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81" r:id="rId2"/>
  </p:sldMasterIdLst>
  <p:notesMasterIdLst>
    <p:notesMasterId r:id="rId28"/>
  </p:notesMasterIdLst>
  <p:sldIdLst>
    <p:sldId id="257" r:id="rId3"/>
    <p:sldId id="259" r:id="rId4"/>
    <p:sldId id="283" r:id="rId5"/>
    <p:sldId id="284" r:id="rId6"/>
    <p:sldId id="281" r:id="rId7"/>
    <p:sldId id="285" r:id="rId8"/>
    <p:sldId id="286" r:id="rId9"/>
    <p:sldId id="287" r:id="rId10"/>
    <p:sldId id="288" r:id="rId11"/>
    <p:sldId id="289" r:id="rId12"/>
    <p:sldId id="258" r:id="rId13"/>
    <p:sldId id="296" r:id="rId14"/>
    <p:sldId id="297" r:id="rId15"/>
    <p:sldId id="298" r:id="rId16"/>
    <p:sldId id="299" r:id="rId17"/>
    <p:sldId id="300" r:id="rId18"/>
    <p:sldId id="301" r:id="rId19"/>
    <p:sldId id="295" r:id="rId20"/>
    <p:sldId id="302" r:id="rId21"/>
    <p:sldId id="307" r:id="rId22"/>
    <p:sldId id="308" r:id="rId23"/>
    <p:sldId id="310" r:id="rId24"/>
    <p:sldId id="311" r:id="rId25"/>
    <p:sldId id="312" r:id="rId26"/>
    <p:sldId id="278" r:id="rId27"/>
  </p:sldIdLst>
  <p:sldSz cx="12192000" cy="6858000"/>
  <p:notesSz cx="6858000" cy="9144000"/>
  <p:embeddedFontLst>
    <p:embeddedFont>
      <p:font typeface="Alfa Slab One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mbria Math" panose="02040503050406030204" pitchFamily="18" charset="0"/>
      <p:regular r:id="rId34"/>
    </p:embeddedFont>
    <p:embeddedFont>
      <p:font typeface="Catamaran" panose="020B0604020202020204" charset="0"/>
      <p:regular r:id="rId35"/>
      <p:bold r:id="rId36"/>
    </p:embeddedFont>
    <p:embeddedFont>
      <p:font typeface="Catamaran Thin" panose="020B0604020202020204" charset="0"/>
      <p:regular r:id="rId37"/>
      <p:bold r:id="rId38"/>
    </p:embeddedFont>
    <p:embeddedFont>
      <p:font typeface="Coiny" panose="020B0604020202020204" charset="0"/>
      <p:regular r:id="rId39"/>
    </p:embeddedFont>
    <p:embeddedFont>
      <p:font typeface="Dancing Script" panose="020B0604020202020204" charset="0"/>
      <p:regular r:id="rId40"/>
      <p:bold r:id="rId41"/>
    </p:embeddedFont>
    <p:embeddedFont>
      <p:font typeface="Dosis" pitchFamily="2" charset="0"/>
      <p:regular r:id="rId42"/>
      <p:bold r:id="rId43"/>
    </p:embeddedFont>
    <p:embeddedFont>
      <p:font typeface="Pacifico" panose="00000500000000000000" pitchFamily="2" charset="0"/>
      <p:regular r:id="rId44"/>
    </p:embeddedFont>
    <p:embeddedFont>
      <p:font typeface="UTM Cookies" panose="02040603050506020204" pitchFamily="18" charset="0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99FEFF"/>
    <a:srgbClr val="176100"/>
    <a:srgbClr val="6EA33D"/>
    <a:srgbClr val="FFFF99"/>
    <a:srgbClr val="66FF33"/>
    <a:srgbClr val="83E1FF"/>
    <a:srgbClr val="08FFC8"/>
    <a:srgbClr val="C299FC"/>
    <a:srgbClr val="B9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E7F45-CF68-495B-B403-54B5CBFD2C93}" v="397" dt="2022-04-15T07:14:12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5226" autoAdjust="0"/>
  </p:normalViewPr>
  <p:slideViewPr>
    <p:cSldViewPr snapToGrid="0" showGuides="1">
      <p:cViewPr varScale="1">
        <p:scale>
          <a:sx n="61" d="100"/>
          <a:sy n="61" d="100"/>
        </p:scale>
        <p:origin x="7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3" d="100"/>
        <a:sy n="143" d="100"/>
      </p:scale>
      <p:origin x="0" y="-17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PHAM ANH THU" userId="baf72463-252b-4d5f-a6ca-5a6327a9888d" providerId="ADAL" clId="{99728C6D-2720-41A0-BFAF-23EC626350EA}"/>
    <pc:docChg chg="undo custSel modSld">
      <pc:chgData name="NGUYEN PHAM ANH THU" userId="baf72463-252b-4d5f-a6ca-5a6327a9888d" providerId="ADAL" clId="{99728C6D-2720-41A0-BFAF-23EC626350EA}" dt="2022-01-17T14:50:44.116" v="738" actId="20577"/>
      <pc:docMkLst>
        <pc:docMk/>
      </pc:docMkLst>
      <pc:sldChg chg="modSp mod">
        <pc:chgData name="NGUYEN PHAM ANH THU" userId="baf72463-252b-4d5f-a6ca-5a6327a9888d" providerId="ADAL" clId="{99728C6D-2720-41A0-BFAF-23EC626350EA}" dt="2022-01-17T13:13:07.541" v="28" actId="207"/>
        <pc:sldMkLst>
          <pc:docMk/>
          <pc:sldMk cId="0" sldId="258"/>
        </pc:sldMkLst>
        <pc:spChg chg="mod">
          <ac:chgData name="NGUYEN PHAM ANH THU" userId="baf72463-252b-4d5f-a6ca-5a6327a9888d" providerId="ADAL" clId="{99728C6D-2720-41A0-BFAF-23EC626350EA}" dt="2022-01-17T13:10:17.795" v="2" actId="1076"/>
          <ac:spMkLst>
            <pc:docMk/>
            <pc:sldMk cId="0" sldId="258"/>
            <ac:spMk id="3" creationId="{93CD35E6-8537-49D9-A615-BB44842B1923}"/>
          </ac:spMkLst>
        </pc:spChg>
        <pc:spChg chg="mod">
          <ac:chgData name="NGUYEN PHAM ANH THU" userId="baf72463-252b-4d5f-a6ca-5a6327a9888d" providerId="ADAL" clId="{99728C6D-2720-41A0-BFAF-23EC626350EA}" dt="2022-01-17T13:13:07.541" v="28" actId="207"/>
          <ac:spMkLst>
            <pc:docMk/>
            <pc:sldMk cId="0" sldId="258"/>
            <ac:spMk id="13" creationId="{D386A271-0FEE-4210-AD99-9070311F2196}"/>
          </ac:spMkLst>
        </pc:spChg>
      </pc:sldChg>
      <pc:sldChg chg="modSp mod">
        <pc:chgData name="NGUYEN PHAM ANH THU" userId="baf72463-252b-4d5f-a6ca-5a6327a9888d" providerId="ADAL" clId="{99728C6D-2720-41A0-BFAF-23EC626350EA}" dt="2022-01-17T13:13:36.389" v="32" actId="207"/>
        <pc:sldMkLst>
          <pc:docMk/>
          <pc:sldMk cId="0" sldId="260"/>
        </pc:sldMkLst>
        <pc:spChg chg="mod">
          <ac:chgData name="NGUYEN PHAM ANH THU" userId="baf72463-252b-4d5f-a6ca-5a6327a9888d" providerId="ADAL" clId="{99728C6D-2720-41A0-BFAF-23EC626350EA}" dt="2022-01-17T13:13:36.389" v="32" actId="207"/>
          <ac:spMkLst>
            <pc:docMk/>
            <pc:sldMk cId="0" sldId="260"/>
            <ac:spMk id="13" creationId="{55F40E7C-0774-4D7B-BAAC-FBF8CBD31823}"/>
          </ac:spMkLst>
        </pc:spChg>
      </pc:sldChg>
      <pc:sldChg chg="addSp delSp modSp mod">
        <pc:chgData name="NGUYEN PHAM ANH THU" userId="baf72463-252b-4d5f-a6ca-5a6327a9888d" providerId="ADAL" clId="{99728C6D-2720-41A0-BFAF-23EC626350EA}" dt="2022-01-17T13:30:21.650" v="117" actId="1076"/>
        <pc:sldMkLst>
          <pc:docMk/>
          <pc:sldMk cId="0" sldId="261"/>
        </pc:sldMkLst>
        <pc:spChg chg="mod">
          <ac:chgData name="NGUYEN PHAM ANH THU" userId="baf72463-252b-4d5f-a6ca-5a6327a9888d" providerId="ADAL" clId="{99728C6D-2720-41A0-BFAF-23EC626350EA}" dt="2022-01-17T13:13:58.188" v="37" actId="207"/>
          <ac:spMkLst>
            <pc:docMk/>
            <pc:sldMk cId="0" sldId="261"/>
            <ac:spMk id="61" creationId="{65628B90-0BDE-4732-A051-896CE94D33F4}"/>
          </ac:spMkLst>
        </pc:spChg>
        <pc:spChg chg="mod">
          <ac:chgData name="NGUYEN PHAM ANH THU" userId="baf72463-252b-4d5f-a6ca-5a6327a9888d" providerId="ADAL" clId="{99728C6D-2720-41A0-BFAF-23EC626350EA}" dt="2022-01-17T13:13:56.110" v="36" actId="207"/>
          <ac:spMkLst>
            <pc:docMk/>
            <pc:sldMk cId="0" sldId="261"/>
            <ac:spMk id="62" creationId="{B00E9CC8-1382-440F-BA48-8C2F9CEBF86A}"/>
          </ac:spMkLst>
        </pc:spChg>
        <pc:grpChg chg="mod">
          <ac:chgData name="NGUYEN PHAM ANH THU" userId="baf72463-252b-4d5f-a6ca-5a6327a9888d" providerId="ADAL" clId="{99728C6D-2720-41A0-BFAF-23EC626350EA}" dt="2022-01-17T13:30:21.650" v="117" actId="1076"/>
          <ac:grpSpMkLst>
            <pc:docMk/>
            <pc:sldMk cId="0" sldId="261"/>
            <ac:grpSpMk id="48" creationId="{444FC720-6C0D-4204-B1F0-DC99359A23A7}"/>
          </ac:grpSpMkLst>
        </pc:grpChg>
        <pc:picChg chg="del mod">
          <ac:chgData name="NGUYEN PHAM ANH THU" userId="baf72463-252b-4d5f-a6ca-5a6327a9888d" providerId="ADAL" clId="{99728C6D-2720-41A0-BFAF-23EC626350EA}" dt="2022-01-17T13:24:22.671" v="69" actId="478"/>
          <ac:picMkLst>
            <pc:docMk/>
            <pc:sldMk cId="0" sldId="261"/>
            <ac:picMk id="3" creationId="{AF887AD8-054A-46ED-99FD-EAB3BF310043}"/>
          </ac:picMkLst>
        </pc:picChg>
        <pc:picChg chg="add del mod">
          <ac:chgData name="NGUYEN PHAM ANH THU" userId="baf72463-252b-4d5f-a6ca-5a6327a9888d" providerId="ADAL" clId="{99728C6D-2720-41A0-BFAF-23EC626350EA}" dt="2022-01-17T13:26:02.137" v="82" actId="478"/>
          <ac:picMkLst>
            <pc:docMk/>
            <pc:sldMk cId="0" sldId="261"/>
            <ac:picMk id="4" creationId="{01AB259B-4106-405E-8C38-52C19699147A}"/>
          </ac:picMkLst>
        </pc:picChg>
        <pc:picChg chg="del">
          <ac:chgData name="NGUYEN PHAM ANH THU" userId="baf72463-252b-4d5f-a6ca-5a6327a9888d" providerId="ADAL" clId="{99728C6D-2720-41A0-BFAF-23EC626350EA}" dt="2022-01-17T13:28:52.301" v="94" actId="478"/>
          <ac:picMkLst>
            <pc:docMk/>
            <pc:sldMk cId="0" sldId="261"/>
            <ac:picMk id="5" creationId="{840C263F-0F6B-45A2-9777-2B1A519FF5C6}"/>
          </ac:picMkLst>
        </pc:picChg>
        <pc:picChg chg="mod">
          <ac:chgData name="NGUYEN PHAM ANH THU" userId="baf72463-252b-4d5f-a6ca-5a6327a9888d" providerId="ADAL" clId="{99728C6D-2720-41A0-BFAF-23EC626350EA}" dt="2022-01-17T13:30:15.265" v="116" actId="1076"/>
          <ac:picMkLst>
            <pc:docMk/>
            <pc:sldMk cId="0" sldId="261"/>
            <ac:picMk id="7" creationId="{88446DDD-1785-457F-AE42-BC24F723E494}"/>
          </ac:picMkLst>
        </pc:picChg>
        <pc:picChg chg="add del mod">
          <ac:chgData name="NGUYEN PHAM ANH THU" userId="baf72463-252b-4d5f-a6ca-5a6327a9888d" providerId="ADAL" clId="{99728C6D-2720-41A0-BFAF-23EC626350EA}" dt="2022-01-17T13:26:13.486" v="85" actId="478"/>
          <ac:picMkLst>
            <pc:docMk/>
            <pc:sldMk cId="0" sldId="261"/>
            <ac:picMk id="8" creationId="{BDDA8E4C-CEA0-4101-B84B-C390E780B7BF}"/>
          </ac:picMkLst>
        </pc:picChg>
        <pc:picChg chg="add mod ord">
          <ac:chgData name="NGUYEN PHAM ANH THU" userId="baf72463-252b-4d5f-a6ca-5a6327a9888d" providerId="ADAL" clId="{99728C6D-2720-41A0-BFAF-23EC626350EA}" dt="2022-01-17T13:29:37.917" v="106" actId="14100"/>
          <ac:picMkLst>
            <pc:docMk/>
            <pc:sldMk cId="0" sldId="261"/>
            <ac:picMk id="10" creationId="{880AFFE1-42A4-4F45-B591-E9AEA0DD2853}"/>
          </ac:picMkLst>
        </pc:picChg>
        <pc:picChg chg="add del mod modCrop">
          <ac:chgData name="NGUYEN PHAM ANH THU" userId="baf72463-252b-4d5f-a6ca-5a6327a9888d" providerId="ADAL" clId="{99728C6D-2720-41A0-BFAF-23EC626350EA}" dt="2022-01-17T13:29:35.129" v="105" actId="478"/>
          <ac:picMkLst>
            <pc:docMk/>
            <pc:sldMk cId="0" sldId="261"/>
            <ac:picMk id="15" creationId="{284CA7CB-C827-47C2-AA80-797CD869FAF3}"/>
          </ac:picMkLst>
        </pc:picChg>
        <pc:picChg chg="add del mod">
          <ac:chgData name="NGUYEN PHAM ANH THU" userId="baf72463-252b-4d5f-a6ca-5a6327a9888d" providerId="ADAL" clId="{99728C6D-2720-41A0-BFAF-23EC626350EA}" dt="2022-01-17T13:24:34.072" v="73" actId="478"/>
          <ac:picMkLst>
            <pc:docMk/>
            <pc:sldMk cId="0" sldId="261"/>
            <ac:picMk id="1026" creationId="{A4060A14-C881-41A7-BD4F-A544B9F8CAA0}"/>
          </ac:picMkLst>
        </pc:picChg>
      </pc:sldChg>
      <pc:sldChg chg="modSp mod modAnim modNotesTx">
        <pc:chgData name="NGUYEN PHAM ANH THU" userId="baf72463-252b-4d5f-a6ca-5a6327a9888d" providerId="ADAL" clId="{99728C6D-2720-41A0-BFAF-23EC626350EA}" dt="2022-01-17T14:50:11.307" v="734" actId="20577"/>
        <pc:sldMkLst>
          <pc:docMk/>
          <pc:sldMk cId="0" sldId="262"/>
        </pc:sldMkLst>
        <pc:spChg chg="mod">
          <ac:chgData name="NGUYEN PHAM ANH THU" userId="baf72463-252b-4d5f-a6ca-5a6327a9888d" providerId="ADAL" clId="{99728C6D-2720-41A0-BFAF-23EC626350EA}" dt="2022-01-17T13:15:48.900" v="61" actId="207"/>
          <ac:spMkLst>
            <pc:docMk/>
            <pc:sldMk cId="0" sldId="262"/>
            <ac:spMk id="5" creationId="{D9ADFEC0-1859-4FCD-B429-B1ECAEF02DF9}"/>
          </ac:spMkLst>
        </pc:spChg>
        <pc:spChg chg="mod">
          <ac:chgData name="NGUYEN PHAM ANH THU" userId="baf72463-252b-4d5f-a6ca-5a6327a9888d" providerId="ADAL" clId="{99728C6D-2720-41A0-BFAF-23EC626350EA}" dt="2022-01-17T13:15:45.236" v="60" actId="207"/>
          <ac:spMkLst>
            <pc:docMk/>
            <pc:sldMk cId="0" sldId="262"/>
            <ac:spMk id="26" creationId="{B6800AA3-1F48-429D-B932-0675BEBC595D}"/>
          </ac:spMkLst>
        </pc:spChg>
        <pc:spChg chg="mod">
          <ac:chgData name="NGUYEN PHAM ANH THU" userId="baf72463-252b-4d5f-a6ca-5a6327a9888d" providerId="ADAL" clId="{99728C6D-2720-41A0-BFAF-23EC626350EA}" dt="2022-01-17T13:15:41.496" v="59" actId="339"/>
          <ac:spMkLst>
            <pc:docMk/>
            <pc:sldMk cId="0" sldId="262"/>
            <ac:spMk id="30" creationId="{6633CAAE-5267-44DB-8374-3943E6F2B0C1}"/>
          </ac:spMkLst>
        </pc:spChg>
        <pc:spChg chg="mod">
          <ac:chgData name="NGUYEN PHAM ANH THU" userId="baf72463-252b-4d5f-a6ca-5a6327a9888d" providerId="ADAL" clId="{99728C6D-2720-41A0-BFAF-23EC626350EA}" dt="2022-01-17T13:15:30.730" v="56" actId="207"/>
          <ac:spMkLst>
            <pc:docMk/>
            <pc:sldMk cId="0" sldId="262"/>
            <ac:spMk id="33" creationId="{C4557E68-4341-4E85-9894-2E51381DC759}"/>
          </ac:spMkLst>
        </pc:spChg>
        <pc:spChg chg="mod">
          <ac:chgData name="NGUYEN PHAM ANH THU" userId="baf72463-252b-4d5f-a6ca-5a6327a9888d" providerId="ADAL" clId="{99728C6D-2720-41A0-BFAF-23EC626350EA}" dt="2022-01-17T13:15:25.872" v="55" actId="339"/>
          <ac:spMkLst>
            <pc:docMk/>
            <pc:sldMk cId="0" sldId="262"/>
            <ac:spMk id="36" creationId="{1BAECF7F-A353-4D90-8DCE-FD0E2EE98169}"/>
          </ac:spMkLst>
        </pc:spChg>
        <pc:spChg chg="mod">
          <ac:chgData name="NGUYEN PHAM ANH THU" userId="baf72463-252b-4d5f-a6ca-5a6327a9888d" providerId="ADAL" clId="{99728C6D-2720-41A0-BFAF-23EC626350EA}" dt="2022-01-17T13:15:15.277" v="52" actId="207"/>
          <ac:spMkLst>
            <pc:docMk/>
            <pc:sldMk cId="0" sldId="262"/>
            <ac:spMk id="39" creationId="{4512D164-CC6D-4026-8CD2-29CF00804BA7}"/>
          </ac:spMkLst>
        </pc:spChg>
        <pc:spChg chg="mod">
          <ac:chgData name="NGUYEN PHAM ANH THU" userId="baf72463-252b-4d5f-a6ca-5a6327a9888d" providerId="ADAL" clId="{99728C6D-2720-41A0-BFAF-23EC626350EA}" dt="2022-01-17T13:15:10.530" v="51" actId="339"/>
          <ac:spMkLst>
            <pc:docMk/>
            <pc:sldMk cId="0" sldId="262"/>
            <ac:spMk id="45" creationId="{F53A8DDC-13CD-453F-A6FF-D6CDD3348CD0}"/>
          </ac:spMkLst>
        </pc:spChg>
        <pc:spChg chg="mod">
          <ac:chgData name="NGUYEN PHAM ANH THU" userId="baf72463-252b-4d5f-a6ca-5a6327a9888d" providerId="ADAL" clId="{99728C6D-2720-41A0-BFAF-23EC626350EA}" dt="2022-01-17T13:15:00.359" v="48" actId="207"/>
          <ac:spMkLst>
            <pc:docMk/>
            <pc:sldMk cId="0" sldId="262"/>
            <ac:spMk id="48" creationId="{D428596B-B390-4252-86F1-4081AEA7CCFC}"/>
          </ac:spMkLst>
        </pc:spChg>
        <pc:spChg chg="mod">
          <ac:chgData name="NGUYEN PHAM ANH THU" userId="baf72463-252b-4d5f-a6ca-5a6327a9888d" providerId="ADAL" clId="{99728C6D-2720-41A0-BFAF-23EC626350EA}" dt="2022-01-17T13:14:52.369" v="47" actId="2085"/>
          <ac:spMkLst>
            <pc:docMk/>
            <pc:sldMk cId="0" sldId="262"/>
            <ac:spMk id="51" creationId="{F7B637FA-C15C-492B-9EB4-5FF8414100E4}"/>
          </ac:spMkLst>
        </pc:spChg>
        <pc:spChg chg="mod">
          <ac:chgData name="NGUYEN PHAM ANH THU" userId="baf72463-252b-4d5f-a6ca-5a6327a9888d" providerId="ADAL" clId="{99728C6D-2720-41A0-BFAF-23EC626350EA}" dt="2022-01-17T13:14:33.635" v="44" actId="207"/>
          <ac:spMkLst>
            <pc:docMk/>
            <pc:sldMk cId="0" sldId="262"/>
            <ac:spMk id="56" creationId="{0C7439B6-5073-48D1-8F08-9A5E22132EF8}"/>
          </ac:spMkLst>
        </pc:spChg>
        <pc:spChg chg="mod">
          <ac:chgData name="NGUYEN PHAM ANH THU" userId="baf72463-252b-4d5f-a6ca-5a6327a9888d" providerId="ADAL" clId="{99728C6D-2720-41A0-BFAF-23EC626350EA}" dt="2022-01-17T13:16:23.825" v="65" actId="207"/>
          <ac:spMkLst>
            <pc:docMk/>
            <pc:sldMk cId="0" sldId="262"/>
            <ac:spMk id="62" creationId="{B0F95F0A-CEE0-442B-BB71-0553DFB1AE24}"/>
          </ac:spMkLst>
        </pc:spChg>
        <pc:spChg chg="mod">
          <ac:chgData name="NGUYEN PHAM ANH THU" userId="baf72463-252b-4d5f-a6ca-5a6327a9888d" providerId="ADAL" clId="{99728C6D-2720-41A0-BFAF-23EC626350EA}" dt="2022-01-17T13:16:19.359" v="64" actId="339"/>
          <ac:spMkLst>
            <pc:docMk/>
            <pc:sldMk cId="0" sldId="262"/>
            <ac:spMk id="65" creationId="{1C8B4A89-B26E-47FC-8AB1-3DC496D7C0AC}"/>
          </ac:spMkLst>
        </pc:spChg>
      </pc:sldChg>
      <pc:sldChg chg="modSp mod">
        <pc:chgData name="NGUYEN PHAM ANH THU" userId="baf72463-252b-4d5f-a6ca-5a6327a9888d" providerId="ADAL" clId="{99728C6D-2720-41A0-BFAF-23EC626350EA}" dt="2022-01-17T13:13:32.022" v="31" actId="207"/>
        <pc:sldMkLst>
          <pc:docMk/>
          <pc:sldMk cId="0" sldId="273"/>
        </pc:sldMkLst>
        <pc:spChg chg="mod">
          <ac:chgData name="NGUYEN PHAM ANH THU" userId="baf72463-252b-4d5f-a6ca-5a6327a9888d" providerId="ADAL" clId="{99728C6D-2720-41A0-BFAF-23EC626350EA}" dt="2022-01-17T13:13:32.022" v="31" actId="207"/>
          <ac:spMkLst>
            <pc:docMk/>
            <pc:sldMk cId="0" sldId="273"/>
            <ac:spMk id="23" creationId="{02DE2532-2D9C-4B22-9279-5A65B2AAFECF}"/>
          </ac:spMkLst>
        </pc:spChg>
      </pc:sldChg>
      <pc:sldChg chg="addSp delSp modSp mod modAnim">
        <pc:chgData name="NGUYEN PHAM ANH THU" userId="baf72463-252b-4d5f-a6ca-5a6327a9888d" providerId="ADAL" clId="{99728C6D-2720-41A0-BFAF-23EC626350EA}" dt="2022-01-17T14:49:11.755" v="731" actId="478"/>
        <pc:sldMkLst>
          <pc:docMk/>
          <pc:sldMk cId="0" sldId="275"/>
        </pc:sldMkLst>
        <pc:spChg chg="mod">
          <ac:chgData name="NGUYEN PHAM ANH THU" userId="baf72463-252b-4d5f-a6ca-5a6327a9888d" providerId="ADAL" clId="{99728C6D-2720-41A0-BFAF-23EC626350EA}" dt="2022-01-17T13:14:19.389" v="41" actId="207"/>
          <ac:spMkLst>
            <pc:docMk/>
            <pc:sldMk cId="0" sldId="275"/>
            <ac:spMk id="22" creationId="{F7BFCEFB-479B-4C11-BC36-F38C7A8F7948}"/>
          </ac:spMkLst>
        </pc:spChg>
        <pc:spChg chg="mod">
          <ac:chgData name="NGUYEN PHAM ANH THU" userId="baf72463-252b-4d5f-a6ca-5a6327a9888d" providerId="ADAL" clId="{99728C6D-2720-41A0-BFAF-23EC626350EA}" dt="2022-01-17T13:58:19.079" v="589" actId="404"/>
          <ac:spMkLst>
            <pc:docMk/>
            <pc:sldMk cId="0" sldId="275"/>
            <ac:spMk id="23" creationId="{AE2BCD63-F5FB-42E0-8982-D719A2D6F8C4}"/>
          </ac:spMkLst>
        </pc:spChg>
        <pc:grpChg chg="mod">
          <ac:chgData name="NGUYEN PHAM ANH THU" userId="baf72463-252b-4d5f-a6ca-5a6327a9888d" providerId="ADAL" clId="{99728C6D-2720-41A0-BFAF-23EC626350EA}" dt="2022-01-17T13:57:59.505" v="559" actId="1076"/>
          <ac:grpSpMkLst>
            <pc:docMk/>
            <pc:sldMk cId="0" sldId="275"/>
            <ac:grpSpMk id="21" creationId="{DA7E0B0C-3B5E-4088-8CD5-521D83FEF0E9}"/>
          </ac:grpSpMkLst>
        </pc:grpChg>
        <pc:picChg chg="add mod ord">
          <ac:chgData name="NGUYEN PHAM ANH THU" userId="baf72463-252b-4d5f-a6ca-5a6327a9888d" providerId="ADAL" clId="{99728C6D-2720-41A0-BFAF-23EC626350EA}" dt="2022-01-17T14:08:45.281" v="683" actId="1076"/>
          <ac:picMkLst>
            <pc:docMk/>
            <pc:sldMk cId="0" sldId="275"/>
            <ac:picMk id="3" creationId="{69F5641E-1DC0-4001-BF53-765F6EFCCB45}"/>
          </ac:picMkLst>
        </pc:picChg>
        <pc:picChg chg="add mod ord modCrop">
          <ac:chgData name="NGUYEN PHAM ANH THU" userId="baf72463-252b-4d5f-a6ca-5a6327a9888d" providerId="ADAL" clId="{99728C6D-2720-41A0-BFAF-23EC626350EA}" dt="2022-01-17T14:16:43.518" v="730" actId="1076"/>
          <ac:picMkLst>
            <pc:docMk/>
            <pc:sldMk cId="0" sldId="275"/>
            <ac:picMk id="5" creationId="{84485318-CFEA-42E4-8594-344A8B944363}"/>
          </ac:picMkLst>
        </pc:picChg>
        <pc:picChg chg="add mod ord modCrop">
          <ac:chgData name="NGUYEN PHAM ANH THU" userId="baf72463-252b-4d5f-a6ca-5a6327a9888d" providerId="ADAL" clId="{99728C6D-2720-41A0-BFAF-23EC626350EA}" dt="2022-01-17T14:15:29.736" v="714" actId="1076"/>
          <ac:picMkLst>
            <pc:docMk/>
            <pc:sldMk cId="0" sldId="275"/>
            <ac:picMk id="7" creationId="{8F90E247-E2DF-44D0-B8CA-1BAA30E53708}"/>
          </ac:picMkLst>
        </pc:picChg>
        <pc:picChg chg="add del mod">
          <ac:chgData name="NGUYEN PHAM ANH THU" userId="baf72463-252b-4d5f-a6ca-5a6327a9888d" providerId="ADAL" clId="{99728C6D-2720-41A0-BFAF-23EC626350EA}" dt="2022-01-17T14:05:19.476" v="650" actId="478"/>
          <ac:picMkLst>
            <pc:docMk/>
            <pc:sldMk cId="0" sldId="275"/>
            <ac:picMk id="11" creationId="{A8E33D03-10EF-4123-BF0C-596C1FF9B657}"/>
          </ac:picMkLst>
        </pc:picChg>
        <pc:picChg chg="add del mod ord">
          <ac:chgData name="NGUYEN PHAM ANH THU" userId="baf72463-252b-4d5f-a6ca-5a6327a9888d" providerId="ADAL" clId="{99728C6D-2720-41A0-BFAF-23EC626350EA}" dt="2022-01-17T14:11:00.977" v="695" actId="478"/>
          <ac:picMkLst>
            <pc:docMk/>
            <pc:sldMk cId="0" sldId="275"/>
            <ac:picMk id="12" creationId="{FBE29FA4-0F04-4123-8973-255E6E9608EC}"/>
          </ac:picMkLst>
        </pc:picChg>
        <pc:picChg chg="add mod modCrop">
          <ac:chgData name="NGUYEN PHAM ANH THU" userId="baf72463-252b-4d5f-a6ca-5a6327a9888d" providerId="ADAL" clId="{99728C6D-2720-41A0-BFAF-23EC626350EA}" dt="2022-01-17T14:16:43.518" v="730" actId="1076"/>
          <ac:picMkLst>
            <pc:docMk/>
            <pc:sldMk cId="0" sldId="275"/>
            <ac:picMk id="14" creationId="{279E01CD-1C13-4A84-8989-349F8EAF88E3}"/>
          </ac:picMkLst>
        </pc:picChg>
        <pc:picChg chg="add del mod">
          <ac:chgData name="NGUYEN PHAM ANH THU" userId="baf72463-252b-4d5f-a6ca-5a6327a9888d" providerId="ADAL" clId="{99728C6D-2720-41A0-BFAF-23EC626350EA}" dt="2022-01-17T14:49:11.755" v="731" actId="478"/>
          <ac:picMkLst>
            <pc:docMk/>
            <pc:sldMk cId="0" sldId="275"/>
            <ac:picMk id="15" creationId="{585A7D32-5E7B-4A66-9BCA-134277CBA342}"/>
          </ac:picMkLst>
        </pc:picChg>
        <pc:picChg chg="del">
          <ac:chgData name="NGUYEN PHAM ANH THU" userId="baf72463-252b-4d5f-a6ca-5a6327a9888d" providerId="ADAL" clId="{99728C6D-2720-41A0-BFAF-23EC626350EA}" dt="2022-01-17T13:53:32.476" v="489" actId="478"/>
          <ac:picMkLst>
            <pc:docMk/>
            <pc:sldMk cId="0" sldId="275"/>
            <ac:picMk id="26" creationId="{C4D6D611-0BB3-4C36-AC59-E46390AB1821}"/>
          </ac:picMkLst>
        </pc:picChg>
        <pc:picChg chg="mod">
          <ac:chgData name="NGUYEN PHAM ANH THU" userId="baf72463-252b-4d5f-a6ca-5a6327a9888d" providerId="ADAL" clId="{99728C6D-2720-41A0-BFAF-23EC626350EA}" dt="2022-01-17T13:57:50.552" v="556" actId="1076"/>
          <ac:picMkLst>
            <pc:docMk/>
            <pc:sldMk cId="0" sldId="275"/>
            <ac:picMk id="27" creationId="{702D96FE-E4FF-47BD-ABAC-F6CD17B788DC}"/>
          </ac:picMkLst>
        </pc:picChg>
        <pc:picChg chg="add del mod">
          <ac:chgData name="NGUYEN PHAM ANH THU" userId="baf72463-252b-4d5f-a6ca-5a6327a9888d" providerId="ADAL" clId="{99728C6D-2720-41A0-BFAF-23EC626350EA}" dt="2022-01-17T14:10:54.723" v="693"/>
          <ac:picMkLst>
            <pc:docMk/>
            <pc:sldMk cId="0" sldId="275"/>
            <ac:picMk id="1026" creationId="{6E0B46FD-F114-417B-9F8F-18AD0704E06B}"/>
          </ac:picMkLst>
        </pc:picChg>
        <pc:picChg chg="add mod">
          <ac:chgData name="NGUYEN PHAM ANH THU" userId="baf72463-252b-4d5f-a6ca-5a6327a9888d" providerId="ADAL" clId="{99728C6D-2720-41A0-BFAF-23EC626350EA}" dt="2022-01-17T14:15:34.814" v="716" actId="1076"/>
          <ac:picMkLst>
            <pc:docMk/>
            <pc:sldMk cId="0" sldId="275"/>
            <ac:picMk id="1028" creationId="{43C77DD4-E85E-49A0-9D1C-80A41568B54B}"/>
          </ac:picMkLst>
        </pc:picChg>
        <pc:picChg chg="add del mod">
          <ac:chgData name="NGUYEN PHAM ANH THU" userId="baf72463-252b-4d5f-a6ca-5a6327a9888d" providerId="ADAL" clId="{99728C6D-2720-41A0-BFAF-23EC626350EA}" dt="2022-01-17T14:16:43.518" v="730" actId="1076"/>
          <ac:picMkLst>
            <pc:docMk/>
            <pc:sldMk cId="0" sldId="275"/>
            <ac:picMk id="2050" creationId="{B10F062F-2211-4BF3-B5EE-6BECCB348BFB}"/>
          </ac:picMkLst>
        </pc:picChg>
      </pc:sldChg>
      <pc:sldChg chg="modSp mod modAnim modNotesTx">
        <pc:chgData name="NGUYEN PHAM ANH THU" userId="baf72463-252b-4d5f-a6ca-5a6327a9888d" providerId="ADAL" clId="{99728C6D-2720-41A0-BFAF-23EC626350EA}" dt="2022-01-17T13:13:19.212" v="30" actId="207"/>
        <pc:sldMkLst>
          <pc:docMk/>
          <pc:sldMk cId="2879256710" sldId="290"/>
        </pc:sldMkLst>
        <pc:spChg chg="mod">
          <ac:chgData name="NGUYEN PHAM ANH THU" userId="baf72463-252b-4d5f-a6ca-5a6327a9888d" providerId="ADAL" clId="{99728C6D-2720-41A0-BFAF-23EC626350EA}" dt="2022-01-17T13:13:14.604" v="29" actId="207"/>
          <ac:spMkLst>
            <pc:docMk/>
            <pc:sldMk cId="2879256710" sldId="290"/>
            <ac:spMk id="16" creationId="{28DE88A5-C8E7-44F1-9128-17F66940EDD7}"/>
          </ac:spMkLst>
        </pc:spChg>
        <pc:spChg chg="mod">
          <ac:chgData name="NGUYEN PHAM ANH THU" userId="baf72463-252b-4d5f-a6ca-5a6327a9888d" providerId="ADAL" clId="{99728C6D-2720-41A0-BFAF-23EC626350EA}" dt="2022-01-17T13:13:19.212" v="30" actId="207"/>
          <ac:spMkLst>
            <pc:docMk/>
            <pc:sldMk cId="2879256710" sldId="290"/>
            <ac:spMk id="177" creationId="{664836B7-5475-4C71-A09A-09F61FDA1519}"/>
          </ac:spMkLst>
        </pc:spChg>
      </pc:sldChg>
      <pc:sldChg chg="modSp mod">
        <pc:chgData name="NGUYEN PHAM ANH THU" userId="baf72463-252b-4d5f-a6ca-5a6327a9888d" providerId="ADAL" clId="{99728C6D-2720-41A0-BFAF-23EC626350EA}" dt="2022-01-17T13:13:41.643" v="33" actId="207"/>
        <pc:sldMkLst>
          <pc:docMk/>
          <pc:sldMk cId="3883057258" sldId="291"/>
        </pc:sldMkLst>
        <pc:spChg chg="mod">
          <ac:chgData name="NGUYEN PHAM ANH THU" userId="baf72463-252b-4d5f-a6ca-5a6327a9888d" providerId="ADAL" clId="{99728C6D-2720-41A0-BFAF-23EC626350EA}" dt="2022-01-17T13:10:26.576" v="4" actId="113"/>
          <ac:spMkLst>
            <pc:docMk/>
            <pc:sldMk cId="3883057258" sldId="291"/>
            <ac:spMk id="3" creationId="{93CD35E6-8537-49D9-A615-BB44842B1923}"/>
          </ac:spMkLst>
        </pc:spChg>
        <pc:spChg chg="mod">
          <ac:chgData name="NGUYEN PHAM ANH THU" userId="baf72463-252b-4d5f-a6ca-5a6327a9888d" providerId="ADAL" clId="{99728C6D-2720-41A0-BFAF-23EC626350EA}" dt="2022-01-17T13:13:41.643" v="33" actId="207"/>
          <ac:spMkLst>
            <pc:docMk/>
            <pc:sldMk cId="3883057258" sldId="291"/>
            <ac:spMk id="13" creationId="{D386A271-0FEE-4210-AD99-9070311F2196}"/>
          </ac:spMkLst>
        </pc:spChg>
      </pc:sldChg>
      <pc:sldChg chg="modSp mod modAnim modNotesTx">
        <pc:chgData name="NGUYEN PHAM ANH THU" userId="baf72463-252b-4d5f-a6ca-5a6327a9888d" providerId="ADAL" clId="{99728C6D-2720-41A0-BFAF-23EC626350EA}" dt="2022-01-17T14:50:44.116" v="738" actId="20577"/>
        <pc:sldMkLst>
          <pc:docMk/>
          <pc:sldMk cId="4114943756" sldId="292"/>
        </pc:sldMkLst>
        <pc:spChg chg="mod">
          <ac:chgData name="NGUYEN PHAM ANH THU" userId="baf72463-252b-4d5f-a6ca-5a6327a9888d" providerId="ADAL" clId="{99728C6D-2720-41A0-BFAF-23EC626350EA}" dt="2022-01-17T13:13:48.530" v="34" actId="207"/>
          <ac:spMkLst>
            <pc:docMk/>
            <pc:sldMk cId="4114943756" sldId="292"/>
            <ac:spMk id="16" creationId="{28DE88A5-C8E7-44F1-9128-17F66940EDD7}"/>
          </ac:spMkLst>
        </pc:spChg>
        <pc:spChg chg="mod">
          <ac:chgData name="NGUYEN PHAM ANH THU" userId="baf72463-252b-4d5f-a6ca-5a6327a9888d" providerId="ADAL" clId="{99728C6D-2720-41A0-BFAF-23EC626350EA}" dt="2022-01-17T13:12:55.273" v="27" actId="207"/>
          <ac:spMkLst>
            <pc:docMk/>
            <pc:sldMk cId="4114943756" sldId="292"/>
            <ac:spMk id="20" creationId="{2F57EB67-BCD4-43C0-95B8-58C1CB5B25CB}"/>
          </ac:spMkLst>
        </pc:spChg>
      </pc:sldChg>
      <pc:sldChg chg="modSp mod modAnim">
        <pc:chgData name="NGUYEN PHAM ANH THU" userId="baf72463-252b-4d5f-a6ca-5a6327a9888d" providerId="ADAL" clId="{99728C6D-2720-41A0-BFAF-23EC626350EA}" dt="2022-01-17T13:37:57.506" v="430" actId="1076"/>
        <pc:sldMkLst>
          <pc:docMk/>
          <pc:sldMk cId="360104098" sldId="293"/>
        </pc:sldMkLst>
        <pc:spChg chg="mod">
          <ac:chgData name="NGUYEN PHAM ANH THU" userId="baf72463-252b-4d5f-a6ca-5a6327a9888d" providerId="ADAL" clId="{99728C6D-2720-41A0-BFAF-23EC626350EA}" dt="2022-01-17T13:37:57.506" v="430" actId="1076"/>
          <ac:spMkLst>
            <pc:docMk/>
            <pc:sldMk cId="360104098" sldId="293"/>
            <ac:spMk id="3" creationId="{93CD35E6-8537-49D9-A615-BB44842B1923}"/>
          </ac:spMkLst>
        </pc:spChg>
        <pc:spChg chg="mod">
          <ac:chgData name="NGUYEN PHAM ANH THU" userId="baf72463-252b-4d5f-a6ca-5a6327a9888d" providerId="ADAL" clId="{99728C6D-2720-41A0-BFAF-23EC626350EA}" dt="2022-01-17T13:14:02.436" v="38" actId="207"/>
          <ac:spMkLst>
            <pc:docMk/>
            <pc:sldMk cId="360104098" sldId="293"/>
            <ac:spMk id="13" creationId="{D386A271-0FEE-4210-AD99-9070311F2196}"/>
          </ac:spMkLst>
        </pc:spChg>
      </pc:sldChg>
      <pc:sldChg chg="addSp delSp modSp mod delAnim modAnim modNotesTx">
        <pc:chgData name="NGUYEN PHAM ANH THU" userId="baf72463-252b-4d5f-a6ca-5a6327a9888d" providerId="ADAL" clId="{99728C6D-2720-41A0-BFAF-23EC626350EA}" dt="2022-01-17T13:53:14.478" v="488"/>
        <pc:sldMkLst>
          <pc:docMk/>
          <pc:sldMk cId="3770205219" sldId="294"/>
        </pc:sldMkLst>
        <pc:spChg chg="mod">
          <ac:chgData name="NGUYEN PHAM ANH THU" userId="baf72463-252b-4d5f-a6ca-5a6327a9888d" providerId="ADAL" clId="{99728C6D-2720-41A0-BFAF-23EC626350EA}" dt="2022-01-17T13:14:09.315" v="39" actId="207"/>
          <ac:spMkLst>
            <pc:docMk/>
            <pc:sldMk cId="3770205219" sldId="294"/>
            <ac:spMk id="16" creationId="{28DE88A5-C8E7-44F1-9128-17F66940EDD7}"/>
          </ac:spMkLst>
        </pc:spChg>
        <pc:spChg chg="mod">
          <ac:chgData name="NGUYEN PHAM ANH THU" userId="baf72463-252b-4d5f-a6ca-5a6327a9888d" providerId="ADAL" clId="{99728C6D-2720-41A0-BFAF-23EC626350EA}" dt="2022-01-17T13:14:11.796" v="40" actId="207"/>
          <ac:spMkLst>
            <pc:docMk/>
            <pc:sldMk cId="3770205219" sldId="294"/>
            <ac:spMk id="45" creationId="{20956FC1-880E-4668-A4C9-12EFF35AD7DB}"/>
          </ac:spMkLst>
        </pc:spChg>
        <pc:picChg chg="add mod">
          <ac:chgData name="NGUYEN PHAM ANH THU" userId="baf72463-252b-4d5f-a6ca-5a6327a9888d" providerId="ADAL" clId="{99728C6D-2720-41A0-BFAF-23EC626350EA}" dt="2022-01-17T13:45:17.282" v="436" actId="1076"/>
          <ac:picMkLst>
            <pc:docMk/>
            <pc:sldMk cId="3770205219" sldId="294"/>
            <ac:picMk id="5" creationId="{961915B8-9919-476E-A312-E25E51C563B5}"/>
          </ac:picMkLst>
        </pc:picChg>
        <pc:picChg chg="add mod">
          <ac:chgData name="NGUYEN PHAM ANH THU" userId="baf72463-252b-4d5f-a6ca-5a6327a9888d" providerId="ADAL" clId="{99728C6D-2720-41A0-BFAF-23EC626350EA}" dt="2022-01-17T13:47:34.233" v="451" actId="1076"/>
          <ac:picMkLst>
            <pc:docMk/>
            <pc:sldMk cId="3770205219" sldId="294"/>
            <ac:picMk id="7" creationId="{B0F7308A-1471-473D-9014-DF83FB436FA3}"/>
          </ac:picMkLst>
        </pc:picChg>
        <pc:picChg chg="add mod">
          <ac:chgData name="NGUYEN PHAM ANH THU" userId="baf72463-252b-4d5f-a6ca-5a6327a9888d" providerId="ADAL" clId="{99728C6D-2720-41A0-BFAF-23EC626350EA}" dt="2022-01-17T13:49:04.817" v="458" actId="1076"/>
          <ac:picMkLst>
            <pc:docMk/>
            <pc:sldMk cId="3770205219" sldId="294"/>
            <ac:picMk id="17" creationId="{29F5FFAB-76F3-4A57-BC03-C0C920C1249A}"/>
          </ac:picMkLst>
        </pc:picChg>
        <pc:picChg chg="add mod">
          <ac:chgData name="NGUYEN PHAM ANH THU" userId="baf72463-252b-4d5f-a6ca-5a6327a9888d" providerId="ADAL" clId="{99728C6D-2720-41A0-BFAF-23EC626350EA}" dt="2022-01-17T13:49:51.152" v="465" actId="1076"/>
          <ac:picMkLst>
            <pc:docMk/>
            <pc:sldMk cId="3770205219" sldId="294"/>
            <ac:picMk id="20" creationId="{35CA10CF-2DEE-42BA-835E-8B7F3DB736EB}"/>
          </ac:picMkLst>
        </pc:picChg>
        <pc:picChg chg="add mod">
          <ac:chgData name="NGUYEN PHAM ANH THU" userId="baf72463-252b-4d5f-a6ca-5a6327a9888d" providerId="ADAL" clId="{99728C6D-2720-41A0-BFAF-23EC626350EA}" dt="2022-01-17T13:51:39.601" v="475" actId="1076"/>
          <ac:picMkLst>
            <pc:docMk/>
            <pc:sldMk cId="3770205219" sldId="294"/>
            <ac:picMk id="24" creationId="{B0D23A05-0737-4882-AD93-BC3A537AAA75}"/>
          </ac:picMkLst>
        </pc:picChg>
        <pc:picChg chg="del">
          <ac:chgData name="NGUYEN PHAM ANH THU" userId="baf72463-252b-4d5f-a6ca-5a6327a9888d" providerId="ADAL" clId="{99728C6D-2720-41A0-BFAF-23EC626350EA}" dt="2022-01-17T13:45:04.403" v="431" actId="478"/>
          <ac:picMkLst>
            <pc:docMk/>
            <pc:sldMk cId="3770205219" sldId="294"/>
            <ac:picMk id="26" creationId="{679E8DF0-E26A-48D9-96BD-74491BFEECC2}"/>
          </ac:picMkLst>
        </pc:picChg>
        <pc:picChg chg="add mod">
          <ac:chgData name="NGUYEN PHAM ANH THU" userId="baf72463-252b-4d5f-a6ca-5a6327a9888d" providerId="ADAL" clId="{99728C6D-2720-41A0-BFAF-23EC626350EA}" dt="2022-01-17T13:52:34.209" v="485" actId="1076"/>
          <ac:picMkLst>
            <pc:docMk/>
            <pc:sldMk cId="3770205219" sldId="294"/>
            <ac:picMk id="27" creationId="{1F16A1A2-2555-40DE-BB27-9E36E531CC7F}"/>
          </ac:picMkLst>
        </pc:picChg>
        <pc:picChg chg="del">
          <ac:chgData name="NGUYEN PHAM ANH THU" userId="baf72463-252b-4d5f-a6ca-5a6327a9888d" providerId="ADAL" clId="{99728C6D-2720-41A0-BFAF-23EC626350EA}" dt="2022-01-17T13:47:26.271" v="446" actId="478"/>
          <ac:picMkLst>
            <pc:docMk/>
            <pc:sldMk cId="3770205219" sldId="294"/>
            <ac:picMk id="30" creationId="{E0CCBA5C-954D-44AC-B46C-66C40261D852}"/>
          </ac:picMkLst>
        </pc:picChg>
        <pc:picChg chg="del">
          <ac:chgData name="NGUYEN PHAM ANH THU" userId="baf72463-252b-4d5f-a6ca-5a6327a9888d" providerId="ADAL" clId="{99728C6D-2720-41A0-BFAF-23EC626350EA}" dt="2022-01-17T13:48:53.420" v="452" actId="478"/>
          <ac:picMkLst>
            <pc:docMk/>
            <pc:sldMk cId="3770205219" sldId="294"/>
            <ac:picMk id="34" creationId="{9286A994-F468-4EC2-91D3-D55538A5137B}"/>
          </ac:picMkLst>
        </pc:picChg>
        <pc:picChg chg="del">
          <ac:chgData name="NGUYEN PHAM ANH THU" userId="baf72463-252b-4d5f-a6ca-5a6327a9888d" providerId="ADAL" clId="{99728C6D-2720-41A0-BFAF-23EC626350EA}" dt="2022-01-17T13:49:45.837" v="462" actId="478"/>
          <ac:picMkLst>
            <pc:docMk/>
            <pc:sldMk cId="3770205219" sldId="294"/>
            <ac:picMk id="36" creationId="{81945BA8-9BE1-46BF-BE78-DEE7D260B354}"/>
          </ac:picMkLst>
        </pc:picChg>
        <pc:picChg chg="del">
          <ac:chgData name="NGUYEN PHAM ANH THU" userId="baf72463-252b-4d5f-a6ca-5a6327a9888d" providerId="ADAL" clId="{99728C6D-2720-41A0-BFAF-23EC626350EA}" dt="2022-01-17T13:51:35.447" v="472" actId="478"/>
          <ac:picMkLst>
            <pc:docMk/>
            <pc:sldMk cId="3770205219" sldId="294"/>
            <ac:picMk id="40" creationId="{D9590448-8B64-4926-B86E-8027552EC670}"/>
          </ac:picMkLst>
        </pc:picChg>
        <pc:picChg chg="del">
          <ac:chgData name="NGUYEN PHAM ANH THU" userId="baf72463-252b-4d5f-a6ca-5a6327a9888d" providerId="ADAL" clId="{99728C6D-2720-41A0-BFAF-23EC626350EA}" dt="2022-01-17T13:52:26.990" v="482" actId="478"/>
          <ac:picMkLst>
            <pc:docMk/>
            <pc:sldMk cId="3770205219" sldId="294"/>
            <ac:picMk id="42" creationId="{27E99BF6-E17C-4DB7-882B-3E36EFA78EC2}"/>
          </ac:picMkLst>
        </pc:picChg>
      </pc:sldChg>
    </pc:docChg>
  </pc:docChgLst>
  <pc:docChgLst>
    <pc:chgData name="NGUYEN PHAM ANH THU" userId="baf72463-252b-4d5f-a6ca-5a6327a9888d" providerId="ADAL" clId="{557F0865-9EE4-49ED-8C19-0BFD5DA5B4F1}"/>
    <pc:docChg chg="undo custSel delSld modSld sldOrd modMainMaster">
      <pc:chgData name="NGUYEN PHAM ANH THU" userId="baf72463-252b-4d5f-a6ca-5a6327a9888d" providerId="ADAL" clId="{557F0865-9EE4-49ED-8C19-0BFD5DA5B4F1}" dt="2021-12-16T13:28:45.265" v="2927"/>
      <pc:docMkLst>
        <pc:docMk/>
      </pc:docMkLst>
      <pc:sldChg chg="modTransition modAnim">
        <pc:chgData name="NGUYEN PHAM ANH THU" userId="baf72463-252b-4d5f-a6ca-5a6327a9888d" providerId="ADAL" clId="{557F0865-9EE4-49ED-8C19-0BFD5DA5B4F1}" dt="2021-12-16T12:32:38.945" v="1129"/>
        <pc:sldMkLst>
          <pc:docMk/>
          <pc:sldMk cId="0" sldId="257"/>
        </pc:sldMkLst>
      </pc:sldChg>
      <pc:sldChg chg="modTransition modAnim">
        <pc:chgData name="NGUYEN PHAM ANH THU" userId="baf72463-252b-4d5f-a6ca-5a6327a9888d" providerId="ADAL" clId="{557F0865-9EE4-49ED-8C19-0BFD5DA5B4F1}" dt="2021-12-16T12:33:14.372" v="1135"/>
        <pc:sldMkLst>
          <pc:docMk/>
          <pc:sldMk cId="0" sldId="258"/>
        </pc:sldMkLst>
      </pc:sldChg>
      <pc:sldChg chg="modTransition modAnim">
        <pc:chgData name="NGUYEN PHAM ANH THU" userId="baf72463-252b-4d5f-a6ca-5a6327a9888d" providerId="ADAL" clId="{557F0865-9EE4-49ED-8C19-0BFD5DA5B4F1}" dt="2021-12-16T12:22:02.618" v="1124"/>
        <pc:sldMkLst>
          <pc:docMk/>
          <pc:sldMk cId="0" sldId="259"/>
        </pc:sldMkLst>
      </pc:sldChg>
      <pc:sldChg chg="modTransition modAnim">
        <pc:chgData name="NGUYEN PHAM ANH THU" userId="baf72463-252b-4d5f-a6ca-5a6327a9888d" providerId="ADAL" clId="{557F0865-9EE4-49ED-8C19-0BFD5DA5B4F1}" dt="2021-12-16T12:39:51.129" v="1212"/>
        <pc:sldMkLst>
          <pc:docMk/>
          <pc:sldMk cId="0" sldId="260"/>
        </pc:sldMkLst>
      </pc:sldChg>
      <pc:sldChg chg="modTransition modAnim">
        <pc:chgData name="NGUYEN PHAM ANH THU" userId="baf72463-252b-4d5f-a6ca-5a6327a9888d" providerId="ADAL" clId="{557F0865-9EE4-49ED-8C19-0BFD5DA5B4F1}" dt="2021-12-16T12:53:36.535" v="1312"/>
        <pc:sldMkLst>
          <pc:docMk/>
          <pc:sldMk cId="0" sldId="261"/>
        </pc:sldMkLst>
      </pc:sldChg>
      <pc:sldChg chg="addSp delSp modSp mod modTransition setBg delAnim modAnim modNotesTx">
        <pc:chgData name="NGUYEN PHAM ANH THU" userId="baf72463-252b-4d5f-a6ca-5a6327a9888d" providerId="ADAL" clId="{557F0865-9EE4-49ED-8C19-0BFD5DA5B4F1}" dt="2021-12-16T13:19:41.712" v="2884" actId="113"/>
        <pc:sldMkLst>
          <pc:docMk/>
          <pc:sldMk cId="0" sldId="262"/>
        </pc:sldMkLst>
        <pc:spChg chg="add del">
          <ac:chgData name="NGUYEN PHAM ANH THU" userId="baf72463-252b-4d5f-a6ca-5a6327a9888d" providerId="ADAL" clId="{557F0865-9EE4-49ED-8C19-0BFD5DA5B4F1}" dt="2021-12-16T11:56:03.110" v="91" actId="478"/>
          <ac:spMkLst>
            <pc:docMk/>
            <pc:sldMk cId="0" sldId="262"/>
            <ac:spMk id="4" creationId="{B6499E71-B442-4A61-9330-DAD38D989E6D}"/>
          </ac:spMkLst>
        </pc:spChg>
        <pc:spChg chg="add mod">
          <ac:chgData name="NGUYEN PHAM ANH THU" userId="baf72463-252b-4d5f-a6ca-5a6327a9888d" providerId="ADAL" clId="{557F0865-9EE4-49ED-8C19-0BFD5DA5B4F1}" dt="2021-12-16T11:58:07.196" v="206" actId="164"/>
          <ac:spMkLst>
            <pc:docMk/>
            <pc:sldMk cId="0" sldId="262"/>
            <ac:spMk id="5" creationId="{D9ADFEC0-1859-4FCD-B429-B1ECAEF02DF9}"/>
          </ac:spMkLst>
        </pc:spChg>
        <pc:spChg chg="add mod">
          <ac:chgData name="NGUYEN PHAM ANH THU" userId="baf72463-252b-4d5f-a6ca-5a6327a9888d" providerId="ADAL" clId="{557F0865-9EE4-49ED-8C19-0BFD5DA5B4F1}" dt="2021-12-16T12:57:10.460" v="1334" actId="20577"/>
          <ac:spMkLst>
            <pc:docMk/>
            <pc:sldMk cId="0" sldId="262"/>
            <ac:spMk id="22" creationId="{07A047F2-2795-4D91-A0AC-F945BA6AC15C}"/>
          </ac:spMkLst>
        </pc:spChg>
        <pc:spChg chg="add mod">
          <ac:chgData name="NGUYEN PHAM ANH THU" userId="baf72463-252b-4d5f-a6ca-5a6327a9888d" providerId="ADAL" clId="{557F0865-9EE4-49ED-8C19-0BFD5DA5B4F1}" dt="2021-12-16T12:05:01.902" v="449" actId="14100"/>
          <ac:spMkLst>
            <pc:docMk/>
            <pc:sldMk cId="0" sldId="262"/>
            <ac:spMk id="26" creationId="{B6800AA3-1F48-429D-B932-0675BEBC595D}"/>
          </ac:spMkLst>
        </pc:spChg>
        <pc:spChg chg="add mod">
          <ac:chgData name="NGUYEN PHAM ANH THU" userId="baf72463-252b-4d5f-a6ca-5a6327a9888d" providerId="ADAL" clId="{557F0865-9EE4-49ED-8C19-0BFD5DA5B4F1}" dt="2021-12-16T12:55:31.937" v="1322" actId="20577"/>
          <ac:spMkLst>
            <pc:docMk/>
            <pc:sldMk cId="0" sldId="262"/>
            <ac:spMk id="27" creationId="{E6B18942-8E57-44CD-85AE-4566FF0F503E}"/>
          </ac:spMkLst>
        </pc:spChg>
        <pc:spChg chg="mod">
          <ac:chgData name="NGUYEN PHAM ANH THU" userId="baf72463-252b-4d5f-a6ca-5a6327a9888d" providerId="ADAL" clId="{557F0865-9EE4-49ED-8C19-0BFD5DA5B4F1}" dt="2021-12-16T12:06:59.609" v="575" actId="207"/>
          <ac:spMkLst>
            <pc:docMk/>
            <pc:sldMk cId="0" sldId="262"/>
            <ac:spMk id="30" creationId="{6633CAAE-5267-44DB-8374-3943E6F2B0C1}"/>
          </ac:spMkLst>
        </pc:spChg>
        <pc:spChg chg="mod">
          <ac:chgData name="NGUYEN PHAM ANH THU" userId="baf72463-252b-4d5f-a6ca-5a6327a9888d" providerId="ADAL" clId="{557F0865-9EE4-49ED-8C19-0BFD5DA5B4F1}" dt="2021-12-16T12:02:22.223" v="346" actId="1076"/>
          <ac:spMkLst>
            <pc:docMk/>
            <pc:sldMk cId="0" sldId="262"/>
            <ac:spMk id="31" creationId="{C3DCD2B9-4BC6-433D-8FDD-6E2687EE056D}"/>
          </ac:spMkLst>
        </pc:spChg>
        <pc:spChg chg="mod">
          <ac:chgData name="NGUYEN PHAM ANH THU" userId="baf72463-252b-4d5f-a6ca-5a6327a9888d" providerId="ADAL" clId="{557F0865-9EE4-49ED-8C19-0BFD5DA5B4F1}" dt="2021-12-16T12:05:58.288" v="568" actId="14100"/>
          <ac:spMkLst>
            <pc:docMk/>
            <pc:sldMk cId="0" sldId="262"/>
            <ac:spMk id="33" creationId="{C4557E68-4341-4E85-9894-2E51381DC759}"/>
          </ac:spMkLst>
        </pc:spChg>
        <pc:spChg chg="mod">
          <ac:chgData name="NGUYEN PHAM ANH THU" userId="baf72463-252b-4d5f-a6ca-5a6327a9888d" providerId="ADAL" clId="{557F0865-9EE4-49ED-8C19-0BFD5DA5B4F1}" dt="2021-12-16T12:06:04.166" v="571" actId="123"/>
          <ac:spMkLst>
            <pc:docMk/>
            <pc:sldMk cId="0" sldId="262"/>
            <ac:spMk id="34" creationId="{0EF28A2B-5DF8-44B3-878C-3DCDCF252C65}"/>
          </ac:spMkLst>
        </pc:spChg>
        <pc:spChg chg="mod">
          <ac:chgData name="NGUYEN PHAM ANH THU" userId="baf72463-252b-4d5f-a6ca-5a6327a9888d" providerId="ADAL" clId="{557F0865-9EE4-49ED-8C19-0BFD5DA5B4F1}" dt="2021-12-16T12:07:38.975" v="599" actId="14100"/>
          <ac:spMkLst>
            <pc:docMk/>
            <pc:sldMk cId="0" sldId="262"/>
            <ac:spMk id="36" creationId="{1BAECF7F-A353-4D90-8DCE-FD0E2EE98169}"/>
          </ac:spMkLst>
        </pc:spChg>
        <pc:spChg chg="mod">
          <ac:chgData name="NGUYEN PHAM ANH THU" userId="baf72463-252b-4d5f-a6ca-5a6327a9888d" providerId="ADAL" clId="{557F0865-9EE4-49ED-8C19-0BFD5DA5B4F1}" dt="2021-12-16T12:10:27.583" v="789" actId="14100"/>
          <ac:spMkLst>
            <pc:docMk/>
            <pc:sldMk cId="0" sldId="262"/>
            <ac:spMk id="37" creationId="{52D220D1-02C9-4AA8-9F79-9C96A3ABAFE6}"/>
          </ac:spMkLst>
        </pc:spChg>
        <pc:spChg chg="mod">
          <ac:chgData name="NGUYEN PHAM ANH THU" userId="baf72463-252b-4d5f-a6ca-5a6327a9888d" providerId="ADAL" clId="{557F0865-9EE4-49ED-8C19-0BFD5DA5B4F1}" dt="2021-12-16T12:09:12.920" v="722" actId="14100"/>
          <ac:spMkLst>
            <pc:docMk/>
            <pc:sldMk cId="0" sldId="262"/>
            <ac:spMk id="39" creationId="{4512D164-CC6D-4026-8CD2-29CF00804BA7}"/>
          </ac:spMkLst>
        </pc:spChg>
        <pc:spChg chg="mod">
          <ac:chgData name="NGUYEN PHAM ANH THU" userId="baf72463-252b-4d5f-a6ca-5a6327a9888d" providerId="ADAL" clId="{557F0865-9EE4-49ED-8C19-0BFD5DA5B4F1}" dt="2021-12-16T12:09:05.418" v="720" actId="14100"/>
          <ac:spMkLst>
            <pc:docMk/>
            <pc:sldMk cId="0" sldId="262"/>
            <ac:spMk id="40" creationId="{3F09DD1A-07D1-4E0E-AADC-BD87222D0B3C}"/>
          </ac:spMkLst>
        </pc:spChg>
        <pc:spChg chg="mod">
          <ac:chgData name="NGUYEN PHAM ANH THU" userId="baf72463-252b-4d5f-a6ca-5a6327a9888d" providerId="ADAL" clId="{557F0865-9EE4-49ED-8C19-0BFD5DA5B4F1}" dt="2021-12-16T12:09:46.424" v="725"/>
          <ac:spMkLst>
            <pc:docMk/>
            <pc:sldMk cId="0" sldId="262"/>
            <ac:spMk id="42" creationId="{B6683034-D364-4119-BC63-9E3D34A8D8DF}"/>
          </ac:spMkLst>
        </pc:spChg>
        <pc:spChg chg="mod">
          <ac:chgData name="NGUYEN PHAM ANH THU" userId="baf72463-252b-4d5f-a6ca-5a6327a9888d" providerId="ADAL" clId="{557F0865-9EE4-49ED-8C19-0BFD5DA5B4F1}" dt="2021-12-16T12:09:46.424" v="725"/>
          <ac:spMkLst>
            <pc:docMk/>
            <pc:sldMk cId="0" sldId="262"/>
            <ac:spMk id="43" creationId="{9D53F276-37D5-42F8-B906-FCEB0B974F5F}"/>
          </ac:spMkLst>
        </pc:spChg>
        <pc:spChg chg="mod">
          <ac:chgData name="NGUYEN PHAM ANH THU" userId="baf72463-252b-4d5f-a6ca-5a6327a9888d" providerId="ADAL" clId="{557F0865-9EE4-49ED-8C19-0BFD5DA5B4F1}" dt="2021-12-16T12:16:15.687" v="956" actId="14100"/>
          <ac:spMkLst>
            <pc:docMk/>
            <pc:sldMk cId="0" sldId="262"/>
            <ac:spMk id="45" creationId="{F53A8DDC-13CD-453F-A6FF-D6CDD3348CD0}"/>
          </ac:spMkLst>
        </pc:spChg>
        <pc:spChg chg="mod">
          <ac:chgData name="NGUYEN PHAM ANH THU" userId="baf72463-252b-4d5f-a6ca-5a6327a9888d" providerId="ADAL" clId="{557F0865-9EE4-49ED-8C19-0BFD5DA5B4F1}" dt="2021-12-16T12:16:04.687" v="952" actId="14100"/>
          <ac:spMkLst>
            <pc:docMk/>
            <pc:sldMk cId="0" sldId="262"/>
            <ac:spMk id="46" creationId="{6F7C859E-B6B0-4958-9E53-D94E87C2B639}"/>
          </ac:spMkLst>
        </pc:spChg>
        <pc:spChg chg="mod">
          <ac:chgData name="NGUYEN PHAM ANH THU" userId="baf72463-252b-4d5f-a6ca-5a6327a9888d" providerId="ADAL" clId="{557F0865-9EE4-49ED-8C19-0BFD5DA5B4F1}" dt="2021-12-16T12:12:50.048" v="791"/>
          <ac:spMkLst>
            <pc:docMk/>
            <pc:sldMk cId="0" sldId="262"/>
            <ac:spMk id="48" creationId="{D428596B-B390-4252-86F1-4081AEA7CCFC}"/>
          </ac:spMkLst>
        </pc:spChg>
        <pc:spChg chg="mod">
          <ac:chgData name="NGUYEN PHAM ANH THU" userId="baf72463-252b-4d5f-a6ca-5a6327a9888d" providerId="ADAL" clId="{557F0865-9EE4-49ED-8C19-0BFD5DA5B4F1}" dt="2021-12-16T12:15:03.508" v="922" actId="20577"/>
          <ac:spMkLst>
            <pc:docMk/>
            <pc:sldMk cId="0" sldId="262"/>
            <ac:spMk id="49" creationId="{7F791D8C-F3CD-4B77-A351-78967E5ACBCF}"/>
          </ac:spMkLst>
        </pc:spChg>
        <pc:spChg chg="mod">
          <ac:chgData name="NGUYEN PHAM ANH THU" userId="baf72463-252b-4d5f-a6ca-5a6327a9888d" providerId="ADAL" clId="{557F0865-9EE4-49ED-8C19-0BFD5DA5B4F1}" dt="2021-12-16T12:15:43.077" v="949" actId="14100"/>
          <ac:spMkLst>
            <pc:docMk/>
            <pc:sldMk cId="0" sldId="262"/>
            <ac:spMk id="51" creationId="{F7B637FA-C15C-492B-9EB4-5FF8414100E4}"/>
          </ac:spMkLst>
        </pc:spChg>
        <pc:spChg chg="mod">
          <ac:chgData name="NGUYEN PHAM ANH THU" userId="baf72463-252b-4d5f-a6ca-5a6327a9888d" providerId="ADAL" clId="{557F0865-9EE4-49ED-8C19-0BFD5DA5B4F1}" dt="2021-12-16T12:15:46.351" v="950" actId="14100"/>
          <ac:spMkLst>
            <pc:docMk/>
            <pc:sldMk cId="0" sldId="262"/>
            <ac:spMk id="52" creationId="{B4224044-0553-4AF5-82F6-BEC43FD420CB}"/>
          </ac:spMkLst>
        </pc:spChg>
        <pc:spChg chg="add mod">
          <ac:chgData name="NGUYEN PHAM ANH THU" userId="baf72463-252b-4d5f-a6ca-5a6327a9888d" providerId="ADAL" clId="{557F0865-9EE4-49ED-8C19-0BFD5DA5B4F1}" dt="2021-12-16T12:58:42.759" v="1353" actId="1076"/>
          <ac:spMkLst>
            <pc:docMk/>
            <pc:sldMk cId="0" sldId="262"/>
            <ac:spMk id="54" creationId="{C728D85C-BF24-4CBF-80B1-37170D82266C}"/>
          </ac:spMkLst>
        </pc:spChg>
        <pc:spChg chg="mod">
          <ac:chgData name="NGUYEN PHAM ANH THU" userId="baf72463-252b-4d5f-a6ca-5a6327a9888d" providerId="ADAL" clId="{557F0865-9EE4-49ED-8C19-0BFD5DA5B4F1}" dt="2021-12-16T13:00:13.492" v="1522" actId="14100"/>
          <ac:spMkLst>
            <pc:docMk/>
            <pc:sldMk cId="0" sldId="262"/>
            <ac:spMk id="56" creationId="{0C7439B6-5073-48D1-8F08-9A5E22132EF8}"/>
          </ac:spMkLst>
        </pc:spChg>
        <pc:spChg chg="mod">
          <ac:chgData name="NGUYEN PHAM ANH THU" userId="baf72463-252b-4d5f-a6ca-5a6327a9888d" providerId="ADAL" clId="{557F0865-9EE4-49ED-8C19-0BFD5DA5B4F1}" dt="2021-12-16T13:00:10.870" v="1521" actId="14100"/>
          <ac:spMkLst>
            <pc:docMk/>
            <pc:sldMk cId="0" sldId="262"/>
            <ac:spMk id="57" creationId="{4C175800-540C-4758-AC80-D6ADC688D54C}"/>
          </ac:spMkLst>
        </pc:spChg>
        <pc:spChg chg="mod">
          <ac:chgData name="NGUYEN PHAM ANH THU" userId="baf72463-252b-4d5f-a6ca-5a6327a9888d" providerId="ADAL" clId="{557F0865-9EE4-49ED-8C19-0BFD5DA5B4F1}" dt="2021-12-16T13:02:13.011" v="1544" actId="1076"/>
          <ac:spMkLst>
            <pc:docMk/>
            <pc:sldMk cId="0" sldId="262"/>
            <ac:spMk id="60" creationId="{D14E1EAA-1137-4BD0-BE46-23BC8574987F}"/>
          </ac:spMkLst>
        </pc:spChg>
        <pc:spChg chg="mod">
          <ac:chgData name="NGUYEN PHAM ANH THU" userId="baf72463-252b-4d5f-a6ca-5a6327a9888d" providerId="ADAL" clId="{557F0865-9EE4-49ED-8C19-0BFD5DA5B4F1}" dt="2021-12-16T13:06:30.907" v="1627" actId="14100"/>
          <ac:spMkLst>
            <pc:docMk/>
            <pc:sldMk cId="0" sldId="262"/>
            <ac:spMk id="62" creationId="{B0F95F0A-CEE0-442B-BB71-0553DFB1AE24}"/>
          </ac:spMkLst>
        </pc:spChg>
        <pc:spChg chg="mod">
          <ac:chgData name="NGUYEN PHAM ANH THU" userId="baf72463-252b-4d5f-a6ca-5a6327a9888d" providerId="ADAL" clId="{557F0865-9EE4-49ED-8C19-0BFD5DA5B4F1}" dt="2021-12-16T13:06:24.525" v="1624" actId="14100"/>
          <ac:spMkLst>
            <pc:docMk/>
            <pc:sldMk cId="0" sldId="262"/>
            <ac:spMk id="63" creationId="{97F9375F-F720-4EAF-A9D9-27B6DE82AABB}"/>
          </ac:spMkLst>
        </pc:spChg>
        <pc:spChg chg="mod">
          <ac:chgData name="NGUYEN PHAM ANH THU" userId="baf72463-252b-4d5f-a6ca-5a6327a9888d" providerId="ADAL" clId="{557F0865-9EE4-49ED-8C19-0BFD5DA5B4F1}" dt="2021-12-16T13:07:27.450" v="1631"/>
          <ac:spMkLst>
            <pc:docMk/>
            <pc:sldMk cId="0" sldId="262"/>
            <ac:spMk id="65" creationId="{1C8B4A89-B26E-47FC-8AB1-3DC496D7C0AC}"/>
          </ac:spMkLst>
        </pc:spChg>
        <pc:spChg chg="mod">
          <ac:chgData name="NGUYEN PHAM ANH THU" userId="baf72463-252b-4d5f-a6ca-5a6327a9888d" providerId="ADAL" clId="{557F0865-9EE4-49ED-8C19-0BFD5DA5B4F1}" dt="2021-12-16T13:07:39.897" v="1674" actId="20577"/>
          <ac:spMkLst>
            <pc:docMk/>
            <pc:sldMk cId="0" sldId="262"/>
            <ac:spMk id="66" creationId="{4187761F-73CC-4D95-BF2D-A5712FB91431}"/>
          </ac:spMkLst>
        </pc:spChg>
        <pc:grpChg chg="add mod">
          <ac:chgData name="NGUYEN PHAM ANH THU" userId="baf72463-252b-4d5f-a6ca-5a6327a9888d" providerId="ADAL" clId="{557F0865-9EE4-49ED-8C19-0BFD5DA5B4F1}" dt="2021-12-16T12:01:55.824" v="336" actId="1076"/>
          <ac:grpSpMkLst>
            <pc:docMk/>
            <pc:sldMk cId="0" sldId="262"/>
            <ac:grpSpMk id="23" creationId="{7DF8D61E-BC24-4BE2-B08B-C70D351CB94F}"/>
          </ac:grpSpMkLst>
        </pc:grpChg>
        <pc:grpChg chg="add mod">
          <ac:chgData name="NGUYEN PHAM ANH THU" userId="baf72463-252b-4d5f-a6ca-5a6327a9888d" providerId="ADAL" clId="{557F0865-9EE4-49ED-8C19-0BFD5DA5B4F1}" dt="2021-12-16T12:05:18.815" v="482" actId="14100"/>
          <ac:grpSpMkLst>
            <pc:docMk/>
            <pc:sldMk cId="0" sldId="262"/>
            <ac:grpSpMk id="28" creationId="{4276CC87-2628-4E8E-9E72-2B44DA5D95BF}"/>
          </ac:grpSpMkLst>
        </pc:grpChg>
        <pc:grpChg chg="add mod">
          <ac:chgData name="NGUYEN PHAM ANH THU" userId="baf72463-252b-4d5f-a6ca-5a6327a9888d" providerId="ADAL" clId="{557F0865-9EE4-49ED-8C19-0BFD5DA5B4F1}" dt="2021-12-16T12:04:10.409" v="432" actId="1076"/>
          <ac:grpSpMkLst>
            <pc:docMk/>
            <pc:sldMk cId="0" sldId="262"/>
            <ac:grpSpMk id="29" creationId="{954EFE50-24F6-482A-AD64-5993EE823D80}"/>
          </ac:grpSpMkLst>
        </pc:grpChg>
        <pc:grpChg chg="add mod">
          <ac:chgData name="NGUYEN PHAM ANH THU" userId="baf72463-252b-4d5f-a6ca-5a6327a9888d" providerId="ADAL" clId="{557F0865-9EE4-49ED-8C19-0BFD5DA5B4F1}" dt="2021-12-16T12:55:38.693" v="1324" actId="1076"/>
          <ac:grpSpMkLst>
            <pc:docMk/>
            <pc:sldMk cId="0" sldId="262"/>
            <ac:grpSpMk id="32" creationId="{1B86452B-3DB0-4B8E-9C68-10AA29207F4A}"/>
          </ac:grpSpMkLst>
        </pc:grpChg>
        <pc:grpChg chg="add mod">
          <ac:chgData name="NGUYEN PHAM ANH THU" userId="baf72463-252b-4d5f-a6ca-5a6327a9888d" providerId="ADAL" clId="{557F0865-9EE4-49ED-8C19-0BFD5DA5B4F1}" dt="2021-12-16T12:07:48.911" v="601" actId="1076"/>
          <ac:grpSpMkLst>
            <pc:docMk/>
            <pc:sldMk cId="0" sldId="262"/>
            <ac:grpSpMk id="35" creationId="{C92B63D3-2E0F-4F22-AEDE-2A730A7A80C9}"/>
          </ac:grpSpMkLst>
        </pc:grpChg>
        <pc:grpChg chg="add mod">
          <ac:chgData name="NGUYEN PHAM ANH THU" userId="baf72463-252b-4d5f-a6ca-5a6327a9888d" providerId="ADAL" clId="{557F0865-9EE4-49ED-8C19-0BFD5DA5B4F1}" dt="2021-12-16T12:55:35.847" v="1323" actId="1076"/>
          <ac:grpSpMkLst>
            <pc:docMk/>
            <pc:sldMk cId="0" sldId="262"/>
            <ac:grpSpMk id="38" creationId="{D4D9CC6C-6DAD-48F5-9081-A19C4705B130}"/>
          </ac:grpSpMkLst>
        </pc:grpChg>
        <pc:grpChg chg="add del mod">
          <ac:chgData name="NGUYEN PHAM ANH THU" userId="baf72463-252b-4d5f-a6ca-5a6327a9888d" providerId="ADAL" clId="{557F0865-9EE4-49ED-8C19-0BFD5DA5B4F1}" dt="2021-12-16T12:09:47.792" v="726" actId="478"/>
          <ac:grpSpMkLst>
            <pc:docMk/>
            <pc:sldMk cId="0" sldId="262"/>
            <ac:grpSpMk id="41" creationId="{C4F9F8F7-B0DE-4672-BBBE-504F95D2B2FC}"/>
          </ac:grpSpMkLst>
        </pc:grpChg>
        <pc:grpChg chg="add mod">
          <ac:chgData name="NGUYEN PHAM ANH THU" userId="baf72463-252b-4d5f-a6ca-5a6327a9888d" providerId="ADAL" clId="{557F0865-9EE4-49ED-8C19-0BFD5DA5B4F1}" dt="2021-12-16T12:10:35.031" v="790" actId="1076"/>
          <ac:grpSpMkLst>
            <pc:docMk/>
            <pc:sldMk cId="0" sldId="262"/>
            <ac:grpSpMk id="44" creationId="{7C68EF5A-F5D9-4E9E-ACAF-0767181F8937}"/>
          </ac:grpSpMkLst>
        </pc:grpChg>
        <pc:grpChg chg="add mod">
          <ac:chgData name="NGUYEN PHAM ANH THU" userId="baf72463-252b-4d5f-a6ca-5a6327a9888d" providerId="ADAL" clId="{557F0865-9EE4-49ED-8C19-0BFD5DA5B4F1}" dt="2021-12-16T12:55:42.248" v="1325" actId="1076"/>
          <ac:grpSpMkLst>
            <pc:docMk/>
            <pc:sldMk cId="0" sldId="262"/>
            <ac:grpSpMk id="47" creationId="{25E77D50-A594-4746-854C-14155604870F}"/>
          </ac:grpSpMkLst>
        </pc:grpChg>
        <pc:grpChg chg="add mod">
          <ac:chgData name="NGUYEN PHAM ANH THU" userId="baf72463-252b-4d5f-a6ca-5a6327a9888d" providerId="ADAL" clId="{557F0865-9EE4-49ED-8C19-0BFD5DA5B4F1}" dt="2021-12-16T12:16:22.385" v="957" actId="1076"/>
          <ac:grpSpMkLst>
            <pc:docMk/>
            <pc:sldMk cId="0" sldId="262"/>
            <ac:grpSpMk id="50" creationId="{C5E5B102-0369-4011-AFC2-950CD521AC71}"/>
          </ac:grpSpMkLst>
        </pc:grpChg>
        <pc:grpChg chg="add mod">
          <ac:chgData name="NGUYEN PHAM ANH THU" userId="baf72463-252b-4d5f-a6ca-5a6327a9888d" providerId="ADAL" clId="{557F0865-9EE4-49ED-8C19-0BFD5DA5B4F1}" dt="2021-12-16T13:00:04.552" v="1520" actId="14100"/>
          <ac:grpSpMkLst>
            <pc:docMk/>
            <pc:sldMk cId="0" sldId="262"/>
            <ac:grpSpMk id="55" creationId="{51BB4E87-5FDA-4C03-B580-0D634C5B0D5E}"/>
          </ac:grpSpMkLst>
        </pc:grpChg>
        <pc:grpChg chg="add mod">
          <ac:chgData name="NGUYEN PHAM ANH THU" userId="baf72463-252b-4d5f-a6ca-5a6327a9888d" providerId="ADAL" clId="{557F0865-9EE4-49ED-8C19-0BFD5DA5B4F1}" dt="2021-12-16T13:05:47.325" v="1556" actId="1076"/>
          <ac:grpSpMkLst>
            <pc:docMk/>
            <pc:sldMk cId="0" sldId="262"/>
            <ac:grpSpMk id="58" creationId="{AB609CE2-5121-43FC-958A-1724F20C7758}"/>
          </ac:grpSpMkLst>
        </pc:grpChg>
        <pc:grpChg chg="add mod">
          <ac:chgData name="NGUYEN PHAM ANH THU" userId="baf72463-252b-4d5f-a6ca-5a6327a9888d" providerId="ADAL" clId="{557F0865-9EE4-49ED-8C19-0BFD5DA5B4F1}" dt="2021-12-16T13:06:27.783" v="1626" actId="14100"/>
          <ac:grpSpMkLst>
            <pc:docMk/>
            <pc:sldMk cId="0" sldId="262"/>
            <ac:grpSpMk id="61" creationId="{E4FF5CE0-621B-4225-B028-F2E301D8D367}"/>
          </ac:grpSpMkLst>
        </pc:grpChg>
        <pc:grpChg chg="add mod">
          <ac:chgData name="NGUYEN PHAM ANH THU" userId="baf72463-252b-4d5f-a6ca-5a6327a9888d" providerId="ADAL" clId="{557F0865-9EE4-49ED-8C19-0BFD5DA5B4F1}" dt="2021-12-16T13:07:30.157" v="1632" actId="1076"/>
          <ac:grpSpMkLst>
            <pc:docMk/>
            <pc:sldMk cId="0" sldId="262"/>
            <ac:grpSpMk id="64" creationId="{24745CC3-4FC4-470D-9CA8-A8EF8557F49A}"/>
          </ac:grpSpMkLst>
        </pc:grpChg>
        <pc:picChg chg="add del mod">
          <ac:chgData name="NGUYEN PHAM ANH THU" userId="baf72463-252b-4d5f-a6ca-5a6327a9888d" providerId="ADAL" clId="{557F0865-9EE4-49ED-8C19-0BFD5DA5B4F1}" dt="2021-12-16T11:51:10.261" v="33" actId="478"/>
          <ac:picMkLst>
            <pc:docMk/>
            <pc:sldMk cId="0" sldId="262"/>
            <ac:picMk id="3" creationId="{DF3F1557-9D68-44A3-8F8B-520BA1882669}"/>
          </ac:picMkLst>
        </pc:picChg>
        <pc:picChg chg="add del mod">
          <ac:chgData name="NGUYEN PHAM ANH THU" userId="baf72463-252b-4d5f-a6ca-5a6327a9888d" providerId="ADAL" clId="{557F0865-9EE4-49ED-8C19-0BFD5DA5B4F1}" dt="2021-12-16T12:01:51.991" v="334" actId="478"/>
          <ac:picMkLst>
            <pc:docMk/>
            <pc:sldMk cId="0" sldId="262"/>
            <ac:picMk id="6" creationId="{B3A0E100-5182-4B23-8755-FAAF67B46AD6}"/>
          </ac:picMkLst>
        </pc:picChg>
        <pc:picChg chg="add mod">
          <ac:chgData name="NGUYEN PHAM ANH THU" userId="baf72463-252b-4d5f-a6ca-5a6327a9888d" providerId="ADAL" clId="{557F0865-9EE4-49ED-8C19-0BFD5DA5B4F1}" dt="2021-12-16T11:51:06.440" v="31" actId="1076"/>
          <ac:picMkLst>
            <pc:docMk/>
            <pc:sldMk cId="0" sldId="262"/>
            <ac:picMk id="7" creationId="{9310A763-B7AD-47BF-A1EF-D9CFD13ED89E}"/>
          </ac:picMkLst>
        </pc:picChg>
        <pc:picChg chg="add del mod">
          <ac:chgData name="NGUYEN PHAM ANH THU" userId="baf72463-252b-4d5f-a6ca-5a6327a9888d" providerId="ADAL" clId="{557F0865-9EE4-49ED-8C19-0BFD5DA5B4F1}" dt="2021-12-16T12:01:49.336" v="333" actId="478"/>
          <ac:picMkLst>
            <pc:docMk/>
            <pc:sldMk cId="0" sldId="262"/>
            <ac:picMk id="8" creationId="{CCDBB971-EB52-41C2-AC6F-A55E1883EBCF}"/>
          </ac:picMkLst>
        </pc:picChg>
        <pc:picChg chg="add mod">
          <ac:chgData name="NGUYEN PHAM ANH THU" userId="baf72463-252b-4d5f-a6ca-5a6327a9888d" providerId="ADAL" clId="{557F0865-9EE4-49ED-8C19-0BFD5DA5B4F1}" dt="2021-12-16T11:50:55.905" v="28" actId="1076"/>
          <ac:picMkLst>
            <pc:docMk/>
            <pc:sldMk cId="0" sldId="262"/>
            <ac:picMk id="9" creationId="{B4A37887-E4E5-4547-B50D-3AC7FA50D59F}"/>
          </ac:picMkLst>
        </pc:picChg>
        <pc:picChg chg="add mod">
          <ac:chgData name="NGUYEN PHAM ANH THU" userId="baf72463-252b-4d5f-a6ca-5a6327a9888d" providerId="ADAL" clId="{557F0865-9EE4-49ED-8C19-0BFD5DA5B4F1}" dt="2021-12-16T11:54:58.124" v="89"/>
          <ac:picMkLst>
            <pc:docMk/>
            <pc:sldMk cId="0" sldId="262"/>
            <ac:picMk id="10" creationId="{90E5DC93-DE5B-4B69-A981-7782DFA5A3CE}"/>
          </ac:picMkLst>
        </pc:picChg>
        <pc:picChg chg="add mod">
          <ac:chgData name="NGUYEN PHAM ANH THU" userId="baf72463-252b-4d5f-a6ca-5a6327a9888d" providerId="ADAL" clId="{557F0865-9EE4-49ED-8C19-0BFD5DA5B4F1}" dt="2021-12-16T11:54:20.524" v="79"/>
          <ac:picMkLst>
            <pc:docMk/>
            <pc:sldMk cId="0" sldId="262"/>
            <ac:picMk id="11" creationId="{6543A834-CB3A-462C-AFFA-E78A74132B43}"/>
          </ac:picMkLst>
        </pc:picChg>
        <pc:picChg chg="add mod">
          <ac:chgData name="NGUYEN PHAM ANH THU" userId="baf72463-252b-4d5f-a6ca-5a6327a9888d" providerId="ADAL" clId="{557F0865-9EE4-49ED-8C19-0BFD5DA5B4F1}" dt="2021-12-16T11:54:17.099" v="78"/>
          <ac:picMkLst>
            <pc:docMk/>
            <pc:sldMk cId="0" sldId="262"/>
            <ac:picMk id="12" creationId="{FAC02B82-9EC0-4A1D-8E2D-582C542AC9B5}"/>
          </ac:picMkLst>
        </pc:picChg>
        <pc:picChg chg="add mod">
          <ac:chgData name="NGUYEN PHAM ANH THU" userId="baf72463-252b-4d5f-a6ca-5a6327a9888d" providerId="ADAL" clId="{557F0865-9EE4-49ED-8C19-0BFD5DA5B4F1}" dt="2021-12-16T11:54:43.752" v="84"/>
          <ac:picMkLst>
            <pc:docMk/>
            <pc:sldMk cId="0" sldId="262"/>
            <ac:picMk id="13" creationId="{E838760C-AF06-45C7-B587-A5CD3E33B184}"/>
          </ac:picMkLst>
        </pc:picChg>
        <pc:picChg chg="add mod">
          <ac:chgData name="NGUYEN PHAM ANH THU" userId="baf72463-252b-4d5f-a6ca-5a6327a9888d" providerId="ADAL" clId="{557F0865-9EE4-49ED-8C19-0BFD5DA5B4F1}" dt="2021-12-16T11:54:55.387" v="88"/>
          <ac:picMkLst>
            <pc:docMk/>
            <pc:sldMk cId="0" sldId="262"/>
            <ac:picMk id="14" creationId="{4CF4F454-A47E-4571-86DC-C6289106F2E1}"/>
          </ac:picMkLst>
        </pc:picChg>
        <pc:picChg chg="add mod">
          <ac:chgData name="NGUYEN PHAM ANH THU" userId="baf72463-252b-4d5f-a6ca-5a6327a9888d" providerId="ADAL" clId="{557F0865-9EE4-49ED-8C19-0BFD5DA5B4F1}" dt="2021-12-16T11:54:40.973" v="83"/>
          <ac:picMkLst>
            <pc:docMk/>
            <pc:sldMk cId="0" sldId="262"/>
            <ac:picMk id="15" creationId="{AE0D495B-AA33-4EE6-A574-70BADF714531}"/>
          </ac:picMkLst>
        </pc:picChg>
        <pc:picChg chg="add mod">
          <ac:chgData name="NGUYEN PHAM ANH THU" userId="baf72463-252b-4d5f-a6ca-5a6327a9888d" providerId="ADAL" clId="{557F0865-9EE4-49ED-8C19-0BFD5DA5B4F1}" dt="2021-12-16T11:54:46.477" v="85"/>
          <ac:picMkLst>
            <pc:docMk/>
            <pc:sldMk cId="0" sldId="262"/>
            <ac:picMk id="16" creationId="{E4D9A84D-60FE-407F-9552-2A73FC9F3F4A}"/>
          </ac:picMkLst>
        </pc:picChg>
        <pc:picChg chg="mod ord">
          <ac:chgData name="NGUYEN PHAM ANH THU" userId="baf72463-252b-4d5f-a6ca-5a6327a9888d" providerId="ADAL" clId="{557F0865-9EE4-49ED-8C19-0BFD5DA5B4F1}" dt="2021-12-16T11:51:15.577" v="34" actId="1076"/>
          <ac:picMkLst>
            <pc:docMk/>
            <pc:sldMk cId="0" sldId="262"/>
            <ac:picMk id="17" creationId="{E66B83AC-BF34-4079-AE85-7E66169BEBB2}"/>
          </ac:picMkLst>
        </pc:picChg>
        <pc:picChg chg="del">
          <ac:chgData name="NGUYEN PHAM ANH THU" userId="baf72463-252b-4d5f-a6ca-5a6327a9888d" providerId="ADAL" clId="{557F0865-9EE4-49ED-8C19-0BFD5DA5B4F1}" dt="2021-12-16T11:49:27.444" v="3" actId="478"/>
          <ac:picMkLst>
            <pc:docMk/>
            <pc:sldMk cId="0" sldId="262"/>
            <ac:picMk id="18" creationId="{54D25DCC-3FC1-4F24-8C53-EAF20E9FCA72}"/>
          </ac:picMkLst>
        </pc:picChg>
        <pc:picChg chg="add mod">
          <ac:chgData name="NGUYEN PHAM ANH THU" userId="baf72463-252b-4d5f-a6ca-5a6327a9888d" providerId="ADAL" clId="{557F0865-9EE4-49ED-8C19-0BFD5DA5B4F1}" dt="2021-12-16T11:54:32.628" v="80"/>
          <ac:picMkLst>
            <pc:docMk/>
            <pc:sldMk cId="0" sldId="262"/>
            <ac:picMk id="19" creationId="{888E7528-D844-4AD3-ADE1-A6E9527DCE30}"/>
          </ac:picMkLst>
        </pc:picChg>
        <pc:picChg chg="add mod">
          <ac:chgData name="NGUYEN PHAM ANH THU" userId="baf72463-252b-4d5f-a6ca-5a6327a9888d" providerId="ADAL" clId="{557F0865-9EE4-49ED-8C19-0BFD5DA5B4F1}" dt="2021-12-16T11:54:49.275" v="86"/>
          <ac:picMkLst>
            <pc:docMk/>
            <pc:sldMk cId="0" sldId="262"/>
            <ac:picMk id="20" creationId="{CFB83E36-AA6B-4ABB-8D9A-523D33F7CBDA}"/>
          </ac:picMkLst>
        </pc:picChg>
        <pc:picChg chg="add mod">
          <ac:chgData name="NGUYEN PHAM ANH THU" userId="baf72463-252b-4d5f-a6ca-5a6327a9888d" providerId="ADAL" clId="{557F0865-9EE4-49ED-8C19-0BFD5DA5B4F1}" dt="2021-12-16T11:54:52.444" v="87"/>
          <ac:picMkLst>
            <pc:docMk/>
            <pc:sldMk cId="0" sldId="262"/>
            <ac:picMk id="21" creationId="{19CF4420-4077-4679-9B7C-23D549241FCB}"/>
          </ac:picMkLst>
        </pc:picChg>
        <pc:picChg chg="add mod">
          <ac:chgData name="NGUYEN PHAM ANH THU" userId="baf72463-252b-4d5f-a6ca-5a6327a9888d" providerId="ADAL" clId="{557F0865-9EE4-49ED-8C19-0BFD5DA5B4F1}" dt="2021-12-16T12:02:05.977" v="339" actId="1076"/>
          <ac:picMkLst>
            <pc:docMk/>
            <pc:sldMk cId="0" sldId="262"/>
            <ac:picMk id="24" creationId="{699BCECF-069D-49EF-A3FF-15CFF67FF6C4}"/>
          </ac:picMkLst>
        </pc:picChg>
        <pc:picChg chg="add mod">
          <ac:chgData name="NGUYEN PHAM ANH THU" userId="baf72463-252b-4d5f-a6ca-5a6327a9888d" providerId="ADAL" clId="{557F0865-9EE4-49ED-8C19-0BFD5DA5B4F1}" dt="2021-12-16T12:02:16.520" v="344" actId="1076"/>
          <ac:picMkLst>
            <pc:docMk/>
            <pc:sldMk cId="0" sldId="262"/>
            <ac:picMk id="25" creationId="{72A494D1-B2B5-43C9-BD8B-38B954677088}"/>
          </ac:picMkLst>
        </pc:picChg>
        <pc:picChg chg="add mod">
          <ac:chgData name="NGUYEN PHAM ANH THU" userId="baf72463-252b-4d5f-a6ca-5a6327a9888d" providerId="ADAL" clId="{557F0865-9EE4-49ED-8C19-0BFD5DA5B4F1}" dt="2021-12-16T12:57:16.022" v="1335" actId="1076"/>
          <ac:picMkLst>
            <pc:docMk/>
            <pc:sldMk cId="0" sldId="262"/>
            <ac:picMk id="53" creationId="{21F8821A-EDC9-4CBD-93A0-7FDE25CA9BC2}"/>
          </ac:picMkLst>
        </pc:picChg>
        <pc:picChg chg="mod">
          <ac:chgData name="NGUYEN PHAM ANH THU" userId="baf72463-252b-4d5f-a6ca-5a6327a9888d" providerId="ADAL" clId="{557F0865-9EE4-49ED-8C19-0BFD5DA5B4F1}" dt="2021-12-16T13:01:41.453" v="1527" actId="14100"/>
          <ac:picMkLst>
            <pc:docMk/>
            <pc:sldMk cId="0" sldId="262"/>
            <ac:picMk id="59" creationId="{6AE75F62-8B73-48E4-BB9B-EBC86B51B66B}"/>
          </ac:picMkLst>
        </pc:picChg>
      </pc:sldChg>
      <pc:sldChg chg="del modTransition">
        <pc:chgData name="NGUYEN PHAM ANH THU" userId="baf72463-252b-4d5f-a6ca-5a6327a9888d" providerId="ADAL" clId="{557F0865-9EE4-49ED-8C19-0BFD5DA5B4F1}" dt="2021-12-16T13:07:58.373" v="1676" actId="47"/>
        <pc:sldMkLst>
          <pc:docMk/>
          <pc:sldMk cId="0" sldId="263"/>
        </pc:sldMkLst>
      </pc:sldChg>
      <pc:sldChg chg="del modTransition">
        <pc:chgData name="NGUYEN PHAM ANH THU" userId="baf72463-252b-4d5f-a6ca-5a6327a9888d" providerId="ADAL" clId="{557F0865-9EE4-49ED-8C19-0BFD5DA5B4F1}" dt="2021-12-16T13:07:58.871" v="1677" actId="47"/>
        <pc:sldMkLst>
          <pc:docMk/>
          <pc:sldMk cId="0" sldId="264"/>
        </pc:sldMkLst>
      </pc:sldChg>
      <pc:sldChg chg="del modTransition">
        <pc:chgData name="NGUYEN PHAM ANH THU" userId="baf72463-252b-4d5f-a6ca-5a6327a9888d" providerId="ADAL" clId="{557F0865-9EE4-49ED-8C19-0BFD5DA5B4F1}" dt="2021-12-16T13:07:59.056" v="1678" actId="47"/>
        <pc:sldMkLst>
          <pc:docMk/>
          <pc:sldMk cId="0" sldId="265"/>
        </pc:sldMkLst>
      </pc:sldChg>
      <pc:sldChg chg="del modTransition">
        <pc:chgData name="NGUYEN PHAM ANH THU" userId="baf72463-252b-4d5f-a6ca-5a6327a9888d" providerId="ADAL" clId="{557F0865-9EE4-49ED-8C19-0BFD5DA5B4F1}" dt="2021-12-16T13:07:59.425" v="1680" actId="47"/>
        <pc:sldMkLst>
          <pc:docMk/>
          <pc:sldMk cId="0" sldId="266"/>
        </pc:sldMkLst>
      </pc:sldChg>
      <pc:sldChg chg="del modTransition">
        <pc:chgData name="NGUYEN PHAM ANH THU" userId="baf72463-252b-4d5f-a6ca-5a6327a9888d" providerId="ADAL" clId="{557F0865-9EE4-49ED-8C19-0BFD5DA5B4F1}" dt="2021-12-16T13:07:59.588" v="1681" actId="47"/>
        <pc:sldMkLst>
          <pc:docMk/>
          <pc:sldMk cId="0" sldId="267"/>
        </pc:sldMkLst>
      </pc:sldChg>
      <pc:sldChg chg="del modTransition">
        <pc:chgData name="NGUYEN PHAM ANH THU" userId="baf72463-252b-4d5f-a6ca-5a6327a9888d" providerId="ADAL" clId="{557F0865-9EE4-49ED-8C19-0BFD5DA5B4F1}" dt="2021-12-16T13:07:59.773" v="1682" actId="47"/>
        <pc:sldMkLst>
          <pc:docMk/>
          <pc:sldMk cId="0" sldId="268"/>
        </pc:sldMkLst>
      </pc:sldChg>
      <pc:sldChg chg="del modTransition">
        <pc:chgData name="NGUYEN PHAM ANH THU" userId="baf72463-252b-4d5f-a6ca-5a6327a9888d" providerId="ADAL" clId="{557F0865-9EE4-49ED-8C19-0BFD5DA5B4F1}" dt="2021-12-16T13:07:59.958" v="1683" actId="47"/>
        <pc:sldMkLst>
          <pc:docMk/>
          <pc:sldMk cId="0" sldId="269"/>
        </pc:sldMkLst>
      </pc:sldChg>
      <pc:sldChg chg="del modTransition">
        <pc:chgData name="NGUYEN PHAM ANH THU" userId="baf72463-252b-4d5f-a6ca-5a6327a9888d" providerId="ADAL" clId="{557F0865-9EE4-49ED-8C19-0BFD5DA5B4F1}" dt="2021-12-16T13:08:00.791" v="1685" actId="47"/>
        <pc:sldMkLst>
          <pc:docMk/>
          <pc:sldMk cId="0" sldId="270"/>
        </pc:sldMkLst>
      </pc:sldChg>
      <pc:sldChg chg="del modTransition">
        <pc:chgData name="NGUYEN PHAM ANH THU" userId="baf72463-252b-4d5f-a6ca-5a6327a9888d" providerId="ADAL" clId="{557F0865-9EE4-49ED-8C19-0BFD5DA5B4F1}" dt="2021-12-16T13:08:00.975" v="1686" actId="47"/>
        <pc:sldMkLst>
          <pc:docMk/>
          <pc:sldMk cId="0" sldId="271"/>
        </pc:sldMkLst>
      </pc:sldChg>
      <pc:sldChg chg="del modTransition">
        <pc:chgData name="NGUYEN PHAM ANH THU" userId="baf72463-252b-4d5f-a6ca-5a6327a9888d" providerId="ADAL" clId="{557F0865-9EE4-49ED-8C19-0BFD5DA5B4F1}" dt="2021-12-16T13:08:01.229" v="1687" actId="47"/>
        <pc:sldMkLst>
          <pc:docMk/>
          <pc:sldMk cId="0" sldId="272"/>
        </pc:sldMkLst>
      </pc:sldChg>
      <pc:sldChg chg="modTransition modAnim">
        <pc:chgData name="NGUYEN PHAM ANH THU" userId="baf72463-252b-4d5f-a6ca-5a6327a9888d" providerId="ADAL" clId="{557F0865-9EE4-49ED-8C19-0BFD5DA5B4F1}" dt="2021-12-16T12:51:58.959" v="1304"/>
        <pc:sldMkLst>
          <pc:docMk/>
          <pc:sldMk cId="0" sldId="273"/>
        </pc:sldMkLst>
      </pc:sldChg>
      <pc:sldChg chg="del modTransition">
        <pc:chgData name="NGUYEN PHAM ANH THU" userId="baf72463-252b-4d5f-a6ca-5a6327a9888d" providerId="ADAL" clId="{557F0865-9EE4-49ED-8C19-0BFD5DA5B4F1}" dt="2021-12-16T13:08:01.993" v="1689" actId="47"/>
        <pc:sldMkLst>
          <pc:docMk/>
          <pc:sldMk cId="0" sldId="274"/>
        </pc:sldMkLst>
      </pc:sldChg>
      <pc:sldChg chg="modTransition modAnim">
        <pc:chgData name="NGUYEN PHAM ANH THU" userId="baf72463-252b-4d5f-a6ca-5a6327a9888d" providerId="ADAL" clId="{557F0865-9EE4-49ED-8C19-0BFD5DA5B4F1}" dt="2021-12-16T12:54:42.238" v="1318"/>
        <pc:sldMkLst>
          <pc:docMk/>
          <pc:sldMk cId="0" sldId="275"/>
        </pc:sldMkLst>
      </pc:sldChg>
      <pc:sldChg chg="del modTransition">
        <pc:chgData name="NGUYEN PHAM ANH THU" userId="baf72463-252b-4d5f-a6ca-5a6327a9888d" providerId="ADAL" clId="{557F0865-9EE4-49ED-8C19-0BFD5DA5B4F1}" dt="2021-12-16T13:07:59.240" v="1679" actId="47"/>
        <pc:sldMkLst>
          <pc:docMk/>
          <pc:sldMk cId="0" sldId="276"/>
        </pc:sldMkLst>
      </pc:sldChg>
      <pc:sldChg chg="del modTransition">
        <pc:chgData name="NGUYEN PHAM ANH THU" userId="baf72463-252b-4d5f-a6ca-5a6327a9888d" providerId="ADAL" clId="{557F0865-9EE4-49ED-8C19-0BFD5DA5B4F1}" dt="2021-12-16T13:08:00.474" v="1684" actId="47"/>
        <pc:sldMkLst>
          <pc:docMk/>
          <pc:sldMk cId="0" sldId="277"/>
        </pc:sldMkLst>
      </pc:sldChg>
      <pc:sldChg chg="addSp delSp modSp mod ord modTransition">
        <pc:chgData name="NGUYEN PHAM ANH THU" userId="baf72463-252b-4d5f-a6ca-5a6327a9888d" providerId="ADAL" clId="{557F0865-9EE4-49ED-8C19-0BFD5DA5B4F1}" dt="2021-12-16T12:21:42.554" v="1123"/>
        <pc:sldMkLst>
          <pc:docMk/>
          <pc:sldMk cId="0" sldId="278"/>
        </pc:sldMkLst>
        <pc:spChg chg="add mod">
          <ac:chgData name="NGUYEN PHAM ANH THU" userId="baf72463-252b-4d5f-a6ca-5a6327a9888d" providerId="ADAL" clId="{557F0865-9EE4-49ED-8C19-0BFD5DA5B4F1}" dt="2021-12-16T12:21:10.094" v="1119" actId="1076"/>
          <ac:spMkLst>
            <pc:docMk/>
            <pc:sldMk cId="0" sldId="278"/>
            <ac:spMk id="2" creationId="{793B3BBB-6C7E-4D03-9426-B8D99344A423}"/>
          </ac:spMkLst>
        </pc:spChg>
        <pc:spChg chg="del">
          <ac:chgData name="NGUYEN PHAM ANH THU" userId="baf72463-252b-4d5f-a6ca-5a6327a9888d" providerId="ADAL" clId="{557F0865-9EE4-49ED-8C19-0BFD5DA5B4F1}" dt="2021-12-16T12:20:17.538" v="958" actId="478"/>
          <ac:spMkLst>
            <pc:docMk/>
            <pc:sldMk cId="0" sldId="278"/>
            <ac:spMk id="13" creationId="{00000000-0000-0000-0000-000000000000}"/>
          </ac:spMkLst>
        </pc:spChg>
        <pc:spChg chg="del">
          <ac:chgData name="NGUYEN PHAM ANH THU" userId="baf72463-252b-4d5f-a6ca-5a6327a9888d" providerId="ADAL" clId="{557F0865-9EE4-49ED-8C19-0BFD5DA5B4F1}" dt="2021-12-16T12:20:17.538" v="958" actId="478"/>
          <ac:spMkLst>
            <pc:docMk/>
            <pc:sldMk cId="0" sldId="278"/>
            <ac:spMk id="14" creationId="{00000000-0000-0000-0000-000000000000}"/>
          </ac:spMkLst>
        </pc:spChg>
        <pc:spChg chg="del">
          <ac:chgData name="NGUYEN PHAM ANH THU" userId="baf72463-252b-4d5f-a6ca-5a6327a9888d" providerId="ADAL" clId="{557F0865-9EE4-49ED-8C19-0BFD5DA5B4F1}" dt="2021-12-16T12:20:17.538" v="958" actId="478"/>
          <ac:spMkLst>
            <pc:docMk/>
            <pc:sldMk cId="0" sldId="278"/>
            <ac:spMk id="18" creationId="{00000000-0000-0000-0000-000000000000}"/>
          </ac:spMkLst>
        </pc:spChg>
      </pc:sldChg>
      <pc:sldChg chg="del modTransition">
        <pc:chgData name="NGUYEN PHAM ANH THU" userId="baf72463-252b-4d5f-a6ca-5a6327a9888d" providerId="ADAL" clId="{557F0865-9EE4-49ED-8C19-0BFD5DA5B4F1}" dt="2021-12-16T13:08:01.708" v="1688" actId="47"/>
        <pc:sldMkLst>
          <pc:docMk/>
          <pc:sldMk cId="0" sldId="280"/>
        </pc:sldMkLst>
      </pc:sldChg>
      <pc:sldChg chg="modTransition modAnim modNotesTx">
        <pc:chgData name="NGUYEN PHAM ANH THU" userId="baf72463-252b-4d5f-a6ca-5a6327a9888d" providerId="ADAL" clId="{557F0865-9EE4-49ED-8C19-0BFD5DA5B4F1}" dt="2021-12-16T13:20:26.756" v="2903" actId="20577"/>
        <pc:sldMkLst>
          <pc:docMk/>
          <pc:sldMk cId="2807974521" sldId="281"/>
        </pc:sldMkLst>
      </pc:sldChg>
      <pc:sldChg chg="modTransition">
        <pc:chgData name="NGUYEN PHAM ANH THU" userId="baf72463-252b-4d5f-a6ca-5a6327a9888d" providerId="ADAL" clId="{557F0865-9EE4-49ED-8C19-0BFD5DA5B4F1}" dt="2021-12-16T12:21:42.554" v="1123"/>
        <pc:sldMkLst>
          <pc:docMk/>
          <pc:sldMk cId="4141312393" sldId="283"/>
        </pc:sldMkLst>
      </pc:sldChg>
      <pc:sldChg chg="modTransition">
        <pc:chgData name="NGUYEN PHAM ANH THU" userId="baf72463-252b-4d5f-a6ca-5a6327a9888d" providerId="ADAL" clId="{557F0865-9EE4-49ED-8C19-0BFD5DA5B4F1}" dt="2021-12-16T12:21:42.554" v="1123"/>
        <pc:sldMkLst>
          <pc:docMk/>
          <pc:sldMk cId="3516928049" sldId="284"/>
        </pc:sldMkLst>
      </pc:sldChg>
      <pc:sldChg chg="modTransition modNotesTx">
        <pc:chgData name="NGUYEN PHAM ANH THU" userId="baf72463-252b-4d5f-a6ca-5a6327a9888d" providerId="ADAL" clId="{557F0865-9EE4-49ED-8C19-0BFD5DA5B4F1}" dt="2021-12-16T13:15:58.611" v="2328" actId="113"/>
        <pc:sldMkLst>
          <pc:docMk/>
          <pc:sldMk cId="159964209" sldId="285"/>
        </pc:sldMkLst>
      </pc:sldChg>
      <pc:sldChg chg="modTransition modNotesTx">
        <pc:chgData name="NGUYEN PHAM ANH THU" userId="baf72463-252b-4d5f-a6ca-5a6327a9888d" providerId="ADAL" clId="{557F0865-9EE4-49ED-8C19-0BFD5DA5B4F1}" dt="2021-12-16T13:16:07.928" v="2329"/>
        <pc:sldMkLst>
          <pc:docMk/>
          <pc:sldMk cId="2803792178" sldId="286"/>
        </pc:sldMkLst>
      </pc:sldChg>
      <pc:sldChg chg="modTransition modNotesTx">
        <pc:chgData name="NGUYEN PHAM ANH THU" userId="baf72463-252b-4d5f-a6ca-5a6327a9888d" providerId="ADAL" clId="{557F0865-9EE4-49ED-8C19-0BFD5DA5B4F1}" dt="2021-12-16T13:16:10.079" v="2330"/>
        <pc:sldMkLst>
          <pc:docMk/>
          <pc:sldMk cId="2806949342" sldId="287"/>
        </pc:sldMkLst>
      </pc:sldChg>
      <pc:sldChg chg="modTransition modNotesTx">
        <pc:chgData name="NGUYEN PHAM ANH THU" userId="baf72463-252b-4d5f-a6ca-5a6327a9888d" providerId="ADAL" clId="{557F0865-9EE4-49ED-8C19-0BFD5DA5B4F1}" dt="2021-12-16T13:16:13.922" v="2331"/>
        <pc:sldMkLst>
          <pc:docMk/>
          <pc:sldMk cId="778892874" sldId="288"/>
        </pc:sldMkLst>
      </pc:sldChg>
      <pc:sldChg chg="modTransition modAnim">
        <pc:chgData name="NGUYEN PHAM ANH THU" userId="baf72463-252b-4d5f-a6ca-5a6327a9888d" providerId="ADAL" clId="{557F0865-9EE4-49ED-8C19-0BFD5DA5B4F1}" dt="2021-12-16T12:25:24.751" v="1125"/>
        <pc:sldMkLst>
          <pc:docMk/>
          <pc:sldMk cId="848627558" sldId="289"/>
        </pc:sldMkLst>
      </pc:sldChg>
      <pc:sldChg chg="addSp delSp modSp mod modTransition delAnim modAnim modNotesTx">
        <pc:chgData name="NGUYEN PHAM ANH THU" userId="baf72463-252b-4d5f-a6ca-5a6327a9888d" providerId="ADAL" clId="{557F0865-9EE4-49ED-8C19-0BFD5DA5B4F1}" dt="2021-12-16T13:28:45.265" v="2927"/>
        <pc:sldMkLst>
          <pc:docMk/>
          <pc:sldMk cId="2879256710" sldId="290"/>
        </pc:sldMkLst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2" creationId="{DD9D892F-AA61-45CB-BF32-FB17D67ABE24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21" creationId="{3813429D-BD2C-4AA6-AEFA-228889602E80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47" creationId="{38666B84-BC0F-40D3-820A-6612563734D4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50" creationId="{BF0F3967-4AAA-43EE-998F-B16BDC3174D0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57" creationId="{001EB591-6E47-4641-8D56-8248B58F75C9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68" creationId="{E500EF71-67B5-410C-BB26-D529D0219E18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74" creationId="{1796C905-E258-4711-9A4B-A14DF7D082F8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76" creationId="{2A23FCCC-223D-4B6B-AB1F-F7C73E161FBD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77" creationId="{5D1ECFE2-4515-49E3-B95B-EB3C174FE3B5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79" creationId="{86D115E7-2A96-47F8-A428-0FC6F0ECBAA9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88" creationId="{08028F6B-B2D1-45DA-B361-AE43D211696D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89" creationId="{5D7B7129-ED2D-4C18-B0A0-4EFAFEE5D311}"/>
          </ac:spMkLst>
        </pc:spChg>
        <pc:spChg chg="mod">
          <ac:chgData name="NGUYEN PHAM ANH THU" userId="baf72463-252b-4d5f-a6ca-5a6327a9888d" providerId="ADAL" clId="{557F0865-9EE4-49ED-8C19-0BFD5DA5B4F1}" dt="2021-12-16T12:46:08.381" v="1272" actId="1076"/>
          <ac:spMkLst>
            <pc:docMk/>
            <pc:sldMk cId="2879256710" sldId="290"/>
            <ac:spMk id="141" creationId="{FC4845E2-AC56-4C66-8077-881797BE63E3}"/>
          </ac:spMkLst>
        </pc:spChg>
        <pc:spChg chg="mod">
          <ac:chgData name="NGUYEN PHAM ANH THU" userId="baf72463-252b-4d5f-a6ca-5a6327a9888d" providerId="ADAL" clId="{557F0865-9EE4-49ED-8C19-0BFD5DA5B4F1}" dt="2021-12-16T12:35:43.636" v="1152" actId="20577"/>
          <ac:spMkLst>
            <pc:docMk/>
            <pc:sldMk cId="2879256710" sldId="290"/>
            <ac:spMk id="145" creationId="{2FFA01D0-A0C4-4947-8BDC-14328331EA2F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169" creationId="{CDA65880-50F8-4C1B-9AE8-84EE137D7530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172" creationId="{073CD89A-F609-4C43-820F-0AE3D06128BE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173" creationId="{A83D2751-3CA7-4BA0-BBE8-F1A557376D5B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175" creationId="{D4C92C13-EF04-444B-883C-8623A0DE48FF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183" creationId="{A9FE4BF8-882B-4053-AB09-09A3AE5DD96F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84" creationId="{FD9656F9-92F7-4198-995F-616F30923ABE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86" creationId="{ED458582-9327-4B7E-8883-90BDF8B86FE4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87" creationId="{26E814D1-31C9-4EBE-B39D-3C79429ADDDB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89" creationId="{7ABC83EC-A2A9-4A5E-9AB0-4E840B247756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98" creationId="{D055C0B1-6079-4DCF-9AFA-9E5B5C8953A7}"/>
          </ac:spMkLst>
        </pc:spChg>
        <pc:spChg chg="del">
          <ac:chgData name="NGUYEN PHAM ANH THU" userId="baf72463-252b-4d5f-a6ca-5a6327a9888d" providerId="ADAL" clId="{557F0865-9EE4-49ED-8C19-0BFD5DA5B4F1}" dt="2021-12-16T12:43:15.138" v="1229" actId="478"/>
          <ac:spMkLst>
            <pc:docMk/>
            <pc:sldMk cId="2879256710" sldId="290"/>
            <ac:spMk id="199" creationId="{4E8600B3-5387-4F54-BB4C-550573A2C4EB}"/>
          </ac:spMkLst>
        </pc:spChg>
        <pc:spChg chg="del">
          <ac:chgData name="NGUYEN PHAM ANH THU" userId="baf72463-252b-4d5f-a6ca-5a6327a9888d" providerId="ADAL" clId="{557F0865-9EE4-49ED-8C19-0BFD5DA5B4F1}" dt="2021-12-16T12:43:32.653" v="1232" actId="478"/>
          <ac:spMkLst>
            <pc:docMk/>
            <pc:sldMk cId="2879256710" sldId="290"/>
            <ac:spMk id="206" creationId="{6C80C9BB-0AF8-4902-9012-E0744C6032D8}"/>
          </ac:spMkLst>
        </pc:spChg>
        <pc:spChg chg="del">
          <ac:chgData name="NGUYEN PHAM ANH THU" userId="baf72463-252b-4d5f-a6ca-5a6327a9888d" providerId="ADAL" clId="{557F0865-9EE4-49ED-8C19-0BFD5DA5B4F1}" dt="2021-12-16T12:43:32.653" v="1232" actId="478"/>
          <ac:spMkLst>
            <pc:docMk/>
            <pc:sldMk cId="2879256710" sldId="290"/>
            <ac:spMk id="208" creationId="{F1D0435B-8D0B-40FA-87D2-6AC22E1E82A4}"/>
          </ac:spMkLst>
        </pc:spChg>
        <pc:spChg chg="del">
          <ac:chgData name="NGUYEN PHAM ANH THU" userId="baf72463-252b-4d5f-a6ca-5a6327a9888d" providerId="ADAL" clId="{557F0865-9EE4-49ED-8C19-0BFD5DA5B4F1}" dt="2021-12-16T12:43:32.653" v="1232" actId="478"/>
          <ac:spMkLst>
            <pc:docMk/>
            <pc:sldMk cId="2879256710" sldId="290"/>
            <ac:spMk id="209" creationId="{04DA525A-F3B8-463D-B9BE-D10243170B57}"/>
          </ac:spMkLst>
        </pc:spChg>
        <pc:spChg chg="del">
          <ac:chgData name="NGUYEN PHAM ANH THU" userId="baf72463-252b-4d5f-a6ca-5a6327a9888d" providerId="ADAL" clId="{557F0865-9EE4-49ED-8C19-0BFD5DA5B4F1}" dt="2021-12-16T12:43:32.653" v="1232" actId="478"/>
          <ac:spMkLst>
            <pc:docMk/>
            <pc:sldMk cId="2879256710" sldId="290"/>
            <ac:spMk id="211" creationId="{BA6B1016-0C7F-4C10-BDD1-DAD64D1800F1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28" creationId="{7F553D43-B060-44CC-A309-D86B06650DBA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31" creationId="{A17A5D6C-7C9D-42F6-9AAA-B743BB7DAAD1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32" creationId="{B2235EB1-F863-403C-B96A-EE47818A46B2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33" creationId="{8A46A182-6A5E-45D3-BFEC-F890E16F943F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34" creationId="{B2F8277D-125E-4EDF-9071-B5429C5F51B0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36" creationId="{5205064E-4B1E-45C9-846E-5283D1E391A6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37" creationId="{5C599E2D-32F6-44D3-92A7-22A1480604D3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39" creationId="{8AD3C0E3-8783-4521-B045-D8DDF483AFE1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40" creationId="{B8F25704-C84C-4E67-80B2-1B5D6A8B6315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41" creationId="{38455985-829F-4C33-B135-BC7B5EE918EC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43" creationId="{52172376-3DF7-445D-AF15-E5859629533C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44" creationId="{49B6D41C-95CD-4B02-82D9-51DC4DB278F7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46" creationId="{04BE9801-D935-45D6-8722-6EB6C642C2B2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49" creationId="{D73255E4-8C04-4E58-8085-90729642155F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50" creationId="{7C88009D-9E38-41EA-88CF-728117E2F7D3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53" creationId="{31022A07-975C-40F1-A393-6643791C57C7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54" creationId="{11555BFA-9C26-4E46-9B9B-237A5DC78DDE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55" creationId="{BB4A4F0F-1CEE-4DAD-847D-CC74F5FC417A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56" creationId="{BB2D3321-DDD9-4CAB-BA3D-5A92697B0ED3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58" creationId="{9B222F1A-94A8-48C6-A6DC-95C0F0CB6F91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59" creationId="{57834BC4-55D7-493A-905E-BF440CE7DA62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61" creationId="{2084145B-02AB-47DC-8849-EADE002FF72F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62" creationId="{BB02D511-B4CD-4E21-9396-10D46937EF96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63" creationId="{2104B352-4D99-4278-9555-AD3333DA4235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65" creationId="{02107786-0422-4337-8758-2A6180E17D06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66" creationId="{ADFD9AFE-F342-44E7-B9C5-EAB578F0DE26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68" creationId="{B916FF33-2822-437E-84DA-21958AA7990C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71" creationId="{410BFA66-C749-420D-8F05-DC463DC269FA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72" creationId="{A12F365D-11A8-45A7-8A6E-43BFA66F4BFA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75" creationId="{68F2F810-41BE-40EF-A1D8-2C50781C1124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76" creationId="{282D11FF-C02C-49AB-8A49-90F3AE3C5FAE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77" creationId="{B0509A89-2DA2-4D1C-9A57-4B036D26B690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78" creationId="{A0D95B0D-A22C-4D5D-B447-C84090B576A5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80" creationId="{C57DBFE0-6B63-4C20-840A-2B19979EB2ED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81" creationId="{A2E8EB45-DAA0-4BBF-A5EE-631023808CA9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83" creationId="{85F57F2F-51A9-45D6-AA91-A22CFC1F732C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84" creationId="{57F868B3-E09D-4A3E-B8A1-2AF313E5D4D0}"/>
          </ac:spMkLst>
        </pc:spChg>
        <pc:spChg chg="add mod">
          <ac:chgData name="NGUYEN PHAM ANH THU" userId="baf72463-252b-4d5f-a6ca-5a6327a9888d" providerId="ADAL" clId="{557F0865-9EE4-49ED-8C19-0BFD5DA5B4F1}" dt="2021-12-16T12:44:09.917" v="1234" actId="207"/>
          <ac:spMkLst>
            <pc:docMk/>
            <pc:sldMk cId="2879256710" sldId="290"/>
            <ac:spMk id="285" creationId="{B829CED2-D32E-4D6C-8DC8-0A7705A5922C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87" creationId="{E6283F3C-0612-42AE-8406-B1A4A44B392D}"/>
          </ac:spMkLst>
        </pc:spChg>
        <pc:spChg chg="add mod">
          <ac:chgData name="NGUYEN PHAM ANH THU" userId="baf72463-252b-4d5f-a6ca-5a6327a9888d" providerId="ADAL" clId="{557F0865-9EE4-49ED-8C19-0BFD5DA5B4F1}" dt="2021-12-16T12:44:13.394" v="1235" actId="207"/>
          <ac:spMkLst>
            <pc:docMk/>
            <pc:sldMk cId="2879256710" sldId="290"/>
            <ac:spMk id="288" creationId="{0DC922EA-147E-4634-A94B-1FB360B28DCD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290" creationId="{8C1CBF15-CD78-4F9C-97E8-BB47CE64C108}"/>
          </ac:spMkLst>
        </pc:spChg>
        <pc:spChg chg="mod">
          <ac:chgData name="NGUYEN PHAM ANH THU" userId="baf72463-252b-4d5f-a6ca-5a6327a9888d" providerId="ADAL" clId="{557F0865-9EE4-49ED-8C19-0BFD5DA5B4F1}" dt="2021-12-16T12:44:20.637" v="1236" actId="207"/>
          <ac:spMkLst>
            <pc:docMk/>
            <pc:sldMk cId="2879256710" sldId="290"/>
            <ac:spMk id="293" creationId="{8C83F733-5AB3-47B2-AE87-2A4952895B38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94" creationId="{E226B4CC-5658-4292-A616-D3FE5D0D55CD}"/>
          </ac:spMkLst>
        </pc:spChg>
        <pc:spChg chg="mod">
          <ac:chgData name="NGUYEN PHAM ANH THU" userId="baf72463-252b-4d5f-a6ca-5a6327a9888d" providerId="ADAL" clId="{557F0865-9EE4-49ED-8C19-0BFD5DA5B4F1}" dt="2021-12-16T12:44:24.157" v="1237" actId="207"/>
          <ac:spMkLst>
            <pc:docMk/>
            <pc:sldMk cId="2879256710" sldId="290"/>
            <ac:spMk id="297" creationId="{BD0C09EB-89FF-4817-887A-FDCADA42D49E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298" creationId="{A780BF06-21D0-4CF8-8CF1-F3DDD4D43D90}"/>
          </ac:spMkLst>
        </pc:spChg>
        <pc:spChg chg="add mod">
          <ac:chgData name="NGUYEN PHAM ANH THU" userId="baf72463-252b-4d5f-a6ca-5a6327a9888d" providerId="ADAL" clId="{557F0865-9EE4-49ED-8C19-0BFD5DA5B4F1}" dt="2021-12-16T12:44:27.132" v="1238" actId="207"/>
          <ac:spMkLst>
            <pc:docMk/>
            <pc:sldMk cId="2879256710" sldId="290"/>
            <ac:spMk id="299" creationId="{F9FE1745-B944-45F8-8387-955C2822A655}"/>
          </ac:spMkLst>
        </pc:spChg>
        <pc:spChg chg="add mod">
          <ac:chgData name="NGUYEN PHAM ANH THU" userId="baf72463-252b-4d5f-a6ca-5a6327a9888d" providerId="ADAL" clId="{557F0865-9EE4-49ED-8C19-0BFD5DA5B4F1}" dt="2021-12-16T12:43:44.890" v="1233" actId="1076"/>
          <ac:spMkLst>
            <pc:docMk/>
            <pc:sldMk cId="2879256710" sldId="290"/>
            <ac:spMk id="300" creationId="{01C95E7C-4093-40FC-AFE1-D3A1398AAC7C}"/>
          </ac:spMkLst>
        </pc:spChg>
        <pc:spChg chg="mod">
          <ac:chgData name="NGUYEN PHAM ANH THU" userId="baf72463-252b-4d5f-a6ca-5a6327a9888d" providerId="ADAL" clId="{557F0865-9EE4-49ED-8C19-0BFD5DA5B4F1}" dt="2021-12-16T12:44:29.139" v="1239" actId="207"/>
          <ac:spMkLst>
            <pc:docMk/>
            <pc:sldMk cId="2879256710" sldId="290"/>
            <ac:spMk id="302" creationId="{BF58F9D0-F2C2-4ED0-974B-722A52061EA8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303" creationId="{E3A84D68-CE04-42DB-A731-8DAA57CC6FB3}"/>
          </ac:spMkLst>
        </pc:spChg>
        <pc:spChg chg="mod">
          <ac:chgData name="NGUYEN PHAM ANH THU" userId="baf72463-252b-4d5f-a6ca-5a6327a9888d" providerId="ADAL" clId="{557F0865-9EE4-49ED-8C19-0BFD5DA5B4F1}" dt="2021-12-16T12:44:31.420" v="1240" actId="207"/>
          <ac:spMkLst>
            <pc:docMk/>
            <pc:sldMk cId="2879256710" sldId="290"/>
            <ac:spMk id="305" creationId="{0E6220AF-964D-4331-8FE4-854FD3B36E02}"/>
          </ac:spMkLst>
        </pc:spChg>
        <pc:spChg chg="mod">
          <ac:chgData name="NGUYEN PHAM ANH THU" userId="baf72463-252b-4d5f-a6ca-5a6327a9888d" providerId="ADAL" clId="{557F0865-9EE4-49ED-8C19-0BFD5DA5B4F1}" dt="2021-12-16T12:43:16.452" v="1230"/>
          <ac:spMkLst>
            <pc:docMk/>
            <pc:sldMk cId="2879256710" sldId="290"/>
            <ac:spMk id="306" creationId="{92F6AE4C-F518-47F5-93DC-6D158DCCBCC7}"/>
          </ac:spMkLst>
        </pc:spChg>
        <pc:grpChg chg="del">
          <ac:chgData name="NGUYEN PHAM ANH THU" userId="baf72463-252b-4d5f-a6ca-5a6327a9888d" providerId="ADAL" clId="{557F0865-9EE4-49ED-8C19-0BFD5DA5B4F1}" dt="2021-12-16T12:43:32.653" v="1232" actId="478"/>
          <ac:grpSpMkLst>
            <pc:docMk/>
            <pc:sldMk cId="2879256710" sldId="290"/>
            <ac:grpSpMk id="4" creationId="{19FE4E43-63F3-4E54-AEEC-608B99E3948F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22" creationId="{36A6C0DE-7AB0-443B-9515-76F490813717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23" creationId="{A03F20F3-186C-410F-8B04-C7A2F4D8DFD4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24" creationId="{9E46F169-5563-4CAB-9AE6-722DE9513277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71" creationId="{A51FA25D-C7AC-454C-8BBF-FB86ECE9E17F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81" creationId="{7AC4914C-4C3B-44E4-B967-324A9FF70545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85" creationId="{D6C95BC3-A2D4-468C-90FF-CEA8FC084479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90" creationId="{366F7F0A-402B-4119-A90E-A97B3B4D3F2C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93" creationId="{236BBAAA-63E8-4FA1-B1BE-E8603A4D1D11}"/>
          </ac:grpSpMkLst>
        </pc:grpChg>
        <pc:grpChg chg="mod">
          <ac:chgData name="NGUYEN PHAM ANH THU" userId="baf72463-252b-4d5f-a6ca-5a6327a9888d" providerId="ADAL" clId="{557F0865-9EE4-49ED-8C19-0BFD5DA5B4F1}" dt="2021-12-16T12:47:40.639" v="1280" actId="962"/>
          <ac:grpSpMkLst>
            <pc:docMk/>
            <pc:sldMk cId="2879256710" sldId="290"/>
            <ac:grpSpMk id="130" creationId="{7652A79E-E61B-410F-98D9-850CA1E5025A}"/>
          </ac:grpSpMkLst>
        </pc:grpChg>
        <pc:grpChg chg="mod">
          <ac:chgData name="NGUYEN PHAM ANH THU" userId="baf72463-252b-4d5f-a6ca-5a6327a9888d" providerId="ADAL" clId="{557F0865-9EE4-49ED-8C19-0BFD5DA5B4F1}" dt="2021-12-16T12:46:18.507" v="1274" actId="962"/>
          <ac:grpSpMkLst>
            <pc:docMk/>
            <pc:sldMk cId="2879256710" sldId="290"/>
            <ac:grpSpMk id="140" creationId="{33B1D78F-73B5-4E81-8CDC-188204605931}"/>
          </ac:grpSpMkLst>
        </pc:grpChg>
        <pc:grpChg chg="mod">
          <ac:chgData name="NGUYEN PHAM ANH THU" userId="baf72463-252b-4d5f-a6ca-5a6327a9888d" providerId="ADAL" clId="{557F0865-9EE4-49ED-8C19-0BFD5DA5B4F1}" dt="2021-12-16T12:46:00.959" v="1270" actId="962"/>
          <ac:grpSpMkLst>
            <pc:docMk/>
            <pc:sldMk cId="2879256710" sldId="290"/>
            <ac:grpSpMk id="143" creationId="{5B0C70E9-BD3E-4921-AAED-05D80A38E1C1}"/>
          </ac:grpSpMkLst>
        </pc:grpChg>
        <pc:grpChg chg="mod">
          <ac:chgData name="NGUYEN PHAM ANH THU" userId="baf72463-252b-4d5f-a6ca-5a6327a9888d" providerId="ADAL" clId="{557F0865-9EE4-49ED-8C19-0BFD5DA5B4F1}" dt="2021-12-16T13:27:17.344" v="2918" actId="962"/>
          <ac:grpSpMkLst>
            <pc:docMk/>
            <pc:sldMk cId="2879256710" sldId="290"/>
            <ac:grpSpMk id="153" creationId="{4981A36B-3910-42EC-B98A-847162ED1E12}"/>
          </ac:grpSpMkLst>
        </pc:grpChg>
        <pc:grpChg chg="mod">
          <ac:chgData name="NGUYEN PHAM ANH THU" userId="baf72463-252b-4d5f-a6ca-5a6327a9888d" providerId="ADAL" clId="{557F0865-9EE4-49ED-8C19-0BFD5DA5B4F1}" dt="2021-12-16T13:27:39.290" v="2921" actId="962"/>
          <ac:grpSpMkLst>
            <pc:docMk/>
            <pc:sldMk cId="2879256710" sldId="290"/>
            <ac:grpSpMk id="157" creationId="{EEA86217-4DE6-4CD9-B3C3-B245938BC538}"/>
          </ac:grpSpMkLst>
        </pc:grpChg>
        <pc:grpChg chg="mod">
          <ac:chgData name="NGUYEN PHAM ANH THU" userId="baf72463-252b-4d5f-a6ca-5a6327a9888d" providerId="ADAL" clId="{557F0865-9EE4-49ED-8C19-0BFD5DA5B4F1}" dt="2021-12-16T13:26:40.718" v="2915" actId="962"/>
          <ac:grpSpMkLst>
            <pc:docMk/>
            <pc:sldMk cId="2879256710" sldId="290"/>
            <ac:grpSpMk id="160" creationId="{0E273092-0DF8-4F4B-94A7-29B8010549D1}"/>
          </ac:grpSpMkLst>
        </pc:grpChg>
        <pc:grpChg chg="mod">
          <ac:chgData name="NGUYEN PHAM ANH THU" userId="baf72463-252b-4d5f-a6ca-5a6327a9888d" providerId="ADAL" clId="{557F0865-9EE4-49ED-8C19-0BFD5DA5B4F1}" dt="2021-12-16T13:27:03.638" v="2917" actId="1076"/>
          <ac:grpSpMkLst>
            <pc:docMk/>
            <pc:sldMk cId="2879256710" sldId="290"/>
            <ac:grpSpMk id="163" creationId="{E5A7AD7B-BF96-4E90-842E-430F901D1509}"/>
          </ac:grpSpMkLst>
        </pc:grpChg>
        <pc:grpChg chg="mod">
          <ac:chgData name="NGUYEN PHAM ANH THU" userId="baf72463-252b-4d5f-a6ca-5a6327a9888d" providerId="ADAL" clId="{557F0865-9EE4-49ED-8C19-0BFD5DA5B4F1}" dt="2021-12-16T13:27:31.552" v="2920" actId="1076"/>
          <ac:grpSpMkLst>
            <pc:docMk/>
            <pc:sldMk cId="2879256710" sldId="290"/>
            <ac:grpSpMk id="166" creationId="{8C271AA0-4D89-45AD-8EA3-95CB8A0CC766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182" creationId="{F52BCDD8-486B-4D7A-8292-095F33A440B1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191" creationId="{D5788E74-2C43-4753-A088-0A35150F6152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195" creationId="{CCEDCABF-9FD7-4521-9B46-0D3682ACEA0E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200" creationId="{2561C1FF-3F28-4EBD-8A00-58C5F0A5356C}"/>
          </ac:grpSpMkLst>
        </pc:grpChg>
        <pc:grpChg chg="del">
          <ac:chgData name="NGUYEN PHAM ANH THU" userId="baf72463-252b-4d5f-a6ca-5a6327a9888d" providerId="ADAL" clId="{557F0865-9EE4-49ED-8C19-0BFD5DA5B4F1}" dt="2021-12-16T12:43:15.138" v="1229" actId="478"/>
          <ac:grpSpMkLst>
            <pc:docMk/>
            <pc:sldMk cId="2879256710" sldId="290"/>
            <ac:grpSpMk id="203" creationId="{8396B31D-AAFC-4154-8864-D876AEF56D82}"/>
          </ac:grpSpMkLst>
        </pc:grpChg>
        <pc:grpChg chg="del">
          <ac:chgData name="NGUYEN PHAM ANH THU" userId="baf72463-252b-4d5f-a6ca-5a6327a9888d" providerId="ADAL" clId="{557F0865-9EE4-49ED-8C19-0BFD5DA5B4F1}" dt="2021-12-16T12:43:32.653" v="1232" actId="478"/>
          <ac:grpSpMkLst>
            <pc:docMk/>
            <pc:sldMk cId="2879256710" sldId="290"/>
            <ac:grpSpMk id="213" creationId="{B353A65E-C93F-41DE-AA1C-8BB08DCEC00B}"/>
          </ac:grpSpMkLst>
        </pc:grpChg>
        <pc:grpChg chg="del">
          <ac:chgData name="NGUYEN PHAM ANH THU" userId="baf72463-252b-4d5f-a6ca-5a6327a9888d" providerId="ADAL" clId="{557F0865-9EE4-49ED-8C19-0BFD5DA5B4F1}" dt="2021-12-16T12:43:32.653" v="1232" actId="478"/>
          <ac:grpSpMkLst>
            <pc:docMk/>
            <pc:sldMk cId="2879256710" sldId="290"/>
            <ac:grpSpMk id="217" creationId="{A6683228-E4BD-46FF-BF0D-042D4E58F369}"/>
          </ac:grpSpMkLst>
        </pc:grpChg>
        <pc:grpChg chg="del">
          <ac:chgData name="NGUYEN PHAM ANH THU" userId="baf72463-252b-4d5f-a6ca-5a6327a9888d" providerId="ADAL" clId="{557F0865-9EE4-49ED-8C19-0BFD5DA5B4F1}" dt="2021-12-16T12:43:32.653" v="1232" actId="478"/>
          <ac:grpSpMkLst>
            <pc:docMk/>
            <pc:sldMk cId="2879256710" sldId="290"/>
            <ac:grpSpMk id="222" creationId="{2703BFA2-8CF0-44B5-8206-073DC385A059}"/>
          </ac:grpSpMkLst>
        </pc:grpChg>
        <pc:grpChg chg="del">
          <ac:chgData name="NGUYEN PHAM ANH THU" userId="baf72463-252b-4d5f-a6ca-5a6327a9888d" providerId="ADAL" clId="{557F0865-9EE4-49ED-8C19-0BFD5DA5B4F1}" dt="2021-12-16T12:43:32.653" v="1232" actId="478"/>
          <ac:grpSpMkLst>
            <pc:docMk/>
            <pc:sldMk cId="2879256710" sldId="290"/>
            <ac:grpSpMk id="225" creationId="{FA906F4E-A462-4A17-BA66-B71CFFD79B53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30" creationId="{021F55D8-5890-4AD3-8F20-FA03C27D8176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35" creationId="{5094E46E-41E6-46B7-BCC3-69D298899202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38" creationId="{99F1146B-A008-4AC8-B948-9E847C1AC686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48" creationId="{BED2DF33-483D-4126-A30E-B53EBC5EA716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52" creationId="{B25D4940-1A98-45FA-9ADB-731D0B57EEF4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57" creationId="{3BF7FC91-425E-4C40-8775-BFFD2E3C31FB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60" creationId="{D658514D-4BDE-459A-93C3-C7303E80458E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70" creationId="{9A760238-C5B3-4264-A61F-5735DEE99CB5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74" creationId="{7E5D76E9-8745-4DAF-BD54-621C6B016A3C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79" creationId="{EBF5B782-FF12-4394-B720-4BD51F3ABEEB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82" creationId="{577D5F7D-127B-423A-A666-50DA28DD1E3F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92" creationId="{1585F942-C525-45FB-98EA-D1C25426D582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296" creationId="{76FE0414-86FC-4A95-997B-FF2115BB4559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301" creationId="{E9A29AC3-8A7B-449B-AB69-16BBB99BA99A}"/>
          </ac:grpSpMkLst>
        </pc:grpChg>
        <pc:grpChg chg="add mod">
          <ac:chgData name="NGUYEN PHAM ANH THU" userId="baf72463-252b-4d5f-a6ca-5a6327a9888d" providerId="ADAL" clId="{557F0865-9EE4-49ED-8C19-0BFD5DA5B4F1}" dt="2021-12-16T12:43:44.890" v="1233" actId="1076"/>
          <ac:grpSpMkLst>
            <pc:docMk/>
            <pc:sldMk cId="2879256710" sldId="290"/>
            <ac:grpSpMk id="304" creationId="{5D3AA4A7-0385-4D6A-9339-319E6E345E23}"/>
          </ac:grpSpMkLst>
        </pc:grp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17" creationId="{71E6EEA0-EEE6-400D-A452-511686DC9D59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49" creationId="{B4A1E6C1-06C7-4F85-8D63-B57EF95209B3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52" creationId="{EF68C4BC-C459-4E57-B80A-B4A16B67E864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55" creationId="{5CA6126B-6FC8-4C58-8028-9A50E2F7C762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75" creationId="{1CC35D7C-8953-4BA4-92F8-744EB31FCA7A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78" creationId="{070135DC-D0FD-431C-BE13-A82FF77AFD84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80" creationId="{73A40820-BE2C-452F-81A3-421BFD25C608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84" creationId="{8685B412-FC42-47DE-ADAF-1C1166BA34D7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171" creationId="{B0AA36DA-821A-4E35-93C0-1FB3D82983C2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174" creationId="{5EC6F8B7-CDA7-489B-AF39-5A69BB2BCD98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181" creationId="{B8BD3603-BF67-4031-918E-B358BBBD4277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185" creationId="{981BF7BB-A0E9-486E-BA5C-CECB95EC70E1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188" creationId="{28510BAB-70B6-4923-A1C3-B6F8EA14EB49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190" creationId="{161967D4-8C26-4120-BE44-A9327A55B801}"/>
          </ac:cxnSpMkLst>
        </pc:cxnChg>
        <pc:cxnChg chg="del">
          <ac:chgData name="NGUYEN PHAM ANH THU" userId="baf72463-252b-4d5f-a6ca-5a6327a9888d" providerId="ADAL" clId="{557F0865-9EE4-49ED-8C19-0BFD5DA5B4F1}" dt="2021-12-16T12:43:15.138" v="1229" actId="478"/>
          <ac:cxnSpMkLst>
            <pc:docMk/>
            <pc:sldMk cId="2879256710" sldId="290"/>
            <ac:cxnSpMk id="194" creationId="{3FBD8B74-A829-4E41-A1A5-6EA2A4F58853}"/>
          </ac:cxnSpMkLst>
        </pc:cxnChg>
        <pc:cxnChg chg="del">
          <ac:chgData name="NGUYEN PHAM ANH THU" userId="baf72463-252b-4d5f-a6ca-5a6327a9888d" providerId="ADAL" clId="{557F0865-9EE4-49ED-8C19-0BFD5DA5B4F1}" dt="2021-12-16T12:43:32.653" v="1232" actId="478"/>
          <ac:cxnSpMkLst>
            <pc:docMk/>
            <pc:sldMk cId="2879256710" sldId="290"/>
            <ac:cxnSpMk id="207" creationId="{6DFF027E-25B9-46EF-A2A5-6E4874DA930C}"/>
          </ac:cxnSpMkLst>
        </pc:cxnChg>
        <pc:cxnChg chg="del">
          <ac:chgData name="NGUYEN PHAM ANH THU" userId="baf72463-252b-4d5f-a6ca-5a6327a9888d" providerId="ADAL" clId="{557F0865-9EE4-49ED-8C19-0BFD5DA5B4F1}" dt="2021-12-16T12:43:32.653" v="1232" actId="478"/>
          <ac:cxnSpMkLst>
            <pc:docMk/>
            <pc:sldMk cId="2879256710" sldId="290"/>
            <ac:cxnSpMk id="210" creationId="{0A42EE6A-0D44-44AB-81B2-CA426601B078}"/>
          </ac:cxnSpMkLst>
        </pc:cxnChg>
        <pc:cxnChg chg="del">
          <ac:chgData name="NGUYEN PHAM ANH THU" userId="baf72463-252b-4d5f-a6ca-5a6327a9888d" providerId="ADAL" clId="{557F0865-9EE4-49ED-8C19-0BFD5DA5B4F1}" dt="2021-12-16T12:43:32.653" v="1232" actId="478"/>
          <ac:cxnSpMkLst>
            <pc:docMk/>
            <pc:sldMk cId="2879256710" sldId="290"/>
            <ac:cxnSpMk id="212" creationId="{2F30F3E8-BC65-4DAF-9067-303F18D9B2E0}"/>
          </ac:cxnSpMkLst>
        </pc:cxnChg>
        <pc:cxnChg chg="del">
          <ac:chgData name="NGUYEN PHAM ANH THU" userId="baf72463-252b-4d5f-a6ca-5a6327a9888d" providerId="ADAL" clId="{557F0865-9EE4-49ED-8C19-0BFD5DA5B4F1}" dt="2021-12-16T12:43:32.653" v="1232" actId="478"/>
          <ac:cxnSpMkLst>
            <pc:docMk/>
            <pc:sldMk cId="2879256710" sldId="290"/>
            <ac:cxnSpMk id="216" creationId="{9717DDBE-F473-499E-84ED-B579D4EBB5D0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29" creationId="{7BC1A3D1-77E2-4B1F-80E9-ADE4A2872C8B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42" creationId="{A89CEED7-708B-46E1-88BD-E4A2D0E264A7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45" creationId="{4AF3C554-DC8E-45F4-9CCB-8BE461AA8C57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47" creationId="{C1D878B2-5D82-484C-9AED-2AD62A7D1CDC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51" creationId="{A45C414B-0D5F-4B9F-880D-59914ABDC28E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64" creationId="{75FF67A8-78B1-473D-BF78-FE4DEFAF826A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67" creationId="{D6D21857-10A6-4CA0-91E7-6DEE66FFA0A6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69" creationId="{4A152FC9-A4C8-46A3-A022-A533FA09E1FE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73" creationId="{5142DF45-FC02-4608-8EE9-BC5796388F2F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86" creationId="{5C1B9DFC-6DBC-4636-BD7F-60812E500E25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89" creationId="{F9ED67B5-1801-4B50-AA89-4F547856BA5A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91" creationId="{A9A45312-9354-436C-85F0-D6B698A87503}"/>
          </ac:cxnSpMkLst>
        </pc:cxnChg>
        <pc:cxnChg chg="add mod">
          <ac:chgData name="NGUYEN PHAM ANH THU" userId="baf72463-252b-4d5f-a6ca-5a6327a9888d" providerId="ADAL" clId="{557F0865-9EE4-49ED-8C19-0BFD5DA5B4F1}" dt="2021-12-16T12:43:44.890" v="1233" actId="1076"/>
          <ac:cxnSpMkLst>
            <pc:docMk/>
            <pc:sldMk cId="2879256710" sldId="290"/>
            <ac:cxnSpMk id="295" creationId="{BB7C6918-03F2-49D9-BEBE-10004D2435FF}"/>
          </ac:cxnSpMkLst>
        </pc:cxnChg>
      </pc:sldChg>
      <pc:sldChg chg="modTransition modAnim">
        <pc:chgData name="NGUYEN PHAM ANH THU" userId="baf72463-252b-4d5f-a6ca-5a6327a9888d" providerId="ADAL" clId="{557F0865-9EE4-49ED-8C19-0BFD5DA5B4F1}" dt="2021-12-16T12:39:51.446" v="1214"/>
        <pc:sldMkLst>
          <pc:docMk/>
          <pc:sldMk cId="3883057258" sldId="291"/>
        </pc:sldMkLst>
      </pc:sldChg>
      <pc:sldChg chg="modTransition modAnim modNotesTx">
        <pc:chgData name="NGUYEN PHAM ANH THU" userId="baf72463-252b-4d5f-a6ca-5a6327a9888d" providerId="ADAL" clId="{557F0865-9EE4-49ED-8C19-0BFD5DA5B4F1}" dt="2021-12-16T13:17:38.152" v="2563" actId="113"/>
        <pc:sldMkLst>
          <pc:docMk/>
          <pc:sldMk cId="4114943756" sldId="292"/>
        </pc:sldMkLst>
      </pc:sldChg>
      <pc:sldChg chg="modSp mod modTransition modAnim">
        <pc:chgData name="NGUYEN PHAM ANH THU" userId="baf72463-252b-4d5f-a6ca-5a6327a9888d" providerId="ADAL" clId="{557F0865-9EE4-49ED-8C19-0BFD5DA5B4F1}" dt="2021-12-16T12:54:02.832" v="1314"/>
        <pc:sldMkLst>
          <pc:docMk/>
          <pc:sldMk cId="360104098" sldId="293"/>
        </pc:sldMkLst>
        <pc:spChg chg="mod">
          <ac:chgData name="NGUYEN PHAM ANH THU" userId="baf72463-252b-4d5f-a6ca-5a6327a9888d" providerId="ADAL" clId="{557F0865-9EE4-49ED-8C19-0BFD5DA5B4F1}" dt="2021-12-16T11:56:18.942" v="92" actId="20577"/>
          <ac:spMkLst>
            <pc:docMk/>
            <pc:sldMk cId="360104098" sldId="293"/>
            <ac:spMk id="17" creationId="{541D1ABD-5B50-4D78-A9D9-04C8F8F31737}"/>
          </ac:spMkLst>
        </pc:spChg>
      </pc:sldChg>
      <pc:sldChg chg="modSp mod modTransition modAnim modNotesTx">
        <pc:chgData name="NGUYEN PHAM ANH THU" userId="baf72463-252b-4d5f-a6ca-5a6327a9888d" providerId="ADAL" clId="{557F0865-9EE4-49ED-8C19-0BFD5DA5B4F1}" dt="2021-12-16T13:23:31.889" v="2913" actId="1076"/>
        <pc:sldMkLst>
          <pc:docMk/>
          <pc:sldMk cId="3770205219" sldId="294"/>
        </pc:sldMkLst>
        <pc:spChg chg="mod">
          <ac:chgData name="NGUYEN PHAM ANH THU" userId="baf72463-252b-4d5f-a6ca-5a6327a9888d" providerId="ADAL" clId="{557F0865-9EE4-49ED-8C19-0BFD5DA5B4F1}" dt="2021-12-16T13:23:31.889" v="2913" actId="1076"/>
          <ac:spMkLst>
            <pc:docMk/>
            <pc:sldMk cId="3770205219" sldId="294"/>
            <ac:spMk id="31" creationId="{1F7BF8BD-5ED3-4E48-B9FD-948F8D467CA5}"/>
          </ac:spMkLst>
        </pc:spChg>
        <pc:spChg chg="mod">
          <ac:chgData name="NGUYEN PHAM ANH THU" userId="baf72463-252b-4d5f-a6ca-5a6327a9888d" providerId="ADAL" clId="{557F0865-9EE4-49ED-8C19-0BFD5DA5B4F1}" dt="2021-12-16T13:23:11.948" v="2911" actId="1076"/>
          <ac:spMkLst>
            <pc:docMk/>
            <pc:sldMk cId="3770205219" sldId="294"/>
            <ac:spMk id="37" creationId="{18A5DC46-D5DB-421D-80D0-08FF44BCCEBE}"/>
          </ac:spMkLst>
        </pc:spChg>
        <pc:spChg chg="mod">
          <ac:chgData name="NGUYEN PHAM ANH THU" userId="baf72463-252b-4d5f-a6ca-5a6327a9888d" providerId="ADAL" clId="{557F0865-9EE4-49ED-8C19-0BFD5DA5B4F1}" dt="2021-12-16T13:23:16.958" v="2912" actId="1076"/>
          <ac:spMkLst>
            <pc:docMk/>
            <pc:sldMk cId="3770205219" sldId="294"/>
            <ac:spMk id="43" creationId="{BDDF9FD3-3FFB-4701-8CE2-1F3F7F1BB980}"/>
          </ac:spMkLst>
        </pc:spChg>
        <pc:spChg chg="mod">
          <ac:chgData name="NGUYEN PHAM ANH THU" userId="baf72463-252b-4d5f-a6ca-5a6327a9888d" providerId="ADAL" clId="{557F0865-9EE4-49ED-8C19-0BFD5DA5B4F1}" dt="2021-12-16T11:56:22.262" v="93" actId="20577"/>
          <ac:spMkLst>
            <pc:docMk/>
            <pc:sldMk cId="3770205219" sldId="294"/>
            <ac:spMk id="170" creationId="{07390060-A82D-4808-9D2E-ACDFD60F7669}"/>
          </ac:spMkLst>
        </pc:spChg>
      </pc:sldChg>
      <pc:sldChg chg="modTransition modAnim">
        <pc:chgData name="NGUYEN PHAM ANH THU" userId="baf72463-252b-4d5f-a6ca-5a6327a9888d" providerId="ADAL" clId="{557F0865-9EE4-49ED-8C19-0BFD5DA5B4F1}" dt="2021-12-16T12:25:32.892" v="1126"/>
        <pc:sldMkLst>
          <pc:docMk/>
          <pc:sldMk cId="3427863838" sldId="295"/>
        </pc:sldMkLst>
      </pc:sldChg>
      <pc:sldMasterChg chg="modTransition modSldLayout">
        <pc:chgData name="NGUYEN PHAM ANH THU" userId="baf72463-252b-4d5f-a6ca-5a6327a9888d" providerId="ADAL" clId="{557F0865-9EE4-49ED-8C19-0BFD5DA5B4F1}" dt="2021-12-16T12:21:42.554" v="1123"/>
        <pc:sldMasterMkLst>
          <pc:docMk/>
          <pc:sldMasterMk cId="0" sldId="2147483648"/>
        </pc:sldMasterMkLst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NGUYEN PHAM ANH THU" userId="baf72463-252b-4d5f-a6ca-5a6327a9888d" providerId="ADAL" clId="{557F0865-9EE4-49ED-8C19-0BFD5DA5B4F1}" dt="2021-12-16T12:21:42.554" v="1123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  <pc:docChgLst>
    <pc:chgData name="NGUYEN PHAM ANH THU" userId="baf72463-252b-4d5f-a6ca-5a6327a9888d" providerId="ADAL" clId="{539E7F45-CF68-495B-B403-54B5CBFD2C93}"/>
    <pc:docChg chg="undo custSel addSld delSld modSld sldOrd addMainMaster">
      <pc:chgData name="NGUYEN PHAM ANH THU" userId="baf72463-252b-4d5f-a6ca-5a6327a9888d" providerId="ADAL" clId="{539E7F45-CF68-495B-B403-54B5CBFD2C93}" dt="2022-04-15T07:14:12.329" v="1681"/>
      <pc:docMkLst>
        <pc:docMk/>
      </pc:docMkLst>
      <pc:sldChg chg="modSp mod ord modAnim">
        <pc:chgData name="NGUYEN PHAM ANH THU" userId="baf72463-252b-4d5f-a6ca-5a6327a9888d" providerId="ADAL" clId="{539E7F45-CF68-495B-B403-54B5CBFD2C93}" dt="2022-04-15T05:57:00.613" v="1399"/>
        <pc:sldMkLst>
          <pc:docMk/>
          <pc:sldMk cId="0" sldId="257"/>
        </pc:sldMkLst>
        <pc:spChg chg="mod">
          <ac:chgData name="NGUYEN PHAM ANH THU" userId="baf72463-252b-4d5f-a6ca-5a6327a9888d" providerId="ADAL" clId="{539E7F45-CF68-495B-B403-54B5CBFD2C93}" dt="2022-04-15T03:06:40.584" v="320" actId="20577"/>
          <ac:spMkLst>
            <pc:docMk/>
            <pc:sldMk cId="0" sldId="257"/>
            <ac:spMk id="2" creationId="{C40750E9-378B-4585-8013-DCEF51033B9D}"/>
          </ac:spMkLst>
        </pc:spChg>
        <pc:spChg chg="mod">
          <ac:chgData name="NGUYEN PHAM ANH THU" userId="baf72463-252b-4d5f-a6ca-5a6327a9888d" providerId="ADAL" clId="{539E7F45-CF68-495B-B403-54B5CBFD2C93}" dt="2022-04-15T03:43:45.981" v="424" actId="1076"/>
          <ac:spMkLst>
            <pc:docMk/>
            <pc:sldMk cId="0" sldId="257"/>
            <ac:spMk id="4" creationId="{FD3CDAD9-B1BD-4382-B54C-2A27D5987127}"/>
          </ac:spMkLst>
        </pc:spChg>
        <pc:spChg chg="mod">
          <ac:chgData name="NGUYEN PHAM ANH THU" userId="baf72463-252b-4d5f-a6ca-5a6327a9888d" providerId="ADAL" clId="{539E7F45-CF68-495B-B403-54B5CBFD2C93}" dt="2022-04-15T03:43:35.702" v="423" actId="207"/>
          <ac:spMkLst>
            <pc:docMk/>
            <pc:sldMk cId="0" sldId="257"/>
            <ac:spMk id="16" creationId="{82DE847F-74C3-4424-BCAE-13DE658F06AD}"/>
          </ac:spMkLst>
        </pc:spChg>
      </pc:sldChg>
      <pc:sldChg chg="addSp delSp modSp mod delAnim modAnim">
        <pc:chgData name="NGUYEN PHAM ANH THU" userId="baf72463-252b-4d5f-a6ca-5a6327a9888d" providerId="ADAL" clId="{539E7F45-CF68-495B-B403-54B5CBFD2C93}" dt="2022-04-15T07:07:41.474" v="1627"/>
        <pc:sldMkLst>
          <pc:docMk/>
          <pc:sldMk cId="0" sldId="258"/>
        </pc:sldMkLst>
        <pc:spChg chg="del">
          <ac:chgData name="NGUYEN PHAM ANH THU" userId="baf72463-252b-4d5f-a6ca-5a6327a9888d" providerId="ADAL" clId="{539E7F45-CF68-495B-B403-54B5CBFD2C93}" dt="2022-04-15T03:48:38.547" v="438" actId="478"/>
          <ac:spMkLst>
            <pc:docMk/>
            <pc:sldMk cId="0" sldId="258"/>
            <ac:spMk id="3" creationId="{93CD35E6-8537-49D9-A615-BB44842B1923}"/>
          </ac:spMkLst>
        </pc:spChg>
        <pc:spChg chg="add mod">
          <ac:chgData name="NGUYEN PHAM ANH THU" userId="baf72463-252b-4d5f-a6ca-5a6327a9888d" providerId="ADAL" clId="{539E7F45-CF68-495B-B403-54B5CBFD2C93}" dt="2022-04-15T04:14:58.611" v="668" actId="1076"/>
          <ac:spMkLst>
            <pc:docMk/>
            <pc:sldMk cId="0" sldId="258"/>
            <ac:spMk id="4" creationId="{7867F948-F490-4D27-B481-3531FBA4E016}"/>
          </ac:spMkLst>
        </pc:spChg>
        <pc:spChg chg="add mod">
          <ac:chgData name="NGUYEN PHAM ANH THU" userId="baf72463-252b-4d5f-a6ca-5a6327a9888d" providerId="ADAL" clId="{539E7F45-CF68-495B-B403-54B5CBFD2C93}" dt="2022-04-15T04:08:22.018" v="568" actId="1076"/>
          <ac:spMkLst>
            <pc:docMk/>
            <pc:sldMk cId="0" sldId="258"/>
            <ac:spMk id="6" creationId="{80C82370-A89B-4E08-9E8B-9996B57F0C23}"/>
          </ac:spMkLst>
        </pc:spChg>
        <pc:spChg chg="mod">
          <ac:chgData name="NGUYEN PHAM ANH THU" userId="baf72463-252b-4d5f-a6ca-5a6327a9888d" providerId="ADAL" clId="{539E7F45-CF68-495B-B403-54B5CBFD2C93}" dt="2022-04-15T03:48:09.020" v="437" actId="14100"/>
          <ac:spMkLst>
            <pc:docMk/>
            <pc:sldMk cId="0" sldId="258"/>
            <ac:spMk id="13" creationId="{D386A271-0FEE-4210-AD99-9070311F2196}"/>
          </ac:spMkLst>
        </pc:spChg>
        <pc:spChg chg="mod">
          <ac:chgData name="NGUYEN PHAM ANH THU" userId="baf72463-252b-4d5f-a6ca-5a6327a9888d" providerId="ADAL" clId="{539E7F45-CF68-495B-B403-54B5CBFD2C93}" dt="2022-04-15T03:48:04.043" v="434" actId="14100"/>
          <ac:spMkLst>
            <pc:docMk/>
            <pc:sldMk cId="0" sldId="258"/>
            <ac:spMk id="16" creationId="{FAFEB26A-8F08-41DB-8500-DD1A2FE628DE}"/>
          </ac:spMkLst>
        </pc:spChg>
        <pc:spChg chg="mod">
          <ac:chgData name="NGUYEN PHAM ANH THU" userId="baf72463-252b-4d5f-a6ca-5a6327a9888d" providerId="ADAL" clId="{539E7F45-CF68-495B-B403-54B5CBFD2C93}" dt="2022-04-15T03:51:16.198" v="475" actId="948"/>
          <ac:spMkLst>
            <pc:docMk/>
            <pc:sldMk cId="0" sldId="258"/>
            <ac:spMk id="19" creationId="{77C5CA45-35B2-4FFA-A9C9-FD6B2EFB975F}"/>
          </ac:spMkLst>
        </pc:spChg>
        <pc:spChg chg="mod">
          <ac:chgData name="NGUYEN PHAM ANH THU" userId="baf72463-252b-4d5f-a6ca-5a6327a9888d" providerId="ADAL" clId="{539E7F45-CF68-495B-B403-54B5CBFD2C93}" dt="2022-04-15T03:51:22.236" v="477" actId="1076"/>
          <ac:spMkLst>
            <pc:docMk/>
            <pc:sldMk cId="0" sldId="258"/>
            <ac:spMk id="20" creationId="{2AE4838B-1C8F-4E1B-9B1A-59DD29B9FE41}"/>
          </ac:spMkLst>
        </pc:spChg>
        <pc:spChg chg="add mod">
          <ac:chgData name="NGUYEN PHAM ANH THU" userId="baf72463-252b-4d5f-a6ca-5a6327a9888d" providerId="ADAL" clId="{539E7F45-CF68-495B-B403-54B5CBFD2C93}" dt="2022-04-15T04:14:43.266" v="664" actId="1076"/>
          <ac:spMkLst>
            <pc:docMk/>
            <pc:sldMk cId="0" sldId="258"/>
            <ac:spMk id="22" creationId="{AFA319DC-4F82-424D-BC9A-AED10447A291}"/>
          </ac:spMkLst>
        </pc:spChg>
        <pc:spChg chg="mod">
          <ac:chgData name="NGUYEN PHAM ANH THU" userId="baf72463-252b-4d5f-a6ca-5a6327a9888d" providerId="ADAL" clId="{539E7F45-CF68-495B-B403-54B5CBFD2C93}" dt="2022-04-15T03:53:29.132" v="503" actId="20577"/>
          <ac:spMkLst>
            <pc:docMk/>
            <pc:sldMk cId="0" sldId="258"/>
            <ac:spMk id="24" creationId="{AD6FDF32-8F8E-450D-8103-367C73CC0178}"/>
          </ac:spMkLst>
        </pc:spChg>
        <pc:spChg chg="mod">
          <ac:chgData name="NGUYEN PHAM ANH THU" userId="baf72463-252b-4d5f-a6ca-5a6327a9888d" providerId="ADAL" clId="{539E7F45-CF68-495B-B403-54B5CBFD2C93}" dt="2022-04-15T03:55:30.099" v="506" actId="1076"/>
          <ac:spMkLst>
            <pc:docMk/>
            <pc:sldMk cId="0" sldId="258"/>
            <ac:spMk id="25" creationId="{869E7479-509C-4676-8247-210B5AB8E927}"/>
          </ac:spMkLst>
        </pc:spChg>
        <pc:spChg chg="add del mod">
          <ac:chgData name="NGUYEN PHAM ANH THU" userId="baf72463-252b-4d5f-a6ca-5a6327a9888d" providerId="ADAL" clId="{539E7F45-CF68-495B-B403-54B5CBFD2C93}" dt="2022-04-15T03:58:55.488" v="513" actId="478"/>
          <ac:spMkLst>
            <pc:docMk/>
            <pc:sldMk cId="0" sldId="258"/>
            <ac:spMk id="27" creationId="{197A6081-ED46-49FD-8F28-C3CF93FB0481}"/>
          </ac:spMkLst>
        </pc:spChg>
        <pc:spChg chg="mod">
          <ac:chgData name="NGUYEN PHAM ANH THU" userId="baf72463-252b-4d5f-a6ca-5a6327a9888d" providerId="ADAL" clId="{539E7F45-CF68-495B-B403-54B5CBFD2C93}" dt="2022-04-15T04:09:07.293" v="572" actId="20577"/>
          <ac:spMkLst>
            <pc:docMk/>
            <pc:sldMk cId="0" sldId="258"/>
            <ac:spMk id="29" creationId="{6CDB6C2C-D7C8-411E-A37F-92E2F43BFC16}"/>
          </ac:spMkLst>
        </pc:spChg>
        <pc:spChg chg="mod">
          <ac:chgData name="NGUYEN PHAM ANH THU" userId="baf72463-252b-4d5f-a6ca-5a6327a9888d" providerId="ADAL" clId="{539E7F45-CF68-495B-B403-54B5CBFD2C93}" dt="2022-04-15T03:55:46.373" v="507"/>
          <ac:spMkLst>
            <pc:docMk/>
            <pc:sldMk cId="0" sldId="258"/>
            <ac:spMk id="30" creationId="{3198EDE9-ADA1-495D-A1E4-4E795BCE71E3}"/>
          </ac:spMkLst>
        </pc:spChg>
        <pc:spChg chg="add mod">
          <ac:chgData name="NGUYEN PHAM ANH THU" userId="baf72463-252b-4d5f-a6ca-5a6327a9888d" providerId="ADAL" clId="{539E7F45-CF68-495B-B403-54B5CBFD2C93}" dt="2022-04-15T04:09:34.013" v="581" actId="1037"/>
          <ac:spMkLst>
            <pc:docMk/>
            <pc:sldMk cId="0" sldId="258"/>
            <ac:spMk id="32" creationId="{1CF31718-BCF6-40F1-B6FB-3F292C4D6789}"/>
          </ac:spMkLst>
        </pc:spChg>
        <pc:grpChg chg="mod">
          <ac:chgData name="NGUYEN PHAM ANH THU" userId="baf72463-252b-4d5f-a6ca-5a6327a9888d" providerId="ADAL" clId="{539E7F45-CF68-495B-B403-54B5CBFD2C93}" dt="2022-04-15T03:59:52.612" v="559" actId="1076"/>
          <ac:grpSpMkLst>
            <pc:docMk/>
            <pc:sldMk cId="0" sldId="258"/>
            <ac:grpSpMk id="2" creationId="{00000000-0000-0000-0000-000000000000}"/>
          </ac:grpSpMkLst>
        </pc:grpChg>
        <pc:grpChg chg="mod">
          <ac:chgData name="NGUYEN PHAM ANH THU" userId="baf72463-252b-4d5f-a6ca-5a6327a9888d" providerId="ADAL" clId="{539E7F45-CF68-495B-B403-54B5CBFD2C93}" dt="2022-04-15T03:48:06.266" v="436" actId="14100"/>
          <ac:grpSpMkLst>
            <pc:docMk/>
            <pc:sldMk cId="0" sldId="258"/>
            <ac:grpSpMk id="12" creationId="{5CFDFB1A-78AB-4C57-A129-543F6075C0DB}"/>
          </ac:grpSpMkLst>
        </pc:grpChg>
        <pc:grpChg chg="add mod">
          <ac:chgData name="NGUYEN PHAM ANH THU" userId="baf72463-252b-4d5f-a6ca-5a6327a9888d" providerId="ADAL" clId="{539E7F45-CF68-495B-B403-54B5CBFD2C93}" dt="2022-04-15T04:14:43.266" v="664" actId="1076"/>
          <ac:grpSpMkLst>
            <pc:docMk/>
            <pc:sldMk cId="0" sldId="258"/>
            <ac:grpSpMk id="18" creationId="{BA3D749F-AB66-432E-BEC9-120A10189586}"/>
          </ac:grpSpMkLst>
        </pc:grpChg>
        <pc:grpChg chg="add mod">
          <ac:chgData name="NGUYEN PHAM ANH THU" userId="baf72463-252b-4d5f-a6ca-5a6327a9888d" providerId="ADAL" clId="{539E7F45-CF68-495B-B403-54B5CBFD2C93}" dt="2022-04-15T04:08:05.203" v="561" actId="1076"/>
          <ac:grpSpMkLst>
            <pc:docMk/>
            <pc:sldMk cId="0" sldId="258"/>
            <ac:grpSpMk id="23" creationId="{FE2BF446-7548-4590-91A3-6450B8381060}"/>
          </ac:grpSpMkLst>
        </pc:grpChg>
        <pc:grpChg chg="add mod">
          <ac:chgData name="NGUYEN PHAM ANH THU" userId="baf72463-252b-4d5f-a6ca-5a6327a9888d" providerId="ADAL" clId="{539E7F45-CF68-495B-B403-54B5CBFD2C93}" dt="2022-04-15T03:56:34.655" v="512" actId="1076"/>
          <ac:grpSpMkLst>
            <pc:docMk/>
            <pc:sldMk cId="0" sldId="258"/>
            <ac:grpSpMk id="28" creationId="{696A2D30-25B0-4071-999B-A4AC3BA1FE4B}"/>
          </ac:grpSpMkLst>
        </pc:grpChg>
        <pc:picChg chg="mod">
          <ac:chgData name="NGUYEN PHAM ANH THU" userId="baf72463-252b-4d5f-a6ca-5a6327a9888d" providerId="ADAL" clId="{539E7F45-CF68-495B-B403-54B5CBFD2C93}" dt="2022-04-15T03:55:56.461" v="510" actId="1076"/>
          <ac:picMkLst>
            <pc:docMk/>
            <pc:sldMk cId="0" sldId="258"/>
            <ac:picMk id="7" creationId="{00000000-0000-0000-0000-000000000000}"/>
          </ac:picMkLst>
        </pc:picChg>
        <pc:picChg chg="add del mod">
          <ac:chgData name="NGUYEN PHAM ANH THU" userId="baf72463-252b-4d5f-a6ca-5a6327a9888d" providerId="ADAL" clId="{539E7F45-CF68-495B-B403-54B5CBFD2C93}" dt="2022-04-15T03:59:48.035" v="557" actId="1076"/>
          <ac:picMkLst>
            <pc:docMk/>
            <pc:sldMk cId="0" sldId="258"/>
            <ac:picMk id="14" creationId="{00000000-0000-0000-0000-000000000000}"/>
          </ac:picMkLst>
        </pc:picChg>
        <pc:cxnChg chg="mod">
          <ac:chgData name="NGUYEN PHAM ANH THU" userId="baf72463-252b-4d5f-a6ca-5a6327a9888d" providerId="ADAL" clId="{539E7F45-CF68-495B-B403-54B5CBFD2C93}" dt="2022-04-15T03:51:28.981" v="479" actId="14100"/>
          <ac:cxnSpMkLst>
            <pc:docMk/>
            <pc:sldMk cId="0" sldId="258"/>
            <ac:cxnSpMk id="21" creationId="{72B679DA-7EDC-473B-B782-174956766C73}"/>
          </ac:cxnSpMkLst>
        </pc:cxnChg>
        <pc:cxnChg chg="mod">
          <ac:chgData name="NGUYEN PHAM ANH THU" userId="baf72463-252b-4d5f-a6ca-5a6327a9888d" providerId="ADAL" clId="{539E7F45-CF68-495B-B403-54B5CBFD2C93}" dt="2022-04-15T03:52:15.134" v="493"/>
          <ac:cxnSpMkLst>
            <pc:docMk/>
            <pc:sldMk cId="0" sldId="258"/>
            <ac:cxnSpMk id="26" creationId="{7B8FA192-46AC-4CD5-8E75-7FE1F6AF9020}"/>
          </ac:cxnSpMkLst>
        </pc:cxnChg>
        <pc:cxnChg chg="mod">
          <ac:chgData name="NGUYEN PHAM ANH THU" userId="baf72463-252b-4d5f-a6ca-5a6327a9888d" providerId="ADAL" clId="{539E7F45-CF68-495B-B403-54B5CBFD2C93}" dt="2022-04-15T03:55:46.373" v="507"/>
          <ac:cxnSpMkLst>
            <pc:docMk/>
            <pc:sldMk cId="0" sldId="258"/>
            <ac:cxnSpMk id="31" creationId="{F45B07FB-B716-4241-9ABD-DBD903A7D66B}"/>
          </ac:cxnSpMkLst>
        </pc:cxnChg>
      </pc:sldChg>
      <pc:sldChg chg="del">
        <pc:chgData name="NGUYEN PHAM ANH THU" userId="baf72463-252b-4d5f-a6ca-5a6327a9888d" providerId="ADAL" clId="{539E7F45-CF68-495B-B403-54B5CBFD2C93}" dt="2022-04-15T05:56:49.605" v="1391" actId="47"/>
        <pc:sldMkLst>
          <pc:docMk/>
          <pc:sldMk cId="0" sldId="260"/>
        </pc:sldMkLst>
      </pc:sldChg>
      <pc:sldChg chg="del">
        <pc:chgData name="NGUYEN PHAM ANH THU" userId="baf72463-252b-4d5f-a6ca-5a6327a9888d" providerId="ADAL" clId="{539E7F45-CF68-495B-B403-54B5CBFD2C93}" dt="2022-04-15T05:56:50.175" v="1394" actId="47"/>
        <pc:sldMkLst>
          <pc:docMk/>
          <pc:sldMk cId="0" sldId="261"/>
        </pc:sldMkLst>
      </pc:sldChg>
      <pc:sldChg chg="del">
        <pc:chgData name="NGUYEN PHAM ANH THU" userId="baf72463-252b-4d5f-a6ca-5a6327a9888d" providerId="ADAL" clId="{539E7F45-CF68-495B-B403-54B5CBFD2C93}" dt="2022-04-15T05:57:05.318" v="1400" actId="47"/>
        <pc:sldMkLst>
          <pc:docMk/>
          <pc:sldMk cId="0" sldId="262"/>
        </pc:sldMkLst>
      </pc:sldChg>
      <pc:sldChg chg="del">
        <pc:chgData name="NGUYEN PHAM ANH THU" userId="baf72463-252b-4d5f-a6ca-5a6327a9888d" providerId="ADAL" clId="{539E7F45-CF68-495B-B403-54B5CBFD2C93}" dt="2022-04-15T05:56:49.313" v="1390" actId="47"/>
        <pc:sldMkLst>
          <pc:docMk/>
          <pc:sldMk cId="0" sldId="273"/>
        </pc:sldMkLst>
      </pc:sldChg>
      <pc:sldChg chg="del">
        <pc:chgData name="NGUYEN PHAM ANH THU" userId="baf72463-252b-4d5f-a6ca-5a6327a9888d" providerId="ADAL" clId="{539E7F45-CF68-495B-B403-54B5CBFD2C93}" dt="2022-04-15T05:56:51.855" v="1397" actId="47"/>
        <pc:sldMkLst>
          <pc:docMk/>
          <pc:sldMk cId="0" sldId="275"/>
        </pc:sldMkLst>
      </pc:sldChg>
      <pc:sldChg chg="ord">
        <pc:chgData name="NGUYEN PHAM ANH THU" userId="baf72463-252b-4d5f-a6ca-5a6327a9888d" providerId="ADAL" clId="{539E7F45-CF68-495B-B403-54B5CBFD2C93}" dt="2022-04-15T06:46:30.593" v="1432"/>
        <pc:sldMkLst>
          <pc:docMk/>
          <pc:sldMk cId="0" sldId="278"/>
        </pc:sldMkLst>
      </pc:sldChg>
      <pc:sldChg chg="addSp delSp modSp mod">
        <pc:chgData name="NGUYEN PHAM ANH THU" userId="baf72463-252b-4d5f-a6ca-5a6327a9888d" providerId="ADAL" clId="{539E7F45-CF68-495B-B403-54B5CBFD2C93}" dt="2022-04-15T07:06:59.243" v="1622"/>
        <pc:sldMkLst>
          <pc:docMk/>
          <pc:sldMk cId="2807974521" sldId="281"/>
        </pc:sldMkLst>
        <pc:spChg chg="mod">
          <ac:chgData name="NGUYEN PHAM ANH THU" userId="baf72463-252b-4d5f-a6ca-5a6327a9888d" providerId="ADAL" clId="{539E7F45-CF68-495B-B403-54B5CBFD2C93}" dt="2022-04-15T07:06:59.243" v="1622"/>
          <ac:spMkLst>
            <pc:docMk/>
            <pc:sldMk cId="2807974521" sldId="281"/>
            <ac:spMk id="47" creationId="{B63DB6C5-C02E-47C7-B8F0-3F462501290D}"/>
          </ac:spMkLst>
        </pc:spChg>
        <pc:grpChg chg="add del">
          <ac:chgData name="NGUYEN PHAM ANH THU" userId="baf72463-252b-4d5f-a6ca-5a6327a9888d" providerId="ADAL" clId="{539E7F45-CF68-495B-B403-54B5CBFD2C93}" dt="2022-04-15T07:06:36.826" v="1621" actId="478"/>
          <ac:grpSpMkLst>
            <pc:docMk/>
            <pc:sldMk cId="2807974521" sldId="281"/>
            <ac:grpSpMk id="48" creationId="{CDFF675B-911D-4F92-9E17-B485C4122304}"/>
          </ac:grpSpMkLst>
        </pc:grpChg>
      </pc:sldChg>
      <pc:sldChg chg="modSp mod modAnim modNotesTx">
        <pc:chgData name="NGUYEN PHAM ANH THU" userId="baf72463-252b-4d5f-a6ca-5a6327a9888d" providerId="ADAL" clId="{539E7F45-CF68-495B-B403-54B5CBFD2C93}" dt="2022-04-15T02:56:59.049" v="215" actId="207"/>
        <pc:sldMkLst>
          <pc:docMk/>
          <pc:sldMk cId="159964209" sldId="285"/>
        </pc:sldMkLst>
        <pc:spChg chg="mod">
          <ac:chgData name="NGUYEN PHAM ANH THU" userId="baf72463-252b-4d5f-a6ca-5a6327a9888d" providerId="ADAL" clId="{539E7F45-CF68-495B-B403-54B5CBFD2C93}" dt="2022-04-15T02:51:48.158" v="137" actId="20577"/>
          <ac:spMkLst>
            <pc:docMk/>
            <pc:sldMk cId="159964209" sldId="285"/>
            <ac:spMk id="4" creationId="{F7DCCBE0-5CEB-4CAD-A6EC-0814FF0B33D6}"/>
          </ac:spMkLst>
        </pc:spChg>
        <pc:spChg chg="mod">
          <ac:chgData name="NGUYEN PHAM ANH THU" userId="baf72463-252b-4d5f-a6ca-5a6327a9888d" providerId="ADAL" clId="{539E7F45-CF68-495B-B403-54B5CBFD2C93}" dt="2022-04-15T02:56:59.049" v="215" actId="207"/>
          <ac:spMkLst>
            <pc:docMk/>
            <pc:sldMk cId="159964209" sldId="285"/>
            <ac:spMk id="8" creationId="{79F1159E-4DF2-4EA3-AC62-BA5B46BE0E72}"/>
          </ac:spMkLst>
        </pc:spChg>
        <pc:grpChg chg="mod">
          <ac:chgData name="NGUYEN PHAM ANH THU" userId="baf72463-252b-4d5f-a6ca-5a6327a9888d" providerId="ADAL" clId="{539E7F45-CF68-495B-B403-54B5CBFD2C93}" dt="2022-04-15T02:51:38.499" v="129" actId="1076"/>
          <ac:grpSpMkLst>
            <pc:docMk/>
            <pc:sldMk cId="159964209" sldId="285"/>
            <ac:grpSpMk id="2" creationId="{7C533C84-413F-449A-B559-B47D175C9C9C}"/>
          </ac:grpSpMkLst>
        </pc:grpChg>
        <pc:picChg chg="mod">
          <ac:chgData name="NGUYEN PHAM ANH THU" userId="baf72463-252b-4d5f-a6ca-5a6327a9888d" providerId="ADAL" clId="{539E7F45-CF68-495B-B403-54B5CBFD2C93}" dt="2022-04-15T02:51:56.202" v="139" actId="1076"/>
          <ac:picMkLst>
            <pc:docMk/>
            <pc:sldMk cId="159964209" sldId="285"/>
            <ac:picMk id="7" creationId="{3A6574B0-E0DA-44D3-B5BD-2EEE28C80395}"/>
          </ac:picMkLst>
        </pc:picChg>
        <pc:picChg chg="mod">
          <ac:chgData name="NGUYEN PHAM ANH THU" userId="baf72463-252b-4d5f-a6ca-5a6327a9888d" providerId="ADAL" clId="{539E7F45-CF68-495B-B403-54B5CBFD2C93}" dt="2022-04-15T02:51:36.575" v="128" actId="1076"/>
          <ac:picMkLst>
            <pc:docMk/>
            <pc:sldMk cId="159964209" sldId="285"/>
            <ac:picMk id="33" creationId="{CE4B9917-223B-4425-9222-0FA6F2638217}"/>
          </ac:picMkLst>
        </pc:picChg>
      </pc:sldChg>
      <pc:sldChg chg="addSp delSp modSp mod addAnim delAnim modAnim modNotesTx">
        <pc:chgData name="NGUYEN PHAM ANH THU" userId="baf72463-252b-4d5f-a6ca-5a6327a9888d" providerId="ADAL" clId="{539E7F45-CF68-495B-B403-54B5CBFD2C93}" dt="2022-04-15T02:57:08.268" v="217" actId="20577"/>
        <pc:sldMkLst>
          <pc:docMk/>
          <pc:sldMk cId="2803792178" sldId="286"/>
        </pc:sldMkLst>
        <pc:spChg chg="add del">
          <ac:chgData name="NGUYEN PHAM ANH THU" userId="baf72463-252b-4d5f-a6ca-5a6327a9888d" providerId="ADAL" clId="{539E7F45-CF68-495B-B403-54B5CBFD2C93}" dt="2022-04-15T02:53:55.840" v="166" actId="478"/>
          <ac:spMkLst>
            <pc:docMk/>
            <pc:sldMk cId="2803792178" sldId="286"/>
            <ac:spMk id="4" creationId="{F7DCCBE0-5CEB-4CAD-A6EC-0814FF0B33D6}"/>
          </ac:spMkLst>
        </pc:spChg>
        <pc:spChg chg="add del">
          <ac:chgData name="NGUYEN PHAM ANH THU" userId="baf72463-252b-4d5f-a6ca-5a6327a9888d" providerId="ADAL" clId="{539E7F45-CF68-495B-B403-54B5CBFD2C93}" dt="2022-04-15T02:53:55.840" v="166" actId="478"/>
          <ac:spMkLst>
            <pc:docMk/>
            <pc:sldMk cId="2803792178" sldId="286"/>
            <ac:spMk id="8" creationId="{79F1159E-4DF2-4EA3-AC62-BA5B46BE0E72}"/>
          </ac:spMkLst>
        </pc:spChg>
        <pc:spChg chg="mod">
          <ac:chgData name="NGUYEN PHAM ANH THU" userId="baf72463-252b-4d5f-a6ca-5a6327a9888d" providerId="ADAL" clId="{539E7F45-CF68-495B-B403-54B5CBFD2C93}" dt="2022-04-15T02:53:57.649" v="167"/>
          <ac:spMkLst>
            <pc:docMk/>
            <pc:sldMk cId="2803792178" sldId="286"/>
            <ac:spMk id="23" creationId="{9F95E66F-9C39-4C61-A444-368A53C7656B}"/>
          </ac:spMkLst>
        </pc:spChg>
        <pc:spChg chg="mod">
          <ac:chgData name="NGUYEN PHAM ANH THU" userId="baf72463-252b-4d5f-a6ca-5a6327a9888d" providerId="ADAL" clId="{539E7F45-CF68-495B-B403-54B5CBFD2C93}" dt="2022-04-15T02:53:57.649" v="167"/>
          <ac:spMkLst>
            <pc:docMk/>
            <pc:sldMk cId="2803792178" sldId="286"/>
            <ac:spMk id="28" creationId="{E7AE35FF-9841-4B07-AD5D-5CE5B47E5DE0}"/>
          </ac:spMkLst>
        </pc:spChg>
        <pc:spChg chg="mod">
          <ac:chgData name="NGUYEN PHAM ANH THU" userId="baf72463-252b-4d5f-a6ca-5a6327a9888d" providerId="ADAL" clId="{539E7F45-CF68-495B-B403-54B5CBFD2C93}" dt="2022-04-15T02:53:57.649" v="167"/>
          <ac:spMkLst>
            <pc:docMk/>
            <pc:sldMk cId="2803792178" sldId="286"/>
            <ac:spMk id="29" creationId="{D98B2CDA-B96D-4D09-A6C9-03A5FF755413}"/>
          </ac:spMkLst>
        </pc:spChg>
        <pc:spChg chg="add mod">
          <ac:chgData name="NGUYEN PHAM ANH THU" userId="baf72463-252b-4d5f-a6ca-5a6327a9888d" providerId="ADAL" clId="{539E7F45-CF68-495B-B403-54B5CBFD2C93}" dt="2022-04-15T02:56:26.681" v="205" actId="14100"/>
          <ac:spMkLst>
            <pc:docMk/>
            <pc:sldMk cId="2803792178" sldId="286"/>
            <ac:spMk id="30" creationId="{E7B05154-6FE3-49F6-AE9D-0F557D7D090D}"/>
          </ac:spMkLst>
        </pc:spChg>
        <pc:spChg chg="add mod">
          <ac:chgData name="NGUYEN PHAM ANH THU" userId="baf72463-252b-4d5f-a6ca-5a6327a9888d" providerId="ADAL" clId="{539E7F45-CF68-495B-B403-54B5CBFD2C93}" dt="2022-04-15T02:57:02.002" v="216" actId="207"/>
          <ac:spMkLst>
            <pc:docMk/>
            <pc:sldMk cId="2803792178" sldId="286"/>
            <ac:spMk id="32" creationId="{20D4F875-C4C3-4449-A682-C84BDFFF3008}"/>
          </ac:spMkLst>
        </pc:spChg>
        <pc:grpChg chg="del">
          <ac:chgData name="NGUYEN PHAM ANH THU" userId="baf72463-252b-4d5f-a6ca-5a6327a9888d" providerId="ADAL" clId="{539E7F45-CF68-495B-B403-54B5CBFD2C93}" dt="2022-04-15T02:53:55.840" v="166" actId="478"/>
          <ac:grpSpMkLst>
            <pc:docMk/>
            <pc:sldMk cId="2803792178" sldId="286"/>
            <ac:grpSpMk id="2" creationId="{7C533C84-413F-449A-B559-B47D175C9C9C}"/>
          </ac:grpSpMkLst>
        </pc:grpChg>
        <pc:grpChg chg="add mod">
          <ac:chgData name="NGUYEN PHAM ANH THU" userId="baf72463-252b-4d5f-a6ca-5a6327a9888d" providerId="ADAL" clId="{539E7F45-CF68-495B-B403-54B5CBFD2C93}" dt="2022-04-15T02:56:30.015" v="206" actId="14100"/>
          <ac:grpSpMkLst>
            <pc:docMk/>
            <pc:sldMk cId="2803792178" sldId="286"/>
            <ac:grpSpMk id="17" creationId="{1D5FFD0C-4939-49A3-96D0-3E9B91A2E672}"/>
          </ac:grpSpMkLst>
        </pc:grpChg>
        <pc:grpChg chg="mod">
          <ac:chgData name="NGUYEN PHAM ANH THU" userId="baf72463-252b-4d5f-a6ca-5a6327a9888d" providerId="ADAL" clId="{539E7F45-CF68-495B-B403-54B5CBFD2C93}" dt="2022-04-15T02:53:57.649" v="167"/>
          <ac:grpSpMkLst>
            <pc:docMk/>
            <pc:sldMk cId="2803792178" sldId="286"/>
            <ac:grpSpMk id="18" creationId="{0A5ED75A-C045-4D2A-8CFC-3D62359F2E1D}"/>
          </ac:grpSpMkLst>
        </pc:grpChg>
        <pc:picChg chg="add del">
          <ac:chgData name="NGUYEN PHAM ANH THU" userId="baf72463-252b-4d5f-a6ca-5a6327a9888d" providerId="ADAL" clId="{539E7F45-CF68-495B-B403-54B5CBFD2C93}" dt="2022-04-15T02:53:55.840" v="166" actId="478"/>
          <ac:picMkLst>
            <pc:docMk/>
            <pc:sldMk cId="2803792178" sldId="286"/>
            <ac:picMk id="7" creationId="{3A6574B0-E0DA-44D3-B5BD-2EEE28C80395}"/>
          </ac:picMkLst>
        </pc:picChg>
        <pc:picChg chg="add mod">
          <ac:chgData name="NGUYEN PHAM ANH THU" userId="baf72463-252b-4d5f-a6ca-5a6327a9888d" providerId="ADAL" clId="{539E7F45-CF68-495B-B403-54B5CBFD2C93}" dt="2022-04-15T02:56:34.673" v="207" actId="1076"/>
          <ac:picMkLst>
            <pc:docMk/>
            <pc:sldMk cId="2803792178" sldId="286"/>
            <ac:picMk id="31" creationId="{7B6CABE1-5E4B-4C1F-82CC-B3E42040C1DD}"/>
          </ac:picMkLst>
        </pc:picChg>
        <pc:cxnChg chg="mod">
          <ac:chgData name="NGUYEN PHAM ANH THU" userId="baf72463-252b-4d5f-a6ca-5a6327a9888d" providerId="ADAL" clId="{539E7F45-CF68-495B-B403-54B5CBFD2C93}" dt="2022-04-15T02:53:57.649" v="167"/>
          <ac:cxnSpMkLst>
            <pc:docMk/>
            <pc:sldMk cId="2803792178" sldId="286"/>
            <ac:cxnSpMk id="21" creationId="{256DFAB7-2845-4FFF-9758-C4ECDF40206E}"/>
          </ac:cxnSpMkLst>
        </pc:cxnChg>
        <pc:cxnChg chg="mod">
          <ac:chgData name="NGUYEN PHAM ANH THU" userId="baf72463-252b-4d5f-a6ca-5a6327a9888d" providerId="ADAL" clId="{539E7F45-CF68-495B-B403-54B5CBFD2C93}" dt="2022-04-15T02:53:57.649" v="167"/>
          <ac:cxnSpMkLst>
            <pc:docMk/>
            <pc:sldMk cId="2803792178" sldId="286"/>
            <ac:cxnSpMk id="22" creationId="{7FB2FC1D-E4DC-45F0-B31B-D0425C72CCC1}"/>
          </ac:cxnSpMkLst>
        </pc:cxnChg>
      </pc:sldChg>
      <pc:sldChg chg="addSp delSp modSp mod delAnim modAnim modNotesTx">
        <pc:chgData name="NGUYEN PHAM ANH THU" userId="baf72463-252b-4d5f-a6ca-5a6327a9888d" providerId="ADAL" clId="{539E7F45-CF68-495B-B403-54B5CBFD2C93}" dt="2022-04-15T03:00:10.439" v="250" actId="20577"/>
        <pc:sldMkLst>
          <pc:docMk/>
          <pc:sldMk cId="2806949342" sldId="287"/>
        </pc:sldMkLst>
        <pc:spChg chg="del">
          <ac:chgData name="NGUYEN PHAM ANH THU" userId="baf72463-252b-4d5f-a6ca-5a6327a9888d" providerId="ADAL" clId="{539E7F45-CF68-495B-B403-54B5CBFD2C93}" dt="2022-04-15T02:59:20.265" v="220" actId="478"/>
          <ac:spMkLst>
            <pc:docMk/>
            <pc:sldMk cId="2806949342" sldId="287"/>
            <ac:spMk id="4" creationId="{F7DCCBE0-5CEB-4CAD-A6EC-0814FF0B33D6}"/>
          </ac:spMkLst>
        </pc:spChg>
        <pc:spChg chg="del">
          <ac:chgData name="NGUYEN PHAM ANH THU" userId="baf72463-252b-4d5f-a6ca-5a6327a9888d" providerId="ADAL" clId="{539E7F45-CF68-495B-B403-54B5CBFD2C93}" dt="2022-04-15T02:59:20.265" v="220" actId="478"/>
          <ac:spMkLst>
            <pc:docMk/>
            <pc:sldMk cId="2806949342" sldId="287"/>
            <ac:spMk id="8" creationId="{79F1159E-4DF2-4EA3-AC62-BA5B46BE0E72}"/>
          </ac:spMkLst>
        </pc:spChg>
        <pc:spChg chg="mod">
          <ac:chgData name="NGUYEN PHAM ANH THU" userId="baf72463-252b-4d5f-a6ca-5a6327a9888d" providerId="ADAL" clId="{539E7F45-CF68-495B-B403-54B5CBFD2C93}" dt="2022-04-15T02:59:20.309" v="221"/>
          <ac:spMkLst>
            <pc:docMk/>
            <pc:sldMk cId="2806949342" sldId="287"/>
            <ac:spMk id="23" creationId="{7A7ACD88-2F16-44A8-A590-7D620FCAA802}"/>
          </ac:spMkLst>
        </pc:spChg>
        <pc:spChg chg="mod">
          <ac:chgData name="NGUYEN PHAM ANH THU" userId="baf72463-252b-4d5f-a6ca-5a6327a9888d" providerId="ADAL" clId="{539E7F45-CF68-495B-B403-54B5CBFD2C93}" dt="2022-04-15T02:59:20.309" v="221"/>
          <ac:spMkLst>
            <pc:docMk/>
            <pc:sldMk cId="2806949342" sldId="287"/>
            <ac:spMk id="28" creationId="{5A4C3931-8FC7-4F85-BCA9-7E01FF886F8C}"/>
          </ac:spMkLst>
        </pc:spChg>
        <pc:spChg chg="mod">
          <ac:chgData name="NGUYEN PHAM ANH THU" userId="baf72463-252b-4d5f-a6ca-5a6327a9888d" providerId="ADAL" clId="{539E7F45-CF68-495B-B403-54B5CBFD2C93}" dt="2022-04-15T02:59:20.309" v="221"/>
          <ac:spMkLst>
            <pc:docMk/>
            <pc:sldMk cId="2806949342" sldId="287"/>
            <ac:spMk id="29" creationId="{95E45D6D-4FD0-4880-A859-95550AEF09FD}"/>
          </ac:spMkLst>
        </pc:spChg>
        <pc:spChg chg="add mod">
          <ac:chgData name="NGUYEN PHAM ANH THU" userId="baf72463-252b-4d5f-a6ca-5a6327a9888d" providerId="ADAL" clId="{539E7F45-CF68-495B-B403-54B5CBFD2C93}" dt="2022-04-15T02:59:35.093" v="248" actId="20577"/>
          <ac:spMkLst>
            <pc:docMk/>
            <pc:sldMk cId="2806949342" sldId="287"/>
            <ac:spMk id="30" creationId="{51860B0F-A682-4F5D-A71E-CCA03BE553CE}"/>
          </ac:spMkLst>
        </pc:spChg>
        <pc:spChg chg="add mod">
          <ac:chgData name="NGUYEN PHAM ANH THU" userId="baf72463-252b-4d5f-a6ca-5a6327a9888d" providerId="ADAL" clId="{539E7F45-CF68-495B-B403-54B5CBFD2C93}" dt="2022-04-15T03:00:10.439" v="250" actId="20577"/>
          <ac:spMkLst>
            <pc:docMk/>
            <pc:sldMk cId="2806949342" sldId="287"/>
            <ac:spMk id="32" creationId="{EE7F8330-D1A1-4938-A87F-8383B290C546}"/>
          </ac:spMkLst>
        </pc:spChg>
        <pc:grpChg chg="del">
          <ac:chgData name="NGUYEN PHAM ANH THU" userId="baf72463-252b-4d5f-a6ca-5a6327a9888d" providerId="ADAL" clId="{539E7F45-CF68-495B-B403-54B5CBFD2C93}" dt="2022-04-15T02:59:20.265" v="220" actId="478"/>
          <ac:grpSpMkLst>
            <pc:docMk/>
            <pc:sldMk cId="2806949342" sldId="287"/>
            <ac:grpSpMk id="2" creationId="{7C533C84-413F-449A-B559-B47D175C9C9C}"/>
          </ac:grpSpMkLst>
        </pc:grpChg>
        <pc:grpChg chg="add mod">
          <ac:chgData name="NGUYEN PHAM ANH THU" userId="baf72463-252b-4d5f-a6ca-5a6327a9888d" providerId="ADAL" clId="{539E7F45-CF68-495B-B403-54B5CBFD2C93}" dt="2022-04-15T02:59:20.309" v="221"/>
          <ac:grpSpMkLst>
            <pc:docMk/>
            <pc:sldMk cId="2806949342" sldId="287"/>
            <ac:grpSpMk id="17" creationId="{71FDB4C6-4426-43EA-A5B9-B7811B64B5BC}"/>
          </ac:grpSpMkLst>
        </pc:grpChg>
        <pc:grpChg chg="mod">
          <ac:chgData name="NGUYEN PHAM ANH THU" userId="baf72463-252b-4d5f-a6ca-5a6327a9888d" providerId="ADAL" clId="{539E7F45-CF68-495B-B403-54B5CBFD2C93}" dt="2022-04-15T02:59:20.309" v="221"/>
          <ac:grpSpMkLst>
            <pc:docMk/>
            <pc:sldMk cId="2806949342" sldId="287"/>
            <ac:grpSpMk id="18" creationId="{A3CC8C22-4427-494F-A8A9-F1F0A928B604}"/>
          </ac:grpSpMkLst>
        </pc:grpChg>
        <pc:picChg chg="del">
          <ac:chgData name="NGUYEN PHAM ANH THU" userId="baf72463-252b-4d5f-a6ca-5a6327a9888d" providerId="ADAL" clId="{539E7F45-CF68-495B-B403-54B5CBFD2C93}" dt="2022-04-15T02:59:20.265" v="220" actId="478"/>
          <ac:picMkLst>
            <pc:docMk/>
            <pc:sldMk cId="2806949342" sldId="287"/>
            <ac:picMk id="7" creationId="{3A6574B0-E0DA-44D3-B5BD-2EEE28C80395}"/>
          </ac:picMkLst>
        </pc:picChg>
        <pc:picChg chg="add mod">
          <ac:chgData name="NGUYEN PHAM ANH THU" userId="baf72463-252b-4d5f-a6ca-5a6327a9888d" providerId="ADAL" clId="{539E7F45-CF68-495B-B403-54B5CBFD2C93}" dt="2022-04-15T02:59:20.309" v="221"/>
          <ac:picMkLst>
            <pc:docMk/>
            <pc:sldMk cId="2806949342" sldId="287"/>
            <ac:picMk id="31" creationId="{7C53FAE7-1BC7-40C5-B212-7D66619E65E6}"/>
          </ac:picMkLst>
        </pc:picChg>
        <pc:cxnChg chg="mod">
          <ac:chgData name="NGUYEN PHAM ANH THU" userId="baf72463-252b-4d5f-a6ca-5a6327a9888d" providerId="ADAL" clId="{539E7F45-CF68-495B-B403-54B5CBFD2C93}" dt="2022-04-15T02:59:20.309" v="221"/>
          <ac:cxnSpMkLst>
            <pc:docMk/>
            <pc:sldMk cId="2806949342" sldId="287"/>
            <ac:cxnSpMk id="21" creationId="{9E426C3C-7C14-41AA-8510-DF0DAD3BE50D}"/>
          </ac:cxnSpMkLst>
        </pc:cxnChg>
        <pc:cxnChg chg="mod">
          <ac:chgData name="NGUYEN PHAM ANH THU" userId="baf72463-252b-4d5f-a6ca-5a6327a9888d" providerId="ADAL" clId="{539E7F45-CF68-495B-B403-54B5CBFD2C93}" dt="2022-04-15T02:59:20.309" v="221"/>
          <ac:cxnSpMkLst>
            <pc:docMk/>
            <pc:sldMk cId="2806949342" sldId="287"/>
            <ac:cxnSpMk id="22" creationId="{2FFA0F6B-3EFD-40A3-BA55-F110034275F2}"/>
          </ac:cxnSpMkLst>
        </pc:cxnChg>
      </pc:sldChg>
      <pc:sldChg chg="addSp delSp modSp mod delAnim modAnim modNotesTx">
        <pc:chgData name="NGUYEN PHAM ANH THU" userId="baf72463-252b-4d5f-a6ca-5a6327a9888d" providerId="ADAL" clId="{539E7F45-CF68-495B-B403-54B5CBFD2C93}" dt="2022-04-15T03:06:28.840" v="318" actId="14100"/>
        <pc:sldMkLst>
          <pc:docMk/>
          <pc:sldMk cId="778892874" sldId="288"/>
        </pc:sldMkLst>
        <pc:spChg chg="del">
          <ac:chgData name="NGUYEN PHAM ANH THU" userId="baf72463-252b-4d5f-a6ca-5a6327a9888d" providerId="ADAL" clId="{539E7F45-CF68-495B-B403-54B5CBFD2C93}" dt="2022-04-15T03:00:21.331" v="251" actId="478"/>
          <ac:spMkLst>
            <pc:docMk/>
            <pc:sldMk cId="778892874" sldId="288"/>
            <ac:spMk id="4" creationId="{F7DCCBE0-5CEB-4CAD-A6EC-0814FF0B33D6}"/>
          </ac:spMkLst>
        </pc:spChg>
        <pc:spChg chg="del">
          <ac:chgData name="NGUYEN PHAM ANH THU" userId="baf72463-252b-4d5f-a6ca-5a6327a9888d" providerId="ADAL" clId="{539E7F45-CF68-495B-B403-54B5CBFD2C93}" dt="2022-04-15T03:00:21.331" v="251" actId="478"/>
          <ac:spMkLst>
            <pc:docMk/>
            <pc:sldMk cId="778892874" sldId="288"/>
            <ac:spMk id="8" creationId="{79F1159E-4DF2-4EA3-AC62-BA5B46BE0E72}"/>
          </ac:spMkLst>
        </pc:spChg>
        <pc:spChg chg="mod">
          <ac:chgData name="NGUYEN PHAM ANH THU" userId="baf72463-252b-4d5f-a6ca-5a6327a9888d" providerId="ADAL" clId="{539E7F45-CF68-495B-B403-54B5CBFD2C93}" dt="2022-04-15T03:00:21.344" v="252"/>
          <ac:spMkLst>
            <pc:docMk/>
            <pc:sldMk cId="778892874" sldId="288"/>
            <ac:spMk id="23" creationId="{DAEF06E0-C8D6-4C6D-A42C-95631E268511}"/>
          </ac:spMkLst>
        </pc:spChg>
        <pc:spChg chg="mod">
          <ac:chgData name="NGUYEN PHAM ANH THU" userId="baf72463-252b-4d5f-a6ca-5a6327a9888d" providerId="ADAL" clId="{539E7F45-CF68-495B-B403-54B5CBFD2C93}" dt="2022-04-15T03:00:21.344" v="252"/>
          <ac:spMkLst>
            <pc:docMk/>
            <pc:sldMk cId="778892874" sldId="288"/>
            <ac:spMk id="28" creationId="{37710CEE-51C7-4444-8489-1CA76A570139}"/>
          </ac:spMkLst>
        </pc:spChg>
        <pc:spChg chg="mod">
          <ac:chgData name="NGUYEN PHAM ANH THU" userId="baf72463-252b-4d5f-a6ca-5a6327a9888d" providerId="ADAL" clId="{539E7F45-CF68-495B-B403-54B5CBFD2C93}" dt="2022-04-15T03:00:21.344" v="252"/>
          <ac:spMkLst>
            <pc:docMk/>
            <pc:sldMk cId="778892874" sldId="288"/>
            <ac:spMk id="29" creationId="{D27DA388-FEE4-4903-91E5-71C7123E6F3A}"/>
          </ac:spMkLst>
        </pc:spChg>
        <pc:spChg chg="add mod">
          <ac:chgData name="NGUYEN PHAM ANH THU" userId="baf72463-252b-4d5f-a6ca-5a6327a9888d" providerId="ADAL" clId="{539E7F45-CF68-495B-B403-54B5CBFD2C93}" dt="2022-04-15T03:06:16.065" v="305" actId="20577"/>
          <ac:spMkLst>
            <pc:docMk/>
            <pc:sldMk cId="778892874" sldId="288"/>
            <ac:spMk id="30" creationId="{95B8DA0A-3022-40CB-9537-6D0D6FB27110}"/>
          </ac:spMkLst>
        </pc:spChg>
        <pc:spChg chg="add mod">
          <ac:chgData name="NGUYEN PHAM ANH THU" userId="baf72463-252b-4d5f-a6ca-5a6327a9888d" providerId="ADAL" clId="{539E7F45-CF68-495B-B403-54B5CBFD2C93}" dt="2022-04-15T03:06:23.771" v="317" actId="1038"/>
          <ac:spMkLst>
            <pc:docMk/>
            <pc:sldMk cId="778892874" sldId="288"/>
            <ac:spMk id="32" creationId="{3A867F82-993B-45BE-95A2-BC1779F90286}"/>
          </ac:spMkLst>
        </pc:spChg>
        <pc:grpChg chg="del">
          <ac:chgData name="NGUYEN PHAM ANH THU" userId="baf72463-252b-4d5f-a6ca-5a6327a9888d" providerId="ADAL" clId="{539E7F45-CF68-495B-B403-54B5CBFD2C93}" dt="2022-04-15T03:00:21.331" v="251" actId="478"/>
          <ac:grpSpMkLst>
            <pc:docMk/>
            <pc:sldMk cId="778892874" sldId="288"/>
            <ac:grpSpMk id="2" creationId="{7C533C84-413F-449A-B559-B47D175C9C9C}"/>
          </ac:grpSpMkLst>
        </pc:grpChg>
        <pc:grpChg chg="add mod">
          <ac:chgData name="NGUYEN PHAM ANH THU" userId="baf72463-252b-4d5f-a6ca-5a6327a9888d" providerId="ADAL" clId="{539E7F45-CF68-495B-B403-54B5CBFD2C93}" dt="2022-04-15T03:06:28.840" v="318" actId="14100"/>
          <ac:grpSpMkLst>
            <pc:docMk/>
            <pc:sldMk cId="778892874" sldId="288"/>
            <ac:grpSpMk id="17" creationId="{3D6AB06A-335A-40DB-B09E-E0787322F0A3}"/>
          </ac:grpSpMkLst>
        </pc:grpChg>
        <pc:grpChg chg="mod">
          <ac:chgData name="NGUYEN PHAM ANH THU" userId="baf72463-252b-4d5f-a6ca-5a6327a9888d" providerId="ADAL" clId="{539E7F45-CF68-495B-B403-54B5CBFD2C93}" dt="2022-04-15T03:00:21.344" v="252"/>
          <ac:grpSpMkLst>
            <pc:docMk/>
            <pc:sldMk cId="778892874" sldId="288"/>
            <ac:grpSpMk id="18" creationId="{E3E6F044-84AB-4E00-8AB6-84554D4A2CCC}"/>
          </ac:grpSpMkLst>
        </pc:grpChg>
        <pc:picChg chg="del">
          <ac:chgData name="NGUYEN PHAM ANH THU" userId="baf72463-252b-4d5f-a6ca-5a6327a9888d" providerId="ADAL" clId="{539E7F45-CF68-495B-B403-54B5CBFD2C93}" dt="2022-04-15T03:00:21.331" v="251" actId="478"/>
          <ac:picMkLst>
            <pc:docMk/>
            <pc:sldMk cId="778892874" sldId="288"/>
            <ac:picMk id="7" creationId="{3A6574B0-E0DA-44D3-B5BD-2EEE28C80395}"/>
          </ac:picMkLst>
        </pc:picChg>
        <pc:picChg chg="add mod">
          <ac:chgData name="NGUYEN PHAM ANH THU" userId="baf72463-252b-4d5f-a6ca-5a6327a9888d" providerId="ADAL" clId="{539E7F45-CF68-495B-B403-54B5CBFD2C93}" dt="2022-04-15T03:01:05" v="294" actId="1076"/>
          <ac:picMkLst>
            <pc:docMk/>
            <pc:sldMk cId="778892874" sldId="288"/>
            <ac:picMk id="31" creationId="{D0A9FDDA-9723-4CED-8E20-55E5C54C4F01}"/>
          </ac:picMkLst>
        </pc:picChg>
        <pc:cxnChg chg="mod">
          <ac:chgData name="NGUYEN PHAM ANH THU" userId="baf72463-252b-4d5f-a6ca-5a6327a9888d" providerId="ADAL" clId="{539E7F45-CF68-495B-B403-54B5CBFD2C93}" dt="2022-04-15T03:00:21.344" v="252"/>
          <ac:cxnSpMkLst>
            <pc:docMk/>
            <pc:sldMk cId="778892874" sldId="288"/>
            <ac:cxnSpMk id="21" creationId="{523C9434-E288-4E8B-8231-4C58604091D8}"/>
          </ac:cxnSpMkLst>
        </pc:cxnChg>
        <pc:cxnChg chg="mod">
          <ac:chgData name="NGUYEN PHAM ANH THU" userId="baf72463-252b-4d5f-a6ca-5a6327a9888d" providerId="ADAL" clId="{539E7F45-CF68-495B-B403-54B5CBFD2C93}" dt="2022-04-15T03:00:21.344" v="252"/>
          <ac:cxnSpMkLst>
            <pc:docMk/>
            <pc:sldMk cId="778892874" sldId="288"/>
            <ac:cxnSpMk id="22" creationId="{3BB89112-0592-4DCF-8BF2-0E4B2343937E}"/>
          </ac:cxnSpMkLst>
        </pc:cxnChg>
      </pc:sldChg>
      <pc:sldChg chg="del">
        <pc:chgData name="NGUYEN PHAM ANH THU" userId="baf72463-252b-4d5f-a6ca-5a6327a9888d" providerId="ADAL" clId="{539E7F45-CF68-495B-B403-54B5CBFD2C93}" dt="2022-04-15T05:56:48.358" v="1389" actId="47"/>
        <pc:sldMkLst>
          <pc:docMk/>
          <pc:sldMk cId="2879256710" sldId="290"/>
        </pc:sldMkLst>
      </pc:sldChg>
      <pc:sldChg chg="del">
        <pc:chgData name="NGUYEN PHAM ANH THU" userId="baf72463-252b-4d5f-a6ca-5a6327a9888d" providerId="ADAL" clId="{539E7F45-CF68-495B-B403-54B5CBFD2C93}" dt="2022-04-15T05:56:49.758" v="1392" actId="47"/>
        <pc:sldMkLst>
          <pc:docMk/>
          <pc:sldMk cId="3883057258" sldId="291"/>
        </pc:sldMkLst>
      </pc:sldChg>
      <pc:sldChg chg="del">
        <pc:chgData name="NGUYEN PHAM ANH THU" userId="baf72463-252b-4d5f-a6ca-5a6327a9888d" providerId="ADAL" clId="{539E7F45-CF68-495B-B403-54B5CBFD2C93}" dt="2022-04-15T05:56:49.972" v="1393" actId="47"/>
        <pc:sldMkLst>
          <pc:docMk/>
          <pc:sldMk cId="4114943756" sldId="292"/>
        </pc:sldMkLst>
      </pc:sldChg>
      <pc:sldChg chg="del">
        <pc:chgData name="NGUYEN PHAM ANH THU" userId="baf72463-252b-4d5f-a6ca-5a6327a9888d" providerId="ADAL" clId="{539E7F45-CF68-495B-B403-54B5CBFD2C93}" dt="2022-04-15T05:56:50.740" v="1395" actId="47"/>
        <pc:sldMkLst>
          <pc:docMk/>
          <pc:sldMk cId="360104098" sldId="293"/>
        </pc:sldMkLst>
      </pc:sldChg>
      <pc:sldChg chg="del">
        <pc:chgData name="NGUYEN PHAM ANH THU" userId="baf72463-252b-4d5f-a6ca-5a6327a9888d" providerId="ADAL" clId="{539E7F45-CF68-495B-B403-54B5CBFD2C93}" dt="2022-04-15T05:56:50.953" v="1396" actId="47"/>
        <pc:sldMkLst>
          <pc:docMk/>
          <pc:sldMk cId="3770205219" sldId="294"/>
        </pc:sldMkLst>
      </pc:sldChg>
      <pc:sldChg chg="addSp delSp modSp add mod delAnim modAnim">
        <pc:chgData name="NGUYEN PHAM ANH THU" userId="baf72463-252b-4d5f-a6ca-5a6327a9888d" providerId="ADAL" clId="{539E7F45-CF68-495B-B403-54B5CBFD2C93}" dt="2022-04-15T07:07:51.399" v="1630"/>
        <pc:sldMkLst>
          <pc:docMk/>
          <pc:sldMk cId="4116247877" sldId="296"/>
        </pc:sldMkLst>
        <pc:spChg chg="mod">
          <ac:chgData name="NGUYEN PHAM ANH THU" userId="baf72463-252b-4d5f-a6ca-5a6327a9888d" providerId="ADAL" clId="{539E7F45-CF68-495B-B403-54B5CBFD2C93}" dt="2022-04-15T04:14:27.250" v="661" actId="1076"/>
          <ac:spMkLst>
            <pc:docMk/>
            <pc:sldMk cId="4116247877" sldId="296"/>
            <ac:spMk id="4" creationId="{7867F948-F490-4D27-B481-3531FBA4E016}"/>
          </ac:spMkLst>
        </pc:spChg>
        <pc:spChg chg="del">
          <ac:chgData name="NGUYEN PHAM ANH THU" userId="baf72463-252b-4d5f-a6ca-5a6327a9888d" providerId="ADAL" clId="{539E7F45-CF68-495B-B403-54B5CBFD2C93}" dt="2022-04-15T04:09:58.274" v="584" actId="478"/>
          <ac:spMkLst>
            <pc:docMk/>
            <pc:sldMk cId="4116247877" sldId="296"/>
            <ac:spMk id="6" creationId="{80C82370-A89B-4E08-9E8B-9996B57F0C23}"/>
          </ac:spMkLst>
        </pc:spChg>
        <pc:spChg chg="del">
          <ac:chgData name="NGUYEN PHAM ANH THU" userId="baf72463-252b-4d5f-a6ca-5a6327a9888d" providerId="ADAL" clId="{539E7F45-CF68-495B-B403-54B5CBFD2C93}" dt="2022-04-15T04:10:15.819" v="587" actId="478"/>
          <ac:spMkLst>
            <pc:docMk/>
            <pc:sldMk cId="4116247877" sldId="296"/>
            <ac:spMk id="22" creationId="{AFA319DC-4F82-424D-BC9A-AED10447A291}"/>
          </ac:spMkLst>
        </pc:spChg>
        <pc:spChg chg="del">
          <ac:chgData name="NGUYEN PHAM ANH THU" userId="baf72463-252b-4d5f-a6ca-5a6327a9888d" providerId="ADAL" clId="{539E7F45-CF68-495B-B403-54B5CBFD2C93}" dt="2022-04-15T04:09:58.274" v="584" actId="478"/>
          <ac:spMkLst>
            <pc:docMk/>
            <pc:sldMk cId="4116247877" sldId="296"/>
            <ac:spMk id="32" creationId="{1CF31718-BCF6-40F1-B6FB-3F292C4D6789}"/>
          </ac:spMkLst>
        </pc:spChg>
        <pc:spChg chg="add del mod">
          <ac:chgData name="NGUYEN PHAM ANH THU" userId="baf72463-252b-4d5f-a6ca-5a6327a9888d" providerId="ADAL" clId="{539E7F45-CF68-495B-B403-54B5CBFD2C93}" dt="2022-04-15T04:13:35.742" v="648" actId="121"/>
          <ac:spMkLst>
            <pc:docMk/>
            <pc:sldMk cId="4116247877" sldId="296"/>
            <ac:spMk id="34" creationId="{62246B1A-0DB1-4670-9C10-8C0763C4F1EB}"/>
          </ac:spMkLst>
        </pc:spChg>
        <pc:spChg chg="mod">
          <ac:chgData name="NGUYEN PHAM ANH THU" userId="baf72463-252b-4d5f-a6ca-5a6327a9888d" providerId="ADAL" clId="{539E7F45-CF68-495B-B403-54B5CBFD2C93}" dt="2022-04-15T04:12:54.971" v="633" actId="14100"/>
          <ac:spMkLst>
            <pc:docMk/>
            <pc:sldMk cId="4116247877" sldId="296"/>
            <ac:spMk id="35" creationId="{1EC35EA8-A35B-4EC9-BD21-3EF581D4C283}"/>
          </ac:spMkLst>
        </pc:spChg>
        <pc:spChg chg="add mod">
          <ac:chgData name="NGUYEN PHAM ANH THU" userId="baf72463-252b-4d5f-a6ca-5a6327a9888d" providerId="ADAL" clId="{539E7F45-CF68-495B-B403-54B5CBFD2C93}" dt="2022-04-15T04:14:19.787" v="658" actId="1076"/>
          <ac:spMkLst>
            <pc:docMk/>
            <pc:sldMk cId="4116247877" sldId="296"/>
            <ac:spMk id="37" creationId="{820D252A-9021-46F3-A1B2-3BCE9A90685D}"/>
          </ac:spMkLst>
        </pc:spChg>
        <pc:spChg chg="mod">
          <ac:chgData name="NGUYEN PHAM ANH THU" userId="baf72463-252b-4d5f-a6ca-5a6327a9888d" providerId="ADAL" clId="{539E7F45-CF68-495B-B403-54B5CBFD2C93}" dt="2022-04-15T04:13:32.611" v="647" actId="14100"/>
          <ac:spMkLst>
            <pc:docMk/>
            <pc:sldMk cId="4116247877" sldId="296"/>
            <ac:spMk id="39" creationId="{4F7AF7FE-C7F1-4FA5-A644-9827F7981B8D}"/>
          </ac:spMkLst>
        </pc:spChg>
        <pc:spChg chg="mod">
          <ac:chgData name="NGUYEN PHAM ANH THU" userId="baf72463-252b-4d5f-a6ca-5a6327a9888d" providerId="ADAL" clId="{539E7F45-CF68-495B-B403-54B5CBFD2C93}" dt="2022-04-15T04:13:50.482" v="650" actId="1076"/>
          <ac:spMkLst>
            <pc:docMk/>
            <pc:sldMk cId="4116247877" sldId="296"/>
            <ac:spMk id="40" creationId="{D4D78F04-27E2-4D21-935B-CB8847F4E495}"/>
          </ac:spMkLst>
        </pc:spChg>
        <pc:spChg chg="add mod">
          <ac:chgData name="NGUYEN PHAM ANH THU" userId="baf72463-252b-4d5f-a6ca-5a6327a9888d" providerId="ADAL" clId="{539E7F45-CF68-495B-B403-54B5CBFD2C93}" dt="2022-04-15T04:14:19.787" v="658" actId="1076"/>
          <ac:spMkLst>
            <pc:docMk/>
            <pc:sldMk cId="4116247877" sldId="296"/>
            <ac:spMk id="42" creationId="{FEFC6A32-1C55-447A-9F3E-A62F310BA700}"/>
          </ac:spMkLst>
        </pc:spChg>
        <pc:grpChg chg="del">
          <ac:chgData name="NGUYEN PHAM ANH THU" userId="baf72463-252b-4d5f-a6ca-5a6327a9888d" providerId="ADAL" clId="{539E7F45-CF68-495B-B403-54B5CBFD2C93}" dt="2022-04-15T04:10:15.819" v="587" actId="478"/>
          <ac:grpSpMkLst>
            <pc:docMk/>
            <pc:sldMk cId="4116247877" sldId="296"/>
            <ac:grpSpMk id="18" creationId="{BA3D749F-AB66-432E-BEC9-120A10189586}"/>
          </ac:grpSpMkLst>
        </pc:grpChg>
        <pc:grpChg chg="del">
          <ac:chgData name="NGUYEN PHAM ANH THU" userId="baf72463-252b-4d5f-a6ca-5a6327a9888d" providerId="ADAL" clId="{539E7F45-CF68-495B-B403-54B5CBFD2C93}" dt="2022-04-15T04:09:55.493" v="583" actId="478"/>
          <ac:grpSpMkLst>
            <pc:docMk/>
            <pc:sldMk cId="4116247877" sldId="296"/>
            <ac:grpSpMk id="23" creationId="{FE2BF446-7548-4590-91A3-6450B8381060}"/>
          </ac:grpSpMkLst>
        </pc:grpChg>
        <pc:grpChg chg="del">
          <ac:chgData name="NGUYEN PHAM ANH THU" userId="baf72463-252b-4d5f-a6ca-5a6327a9888d" providerId="ADAL" clId="{539E7F45-CF68-495B-B403-54B5CBFD2C93}" dt="2022-04-15T04:09:58.274" v="584" actId="478"/>
          <ac:grpSpMkLst>
            <pc:docMk/>
            <pc:sldMk cId="4116247877" sldId="296"/>
            <ac:grpSpMk id="28" creationId="{696A2D30-25B0-4071-999B-A4AC3BA1FE4B}"/>
          </ac:grpSpMkLst>
        </pc:grpChg>
        <pc:grpChg chg="add mod">
          <ac:chgData name="NGUYEN PHAM ANH THU" userId="baf72463-252b-4d5f-a6ca-5a6327a9888d" providerId="ADAL" clId="{539E7F45-CF68-495B-B403-54B5CBFD2C93}" dt="2022-04-15T04:14:19.787" v="658" actId="1076"/>
          <ac:grpSpMkLst>
            <pc:docMk/>
            <pc:sldMk cId="4116247877" sldId="296"/>
            <ac:grpSpMk id="33" creationId="{E9800782-15EE-4F35-A376-C2E0CA30FF62}"/>
          </ac:grpSpMkLst>
        </pc:grpChg>
        <pc:grpChg chg="add mod">
          <ac:chgData name="NGUYEN PHAM ANH THU" userId="baf72463-252b-4d5f-a6ca-5a6327a9888d" providerId="ADAL" clId="{539E7F45-CF68-495B-B403-54B5CBFD2C93}" dt="2022-04-15T04:14:19.787" v="658" actId="1076"/>
          <ac:grpSpMkLst>
            <pc:docMk/>
            <pc:sldMk cId="4116247877" sldId="296"/>
            <ac:grpSpMk id="38" creationId="{089BA3FB-2396-4921-A4B4-E381F6F91876}"/>
          </ac:grpSpMkLst>
        </pc:grpChg>
        <pc:cxnChg chg="mod">
          <ac:chgData name="NGUYEN PHAM ANH THU" userId="baf72463-252b-4d5f-a6ca-5a6327a9888d" providerId="ADAL" clId="{539E7F45-CF68-495B-B403-54B5CBFD2C93}" dt="2022-04-15T04:11:15.507" v="604" actId="1582"/>
          <ac:cxnSpMkLst>
            <pc:docMk/>
            <pc:sldMk cId="4116247877" sldId="296"/>
            <ac:cxnSpMk id="36" creationId="{B6D3E5AB-00E9-4550-8D09-CEA47A169FD0}"/>
          </ac:cxnSpMkLst>
        </pc:cxnChg>
        <pc:cxnChg chg="mod">
          <ac:chgData name="NGUYEN PHAM ANH THU" userId="baf72463-252b-4d5f-a6ca-5a6327a9888d" providerId="ADAL" clId="{539E7F45-CF68-495B-B403-54B5CBFD2C93}" dt="2022-04-15T04:13:00.769" v="634"/>
          <ac:cxnSpMkLst>
            <pc:docMk/>
            <pc:sldMk cId="4116247877" sldId="296"/>
            <ac:cxnSpMk id="41" creationId="{EF4D99A9-7C30-4C42-B946-20EA3DB6BADB}"/>
          </ac:cxnSpMkLst>
        </pc:cxnChg>
      </pc:sldChg>
      <pc:sldChg chg="addSp delSp modSp add mod delAnim modAnim">
        <pc:chgData name="NGUYEN PHAM ANH THU" userId="baf72463-252b-4d5f-a6ca-5a6327a9888d" providerId="ADAL" clId="{539E7F45-CF68-495B-B403-54B5CBFD2C93}" dt="2022-04-15T07:08:14.540" v="1635"/>
        <pc:sldMkLst>
          <pc:docMk/>
          <pc:sldMk cId="2868582937" sldId="297"/>
        </pc:sldMkLst>
        <pc:spChg chg="mod">
          <ac:chgData name="NGUYEN PHAM ANH THU" userId="baf72463-252b-4d5f-a6ca-5a6327a9888d" providerId="ADAL" clId="{539E7F45-CF68-495B-B403-54B5CBFD2C93}" dt="2022-04-15T04:16:33.756" v="676" actId="20577"/>
          <ac:spMkLst>
            <pc:docMk/>
            <pc:sldMk cId="2868582937" sldId="297"/>
            <ac:spMk id="4" creationId="{7867F948-F490-4D27-B481-3531FBA4E016}"/>
          </ac:spMkLst>
        </pc:spChg>
        <pc:spChg chg="mod">
          <ac:chgData name="NGUYEN PHAM ANH THU" userId="baf72463-252b-4d5f-a6ca-5a6327a9888d" providerId="ADAL" clId="{539E7F45-CF68-495B-B403-54B5CBFD2C93}" dt="2022-04-15T04:15:48.732" v="671" actId="20577"/>
          <ac:spMkLst>
            <pc:docMk/>
            <pc:sldMk cId="2868582937" sldId="297"/>
            <ac:spMk id="17" creationId="{541D1ABD-5B50-4D78-A9D9-04C8F8F31737}"/>
          </ac:spMkLst>
        </pc:spChg>
        <pc:spChg chg="mod">
          <ac:chgData name="NGUYEN PHAM ANH THU" userId="baf72463-252b-4d5f-a6ca-5a6327a9888d" providerId="ADAL" clId="{539E7F45-CF68-495B-B403-54B5CBFD2C93}" dt="2022-04-15T04:23:43.077" v="842" actId="20577"/>
          <ac:spMkLst>
            <pc:docMk/>
            <pc:sldMk cId="2868582937" sldId="297"/>
            <ac:spMk id="26" creationId="{2795350A-0FF8-4840-AE7C-1A53767CA641}"/>
          </ac:spMkLst>
        </pc:spChg>
        <pc:spChg chg="mod">
          <ac:chgData name="NGUYEN PHAM ANH THU" userId="baf72463-252b-4d5f-a6ca-5a6327a9888d" providerId="ADAL" clId="{539E7F45-CF68-495B-B403-54B5CBFD2C93}" dt="2022-04-15T04:23:41.745" v="841" actId="1076"/>
          <ac:spMkLst>
            <pc:docMk/>
            <pc:sldMk cId="2868582937" sldId="297"/>
            <ac:spMk id="27" creationId="{C5F55FF8-9C3C-490E-BF8A-34D31F4CA90F}"/>
          </ac:spMkLst>
        </pc:spChg>
        <pc:spChg chg="add mod">
          <ac:chgData name="NGUYEN PHAM ANH THU" userId="baf72463-252b-4d5f-a6ca-5a6327a9888d" providerId="ADAL" clId="{539E7F45-CF68-495B-B403-54B5CBFD2C93}" dt="2022-04-15T04:23:25.403" v="839" actId="14100"/>
          <ac:spMkLst>
            <pc:docMk/>
            <pc:sldMk cId="2868582937" sldId="297"/>
            <ac:spMk id="29" creationId="{F98D19DF-E3F0-4C0A-BA72-D7C352F4A323}"/>
          </ac:spMkLst>
        </pc:spChg>
        <pc:spChg chg="add mod">
          <ac:chgData name="NGUYEN PHAM ANH THU" userId="baf72463-252b-4d5f-a6ca-5a6327a9888d" providerId="ADAL" clId="{539E7F45-CF68-495B-B403-54B5CBFD2C93}" dt="2022-04-15T04:24:01.449" v="845" actId="1076"/>
          <ac:spMkLst>
            <pc:docMk/>
            <pc:sldMk cId="2868582937" sldId="297"/>
            <ac:spMk id="31" creationId="{53F848E5-C847-4C2A-92EE-1EF78B6337F6}"/>
          </ac:spMkLst>
        </pc:spChg>
        <pc:spChg chg="add del mod">
          <ac:chgData name="NGUYEN PHAM ANH THU" userId="baf72463-252b-4d5f-a6ca-5a6327a9888d" providerId="ADAL" clId="{539E7F45-CF68-495B-B403-54B5CBFD2C93}" dt="2022-04-15T04:21:03.568" v="816" actId="478"/>
          <ac:spMkLst>
            <pc:docMk/>
            <pc:sldMk cId="2868582937" sldId="297"/>
            <ac:spMk id="32" creationId="{6A87374F-19EB-41DA-8CA3-59CAFB2CFDF6}"/>
          </ac:spMkLst>
        </pc:spChg>
        <pc:spChg chg="del">
          <ac:chgData name="NGUYEN PHAM ANH THU" userId="baf72463-252b-4d5f-a6ca-5a6327a9888d" providerId="ADAL" clId="{539E7F45-CF68-495B-B403-54B5CBFD2C93}" dt="2022-04-15T04:16:24.881" v="672" actId="478"/>
          <ac:spMkLst>
            <pc:docMk/>
            <pc:sldMk cId="2868582937" sldId="297"/>
            <ac:spMk id="37" creationId="{820D252A-9021-46F3-A1B2-3BCE9A90685D}"/>
          </ac:spMkLst>
        </pc:spChg>
        <pc:spChg chg="del">
          <ac:chgData name="NGUYEN PHAM ANH THU" userId="baf72463-252b-4d5f-a6ca-5a6327a9888d" providerId="ADAL" clId="{539E7F45-CF68-495B-B403-54B5CBFD2C93}" dt="2022-04-15T04:16:24.881" v="672" actId="478"/>
          <ac:spMkLst>
            <pc:docMk/>
            <pc:sldMk cId="2868582937" sldId="297"/>
            <ac:spMk id="42" creationId="{FEFC6A32-1C55-447A-9F3E-A62F310BA700}"/>
          </ac:spMkLst>
        </pc:spChg>
        <pc:spChg chg="add del mod">
          <ac:chgData name="NGUYEN PHAM ANH THU" userId="baf72463-252b-4d5f-a6ca-5a6327a9888d" providerId="ADAL" clId="{539E7F45-CF68-495B-B403-54B5CBFD2C93}" dt="2022-04-15T04:21:03.568" v="816" actId="478"/>
          <ac:spMkLst>
            <pc:docMk/>
            <pc:sldMk cId="2868582937" sldId="297"/>
            <ac:spMk id="46" creationId="{2F1C6371-24EC-4B8C-B8F8-C91A35B2589A}"/>
          </ac:spMkLst>
        </pc:spChg>
        <pc:spChg chg="add del mod">
          <ac:chgData name="NGUYEN PHAM ANH THU" userId="baf72463-252b-4d5f-a6ca-5a6327a9888d" providerId="ADAL" clId="{539E7F45-CF68-495B-B403-54B5CBFD2C93}" dt="2022-04-15T04:21:03.568" v="816" actId="478"/>
          <ac:spMkLst>
            <pc:docMk/>
            <pc:sldMk cId="2868582937" sldId="297"/>
            <ac:spMk id="47" creationId="{FD038230-7BC1-459A-A58D-70BF09FDFD37}"/>
          </ac:spMkLst>
        </pc:spChg>
        <pc:spChg chg="add del mod">
          <ac:chgData name="NGUYEN PHAM ANH THU" userId="baf72463-252b-4d5f-a6ca-5a6327a9888d" providerId="ADAL" clId="{539E7F45-CF68-495B-B403-54B5CBFD2C93}" dt="2022-04-15T04:21:03.568" v="816" actId="478"/>
          <ac:spMkLst>
            <pc:docMk/>
            <pc:sldMk cId="2868582937" sldId="297"/>
            <ac:spMk id="48" creationId="{A2DC4929-A34E-47FC-A81F-9939DA1D6AFE}"/>
          </ac:spMkLst>
        </pc:spChg>
        <pc:spChg chg="add del mod">
          <ac:chgData name="NGUYEN PHAM ANH THU" userId="baf72463-252b-4d5f-a6ca-5a6327a9888d" providerId="ADAL" clId="{539E7F45-CF68-495B-B403-54B5CBFD2C93}" dt="2022-04-15T04:22:43.509" v="828" actId="478"/>
          <ac:spMkLst>
            <pc:docMk/>
            <pc:sldMk cId="2868582937" sldId="297"/>
            <ac:spMk id="49" creationId="{222BC459-5AD4-450B-B270-7424FEB586E4}"/>
          </ac:spMkLst>
        </pc:spChg>
        <pc:spChg chg="add del mod">
          <ac:chgData name="NGUYEN PHAM ANH THU" userId="baf72463-252b-4d5f-a6ca-5a6327a9888d" providerId="ADAL" clId="{539E7F45-CF68-495B-B403-54B5CBFD2C93}" dt="2022-04-15T04:22:43.509" v="828" actId="478"/>
          <ac:spMkLst>
            <pc:docMk/>
            <pc:sldMk cId="2868582937" sldId="297"/>
            <ac:spMk id="53" creationId="{C9CFA8BA-9B5C-4A03-8EF6-53D2E02A97E3}"/>
          </ac:spMkLst>
        </pc:spChg>
        <pc:spChg chg="add del mod">
          <ac:chgData name="NGUYEN PHAM ANH THU" userId="baf72463-252b-4d5f-a6ca-5a6327a9888d" providerId="ADAL" clId="{539E7F45-CF68-495B-B403-54B5CBFD2C93}" dt="2022-04-15T04:22:43.509" v="828" actId="478"/>
          <ac:spMkLst>
            <pc:docMk/>
            <pc:sldMk cId="2868582937" sldId="297"/>
            <ac:spMk id="54" creationId="{3B7F16FA-D035-4C2D-A54F-5CD294B51F90}"/>
          </ac:spMkLst>
        </pc:spChg>
        <pc:spChg chg="add del mod">
          <ac:chgData name="NGUYEN PHAM ANH THU" userId="baf72463-252b-4d5f-a6ca-5a6327a9888d" providerId="ADAL" clId="{539E7F45-CF68-495B-B403-54B5CBFD2C93}" dt="2022-04-15T04:22:43.509" v="828" actId="478"/>
          <ac:spMkLst>
            <pc:docMk/>
            <pc:sldMk cId="2868582937" sldId="297"/>
            <ac:spMk id="55" creationId="{E75CC72A-78A8-4BD8-9BAE-150523D23524}"/>
          </ac:spMkLst>
        </pc:spChg>
        <pc:spChg chg="add del mod">
          <ac:chgData name="NGUYEN PHAM ANH THU" userId="baf72463-252b-4d5f-a6ca-5a6327a9888d" providerId="ADAL" clId="{539E7F45-CF68-495B-B403-54B5CBFD2C93}" dt="2022-04-15T04:22:43.509" v="828" actId="478"/>
          <ac:spMkLst>
            <pc:docMk/>
            <pc:sldMk cId="2868582937" sldId="297"/>
            <ac:spMk id="56" creationId="{0BB020C9-10D7-4C4F-A71C-17817BDE9F07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57" creationId="{351882DB-CDC7-42B0-9368-EA5EAD82FE30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61" creationId="{119F56D1-2DF8-4CDD-A482-9791BA31C167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62" creationId="{F0174C29-C393-4A08-8824-2081F85C825F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64" creationId="{E867004A-9510-4D82-9537-B57405245661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65" creationId="{9E798DE2-166B-4994-8FFD-8578496793A3}"/>
          </ac:spMkLst>
        </pc:spChg>
        <pc:spChg chg="add del mod">
          <ac:chgData name="NGUYEN PHAM ANH THU" userId="baf72463-252b-4d5f-a6ca-5a6327a9888d" providerId="ADAL" clId="{539E7F45-CF68-495B-B403-54B5CBFD2C93}" dt="2022-04-15T04:23:05.659" v="835" actId="478"/>
          <ac:spMkLst>
            <pc:docMk/>
            <pc:sldMk cId="2868582937" sldId="297"/>
            <ac:spMk id="66" creationId="{C8EE9A9B-61AC-49E6-8B58-DA2FBD013004}"/>
          </ac:spMkLst>
        </pc:spChg>
        <pc:grpChg chg="add mod">
          <ac:chgData name="NGUYEN PHAM ANH THU" userId="baf72463-252b-4d5f-a6ca-5a6327a9888d" providerId="ADAL" clId="{539E7F45-CF68-495B-B403-54B5CBFD2C93}" dt="2022-04-15T04:23:25.403" v="839" actId="14100"/>
          <ac:grpSpMkLst>
            <pc:docMk/>
            <pc:sldMk cId="2868582937" sldId="297"/>
            <ac:grpSpMk id="25" creationId="{405E9320-BBBC-4528-9FD6-9AFF7A3E4F99}"/>
          </ac:grpSpMkLst>
        </pc:grpChg>
        <pc:grpChg chg="del">
          <ac:chgData name="NGUYEN PHAM ANH THU" userId="baf72463-252b-4d5f-a6ca-5a6327a9888d" providerId="ADAL" clId="{539E7F45-CF68-495B-B403-54B5CBFD2C93}" dt="2022-04-15T04:16:24.881" v="672" actId="478"/>
          <ac:grpSpMkLst>
            <pc:docMk/>
            <pc:sldMk cId="2868582937" sldId="297"/>
            <ac:grpSpMk id="33" creationId="{E9800782-15EE-4F35-A376-C2E0CA30FF62}"/>
          </ac:grpSpMkLst>
        </pc:grpChg>
        <pc:grpChg chg="del">
          <ac:chgData name="NGUYEN PHAM ANH THU" userId="baf72463-252b-4d5f-a6ca-5a6327a9888d" providerId="ADAL" clId="{539E7F45-CF68-495B-B403-54B5CBFD2C93}" dt="2022-04-15T04:16:24.881" v="672" actId="478"/>
          <ac:grpSpMkLst>
            <pc:docMk/>
            <pc:sldMk cId="2868582937" sldId="297"/>
            <ac:grpSpMk id="38" creationId="{089BA3FB-2396-4921-A4B4-E381F6F91876}"/>
          </ac:grpSpMkLst>
        </pc:grpChg>
        <pc:grpChg chg="add del mod">
          <ac:chgData name="NGUYEN PHAM ANH THU" userId="baf72463-252b-4d5f-a6ca-5a6327a9888d" providerId="ADAL" clId="{539E7F45-CF68-495B-B403-54B5CBFD2C93}" dt="2022-04-15T04:21:03.568" v="816" actId="478"/>
          <ac:grpSpMkLst>
            <pc:docMk/>
            <pc:sldMk cId="2868582937" sldId="297"/>
            <ac:grpSpMk id="43" creationId="{240780EA-2726-4DB9-8B62-1B7FB33B63CE}"/>
          </ac:grpSpMkLst>
        </pc:grpChg>
        <pc:grpChg chg="add del mod">
          <ac:chgData name="NGUYEN PHAM ANH THU" userId="baf72463-252b-4d5f-a6ca-5a6327a9888d" providerId="ADAL" clId="{539E7F45-CF68-495B-B403-54B5CBFD2C93}" dt="2022-04-15T04:22:43.509" v="828" actId="478"/>
          <ac:grpSpMkLst>
            <pc:docMk/>
            <pc:sldMk cId="2868582937" sldId="297"/>
            <ac:grpSpMk id="50" creationId="{4F08C794-C088-4789-B6E3-EA473E753790}"/>
          </ac:grpSpMkLst>
        </pc:grpChg>
        <pc:grpChg chg="add del mod">
          <ac:chgData name="NGUYEN PHAM ANH THU" userId="baf72463-252b-4d5f-a6ca-5a6327a9888d" providerId="ADAL" clId="{539E7F45-CF68-495B-B403-54B5CBFD2C93}" dt="2022-04-15T04:23:05.659" v="835" actId="478"/>
          <ac:grpSpMkLst>
            <pc:docMk/>
            <pc:sldMk cId="2868582937" sldId="297"/>
            <ac:grpSpMk id="58" creationId="{720EE496-1EB5-4452-A78A-92C9D665542E}"/>
          </ac:grpSpMkLst>
        </pc:grpChg>
        <pc:picChg chg="mod">
          <ac:chgData name="NGUYEN PHAM ANH THU" userId="baf72463-252b-4d5f-a6ca-5a6327a9888d" providerId="ADAL" clId="{539E7F45-CF68-495B-B403-54B5CBFD2C93}" dt="2022-04-15T04:19:38.096" v="802" actId="1076"/>
          <ac:picMkLst>
            <pc:docMk/>
            <pc:sldMk cId="2868582937" sldId="297"/>
            <ac:picMk id="14" creationId="{00000000-0000-0000-0000-000000000000}"/>
          </ac:picMkLst>
        </pc:picChg>
        <pc:cxnChg chg="mod">
          <ac:chgData name="NGUYEN PHAM ANH THU" userId="baf72463-252b-4d5f-a6ca-5a6327a9888d" providerId="ADAL" clId="{539E7F45-CF68-495B-B403-54B5CBFD2C93}" dt="2022-04-15T04:23:54.323" v="844" actId="14100"/>
          <ac:cxnSpMkLst>
            <pc:docMk/>
            <pc:sldMk cId="2868582937" sldId="297"/>
            <ac:cxnSpMk id="28" creationId="{02DD9CF3-AACF-42E3-B789-95B1DFF03A5D}"/>
          </ac:cxnSpMkLst>
        </pc:cxnChg>
        <pc:cxnChg chg="mod">
          <ac:chgData name="NGUYEN PHAM ANH THU" userId="baf72463-252b-4d5f-a6ca-5a6327a9888d" providerId="ADAL" clId="{539E7F45-CF68-495B-B403-54B5CBFD2C93}" dt="2022-04-15T04:20:59.092" v="814"/>
          <ac:cxnSpMkLst>
            <pc:docMk/>
            <pc:sldMk cId="2868582937" sldId="297"/>
            <ac:cxnSpMk id="44" creationId="{1146E788-5042-4942-ABD8-CE87C22B5524}"/>
          </ac:cxnSpMkLst>
        </pc:cxnChg>
        <pc:cxnChg chg="mod">
          <ac:chgData name="NGUYEN PHAM ANH THU" userId="baf72463-252b-4d5f-a6ca-5a6327a9888d" providerId="ADAL" clId="{539E7F45-CF68-495B-B403-54B5CBFD2C93}" dt="2022-04-15T04:20:59.092" v="814"/>
          <ac:cxnSpMkLst>
            <pc:docMk/>
            <pc:sldMk cId="2868582937" sldId="297"/>
            <ac:cxnSpMk id="45" creationId="{ACA6972C-AAFB-40CC-988F-7A200A78EC2F}"/>
          </ac:cxnSpMkLst>
        </pc:cxnChg>
        <pc:cxnChg chg="mod">
          <ac:chgData name="NGUYEN PHAM ANH THU" userId="baf72463-252b-4d5f-a6ca-5a6327a9888d" providerId="ADAL" clId="{539E7F45-CF68-495B-B403-54B5CBFD2C93}" dt="2022-04-15T04:21:11.068" v="817"/>
          <ac:cxnSpMkLst>
            <pc:docMk/>
            <pc:sldMk cId="2868582937" sldId="297"/>
            <ac:cxnSpMk id="51" creationId="{1FA07DB4-55D7-4540-8FBA-3E740DC72394}"/>
          </ac:cxnSpMkLst>
        </pc:cxnChg>
        <pc:cxnChg chg="mod">
          <ac:chgData name="NGUYEN PHAM ANH THU" userId="baf72463-252b-4d5f-a6ca-5a6327a9888d" providerId="ADAL" clId="{539E7F45-CF68-495B-B403-54B5CBFD2C93}" dt="2022-04-15T04:21:11.068" v="817"/>
          <ac:cxnSpMkLst>
            <pc:docMk/>
            <pc:sldMk cId="2868582937" sldId="297"/>
            <ac:cxnSpMk id="52" creationId="{E71F570B-4ABD-49E5-B9CC-9AD9EF5172CB}"/>
          </ac:cxnSpMkLst>
        </pc:cxnChg>
        <pc:cxnChg chg="mod">
          <ac:chgData name="NGUYEN PHAM ANH THU" userId="baf72463-252b-4d5f-a6ca-5a6327a9888d" providerId="ADAL" clId="{539E7F45-CF68-495B-B403-54B5CBFD2C93}" dt="2022-04-15T04:22:44.585" v="829"/>
          <ac:cxnSpMkLst>
            <pc:docMk/>
            <pc:sldMk cId="2868582937" sldId="297"/>
            <ac:cxnSpMk id="59" creationId="{870965C8-DE91-4EFF-A830-A72369ECA9B1}"/>
          </ac:cxnSpMkLst>
        </pc:cxnChg>
        <pc:cxnChg chg="mod">
          <ac:chgData name="NGUYEN PHAM ANH THU" userId="baf72463-252b-4d5f-a6ca-5a6327a9888d" providerId="ADAL" clId="{539E7F45-CF68-495B-B403-54B5CBFD2C93}" dt="2022-04-15T04:22:44.585" v="829"/>
          <ac:cxnSpMkLst>
            <pc:docMk/>
            <pc:sldMk cId="2868582937" sldId="297"/>
            <ac:cxnSpMk id="60" creationId="{A3F2DBCE-198D-4FBE-A5CE-E82415A78693}"/>
          </ac:cxnSpMkLst>
        </pc:cxnChg>
        <pc:cxnChg chg="add del mod">
          <ac:chgData name="NGUYEN PHAM ANH THU" userId="baf72463-252b-4d5f-a6ca-5a6327a9888d" providerId="ADAL" clId="{539E7F45-CF68-495B-B403-54B5CBFD2C93}" dt="2022-04-15T04:23:05.659" v="835" actId="478"/>
          <ac:cxnSpMkLst>
            <pc:docMk/>
            <pc:sldMk cId="2868582937" sldId="297"/>
            <ac:cxnSpMk id="63" creationId="{C9E0DD0E-5964-4974-96DA-D1D85B6FED28}"/>
          </ac:cxnSpMkLst>
        </pc:cxnChg>
      </pc:sldChg>
      <pc:sldChg chg="addSp delSp modSp add mod delAnim modAnim">
        <pc:chgData name="NGUYEN PHAM ANH THU" userId="baf72463-252b-4d5f-a6ca-5a6327a9888d" providerId="ADAL" clId="{539E7F45-CF68-495B-B403-54B5CBFD2C93}" dt="2022-04-15T07:08:42.697" v="1642"/>
        <pc:sldMkLst>
          <pc:docMk/>
          <pc:sldMk cId="1344558168" sldId="298"/>
        </pc:sldMkLst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21" creationId="{F63EDA68-4E8E-4C32-AAD0-9E75856DCC00}"/>
          </ac:spMkLst>
        </pc:spChg>
        <pc:spChg chg="del">
          <ac:chgData name="NGUYEN PHAM ANH THU" userId="baf72463-252b-4d5f-a6ca-5a6327a9888d" providerId="ADAL" clId="{539E7F45-CF68-495B-B403-54B5CBFD2C93}" dt="2022-04-15T04:24:13.642" v="847" actId="478"/>
          <ac:spMkLst>
            <pc:docMk/>
            <pc:sldMk cId="1344558168" sldId="298"/>
            <ac:spMk id="29" creationId="{F98D19DF-E3F0-4C0A-BA72-D7C352F4A323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0" creationId="{B89531B9-BD22-44C9-84A1-D877D63BFD2A}"/>
          </ac:spMkLst>
        </pc:spChg>
        <pc:spChg chg="del">
          <ac:chgData name="NGUYEN PHAM ANH THU" userId="baf72463-252b-4d5f-a6ca-5a6327a9888d" providerId="ADAL" clId="{539E7F45-CF68-495B-B403-54B5CBFD2C93}" dt="2022-04-15T04:24:13.642" v="847" actId="478"/>
          <ac:spMkLst>
            <pc:docMk/>
            <pc:sldMk cId="1344558168" sldId="298"/>
            <ac:spMk id="31" creationId="{53F848E5-C847-4C2A-92EE-1EF78B6337F6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2" creationId="{0114F4AC-6E10-41DE-B23F-02F37D951E60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4" creationId="{95B022DA-051B-4701-A66E-589688BCDD52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5" creationId="{9347FBCD-1631-49CA-AA8D-2F2785BEF405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6" creationId="{A13409D0-8BCE-4EB9-B050-5E4CD8D0BFC1}"/>
          </ac:spMkLst>
        </pc:spChg>
        <pc:spChg chg="add mod">
          <ac:chgData name="NGUYEN PHAM ANH THU" userId="baf72463-252b-4d5f-a6ca-5a6327a9888d" providerId="ADAL" clId="{539E7F45-CF68-495B-B403-54B5CBFD2C93}" dt="2022-04-15T04:29:30.258" v="912" actId="1076"/>
          <ac:spMkLst>
            <pc:docMk/>
            <pc:sldMk cId="1344558168" sldId="298"/>
            <ac:spMk id="37" creationId="{2E539036-8BCB-4F34-B590-4E41EEA07FFF}"/>
          </ac:spMkLst>
        </pc:spChg>
        <pc:grpChg chg="mod">
          <ac:chgData name="NGUYEN PHAM ANH THU" userId="baf72463-252b-4d5f-a6ca-5a6327a9888d" providerId="ADAL" clId="{539E7F45-CF68-495B-B403-54B5CBFD2C93}" dt="2022-04-15T04:25:25.846" v="868" actId="1076"/>
          <ac:grpSpMkLst>
            <pc:docMk/>
            <pc:sldMk cId="1344558168" sldId="298"/>
            <ac:grpSpMk id="2" creationId="{00000000-0000-0000-0000-000000000000}"/>
          </ac:grpSpMkLst>
        </pc:grpChg>
        <pc:grpChg chg="add mod">
          <ac:chgData name="NGUYEN PHAM ANH THU" userId="baf72463-252b-4d5f-a6ca-5a6327a9888d" providerId="ADAL" clId="{539E7F45-CF68-495B-B403-54B5CBFD2C93}" dt="2022-04-15T04:29:30.258" v="912" actId="1076"/>
          <ac:grpSpMkLst>
            <pc:docMk/>
            <pc:sldMk cId="1344558168" sldId="298"/>
            <ac:grpSpMk id="22" creationId="{3274F15B-5994-4DA2-9DF1-24F94E58EF39}"/>
          </ac:grpSpMkLst>
        </pc:grpChg>
        <pc:grpChg chg="del">
          <ac:chgData name="NGUYEN PHAM ANH THU" userId="baf72463-252b-4d5f-a6ca-5a6327a9888d" providerId="ADAL" clId="{539E7F45-CF68-495B-B403-54B5CBFD2C93}" dt="2022-04-15T04:24:13.642" v="847" actId="478"/>
          <ac:grpSpMkLst>
            <pc:docMk/>
            <pc:sldMk cId="1344558168" sldId="298"/>
            <ac:grpSpMk id="25" creationId="{405E9320-BBBC-4528-9FD6-9AFF7A3E4F99}"/>
          </ac:grpSpMkLst>
        </pc:grpChg>
        <pc:cxnChg chg="mod">
          <ac:chgData name="NGUYEN PHAM ANH THU" userId="baf72463-252b-4d5f-a6ca-5a6327a9888d" providerId="ADAL" clId="{539E7F45-CF68-495B-B403-54B5CBFD2C93}" dt="2022-04-15T04:24:55.372" v="859" actId="1582"/>
          <ac:cxnSpMkLst>
            <pc:docMk/>
            <pc:sldMk cId="1344558168" sldId="298"/>
            <ac:cxnSpMk id="23" creationId="{5EBE6834-BE7B-49D8-8717-EE823BAAB355}"/>
          </ac:cxnSpMkLst>
        </pc:cxnChg>
        <pc:cxnChg chg="mod">
          <ac:chgData name="NGUYEN PHAM ANH THU" userId="baf72463-252b-4d5f-a6ca-5a6327a9888d" providerId="ADAL" clId="{539E7F45-CF68-495B-B403-54B5CBFD2C93}" dt="2022-04-15T04:26:39.777" v="885" actId="14100"/>
          <ac:cxnSpMkLst>
            <pc:docMk/>
            <pc:sldMk cId="1344558168" sldId="298"/>
            <ac:cxnSpMk id="24" creationId="{1739E165-A7A0-4E20-B52A-0800B8F99504}"/>
          </ac:cxnSpMkLst>
        </pc:cxnChg>
        <pc:cxnChg chg="add mod">
          <ac:chgData name="NGUYEN PHAM ANH THU" userId="baf72463-252b-4d5f-a6ca-5a6327a9888d" providerId="ADAL" clId="{539E7F45-CF68-495B-B403-54B5CBFD2C93}" dt="2022-04-15T04:29:30.258" v="912" actId="1076"/>
          <ac:cxnSpMkLst>
            <pc:docMk/>
            <pc:sldMk cId="1344558168" sldId="298"/>
            <ac:cxnSpMk id="33" creationId="{043CB673-211F-48AE-B2A9-81F6AC5C349C}"/>
          </ac:cxnSpMkLst>
        </pc:cxnChg>
      </pc:sldChg>
      <pc:sldChg chg="addSp delSp modSp add mod delAnim modAnim">
        <pc:chgData name="NGUYEN PHAM ANH THU" userId="baf72463-252b-4d5f-a6ca-5a6327a9888d" providerId="ADAL" clId="{539E7F45-CF68-495B-B403-54B5CBFD2C93}" dt="2022-04-15T07:09:17.380" v="1651"/>
        <pc:sldMkLst>
          <pc:docMk/>
          <pc:sldMk cId="3545885891" sldId="299"/>
        </pc:sldMkLst>
        <pc:spChg chg="mod">
          <ac:chgData name="NGUYEN PHAM ANH THU" userId="baf72463-252b-4d5f-a6ca-5a6327a9888d" providerId="ADAL" clId="{539E7F45-CF68-495B-B403-54B5CBFD2C93}" dt="2022-04-15T04:29:44.978" v="915" actId="20577"/>
          <ac:spMkLst>
            <pc:docMk/>
            <pc:sldMk cId="3545885891" sldId="299"/>
            <ac:spMk id="4" creationId="{7867F948-F490-4D27-B481-3531FBA4E016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21" creationId="{F63EDA68-4E8E-4C32-AAD0-9E75856DCC00}"/>
          </ac:spMkLst>
        </pc:spChg>
        <pc:spChg chg="mod">
          <ac:chgData name="NGUYEN PHAM ANH THU" userId="baf72463-252b-4d5f-a6ca-5a6327a9888d" providerId="ADAL" clId="{539E7F45-CF68-495B-B403-54B5CBFD2C93}" dt="2022-04-15T04:32:39.042" v="975" actId="14100"/>
          <ac:spMkLst>
            <pc:docMk/>
            <pc:sldMk cId="3545885891" sldId="299"/>
            <ac:spMk id="27" creationId="{F40ECDBD-3F6F-4269-BE43-E0799D0A5290}"/>
          </ac:spMkLst>
        </pc:spChg>
        <pc:spChg chg="mod">
          <ac:chgData name="NGUYEN PHAM ANH THU" userId="baf72463-252b-4d5f-a6ca-5a6327a9888d" providerId="ADAL" clId="{539E7F45-CF68-495B-B403-54B5CBFD2C93}" dt="2022-04-15T04:33:06.369" v="982" actId="1076"/>
          <ac:spMkLst>
            <pc:docMk/>
            <pc:sldMk cId="3545885891" sldId="299"/>
            <ac:spMk id="28" creationId="{09EF435B-3F7E-4CA4-A8BB-FB35B5B90738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0" creationId="{B89531B9-BD22-44C9-84A1-D877D63BFD2A}"/>
          </ac:spMkLst>
        </pc:spChg>
        <pc:spChg chg="add mod">
          <ac:chgData name="NGUYEN PHAM ANH THU" userId="baf72463-252b-4d5f-a6ca-5a6327a9888d" providerId="ADAL" clId="{539E7F45-CF68-495B-B403-54B5CBFD2C93}" dt="2022-04-15T04:32:52.717" v="980" actId="1037"/>
          <ac:spMkLst>
            <pc:docMk/>
            <pc:sldMk cId="3545885891" sldId="299"/>
            <ac:spMk id="31" creationId="{9699C945-C415-4727-B8E4-A0FB2A890357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2" creationId="{0114F4AC-6E10-41DE-B23F-02F37D951E60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4" creationId="{95B022DA-051B-4701-A66E-589688BCDD52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5" creationId="{9347FBCD-1631-49CA-AA8D-2F2785BEF405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6" creationId="{A13409D0-8BCE-4EB9-B050-5E4CD8D0BFC1}"/>
          </ac:spMkLst>
        </pc:spChg>
        <pc:spChg chg="del">
          <ac:chgData name="NGUYEN PHAM ANH THU" userId="baf72463-252b-4d5f-a6ca-5a6327a9888d" providerId="ADAL" clId="{539E7F45-CF68-495B-B403-54B5CBFD2C93}" dt="2022-04-15T04:29:50.602" v="916" actId="478"/>
          <ac:spMkLst>
            <pc:docMk/>
            <pc:sldMk cId="3545885891" sldId="299"/>
            <ac:spMk id="37" creationId="{2E539036-8BCB-4F34-B590-4E41EEA07FFF}"/>
          </ac:spMkLst>
        </pc:spChg>
        <pc:spChg chg="add mod">
          <ac:chgData name="NGUYEN PHAM ANH THU" userId="baf72463-252b-4d5f-a6ca-5a6327a9888d" providerId="ADAL" clId="{539E7F45-CF68-495B-B403-54B5CBFD2C93}" dt="2022-04-15T07:09:09.478" v="1648" actId="164"/>
          <ac:spMkLst>
            <pc:docMk/>
            <pc:sldMk cId="3545885891" sldId="299"/>
            <ac:spMk id="38" creationId="{BA0A49D8-7D69-4EB3-82CC-CD833B0EF3AD}"/>
          </ac:spMkLst>
        </pc:spChg>
        <pc:spChg chg="add mod">
          <ac:chgData name="NGUYEN PHAM ANH THU" userId="baf72463-252b-4d5f-a6ca-5a6327a9888d" providerId="ADAL" clId="{539E7F45-CF68-495B-B403-54B5CBFD2C93}" dt="2022-04-15T04:36:21.183" v="1047" actId="1076"/>
          <ac:spMkLst>
            <pc:docMk/>
            <pc:sldMk cId="3545885891" sldId="299"/>
            <ac:spMk id="42" creationId="{9FBA08C7-A7D5-4062-81D3-A0D0434E0EF4}"/>
          </ac:spMkLst>
        </pc:spChg>
        <pc:spChg chg="add mod">
          <ac:chgData name="NGUYEN PHAM ANH THU" userId="baf72463-252b-4d5f-a6ca-5a6327a9888d" providerId="ADAL" clId="{539E7F45-CF68-495B-B403-54B5CBFD2C93}" dt="2022-04-15T04:38:07.220" v="1077" actId="20577"/>
          <ac:spMkLst>
            <pc:docMk/>
            <pc:sldMk cId="3545885891" sldId="299"/>
            <ac:spMk id="43" creationId="{6B5266C6-4546-4202-AE5A-29AD240553A5}"/>
          </ac:spMkLst>
        </pc:spChg>
        <pc:spChg chg="add mod">
          <ac:chgData name="NGUYEN PHAM ANH THU" userId="baf72463-252b-4d5f-a6ca-5a6327a9888d" providerId="ADAL" clId="{539E7F45-CF68-495B-B403-54B5CBFD2C93}" dt="2022-04-15T07:09:09.478" v="1648" actId="164"/>
          <ac:spMkLst>
            <pc:docMk/>
            <pc:sldMk cId="3545885891" sldId="299"/>
            <ac:spMk id="44" creationId="{8F7FF907-442D-4F2F-B1CC-881A1E9930D8}"/>
          </ac:spMkLst>
        </pc:spChg>
        <pc:grpChg chg="mod">
          <ac:chgData name="NGUYEN PHAM ANH THU" userId="baf72463-252b-4d5f-a6ca-5a6327a9888d" providerId="ADAL" clId="{539E7F45-CF68-495B-B403-54B5CBFD2C93}" dt="2022-04-15T04:35:10.677" v="1024" actId="1076"/>
          <ac:grpSpMkLst>
            <pc:docMk/>
            <pc:sldMk cId="3545885891" sldId="299"/>
            <ac:grpSpMk id="2" creationId="{00000000-0000-0000-0000-000000000000}"/>
          </ac:grpSpMkLst>
        </pc:grpChg>
        <pc:grpChg chg="add mod">
          <ac:chgData name="NGUYEN PHAM ANH THU" userId="baf72463-252b-4d5f-a6ca-5a6327a9888d" providerId="ADAL" clId="{539E7F45-CF68-495B-B403-54B5CBFD2C93}" dt="2022-04-15T07:09:09.478" v="1648" actId="164"/>
          <ac:grpSpMkLst>
            <pc:docMk/>
            <pc:sldMk cId="3545885891" sldId="299"/>
            <ac:grpSpMk id="3" creationId="{23A0E3EF-1313-4B60-AD1D-BA7AD08151F5}"/>
          </ac:grpSpMkLst>
        </pc:grpChg>
        <pc:grpChg chg="del">
          <ac:chgData name="NGUYEN PHAM ANH THU" userId="baf72463-252b-4d5f-a6ca-5a6327a9888d" providerId="ADAL" clId="{539E7F45-CF68-495B-B403-54B5CBFD2C93}" dt="2022-04-15T04:29:50.602" v="916" actId="478"/>
          <ac:grpSpMkLst>
            <pc:docMk/>
            <pc:sldMk cId="3545885891" sldId="299"/>
            <ac:grpSpMk id="22" creationId="{3274F15B-5994-4DA2-9DF1-24F94E58EF39}"/>
          </ac:grpSpMkLst>
        </pc:grpChg>
        <pc:grpChg chg="add mod">
          <ac:chgData name="NGUYEN PHAM ANH THU" userId="baf72463-252b-4d5f-a6ca-5a6327a9888d" providerId="ADAL" clId="{539E7F45-CF68-495B-B403-54B5CBFD2C93}" dt="2022-04-15T04:30:28.234" v="921" actId="1076"/>
          <ac:grpSpMkLst>
            <pc:docMk/>
            <pc:sldMk cId="3545885891" sldId="299"/>
            <ac:grpSpMk id="26" creationId="{F594BB8B-7E5D-4B48-9DA3-4CD65A77EFE5}"/>
          </ac:grpSpMkLst>
        </pc:grpChg>
        <pc:grpChg chg="add mod">
          <ac:chgData name="NGUYEN PHAM ANH THU" userId="baf72463-252b-4d5f-a6ca-5a6327a9888d" providerId="ADAL" clId="{539E7F45-CF68-495B-B403-54B5CBFD2C93}" dt="2022-04-15T07:09:09.478" v="1648" actId="164"/>
          <ac:grpSpMkLst>
            <pc:docMk/>
            <pc:sldMk cId="3545885891" sldId="299"/>
            <ac:grpSpMk id="39" creationId="{A5330502-57CD-42CC-810C-6B0B98B6D588}"/>
          </ac:grpSpMkLst>
        </pc:grpChg>
        <pc:cxnChg chg="mod">
          <ac:chgData name="NGUYEN PHAM ANH THU" userId="baf72463-252b-4d5f-a6ca-5a6327a9888d" providerId="ADAL" clId="{539E7F45-CF68-495B-B403-54B5CBFD2C93}" dt="2022-04-15T04:33:01.090" v="981" actId="14100"/>
          <ac:cxnSpMkLst>
            <pc:docMk/>
            <pc:sldMk cId="3545885891" sldId="299"/>
            <ac:cxnSpMk id="29" creationId="{40013808-3DB9-47AE-9F96-ED2606B377EA}"/>
          </ac:cxnSpMkLst>
        </pc:cxnChg>
        <pc:cxnChg chg="del">
          <ac:chgData name="NGUYEN PHAM ANH THU" userId="baf72463-252b-4d5f-a6ca-5a6327a9888d" providerId="ADAL" clId="{539E7F45-CF68-495B-B403-54B5CBFD2C93}" dt="2022-04-15T04:29:50.602" v="916" actId="478"/>
          <ac:cxnSpMkLst>
            <pc:docMk/>
            <pc:sldMk cId="3545885891" sldId="299"/>
            <ac:cxnSpMk id="33" creationId="{043CB673-211F-48AE-B2A9-81F6AC5C349C}"/>
          </ac:cxnSpMkLst>
        </pc:cxnChg>
        <pc:cxnChg chg="mod">
          <ac:chgData name="NGUYEN PHAM ANH THU" userId="baf72463-252b-4d5f-a6ca-5a6327a9888d" providerId="ADAL" clId="{539E7F45-CF68-495B-B403-54B5CBFD2C93}" dt="2022-04-15T04:35:07.292" v="1022" actId="1582"/>
          <ac:cxnSpMkLst>
            <pc:docMk/>
            <pc:sldMk cId="3545885891" sldId="299"/>
            <ac:cxnSpMk id="40" creationId="{3BE1655A-16D2-497B-BE24-3F875DB60632}"/>
          </ac:cxnSpMkLst>
        </pc:cxnChg>
        <pc:cxnChg chg="mod">
          <ac:chgData name="NGUYEN PHAM ANH THU" userId="baf72463-252b-4d5f-a6ca-5a6327a9888d" providerId="ADAL" clId="{539E7F45-CF68-495B-B403-54B5CBFD2C93}" dt="2022-04-15T04:36:11.985" v="1044" actId="14100"/>
          <ac:cxnSpMkLst>
            <pc:docMk/>
            <pc:sldMk cId="3545885891" sldId="299"/>
            <ac:cxnSpMk id="41" creationId="{A3707D37-705C-4FA6-B763-AD8F1226B29A}"/>
          </ac:cxnSpMkLst>
        </pc:cxnChg>
      </pc:sldChg>
      <pc:sldChg chg="addSp delSp modSp add mod delAnim modAnim">
        <pc:chgData name="NGUYEN PHAM ANH THU" userId="baf72463-252b-4d5f-a6ca-5a6327a9888d" providerId="ADAL" clId="{539E7F45-CF68-495B-B403-54B5CBFD2C93}" dt="2022-04-15T07:09:46.312" v="1655"/>
        <pc:sldMkLst>
          <pc:docMk/>
          <pc:sldMk cId="1983991821" sldId="300"/>
        </pc:sldMkLst>
        <pc:spChg chg="del mod">
          <ac:chgData name="NGUYEN PHAM ANH THU" userId="baf72463-252b-4d5f-a6ca-5a6327a9888d" providerId="ADAL" clId="{539E7F45-CF68-495B-B403-54B5CBFD2C93}" dt="2022-04-15T04:40:31.409" v="1102" actId="478"/>
          <ac:spMkLst>
            <pc:docMk/>
            <pc:sldMk cId="1983991821" sldId="300"/>
            <ac:spMk id="4" creationId="{7867F948-F490-4D27-B481-3531FBA4E016}"/>
          </ac:spMkLst>
        </pc:spChg>
        <pc:spChg chg="add mod">
          <ac:chgData name="NGUYEN PHAM ANH THU" userId="baf72463-252b-4d5f-a6ca-5a6327a9888d" providerId="ADAL" clId="{539E7F45-CF68-495B-B403-54B5CBFD2C93}" dt="2022-04-15T04:44:36.848" v="1278" actId="1076"/>
          <ac:spMkLst>
            <pc:docMk/>
            <pc:sldMk cId="1983991821" sldId="300"/>
            <ac:spMk id="5" creationId="{A7F1F00F-E0AD-419F-98D9-0F963A9C8EAC}"/>
          </ac:spMkLst>
        </pc:spChg>
        <pc:spChg chg="mod">
          <ac:chgData name="NGUYEN PHAM ANH THU" userId="baf72463-252b-4d5f-a6ca-5a6327a9888d" providerId="ADAL" clId="{539E7F45-CF68-495B-B403-54B5CBFD2C93}" dt="2022-04-15T04:44:31.783" v="1277" actId="14100"/>
          <ac:spMkLst>
            <pc:docMk/>
            <pc:sldMk cId="1983991821" sldId="300"/>
            <ac:spMk id="10" creationId="{00000000-0000-0000-0000-000000000000}"/>
          </ac:spMkLst>
        </pc:spChg>
        <pc:spChg chg="mod">
          <ac:chgData name="NGUYEN PHAM ANH THU" userId="baf72463-252b-4d5f-a6ca-5a6327a9888d" providerId="ADAL" clId="{539E7F45-CF68-495B-B403-54B5CBFD2C93}" dt="2022-04-15T04:40:06.127" v="1096" actId="14100"/>
          <ac:spMkLst>
            <pc:docMk/>
            <pc:sldMk cId="1983991821" sldId="300"/>
            <ac:spMk id="13" creationId="{D386A271-0FEE-4210-AD99-9070311F2196}"/>
          </ac:spMkLst>
        </pc:spChg>
        <pc:spChg chg="mod">
          <ac:chgData name="NGUYEN PHAM ANH THU" userId="baf72463-252b-4d5f-a6ca-5a6327a9888d" providerId="ADAL" clId="{539E7F45-CF68-495B-B403-54B5CBFD2C93}" dt="2022-04-15T07:09:35.968" v="1653" actId="1076"/>
          <ac:spMkLst>
            <pc:docMk/>
            <pc:sldMk cId="1983991821" sldId="300"/>
            <ac:spMk id="16" creationId="{FAFEB26A-8F08-41DB-8500-DD1A2FE628DE}"/>
          </ac:spMkLst>
        </pc:spChg>
        <pc:spChg chg="mod">
          <ac:chgData name="NGUYEN PHAM ANH THU" userId="baf72463-252b-4d5f-a6ca-5a6327a9888d" providerId="ADAL" clId="{539E7F45-CF68-495B-B403-54B5CBFD2C93}" dt="2022-04-15T04:38:42.770" v="1079" actId="20577"/>
          <ac:spMkLst>
            <pc:docMk/>
            <pc:sldMk cId="1983991821" sldId="300"/>
            <ac:spMk id="17" creationId="{541D1ABD-5B50-4D78-A9D9-04C8F8F31737}"/>
          </ac:spMkLst>
        </pc:spChg>
        <pc:spChg chg="add mod">
          <ac:chgData name="NGUYEN PHAM ANH THU" userId="baf72463-252b-4d5f-a6ca-5a6327a9888d" providerId="ADAL" clId="{539E7F45-CF68-495B-B403-54B5CBFD2C93}" dt="2022-04-15T04:44:26.464" v="1276" actId="1076"/>
          <ac:spMkLst>
            <pc:docMk/>
            <pc:sldMk cId="1983991821" sldId="300"/>
            <ac:spMk id="30" creationId="{6588D07F-D496-4A03-BFC3-D4850CF424EF}"/>
          </ac:spMkLst>
        </pc:spChg>
        <pc:spChg chg="del">
          <ac:chgData name="NGUYEN PHAM ANH THU" userId="baf72463-252b-4d5f-a6ca-5a6327a9888d" providerId="ADAL" clId="{539E7F45-CF68-495B-B403-54B5CBFD2C93}" dt="2022-04-15T04:39:41.649" v="1091" actId="478"/>
          <ac:spMkLst>
            <pc:docMk/>
            <pc:sldMk cId="1983991821" sldId="300"/>
            <ac:spMk id="31" creationId="{9699C945-C415-4727-B8E4-A0FB2A890357}"/>
          </ac:spMkLst>
        </pc:spChg>
        <pc:spChg chg="del">
          <ac:chgData name="NGUYEN PHAM ANH THU" userId="baf72463-252b-4d5f-a6ca-5a6327a9888d" providerId="ADAL" clId="{539E7F45-CF68-495B-B403-54B5CBFD2C93}" dt="2022-04-15T04:39:41.649" v="1091" actId="478"/>
          <ac:spMkLst>
            <pc:docMk/>
            <pc:sldMk cId="1983991821" sldId="300"/>
            <ac:spMk id="38" creationId="{BA0A49D8-7D69-4EB3-82CC-CD833B0EF3AD}"/>
          </ac:spMkLst>
        </pc:spChg>
        <pc:spChg chg="del">
          <ac:chgData name="NGUYEN PHAM ANH THU" userId="baf72463-252b-4d5f-a6ca-5a6327a9888d" providerId="ADAL" clId="{539E7F45-CF68-495B-B403-54B5CBFD2C93}" dt="2022-04-15T04:39:41.649" v="1091" actId="478"/>
          <ac:spMkLst>
            <pc:docMk/>
            <pc:sldMk cId="1983991821" sldId="300"/>
            <ac:spMk id="42" creationId="{9FBA08C7-A7D5-4062-81D3-A0D0434E0EF4}"/>
          </ac:spMkLst>
        </pc:spChg>
        <pc:spChg chg="del">
          <ac:chgData name="NGUYEN PHAM ANH THU" userId="baf72463-252b-4d5f-a6ca-5a6327a9888d" providerId="ADAL" clId="{539E7F45-CF68-495B-B403-54B5CBFD2C93}" dt="2022-04-15T04:39:41.649" v="1091" actId="478"/>
          <ac:spMkLst>
            <pc:docMk/>
            <pc:sldMk cId="1983991821" sldId="300"/>
            <ac:spMk id="43" creationId="{6B5266C6-4546-4202-AE5A-29AD240553A5}"/>
          </ac:spMkLst>
        </pc:spChg>
        <pc:spChg chg="del">
          <ac:chgData name="NGUYEN PHAM ANH THU" userId="baf72463-252b-4d5f-a6ca-5a6327a9888d" providerId="ADAL" clId="{539E7F45-CF68-495B-B403-54B5CBFD2C93}" dt="2022-04-15T04:39:41.649" v="1091" actId="478"/>
          <ac:spMkLst>
            <pc:docMk/>
            <pc:sldMk cId="1983991821" sldId="300"/>
            <ac:spMk id="44" creationId="{8F7FF907-442D-4F2F-B1CC-881A1E9930D8}"/>
          </ac:spMkLst>
        </pc:spChg>
        <pc:grpChg chg="mod">
          <ac:chgData name="NGUYEN PHAM ANH THU" userId="baf72463-252b-4d5f-a6ca-5a6327a9888d" providerId="ADAL" clId="{539E7F45-CF68-495B-B403-54B5CBFD2C93}" dt="2022-04-15T04:40:29.161" v="1101" actId="1076"/>
          <ac:grpSpMkLst>
            <pc:docMk/>
            <pc:sldMk cId="1983991821" sldId="300"/>
            <ac:grpSpMk id="2" creationId="{00000000-0000-0000-0000-000000000000}"/>
          </ac:grpSpMkLst>
        </pc:grpChg>
        <pc:grpChg chg="mod">
          <ac:chgData name="NGUYEN PHAM ANH THU" userId="baf72463-252b-4d5f-a6ca-5a6327a9888d" providerId="ADAL" clId="{539E7F45-CF68-495B-B403-54B5CBFD2C93}" dt="2022-04-15T04:40:02.369" v="1095" actId="1076"/>
          <ac:grpSpMkLst>
            <pc:docMk/>
            <pc:sldMk cId="1983991821" sldId="300"/>
            <ac:grpSpMk id="12" creationId="{5CFDFB1A-78AB-4C57-A129-543F6075C0DB}"/>
          </ac:grpSpMkLst>
        </pc:grpChg>
        <pc:grpChg chg="del">
          <ac:chgData name="NGUYEN PHAM ANH THU" userId="baf72463-252b-4d5f-a6ca-5a6327a9888d" providerId="ADAL" clId="{539E7F45-CF68-495B-B403-54B5CBFD2C93}" dt="2022-04-15T04:39:41.649" v="1091" actId="478"/>
          <ac:grpSpMkLst>
            <pc:docMk/>
            <pc:sldMk cId="1983991821" sldId="300"/>
            <ac:grpSpMk id="26" creationId="{F594BB8B-7E5D-4B48-9DA3-4CD65A77EFE5}"/>
          </ac:grpSpMkLst>
        </pc:grpChg>
        <pc:grpChg chg="del">
          <ac:chgData name="NGUYEN PHAM ANH THU" userId="baf72463-252b-4d5f-a6ca-5a6327a9888d" providerId="ADAL" clId="{539E7F45-CF68-495B-B403-54B5CBFD2C93}" dt="2022-04-15T04:39:41.649" v="1091" actId="478"/>
          <ac:grpSpMkLst>
            <pc:docMk/>
            <pc:sldMk cId="1983991821" sldId="300"/>
            <ac:grpSpMk id="39" creationId="{A5330502-57CD-42CC-810C-6B0B98B6D588}"/>
          </ac:grpSpMkLst>
        </pc:grpChg>
        <pc:picChg chg="del">
          <ac:chgData name="NGUYEN PHAM ANH THU" userId="baf72463-252b-4d5f-a6ca-5a6327a9888d" providerId="ADAL" clId="{539E7F45-CF68-495B-B403-54B5CBFD2C93}" dt="2022-04-15T04:38:56.243" v="1083" actId="478"/>
          <ac:picMkLst>
            <pc:docMk/>
            <pc:sldMk cId="1983991821" sldId="300"/>
            <ac:picMk id="7" creationId="{00000000-0000-0000-0000-000000000000}"/>
          </ac:picMkLst>
        </pc:picChg>
        <pc:picChg chg="del">
          <ac:chgData name="NGUYEN PHAM ANH THU" userId="baf72463-252b-4d5f-a6ca-5a6327a9888d" providerId="ADAL" clId="{539E7F45-CF68-495B-B403-54B5CBFD2C93}" dt="2022-04-15T04:38:57.977" v="1084" actId="478"/>
          <ac:picMkLst>
            <pc:docMk/>
            <pc:sldMk cId="1983991821" sldId="300"/>
            <ac:picMk id="14" creationId="{00000000-0000-0000-0000-000000000000}"/>
          </ac:picMkLst>
        </pc:picChg>
        <pc:picChg chg="add mod">
          <ac:chgData name="NGUYEN PHAM ANH THU" userId="baf72463-252b-4d5f-a6ca-5a6327a9888d" providerId="ADAL" clId="{539E7F45-CF68-495B-B403-54B5CBFD2C93}" dt="2022-04-15T04:44:55.783" v="1282" actId="1076"/>
          <ac:picMkLst>
            <pc:docMk/>
            <pc:sldMk cId="1983991821" sldId="300"/>
            <ac:picMk id="32" creationId="{11E454D1-3998-4A02-90C1-CFA83B05C71E}"/>
          </ac:picMkLst>
        </pc:picChg>
        <pc:picChg chg="del">
          <ac:chgData name="NGUYEN PHAM ANH THU" userId="baf72463-252b-4d5f-a6ca-5a6327a9888d" providerId="ADAL" clId="{539E7F45-CF68-495B-B403-54B5CBFD2C93}" dt="2022-04-15T04:40:24.625" v="1100" actId="478"/>
          <ac:picMkLst>
            <pc:docMk/>
            <pc:sldMk cId="1983991821" sldId="300"/>
            <ac:picMk id="67" creationId="{00000000-0000-0000-0000-000000000000}"/>
          </ac:picMkLst>
        </pc:picChg>
      </pc:sldChg>
      <pc:sldChg chg="addSp delSp modSp add mod modAnim">
        <pc:chgData name="NGUYEN PHAM ANH THU" userId="baf72463-252b-4d5f-a6ca-5a6327a9888d" providerId="ADAL" clId="{539E7F45-CF68-495B-B403-54B5CBFD2C93}" dt="2022-04-15T07:09:57.289" v="1657"/>
        <pc:sldMkLst>
          <pc:docMk/>
          <pc:sldMk cId="2267948228" sldId="301"/>
        </pc:sldMkLst>
        <pc:spChg chg="add mod">
          <ac:chgData name="NGUYEN PHAM ANH THU" userId="baf72463-252b-4d5f-a6ca-5a6327a9888d" providerId="ADAL" clId="{539E7F45-CF68-495B-B403-54B5CBFD2C93}" dt="2022-04-15T05:54:11.931" v="1381" actId="1035"/>
          <ac:spMkLst>
            <pc:docMk/>
            <pc:sldMk cId="2267948228" sldId="301"/>
            <ac:spMk id="3" creationId="{F17060D7-34B4-43C8-A613-08B6DEEA5A81}"/>
          </ac:spMkLst>
        </pc:spChg>
        <pc:spChg chg="add mod">
          <ac:chgData name="NGUYEN PHAM ANH THU" userId="baf72463-252b-4d5f-a6ca-5a6327a9888d" providerId="ADAL" clId="{539E7F45-CF68-495B-B403-54B5CBFD2C93}" dt="2022-04-15T05:54:11.931" v="1381" actId="1035"/>
          <ac:spMkLst>
            <pc:docMk/>
            <pc:sldMk cId="2267948228" sldId="301"/>
            <ac:spMk id="4" creationId="{415944EF-7AD3-41D3-A04D-C358811D946E}"/>
          </ac:spMkLst>
        </pc:spChg>
        <pc:spChg chg="mod">
          <ac:chgData name="NGUYEN PHAM ANH THU" userId="baf72463-252b-4d5f-a6ca-5a6327a9888d" providerId="ADAL" clId="{539E7F45-CF68-495B-B403-54B5CBFD2C93}" dt="2022-04-15T05:55:48.587" v="1388" actId="1036"/>
          <ac:spMkLst>
            <pc:docMk/>
            <pc:sldMk cId="2267948228" sldId="301"/>
            <ac:spMk id="5" creationId="{A7F1F00F-E0AD-419F-98D9-0F963A9C8EAC}"/>
          </ac:spMkLst>
        </pc:spChg>
        <pc:spChg chg="add mod">
          <ac:chgData name="NGUYEN PHAM ANH THU" userId="baf72463-252b-4d5f-a6ca-5a6327a9888d" providerId="ADAL" clId="{539E7F45-CF68-495B-B403-54B5CBFD2C93}" dt="2022-04-15T05:54:11.931" v="1381" actId="1035"/>
          <ac:spMkLst>
            <pc:docMk/>
            <pc:sldMk cId="2267948228" sldId="301"/>
            <ac:spMk id="6" creationId="{B4973463-8CCA-489D-9DC8-D540B338BB5C}"/>
          </ac:spMkLst>
        </pc:spChg>
        <pc:spChg chg="add mod">
          <ac:chgData name="NGUYEN PHAM ANH THU" userId="baf72463-252b-4d5f-a6ca-5a6327a9888d" providerId="ADAL" clId="{539E7F45-CF68-495B-B403-54B5CBFD2C93}" dt="2022-04-15T05:54:11.931" v="1381" actId="1035"/>
          <ac:spMkLst>
            <pc:docMk/>
            <pc:sldMk cId="2267948228" sldId="301"/>
            <ac:spMk id="7" creationId="{7ADB2B66-8F71-4305-ABFA-6A968046F9E0}"/>
          </ac:spMkLst>
        </pc:spChg>
        <pc:spChg chg="mod">
          <ac:chgData name="NGUYEN PHAM ANH THU" userId="baf72463-252b-4d5f-a6ca-5a6327a9888d" providerId="ADAL" clId="{539E7F45-CF68-495B-B403-54B5CBFD2C93}" dt="2022-04-15T05:53:48.595" v="1376" actId="14100"/>
          <ac:spMkLst>
            <pc:docMk/>
            <pc:sldMk cId="2267948228" sldId="301"/>
            <ac:spMk id="13" creationId="{D386A271-0FEE-4210-AD99-9070311F2196}"/>
          </ac:spMkLst>
        </pc:spChg>
        <pc:spChg chg="mod">
          <ac:chgData name="NGUYEN PHAM ANH THU" userId="baf72463-252b-4d5f-a6ca-5a6327a9888d" providerId="ADAL" clId="{539E7F45-CF68-495B-B403-54B5CBFD2C93}" dt="2022-04-15T05:53:44.217" v="1375" actId="404"/>
          <ac:spMkLst>
            <pc:docMk/>
            <pc:sldMk cId="2267948228" sldId="301"/>
            <ac:spMk id="16" creationId="{FAFEB26A-8F08-41DB-8500-DD1A2FE628DE}"/>
          </ac:spMkLst>
        </pc:spChg>
        <pc:spChg chg="mod">
          <ac:chgData name="NGUYEN PHAM ANH THU" userId="baf72463-252b-4d5f-a6ca-5a6327a9888d" providerId="ADAL" clId="{539E7F45-CF68-495B-B403-54B5CBFD2C93}" dt="2022-04-15T04:46:33.160" v="1291" actId="20577"/>
          <ac:spMkLst>
            <pc:docMk/>
            <pc:sldMk cId="2267948228" sldId="301"/>
            <ac:spMk id="17" creationId="{541D1ABD-5B50-4D78-A9D9-04C8F8F31737}"/>
          </ac:spMkLst>
        </pc:spChg>
        <pc:spChg chg="add mod">
          <ac:chgData name="NGUYEN PHAM ANH THU" userId="baf72463-252b-4d5f-a6ca-5a6327a9888d" providerId="ADAL" clId="{539E7F45-CF68-495B-B403-54B5CBFD2C93}" dt="2022-04-15T05:54:11.931" v="1381" actId="1035"/>
          <ac:spMkLst>
            <pc:docMk/>
            <pc:sldMk cId="2267948228" sldId="301"/>
            <ac:spMk id="18" creationId="{45D7C60A-2A7D-40F0-93E0-FA1CD02BC565}"/>
          </ac:spMkLst>
        </pc:spChg>
        <pc:spChg chg="del">
          <ac:chgData name="NGUYEN PHAM ANH THU" userId="baf72463-252b-4d5f-a6ca-5a6327a9888d" providerId="ADAL" clId="{539E7F45-CF68-495B-B403-54B5CBFD2C93}" dt="2022-04-15T05:41:56.367" v="1292" actId="478"/>
          <ac:spMkLst>
            <pc:docMk/>
            <pc:sldMk cId="2267948228" sldId="301"/>
            <ac:spMk id="30" creationId="{6588D07F-D496-4A03-BFC3-D4850CF424EF}"/>
          </ac:spMkLst>
        </pc:spChg>
        <pc:grpChg chg="mod">
          <ac:chgData name="NGUYEN PHAM ANH THU" userId="baf72463-252b-4d5f-a6ca-5a6327a9888d" providerId="ADAL" clId="{539E7F45-CF68-495B-B403-54B5CBFD2C93}" dt="2022-04-15T05:55:35.685" v="1383" actId="14100"/>
          <ac:grpSpMkLst>
            <pc:docMk/>
            <pc:sldMk cId="2267948228" sldId="301"/>
            <ac:grpSpMk id="2" creationId="{00000000-0000-0000-0000-000000000000}"/>
          </ac:grpSpMkLst>
        </pc:grpChg>
        <pc:grpChg chg="add mod">
          <ac:chgData name="NGUYEN PHAM ANH THU" userId="baf72463-252b-4d5f-a6ca-5a6327a9888d" providerId="ADAL" clId="{539E7F45-CF68-495B-B403-54B5CBFD2C93}" dt="2022-04-15T05:54:11.931" v="1381" actId="1035"/>
          <ac:grpSpMkLst>
            <pc:docMk/>
            <pc:sldMk cId="2267948228" sldId="301"/>
            <ac:grpSpMk id="11" creationId="{6EFD3888-9266-4EBB-B54D-D004C76335ED}"/>
          </ac:grpSpMkLst>
        </pc:grpChg>
        <pc:picChg chg="del">
          <ac:chgData name="NGUYEN PHAM ANH THU" userId="baf72463-252b-4d5f-a6ca-5a6327a9888d" providerId="ADAL" clId="{539E7F45-CF68-495B-B403-54B5CBFD2C93}" dt="2022-04-15T05:45:14.803" v="1301" actId="478"/>
          <ac:picMkLst>
            <pc:docMk/>
            <pc:sldMk cId="2267948228" sldId="301"/>
            <ac:picMk id="32" creationId="{11E454D1-3998-4A02-90C1-CFA83B05C71E}"/>
          </ac:picMkLst>
        </pc:picChg>
      </pc:sldChg>
      <pc:sldChg chg="delSp add del mod ord delAnim">
        <pc:chgData name="NGUYEN PHAM ANH THU" userId="baf72463-252b-4d5f-a6ca-5a6327a9888d" providerId="ADAL" clId="{539E7F45-CF68-495B-B403-54B5CBFD2C93}" dt="2022-04-15T06:44:32.718" v="1406" actId="47"/>
        <pc:sldMkLst>
          <pc:docMk/>
          <pc:sldMk cId="745737368" sldId="302"/>
        </pc:sldMkLst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4" creationId="{7867F948-F490-4D27-B481-3531FBA4E016}"/>
          </ac:spMkLst>
        </pc:spChg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31" creationId="{9699C945-C415-4727-B8E4-A0FB2A890357}"/>
          </ac:spMkLst>
        </pc:spChg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38" creationId="{BA0A49D8-7D69-4EB3-82CC-CD833B0EF3AD}"/>
          </ac:spMkLst>
        </pc:spChg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42" creationId="{9FBA08C7-A7D5-4062-81D3-A0D0434E0EF4}"/>
          </ac:spMkLst>
        </pc:spChg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43" creationId="{6B5266C6-4546-4202-AE5A-29AD240553A5}"/>
          </ac:spMkLst>
        </pc:spChg>
        <pc:spChg chg="del">
          <ac:chgData name="NGUYEN PHAM ANH THU" userId="baf72463-252b-4d5f-a6ca-5a6327a9888d" providerId="ADAL" clId="{539E7F45-CF68-495B-B403-54B5CBFD2C93}" dt="2022-04-15T06:43:43.052" v="1405" actId="478"/>
          <ac:spMkLst>
            <pc:docMk/>
            <pc:sldMk cId="745737368" sldId="302"/>
            <ac:spMk id="44" creationId="{8F7FF907-442D-4F2F-B1CC-881A1E9930D8}"/>
          </ac:spMkLst>
        </pc:spChg>
        <pc:grpChg chg="del">
          <ac:chgData name="NGUYEN PHAM ANH THU" userId="baf72463-252b-4d5f-a6ca-5a6327a9888d" providerId="ADAL" clId="{539E7F45-CF68-495B-B403-54B5CBFD2C93}" dt="2022-04-15T06:43:01.568" v="1404" actId="478"/>
          <ac:grpSpMkLst>
            <pc:docMk/>
            <pc:sldMk cId="745737368" sldId="302"/>
            <ac:grpSpMk id="12" creationId="{5CFDFB1A-78AB-4C57-A129-543F6075C0DB}"/>
          </ac:grpSpMkLst>
        </pc:grpChg>
        <pc:grpChg chg="del">
          <ac:chgData name="NGUYEN PHAM ANH THU" userId="baf72463-252b-4d5f-a6ca-5a6327a9888d" providerId="ADAL" clId="{539E7F45-CF68-495B-B403-54B5CBFD2C93}" dt="2022-04-15T06:43:43.052" v="1405" actId="478"/>
          <ac:grpSpMkLst>
            <pc:docMk/>
            <pc:sldMk cId="745737368" sldId="302"/>
            <ac:grpSpMk id="26" creationId="{F594BB8B-7E5D-4B48-9DA3-4CD65A77EFE5}"/>
          </ac:grpSpMkLst>
        </pc:grpChg>
        <pc:grpChg chg="del">
          <ac:chgData name="NGUYEN PHAM ANH THU" userId="baf72463-252b-4d5f-a6ca-5a6327a9888d" providerId="ADAL" clId="{539E7F45-CF68-495B-B403-54B5CBFD2C93}" dt="2022-04-15T06:43:43.052" v="1405" actId="478"/>
          <ac:grpSpMkLst>
            <pc:docMk/>
            <pc:sldMk cId="745737368" sldId="302"/>
            <ac:grpSpMk id="39" creationId="{A5330502-57CD-42CC-810C-6B0B98B6D588}"/>
          </ac:grpSpMkLst>
        </pc:grpChg>
      </pc:sldChg>
      <pc:sldChg chg="modSp add mod modAnim">
        <pc:chgData name="NGUYEN PHAM ANH THU" userId="baf72463-252b-4d5f-a6ca-5a6327a9888d" providerId="ADAL" clId="{539E7F45-CF68-495B-B403-54B5CBFD2C93}" dt="2022-04-15T07:13:29.061" v="1677"/>
        <pc:sldMkLst>
          <pc:docMk/>
          <pc:sldMk cId="3216290497" sldId="302"/>
        </pc:sldMkLst>
        <pc:spChg chg="mod">
          <ac:chgData name="NGUYEN PHAM ANH THU" userId="baf72463-252b-4d5f-a6ca-5a6327a9888d" providerId="ADAL" clId="{539E7F45-CF68-495B-B403-54B5CBFD2C93}" dt="2022-04-15T07:10:14.614" v="1658"/>
          <ac:spMkLst>
            <pc:docMk/>
            <pc:sldMk cId="3216290497" sldId="302"/>
            <ac:spMk id="13" creationId="{DAA6144D-31BB-4BEA-8819-79F34C60AA39}"/>
          </ac:spMkLst>
        </pc:spChg>
        <pc:spChg chg="mod">
          <ac:chgData name="NGUYEN PHAM ANH THU" userId="baf72463-252b-4d5f-a6ca-5a6327a9888d" providerId="ADAL" clId="{539E7F45-CF68-495B-B403-54B5CBFD2C93}" dt="2022-04-15T07:10:21.658" v="1659"/>
          <ac:spMkLst>
            <pc:docMk/>
            <pc:sldMk cId="3216290497" sldId="302"/>
            <ac:spMk id="14" creationId="{F8C6C63D-0150-4309-B4EB-100134D7174E}"/>
          </ac:spMkLst>
        </pc:spChg>
        <pc:spChg chg="mod">
          <ac:chgData name="NGUYEN PHAM ANH THU" userId="baf72463-252b-4d5f-a6ca-5a6327a9888d" providerId="ADAL" clId="{539E7F45-CF68-495B-B403-54B5CBFD2C93}" dt="2022-04-15T07:10:59.168" v="1663"/>
          <ac:spMkLst>
            <pc:docMk/>
            <pc:sldMk cId="3216290497" sldId="302"/>
            <ac:spMk id="15" creationId="{406AA855-55C5-4E80-8B1C-90119F6A88F7}"/>
          </ac:spMkLst>
        </pc:spChg>
        <pc:spChg chg="mod">
          <ac:chgData name="NGUYEN PHAM ANH THU" userId="baf72463-252b-4d5f-a6ca-5a6327a9888d" providerId="ADAL" clId="{539E7F45-CF68-495B-B403-54B5CBFD2C93}" dt="2022-04-15T07:10:36.989" v="1661"/>
          <ac:spMkLst>
            <pc:docMk/>
            <pc:sldMk cId="3216290497" sldId="302"/>
            <ac:spMk id="16" creationId="{B7EC3DF0-0690-442B-84CE-E2F4FF5C34D8}"/>
          </ac:spMkLst>
        </pc:spChg>
        <pc:spChg chg="mod">
          <ac:chgData name="NGUYEN PHAM ANH THU" userId="baf72463-252b-4d5f-a6ca-5a6327a9888d" providerId="ADAL" clId="{539E7F45-CF68-495B-B403-54B5CBFD2C93}" dt="2022-04-15T06:46:20.302" v="1430" actId="1076"/>
          <ac:spMkLst>
            <pc:docMk/>
            <pc:sldMk cId="3216290497" sldId="302"/>
            <ac:spMk id="17" creationId="{23177E70-745A-481E-9918-41EE5875E0A8}"/>
          </ac:spMkLst>
        </pc:spChg>
        <pc:picChg chg="mod">
          <ac:chgData name="NGUYEN PHAM ANH THU" userId="baf72463-252b-4d5f-a6ca-5a6327a9888d" providerId="ADAL" clId="{539E7F45-CF68-495B-B403-54B5CBFD2C93}" dt="2022-04-15T06:46:02.889" v="1427" actId="1076"/>
          <ac:picMkLst>
            <pc:docMk/>
            <pc:sldMk cId="3216290497" sldId="302"/>
            <ac:picMk id="1028" creationId="{95FA98FF-33D3-4748-A17B-393CAD64E108}"/>
          </ac:picMkLst>
        </pc:picChg>
      </pc:sldChg>
      <pc:sldChg chg="add del">
        <pc:chgData name="NGUYEN PHAM ANH THU" userId="baf72463-252b-4d5f-a6ca-5a6327a9888d" providerId="ADAL" clId="{539E7F45-CF68-495B-B403-54B5CBFD2C93}" dt="2022-04-15T06:47:41.374" v="1441" actId="47"/>
        <pc:sldMkLst>
          <pc:docMk/>
          <pc:sldMk cId="3106369105" sldId="303"/>
        </pc:sldMkLst>
      </pc:sldChg>
      <pc:sldChg chg="add del">
        <pc:chgData name="NGUYEN PHAM ANH THU" userId="baf72463-252b-4d5f-a6ca-5a6327a9888d" providerId="ADAL" clId="{539E7F45-CF68-495B-B403-54B5CBFD2C93}" dt="2022-04-15T06:47:42.081" v="1442" actId="47"/>
        <pc:sldMkLst>
          <pc:docMk/>
          <pc:sldMk cId="394806772" sldId="304"/>
        </pc:sldMkLst>
      </pc:sldChg>
      <pc:sldChg chg="add del">
        <pc:chgData name="NGUYEN PHAM ANH THU" userId="baf72463-252b-4d5f-a6ca-5a6327a9888d" providerId="ADAL" clId="{539E7F45-CF68-495B-B403-54B5CBFD2C93}" dt="2022-04-15T06:47:42.503" v="1443" actId="47"/>
        <pc:sldMkLst>
          <pc:docMk/>
          <pc:sldMk cId="2708691040" sldId="305"/>
        </pc:sldMkLst>
      </pc:sldChg>
      <pc:sldChg chg="add del">
        <pc:chgData name="NGUYEN PHAM ANH THU" userId="baf72463-252b-4d5f-a6ca-5a6327a9888d" providerId="ADAL" clId="{539E7F45-CF68-495B-B403-54B5CBFD2C93}" dt="2022-04-15T06:47:42.843" v="1444" actId="47"/>
        <pc:sldMkLst>
          <pc:docMk/>
          <pc:sldMk cId="2098774814" sldId="306"/>
        </pc:sldMkLst>
      </pc:sldChg>
      <pc:sldChg chg="addSp delSp modSp add mod ord delAnim modAnim">
        <pc:chgData name="NGUYEN PHAM ANH THU" userId="baf72463-252b-4d5f-a6ca-5a6327a9888d" providerId="ADAL" clId="{539E7F45-CF68-495B-B403-54B5CBFD2C93}" dt="2022-04-15T07:13:49.335" v="1678"/>
        <pc:sldMkLst>
          <pc:docMk/>
          <pc:sldMk cId="548945741" sldId="307"/>
        </pc:sldMkLst>
        <pc:spChg chg="del">
          <ac:chgData name="NGUYEN PHAM ANH THU" userId="baf72463-252b-4d5f-a6ca-5a6327a9888d" providerId="ADAL" clId="{539E7F45-CF68-495B-B403-54B5CBFD2C93}" dt="2022-04-15T06:46:50.026" v="1436" actId="478"/>
          <ac:spMkLst>
            <pc:docMk/>
            <pc:sldMk cId="548945741" sldId="307"/>
            <ac:spMk id="4" creationId="{7867F948-F490-4D27-B481-3531FBA4E016}"/>
          </ac:spMkLst>
        </pc:spChg>
        <pc:spChg chg="mod">
          <ac:chgData name="NGUYEN PHAM ANH THU" userId="baf72463-252b-4d5f-a6ca-5a6327a9888d" providerId="ADAL" clId="{539E7F45-CF68-495B-B403-54B5CBFD2C93}" dt="2022-04-15T06:48:21.695" v="1448" actId="1076"/>
          <ac:spMkLst>
            <pc:docMk/>
            <pc:sldMk cId="548945741" sldId="307"/>
            <ac:spMk id="16" creationId="{FAFEB26A-8F08-41DB-8500-DD1A2FE628DE}"/>
          </ac:spMkLst>
        </pc:spChg>
        <pc:spChg chg="del">
          <ac:chgData name="NGUYEN PHAM ANH THU" userId="baf72463-252b-4d5f-a6ca-5a6327a9888d" providerId="ADAL" clId="{539E7F45-CF68-495B-B403-54B5CBFD2C93}" dt="2022-04-15T06:47:48.689" v="1445" actId="478"/>
          <ac:spMkLst>
            <pc:docMk/>
            <pc:sldMk cId="548945741" sldId="307"/>
            <ac:spMk id="17" creationId="{541D1ABD-5B50-4D78-A9D9-04C8F8F31737}"/>
          </ac:spMkLst>
        </pc:spChg>
        <pc:spChg chg="mod">
          <ac:chgData name="NGUYEN PHAM ANH THU" userId="baf72463-252b-4d5f-a6ca-5a6327a9888d" providerId="ADAL" clId="{539E7F45-CF68-495B-B403-54B5CBFD2C93}" dt="2022-04-15T06:50:16.162" v="1475" actId="20577"/>
          <ac:spMkLst>
            <pc:docMk/>
            <pc:sldMk cId="548945741" sldId="307"/>
            <ac:spMk id="23" creationId="{BC59A04E-963F-4426-BE67-B8C01735984A}"/>
          </ac:spMkLst>
        </pc:spChg>
        <pc:spChg chg="mod">
          <ac:chgData name="NGUYEN PHAM ANH THU" userId="baf72463-252b-4d5f-a6ca-5a6327a9888d" providerId="ADAL" clId="{539E7F45-CF68-495B-B403-54B5CBFD2C93}" dt="2022-04-15T06:51:10.877" v="1484" actId="1076"/>
          <ac:spMkLst>
            <pc:docMk/>
            <pc:sldMk cId="548945741" sldId="307"/>
            <ac:spMk id="24" creationId="{698B9567-4690-4683-BF1C-CC4FA05FCD81}"/>
          </ac:spMkLst>
        </pc:spChg>
        <pc:spChg chg="del">
          <ac:chgData name="NGUYEN PHAM ANH THU" userId="baf72463-252b-4d5f-a6ca-5a6327a9888d" providerId="ADAL" clId="{539E7F45-CF68-495B-B403-54B5CBFD2C93}" dt="2022-04-15T06:46:50.026" v="1436" actId="478"/>
          <ac:spMkLst>
            <pc:docMk/>
            <pc:sldMk cId="548945741" sldId="307"/>
            <ac:spMk id="29" creationId="{F98D19DF-E3F0-4C0A-BA72-D7C352F4A323}"/>
          </ac:spMkLst>
        </pc:spChg>
        <pc:spChg chg="del">
          <ac:chgData name="NGUYEN PHAM ANH THU" userId="baf72463-252b-4d5f-a6ca-5a6327a9888d" providerId="ADAL" clId="{539E7F45-CF68-495B-B403-54B5CBFD2C93}" dt="2022-04-15T06:46:50.026" v="1436" actId="478"/>
          <ac:spMkLst>
            <pc:docMk/>
            <pc:sldMk cId="548945741" sldId="307"/>
            <ac:spMk id="31" creationId="{53F848E5-C847-4C2A-92EE-1EF78B6337F6}"/>
          </ac:spMkLst>
        </pc:spChg>
        <pc:spChg chg="add mod">
          <ac:chgData name="NGUYEN PHAM ANH THU" userId="baf72463-252b-4d5f-a6ca-5a6327a9888d" providerId="ADAL" clId="{539E7F45-CF68-495B-B403-54B5CBFD2C93}" dt="2022-04-15T06:51:17.465" v="1490" actId="1036"/>
          <ac:spMkLst>
            <pc:docMk/>
            <pc:sldMk cId="548945741" sldId="307"/>
            <ac:spMk id="32" creationId="{10CA501E-13AA-4853-AAF5-868507BBF183}"/>
          </ac:spMkLst>
        </pc:spChg>
        <pc:grpChg chg="mod">
          <ac:chgData name="NGUYEN PHAM ANH THU" userId="baf72463-252b-4d5f-a6ca-5a6327a9888d" providerId="ADAL" clId="{539E7F45-CF68-495B-B403-54B5CBFD2C93}" dt="2022-04-15T06:48:31.692" v="1451" actId="1076"/>
          <ac:grpSpMkLst>
            <pc:docMk/>
            <pc:sldMk cId="548945741" sldId="307"/>
            <ac:grpSpMk id="2" creationId="{00000000-0000-0000-0000-000000000000}"/>
          </ac:grpSpMkLst>
        </pc:grpChg>
        <pc:grpChg chg="mod">
          <ac:chgData name="NGUYEN PHAM ANH THU" userId="baf72463-252b-4d5f-a6ca-5a6327a9888d" providerId="ADAL" clId="{539E7F45-CF68-495B-B403-54B5CBFD2C93}" dt="2022-04-15T06:50:58.807" v="1482" actId="1076"/>
          <ac:grpSpMkLst>
            <pc:docMk/>
            <pc:sldMk cId="548945741" sldId="307"/>
            <ac:grpSpMk id="12" creationId="{5CFDFB1A-78AB-4C57-A129-543F6075C0DB}"/>
          </ac:grpSpMkLst>
        </pc:grpChg>
        <pc:grpChg chg="add mod">
          <ac:chgData name="NGUYEN PHAM ANH THU" userId="baf72463-252b-4d5f-a6ca-5a6327a9888d" providerId="ADAL" clId="{539E7F45-CF68-495B-B403-54B5CBFD2C93}" dt="2022-04-15T06:51:05.286" v="1483" actId="1076"/>
          <ac:grpSpMkLst>
            <pc:docMk/>
            <pc:sldMk cId="548945741" sldId="307"/>
            <ac:grpSpMk id="22" creationId="{F34864FA-8D4B-4B8E-BA27-14E950EB5D9C}"/>
          </ac:grpSpMkLst>
        </pc:grpChg>
        <pc:grpChg chg="del">
          <ac:chgData name="NGUYEN PHAM ANH THU" userId="baf72463-252b-4d5f-a6ca-5a6327a9888d" providerId="ADAL" clId="{539E7F45-CF68-495B-B403-54B5CBFD2C93}" dt="2022-04-15T06:46:50.026" v="1436" actId="478"/>
          <ac:grpSpMkLst>
            <pc:docMk/>
            <pc:sldMk cId="548945741" sldId="307"/>
            <ac:grpSpMk id="25" creationId="{405E9320-BBBC-4528-9FD6-9AFF7A3E4F99}"/>
          </ac:grpSpMkLst>
        </pc:grpChg>
        <pc:picChg chg="add mod">
          <ac:chgData name="NGUYEN PHAM ANH THU" userId="baf72463-252b-4d5f-a6ca-5a6327a9888d" providerId="ADAL" clId="{539E7F45-CF68-495B-B403-54B5CBFD2C93}" dt="2022-04-15T07:11:10.160" v="1664"/>
          <ac:picMkLst>
            <pc:docMk/>
            <pc:sldMk cId="548945741" sldId="307"/>
            <ac:picMk id="21" creationId="{28FBCEA0-79DF-4979-80E0-27E441D77FDD}"/>
          </ac:picMkLst>
        </pc:picChg>
        <pc:cxnChg chg="mod">
          <ac:chgData name="NGUYEN PHAM ANH THU" userId="baf72463-252b-4d5f-a6ca-5a6327a9888d" providerId="ADAL" clId="{539E7F45-CF68-495B-B403-54B5CBFD2C93}" dt="2022-04-15T06:49:16.614" v="1462" actId="14100"/>
          <ac:cxnSpMkLst>
            <pc:docMk/>
            <pc:sldMk cId="548945741" sldId="307"/>
            <ac:cxnSpMk id="30" creationId="{8C6D8D36-8336-4A2C-AD2F-7631D5D5D3CF}"/>
          </ac:cxnSpMkLst>
        </pc:cxnChg>
      </pc:sldChg>
      <pc:sldChg chg="addSp delSp modSp add mod delAnim modAnim">
        <pc:chgData name="NGUYEN PHAM ANH THU" userId="baf72463-252b-4d5f-a6ca-5a6327a9888d" providerId="ADAL" clId="{539E7F45-CF68-495B-B403-54B5CBFD2C93}" dt="2022-04-15T07:13:57.156" v="1679"/>
        <pc:sldMkLst>
          <pc:docMk/>
          <pc:sldMk cId="3584453937" sldId="308"/>
        </pc:sldMkLst>
        <pc:spChg chg="mod">
          <ac:chgData name="NGUYEN PHAM ANH THU" userId="baf72463-252b-4d5f-a6ca-5a6327a9888d" providerId="ADAL" clId="{539E7F45-CF68-495B-B403-54B5CBFD2C93}" dt="2022-04-15T06:52:29.774" v="1509" actId="20577"/>
          <ac:spMkLst>
            <pc:docMk/>
            <pc:sldMk cId="3584453937" sldId="308"/>
            <ac:spMk id="20" creationId="{B67A229E-35A2-49C7-8BE9-CA45B5EBDCD6}"/>
          </ac:spMkLst>
        </pc:spChg>
        <pc:spChg chg="mod">
          <ac:chgData name="NGUYEN PHAM ANH THU" userId="baf72463-252b-4d5f-a6ca-5a6327a9888d" providerId="ADAL" clId="{539E7F45-CF68-495B-B403-54B5CBFD2C93}" dt="2022-04-15T06:52:16.046" v="1505" actId="1076"/>
          <ac:spMkLst>
            <pc:docMk/>
            <pc:sldMk cId="3584453937" sldId="308"/>
            <ac:spMk id="25" creationId="{9CAB13B8-EB6C-4B64-8374-F0604CB40326}"/>
          </ac:spMkLst>
        </pc:spChg>
        <pc:spChg chg="add mod">
          <ac:chgData name="NGUYEN PHAM ANH THU" userId="baf72463-252b-4d5f-a6ca-5a6327a9888d" providerId="ADAL" clId="{539E7F45-CF68-495B-B403-54B5CBFD2C93}" dt="2022-04-15T06:53:09.911" v="1514" actId="1076"/>
          <ac:spMkLst>
            <pc:docMk/>
            <pc:sldMk cId="3584453937" sldId="308"/>
            <ac:spMk id="27" creationId="{B7EAE043-0FCA-4A40-B91F-DA31BBDDE453}"/>
          </ac:spMkLst>
        </pc:spChg>
        <pc:spChg chg="del">
          <ac:chgData name="NGUYEN PHAM ANH THU" userId="baf72463-252b-4d5f-a6ca-5a6327a9888d" providerId="ADAL" clId="{539E7F45-CF68-495B-B403-54B5CBFD2C93}" dt="2022-04-15T06:51:47.964" v="1492" actId="478"/>
          <ac:spMkLst>
            <pc:docMk/>
            <pc:sldMk cId="3584453937" sldId="308"/>
            <ac:spMk id="32" creationId="{10CA501E-13AA-4853-AAF5-868507BBF183}"/>
          </ac:spMkLst>
        </pc:spChg>
        <pc:grpChg chg="mod">
          <ac:chgData name="NGUYEN PHAM ANH THU" userId="baf72463-252b-4d5f-a6ca-5a6327a9888d" providerId="ADAL" clId="{539E7F45-CF68-495B-B403-54B5CBFD2C93}" dt="2022-04-15T06:51:54.114" v="1498" actId="1076"/>
          <ac:grpSpMkLst>
            <pc:docMk/>
            <pc:sldMk cId="3584453937" sldId="308"/>
            <ac:grpSpMk id="2" creationId="{00000000-0000-0000-0000-000000000000}"/>
          </ac:grpSpMkLst>
        </pc:grpChg>
        <pc:grpChg chg="add mod">
          <ac:chgData name="NGUYEN PHAM ANH THU" userId="baf72463-252b-4d5f-a6ca-5a6327a9888d" providerId="ADAL" clId="{539E7F45-CF68-495B-B403-54B5CBFD2C93}" dt="2022-04-15T06:53:09.911" v="1514" actId="1076"/>
          <ac:grpSpMkLst>
            <pc:docMk/>
            <pc:sldMk cId="3584453937" sldId="308"/>
            <ac:grpSpMk id="19" creationId="{8D70C7B8-AA8F-4601-A96E-3BD6D5C1B35B}"/>
          </ac:grpSpMkLst>
        </pc:grpChg>
        <pc:grpChg chg="del">
          <ac:chgData name="NGUYEN PHAM ANH THU" userId="baf72463-252b-4d5f-a6ca-5a6327a9888d" providerId="ADAL" clId="{539E7F45-CF68-495B-B403-54B5CBFD2C93}" dt="2022-04-15T06:51:47.964" v="1492" actId="478"/>
          <ac:grpSpMkLst>
            <pc:docMk/>
            <pc:sldMk cId="3584453937" sldId="308"/>
            <ac:grpSpMk id="22" creationId="{F34864FA-8D4B-4B8E-BA27-14E950EB5D9C}"/>
          </ac:grpSpMkLst>
        </pc:grpChg>
        <pc:picChg chg="del">
          <ac:chgData name="NGUYEN PHAM ANH THU" userId="baf72463-252b-4d5f-a6ca-5a6327a9888d" providerId="ADAL" clId="{539E7F45-CF68-495B-B403-54B5CBFD2C93}" dt="2022-04-15T07:11:16.686" v="1665" actId="478"/>
          <ac:picMkLst>
            <pc:docMk/>
            <pc:sldMk cId="3584453937" sldId="308"/>
            <ac:picMk id="21" creationId="{28FBCEA0-79DF-4979-80E0-27E441D77FDD}"/>
          </ac:picMkLst>
        </pc:picChg>
        <pc:picChg chg="add mod">
          <ac:chgData name="NGUYEN PHAM ANH THU" userId="baf72463-252b-4d5f-a6ca-5a6327a9888d" providerId="ADAL" clId="{539E7F45-CF68-495B-B403-54B5CBFD2C93}" dt="2022-04-15T07:11:17.123" v="1666"/>
          <ac:picMkLst>
            <pc:docMk/>
            <pc:sldMk cId="3584453937" sldId="308"/>
            <ac:picMk id="28" creationId="{31D304CD-F6CD-4AFB-A37B-12A102053A40}"/>
          </ac:picMkLst>
        </pc:picChg>
        <pc:cxnChg chg="mod">
          <ac:chgData name="NGUYEN PHAM ANH THU" userId="baf72463-252b-4d5f-a6ca-5a6327a9888d" providerId="ADAL" clId="{539E7F45-CF68-495B-B403-54B5CBFD2C93}" dt="2022-04-15T06:52:08.527" v="1501" actId="14100"/>
          <ac:cxnSpMkLst>
            <pc:docMk/>
            <pc:sldMk cId="3584453937" sldId="308"/>
            <ac:cxnSpMk id="26" creationId="{DC56E005-BE7A-4210-9C84-754376F42D31}"/>
          </ac:cxnSpMkLst>
        </pc:cxnChg>
      </pc:sldChg>
      <pc:sldChg chg="addSp delSp modSp add del mod delAnim">
        <pc:chgData name="NGUYEN PHAM ANH THU" userId="baf72463-252b-4d5f-a6ca-5a6327a9888d" providerId="ADAL" clId="{539E7F45-CF68-495B-B403-54B5CBFD2C93}" dt="2022-04-15T07:10:47.214" v="1662" actId="47"/>
        <pc:sldMkLst>
          <pc:docMk/>
          <pc:sldMk cId="2338185739" sldId="309"/>
        </pc:sldMkLst>
        <pc:spChg chg="add mod">
          <ac:chgData name="NGUYEN PHAM ANH THU" userId="baf72463-252b-4d5f-a6ca-5a6327a9888d" providerId="ADAL" clId="{539E7F45-CF68-495B-B403-54B5CBFD2C93}" dt="2022-04-15T07:03:11.913" v="1602" actId="207"/>
          <ac:spMkLst>
            <pc:docMk/>
            <pc:sldMk cId="2338185739" sldId="309"/>
            <ac:spMk id="11" creationId="{1EBC0A45-9A8F-4951-86BA-7B7E13DCBCED}"/>
          </ac:spMkLst>
        </pc:spChg>
        <pc:spChg chg="mod">
          <ac:chgData name="NGUYEN PHAM ANH THU" userId="baf72463-252b-4d5f-a6ca-5a6327a9888d" providerId="ADAL" clId="{539E7F45-CF68-495B-B403-54B5CBFD2C93}" dt="2022-04-15T07:00:42.166" v="1578" actId="14100"/>
          <ac:spMkLst>
            <pc:docMk/>
            <pc:sldMk cId="2338185739" sldId="309"/>
            <ac:spMk id="13" creationId="{D386A271-0FEE-4210-AD99-9070311F2196}"/>
          </ac:spMkLst>
        </pc:spChg>
        <pc:spChg chg="mod">
          <ac:chgData name="NGUYEN PHAM ANH THU" userId="baf72463-252b-4d5f-a6ca-5a6327a9888d" providerId="ADAL" clId="{539E7F45-CF68-495B-B403-54B5CBFD2C93}" dt="2022-04-15T07:00:39.669" v="1577" actId="14100"/>
          <ac:spMkLst>
            <pc:docMk/>
            <pc:sldMk cId="2338185739" sldId="309"/>
            <ac:spMk id="16" creationId="{FAFEB26A-8F08-41DB-8500-DD1A2FE628DE}"/>
          </ac:spMkLst>
        </pc:spChg>
        <pc:spChg chg="del">
          <ac:chgData name="NGUYEN PHAM ANH THU" userId="baf72463-252b-4d5f-a6ca-5a6327a9888d" providerId="ADAL" clId="{539E7F45-CF68-495B-B403-54B5CBFD2C93}" dt="2022-04-15T07:00:45.570" v="1579" actId="478"/>
          <ac:spMkLst>
            <pc:docMk/>
            <pc:sldMk cId="2338185739" sldId="309"/>
            <ac:spMk id="27" creationId="{B7EAE043-0FCA-4A40-B91F-DA31BBDDE453}"/>
          </ac:spMkLst>
        </pc:spChg>
        <pc:grpChg chg="mod">
          <ac:chgData name="NGUYEN PHAM ANH THU" userId="baf72463-252b-4d5f-a6ca-5a6327a9888d" providerId="ADAL" clId="{539E7F45-CF68-495B-B403-54B5CBFD2C93}" dt="2022-04-15T07:00:32.838" v="1575" actId="14100"/>
          <ac:grpSpMkLst>
            <pc:docMk/>
            <pc:sldMk cId="2338185739" sldId="309"/>
            <ac:grpSpMk id="12" creationId="{5CFDFB1A-78AB-4C57-A129-543F6075C0DB}"/>
          </ac:grpSpMkLst>
        </pc:grpChg>
        <pc:grpChg chg="del">
          <ac:chgData name="NGUYEN PHAM ANH THU" userId="baf72463-252b-4d5f-a6ca-5a6327a9888d" providerId="ADAL" clId="{539E7F45-CF68-495B-B403-54B5CBFD2C93}" dt="2022-04-15T07:00:45.570" v="1579" actId="478"/>
          <ac:grpSpMkLst>
            <pc:docMk/>
            <pc:sldMk cId="2338185739" sldId="309"/>
            <ac:grpSpMk id="19" creationId="{8D70C7B8-AA8F-4601-A96E-3BD6D5C1B35B}"/>
          </ac:grpSpMkLst>
        </pc:grpChg>
        <pc:picChg chg="add del mod">
          <ac:chgData name="NGUYEN PHAM ANH THU" userId="baf72463-252b-4d5f-a6ca-5a6327a9888d" providerId="ADAL" clId="{539E7F45-CF68-495B-B403-54B5CBFD2C93}" dt="2022-04-15T07:01:34.388" v="1583" actId="478"/>
          <ac:picMkLst>
            <pc:docMk/>
            <pc:sldMk cId="2338185739" sldId="309"/>
            <ac:picMk id="4" creationId="{21ED3602-C6E2-4440-8638-A104A921EB49}"/>
          </ac:picMkLst>
        </pc:picChg>
        <pc:picChg chg="add mod">
          <ac:chgData name="NGUYEN PHAM ANH THU" userId="baf72463-252b-4d5f-a6ca-5a6327a9888d" providerId="ADAL" clId="{539E7F45-CF68-495B-B403-54B5CBFD2C93}" dt="2022-04-15T07:01:44.877" v="1589" actId="1076"/>
          <ac:picMkLst>
            <pc:docMk/>
            <pc:sldMk cId="2338185739" sldId="309"/>
            <ac:picMk id="6" creationId="{25812F12-B15E-4FEC-8245-26D3C256535B}"/>
          </ac:picMkLst>
        </pc:picChg>
      </pc:sldChg>
      <pc:sldChg chg="addSp delSp modSp add modAnim">
        <pc:chgData name="NGUYEN PHAM ANH THU" userId="baf72463-252b-4d5f-a6ca-5a6327a9888d" providerId="ADAL" clId="{539E7F45-CF68-495B-B403-54B5CBFD2C93}" dt="2022-04-15T07:14:04.171" v="1680"/>
        <pc:sldMkLst>
          <pc:docMk/>
          <pc:sldMk cId="1125131459" sldId="310"/>
        </pc:sldMkLst>
        <pc:picChg chg="add mod">
          <ac:chgData name="NGUYEN PHAM ANH THU" userId="baf72463-252b-4d5f-a6ca-5a6327a9888d" providerId="ADAL" clId="{539E7F45-CF68-495B-B403-54B5CBFD2C93}" dt="2022-04-15T07:11:20.104" v="1668"/>
          <ac:picMkLst>
            <pc:docMk/>
            <pc:sldMk cId="1125131459" sldId="310"/>
            <ac:picMk id="17" creationId="{164FFC70-8200-4C18-8508-46542504EF6A}"/>
          </ac:picMkLst>
        </pc:picChg>
        <pc:picChg chg="del">
          <ac:chgData name="NGUYEN PHAM ANH THU" userId="baf72463-252b-4d5f-a6ca-5a6327a9888d" providerId="ADAL" clId="{539E7F45-CF68-495B-B403-54B5CBFD2C93}" dt="2022-04-15T07:11:19.761" v="1667" actId="478"/>
          <ac:picMkLst>
            <pc:docMk/>
            <pc:sldMk cId="1125131459" sldId="310"/>
            <ac:picMk id="21" creationId="{28FBCEA0-79DF-4979-80E0-27E441D77FDD}"/>
          </ac:picMkLst>
        </pc:picChg>
      </pc:sldChg>
      <pc:sldChg chg="addSp delSp modSp add mod modAnim">
        <pc:chgData name="NGUYEN PHAM ANH THU" userId="baf72463-252b-4d5f-a6ca-5a6327a9888d" providerId="ADAL" clId="{539E7F45-CF68-495B-B403-54B5CBFD2C93}" dt="2022-04-15T07:14:12.329" v="1681"/>
        <pc:sldMkLst>
          <pc:docMk/>
          <pc:sldMk cId="1968084804" sldId="311"/>
        </pc:sldMkLst>
        <pc:spChg chg="mod">
          <ac:chgData name="NGUYEN PHAM ANH THU" userId="baf72463-252b-4d5f-a6ca-5a6327a9888d" providerId="ADAL" clId="{539E7F45-CF68-495B-B403-54B5CBFD2C93}" dt="2022-04-15T07:05:06.741" v="1619" actId="1076"/>
          <ac:spMkLst>
            <pc:docMk/>
            <pc:sldMk cId="1968084804" sldId="311"/>
            <ac:spMk id="11" creationId="{1EBC0A45-9A8F-4951-86BA-7B7E13DCBCED}"/>
          </ac:spMkLst>
        </pc:spChg>
        <pc:picChg chg="add mod ord">
          <ac:chgData name="NGUYEN PHAM ANH THU" userId="baf72463-252b-4d5f-a6ca-5a6327a9888d" providerId="ADAL" clId="{539E7F45-CF68-495B-B403-54B5CBFD2C93}" dt="2022-04-15T07:04:23.224" v="1609" actId="171"/>
          <ac:picMkLst>
            <pc:docMk/>
            <pc:sldMk cId="1968084804" sldId="311"/>
            <ac:picMk id="4" creationId="{5D61DA84-0744-45D9-96DE-85996B5E0EBF}"/>
          </ac:picMkLst>
        </pc:picChg>
        <pc:picChg chg="del">
          <ac:chgData name="NGUYEN PHAM ANH THU" userId="baf72463-252b-4d5f-a6ca-5a6327a9888d" providerId="ADAL" clId="{539E7F45-CF68-495B-B403-54B5CBFD2C93}" dt="2022-04-15T07:04:14.444" v="1605" actId="478"/>
          <ac:picMkLst>
            <pc:docMk/>
            <pc:sldMk cId="1968084804" sldId="311"/>
            <ac:picMk id="6" creationId="{25812F12-B15E-4FEC-8245-26D3C256535B}"/>
          </ac:picMkLst>
        </pc:picChg>
        <pc:picChg chg="add mod">
          <ac:chgData name="NGUYEN PHAM ANH THU" userId="baf72463-252b-4d5f-a6ca-5a6327a9888d" providerId="ADAL" clId="{539E7F45-CF68-495B-B403-54B5CBFD2C93}" dt="2022-04-15T07:11:22.744" v="1670"/>
          <ac:picMkLst>
            <pc:docMk/>
            <pc:sldMk cId="1968084804" sldId="311"/>
            <ac:picMk id="18" creationId="{699F0373-2184-4287-961B-B4A0AA2D09D3}"/>
          </ac:picMkLst>
        </pc:picChg>
        <pc:picChg chg="del">
          <ac:chgData name="NGUYEN PHAM ANH THU" userId="baf72463-252b-4d5f-a6ca-5a6327a9888d" providerId="ADAL" clId="{539E7F45-CF68-495B-B403-54B5CBFD2C93}" dt="2022-04-15T07:11:22.453" v="1669" actId="478"/>
          <ac:picMkLst>
            <pc:docMk/>
            <pc:sldMk cId="1968084804" sldId="311"/>
            <ac:picMk id="21" creationId="{28FBCEA0-79DF-4979-80E0-27E441D77FDD}"/>
          </ac:picMkLst>
        </pc:picChg>
      </pc:sldChg>
      <pc:sldMasterChg chg="add addSldLayout delSldLayout">
        <pc:chgData name="NGUYEN PHAM ANH THU" userId="baf72463-252b-4d5f-a6ca-5a6327a9888d" providerId="ADAL" clId="{539E7F45-CF68-495B-B403-54B5CBFD2C93}" dt="2022-04-15T06:47:42.843" v="1444" actId="47"/>
        <pc:sldMasterMkLst>
          <pc:docMk/>
          <pc:sldMasterMk cId="0" sldId="2147483681"/>
        </pc:sldMasterMkLst>
        <pc:sldLayoutChg chg="add">
          <pc:chgData name="NGUYEN PHAM ANH THU" userId="baf72463-252b-4d5f-a6ca-5a6327a9888d" providerId="ADAL" clId="{539E7F45-CF68-495B-B403-54B5CBFD2C93}" dt="2022-04-15T06:44:50.279" v="1407" actId="27028"/>
          <pc:sldLayoutMkLst>
            <pc:docMk/>
            <pc:sldMasterMk cId="0" sldId="2147483681"/>
            <pc:sldLayoutMk cId="0" sldId="2147483682"/>
          </pc:sldLayoutMkLst>
        </pc:sldLayoutChg>
        <pc:sldLayoutChg chg="add del">
          <pc:chgData name="NGUYEN PHAM ANH THU" userId="baf72463-252b-4d5f-a6ca-5a6327a9888d" providerId="ADAL" clId="{539E7F45-CF68-495B-B403-54B5CBFD2C93}" dt="2022-04-15T06:47:42.843" v="1444" actId="47"/>
          <pc:sldLayoutMkLst>
            <pc:docMk/>
            <pc:sldMasterMk cId="0" sldId="2147483681"/>
            <pc:sldLayoutMk cId="0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AC1A6-673B-4678-B483-6CDE0B2ECF55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36261-BF9B-417B-BCDC-BFF16F249F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A5B81-82F7-4B94-A5AD-EC92D4455B0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35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7A5B81-82F7-4B94-A5AD-EC92D4455B0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963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GV CLICK CHUỘT LẦN LƯỢT VÀO CÁC CHƯỚNG NGẠI VẬT: NƯỚC – KHÚC CÂY – ĐÁ – TRỤ CẢNH BÁO =&gt; XUẤT HIỆN CÂU HỎI.</a:t>
            </a:r>
          </a:p>
          <a:p>
            <a:r>
              <a:rPr lang="en-US" b="1" dirty="0"/>
              <a:t>SAU HS CHƠI XONG, GV CLICK CHUỘT VÀO NÚT “KẾT THÚC TRÒ CHƠI” =&gt; ĐẾN BÀI HỌC MỚI.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00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SAU KHI HS TRẢ LỜI XONG, GV CLICK CHUỘT VÀO NÚT “TRỞ VỀ” =&gt; TRỞ VỀ SLIDE TRÒ CHƠI.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930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SAU KHI HS TRẢ LỜI XONG, GV CLICK CHUỘT VÀO NÚT “TRỞ VỀ” =&gt; TRỞ VỀ SLIDE TRÒ CHƠI.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720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SAU KHI HS TRẢ LỜI XONG, GV CLICK CHUỘT VÀO NÚT “TRỞ VỀ” =&gt; TRỞ VỀ SLIDE TRÒ CHƠI.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70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SAU KHI HS TRẢ LỜI XONG, GV CLICK CHUỘT VÀO NÚT “TRỞ VỀ” =&gt; TRỞ VỀ SLIDE TRÒ CHƠI.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1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883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491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299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01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48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7028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502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04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81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457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601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36261-BF9B-417B-BCDC-BFF16F249FF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6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589400" y="1865432"/>
            <a:ext cx="7013200" cy="217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745600" y="4558768"/>
            <a:ext cx="6700800" cy="2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Dosis"/>
              <a:buNone/>
              <a:defRPr sz="2400">
                <a:latin typeface="Catamaran Thin"/>
                <a:ea typeface="Catamaran Thin"/>
                <a:cs typeface="Catamaran Thin"/>
                <a:sym typeface="Catamaran Thi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7056647" y="5173786"/>
            <a:ext cx="5135269" cy="1684175"/>
            <a:chOff x="238125" y="548775"/>
            <a:chExt cx="2842400" cy="932200"/>
          </a:xfrm>
        </p:grpSpPr>
        <p:sp>
          <p:nvSpPr>
            <p:cNvPr id="13" name="Google Shape;13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5" name="Google Shape;15;p2"/>
          <p:cNvGrpSpPr/>
          <p:nvPr/>
        </p:nvGrpSpPr>
        <p:grpSpPr>
          <a:xfrm rot="10800000" flipH="1">
            <a:off x="7056738" y="14998"/>
            <a:ext cx="5135269" cy="1684175"/>
            <a:chOff x="238125" y="548775"/>
            <a:chExt cx="2842400" cy="932200"/>
          </a:xfrm>
        </p:grpSpPr>
        <p:sp>
          <p:nvSpPr>
            <p:cNvPr id="16" name="Google Shape;16;p2"/>
            <p:cNvSpPr/>
            <p:nvPr/>
          </p:nvSpPr>
          <p:spPr>
            <a:xfrm>
              <a:off x="238125" y="548775"/>
              <a:ext cx="2842400" cy="932200"/>
            </a:xfrm>
            <a:custGeom>
              <a:avLst/>
              <a:gdLst/>
              <a:ahLst/>
              <a:cxnLst/>
              <a:rect l="l" t="t" r="r" b="b"/>
              <a:pathLst>
                <a:path w="113696" h="37288" extrusionOk="0">
                  <a:moveTo>
                    <a:pt x="9024" y="3756"/>
                  </a:moveTo>
                  <a:lnTo>
                    <a:pt x="15208" y="4352"/>
                  </a:lnTo>
                  <a:lnTo>
                    <a:pt x="14659" y="9940"/>
                  </a:lnTo>
                  <a:lnTo>
                    <a:pt x="8474" y="9391"/>
                  </a:lnTo>
                  <a:lnTo>
                    <a:pt x="9024" y="3756"/>
                  </a:lnTo>
                  <a:close/>
                  <a:moveTo>
                    <a:pt x="15621" y="4352"/>
                  </a:moveTo>
                  <a:lnTo>
                    <a:pt x="21805" y="4947"/>
                  </a:lnTo>
                  <a:lnTo>
                    <a:pt x="21255" y="10582"/>
                  </a:lnTo>
                  <a:lnTo>
                    <a:pt x="15071" y="9986"/>
                  </a:lnTo>
                  <a:lnTo>
                    <a:pt x="15621" y="4352"/>
                  </a:lnTo>
                  <a:close/>
                  <a:moveTo>
                    <a:pt x="22217" y="4993"/>
                  </a:moveTo>
                  <a:lnTo>
                    <a:pt x="28401" y="5589"/>
                  </a:lnTo>
                  <a:lnTo>
                    <a:pt x="27851" y="11223"/>
                  </a:lnTo>
                  <a:lnTo>
                    <a:pt x="21667" y="10627"/>
                  </a:lnTo>
                  <a:lnTo>
                    <a:pt x="22217" y="4993"/>
                  </a:lnTo>
                  <a:close/>
                  <a:moveTo>
                    <a:pt x="28813" y="5634"/>
                  </a:moveTo>
                  <a:lnTo>
                    <a:pt x="34997" y="6230"/>
                  </a:lnTo>
                  <a:lnTo>
                    <a:pt x="34448" y="11864"/>
                  </a:lnTo>
                  <a:lnTo>
                    <a:pt x="28264" y="11269"/>
                  </a:lnTo>
                  <a:lnTo>
                    <a:pt x="28813" y="5634"/>
                  </a:lnTo>
                  <a:close/>
                  <a:moveTo>
                    <a:pt x="35410" y="6276"/>
                  </a:moveTo>
                  <a:lnTo>
                    <a:pt x="41594" y="6825"/>
                  </a:lnTo>
                  <a:lnTo>
                    <a:pt x="41044" y="12460"/>
                  </a:lnTo>
                  <a:lnTo>
                    <a:pt x="34860" y="11864"/>
                  </a:lnTo>
                  <a:lnTo>
                    <a:pt x="35410" y="6276"/>
                  </a:lnTo>
                  <a:close/>
                  <a:moveTo>
                    <a:pt x="42006" y="6871"/>
                  </a:moveTo>
                  <a:lnTo>
                    <a:pt x="48190" y="7467"/>
                  </a:lnTo>
                  <a:lnTo>
                    <a:pt x="47640" y="13101"/>
                  </a:lnTo>
                  <a:lnTo>
                    <a:pt x="41456" y="12506"/>
                  </a:lnTo>
                  <a:lnTo>
                    <a:pt x="42006" y="6871"/>
                  </a:lnTo>
                  <a:close/>
                  <a:moveTo>
                    <a:pt x="48556" y="7512"/>
                  </a:moveTo>
                  <a:lnTo>
                    <a:pt x="54786" y="8108"/>
                  </a:lnTo>
                  <a:lnTo>
                    <a:pt x="54237" y="13742"/>
                  </a:lnTo>
                  <a:lnTo>
                    <a:pt x="48053" y="13147"/>
                  </a:lnTo>
                  <a:lnTo>
                    <a:pt x="48556" y="7512"/>
                  </a:lnTo>
                  <a:close/>
                  <a:moveTo>
                    <a:pt x="55153" y="8154"/>
                  </a:moveTo>
                  <a:lnTo>
                    <a:pt x="61337" y="8749"/>
                  </a:lnTo>
                  <a:lnTo>
                    <a:pt x="60833" y="14338"/>
                  </a:lnTo>
                  <a:lnTo>
                    <a:pt x="54649" y="13788"/>
                  </a:lnTo>
                  <a:lnTo>
                    <a:pt x="55153" y="8154"/>
                  </a:lnTo>
                  <a:close/>
                  <a:moveTo>
                    <a:pt x="61749" y="8749"/>
                  </a:moveTo>
                  <a:lnTo>
                    <a:pt x="67933" y="9345"/>
                  </a:lnTo>
                  <a:lnTo>
                    <a:pt x="67429" y="14979"/>
                  </a:lnTo>
                  <a:lnTo>
                    <a:pt x="61245" y="14384"/>
                  </a:lnTo>
                  <a:lnTo>
                    <a:pt x="61749" y="8749"/>
                  </a:lnTo>
                  <a:close/>
                  <a:moveTo>
                    <a:pt x="68345" y="9391"/>
                  </a:moveTo>
                  <a:lnTo>
                    <a:pt x="74530" y="9986"/>
                  </a:lnTo>
                  <a:lnTo>
                    <a:pt x="74026" y="15620"/>
                  </a:lnTo>
                  <a:lnTo>
                    <a:pt x="67842" y="15025"/>
                  </a:lnTo>
                  <a:lnTo>
                    <a:pt x="68345" y="9391"/>
                  </a:lnTo>
                  <a:close/>
                  <a:moveTo>
                    <a:pt x="8429" y="9757"/>
                  </a:moveTo>
                  <a:lnTo>
                    <a:pt x="14613" y="10353"/>
                  </a:lnTo>
                  <a:lnTo>
                    <a:pt x="14109" y="15987"/>
                  </a:lnTo>
                  <a:lnTo>
                    <a:pt x="7925" y="15391"/>
                  </a:lnTo>
                  <a:lnTo>
                    <a:pt x="8429" y="9757"/>
                  </a:lnTo>
                  <a:close/>
                  <a:moveTo>
                    <a:pt x="74942" y="10032"/>
                  </a:moveTo>
                  <a:lnTo>
                    <a:pt x="81126" y="10627"/>
                  </a:lnTo>
                  <a:lnTo>
                    <a:pt x="80622" y="16216"/>
                  </a:lnTo>
                  <a:lnTo>
                    <a:pt x="74392" y="15666"/>
                  </a:lnTo>
                  <a:lnTo>
                    <a:pt x="74942" y="10032"/>
                  </a:lnTo>
                  <a:close/>
                  <a:moveTo>
                    <a:pt x="15025" y="10398"/>
                  </a:moveTo>
                  <a:lnTo>
                    <a:pt x="21209" y="10994"/>
                  </a:lnTo>
                  <a:lnTo>
                    <a:pt x="20705" y="16628"/>
                  </a:lnTo>
                  <a:lnTo>
                    <a:pt x="14521" y="16033"/>
                  </a:lnTo>
                  <a:lnTo>
                    <a:pt x="15025" y="10398"/>
                  </a:lnTo>
                  <a:close/>
                  <a:moveTo>
                    <a:pt x="81538" y="10627"/>
                  </a:moveTo>
                  <a:lnTo>
                    <a:pt x="87722" y="11223"/>
                  </a:lnTo>
                  <a:lnTo>
                    <a:pt x="87173" y="16857"/>
                  </a:lnTo>
                  <a:lnTo>
                    <a:pt x="80988" y="16262"/>
                  </a:lnTo>
                  <a:lnTo>
                    <a:pt x="81538" y="10627"/>
                  </a:lnTo>
                  <a:close/>
                  <a:moveTo>
                    <a:pt x="21621" y="11040"/>
                  </a:moveTo>
                  <a:lnTo>
                    <a:pt x="27805" y="11635"/>
                  </a:lnTo>
                  <a:lnTo>
                    <a:pt x="27302" y="17270"/>
                  </a:lnTo>
                  <a:lnTo>
                    <a:pt x="21072" y="16674"/>
                  </a:lnTo>
                  <a:lnTo>
                    <a:pt x="21621" y="11040"/>
                  </a:lnTo>
                  <a:close/>
                  <a:moveTo>
                    <a:pt x="88135" y="11269"/>
                  </a:moveTo>
                  <a:lnTo>
                    <a:pt x="94319" y="11864"/>
                  </a:lnTo>
                  <a:lnTo>
                    <a:pt x="93769" y="17499"/>
                  </a:lnTo>
                  <a:lnTo>
                    <a:pt x="87585" y="16903"/>
                  </a:lnTo>
                  <a:lnTo>
                    <a:pt x="88135" y="11269"/>
                  </a:lnTo>
                  <a:close/>
                  <a:moveTo>
                    <a:pt x="28218" y="11681"/>
                  </a:moveTo>
                  <a:lnTo>
                    <a:pt x="34402" y="12231"/>
                  </a:lnTo>
                  <a:lnTo>
                    <a:pt x="33898" y="17865"/>
                  </a:lnTo>
                  <a:lnTo>
                    <a:pt x="27668" y="17270"/>
                  </a:lnTo>
                  <a:lnTo>
                    <a:pt x="28218" y="11681"/>
                  </a:lnTo>
                  <a:close/>
                  <a:moveTo>
                    <a:pt x="94731" y="11910"/>
                  </a:moveTo>
                  <a:lnTo>
                    <a:pt x="100915" y="12506"/>
                  </a:lnTo>
                  <a:lnTo>
                    <a:pt x="100365" y="18140"/>
                  </a:lnTo>
                  <a:lnTo>
                    <a:pt x="94181" y="17544"/>
                  </a:lnTo>
                  <a:lnTo>
                    <a:pt x="94731" y="11910"/>
                  </a:lnTo>
                  <a:close/>
                  <a:moveTo>
                    <a:pt x="34814" y="12276"/>
                  </a:moveTo>
                  <a:lnTo>
                    <a:pt x="40998" y="12872"/>
                  </a:lnTo>
                  <a:lnTo>
                    <a:pt x="40448" y="18506"/>
                  </a:lnTo>
                  <a:lnTo>
                    <a:pt x="34264" y="17911"/>
                  </a:lnTo>
                  <a:lnTo>
                    <a:pt x="34814" y="12276"/>
                  </a:lnTo>
                  <a:close/>
                  <a:moveTo>
                    <a:pt x="101327" y="12551"/>
                  </a:moveTo>
                  <a:lnTo>
                    <a:pt x="107511" y="13101"/>
                  </a:lnTo>
                  <a:lnTo>
                    <a:pt x="106962" y="18735"/>
                  </a:lnTo>
                  <a:lnTo>
                    <a:pt x="100777" y="18140"/>
                  </a:lnTo>
                  <a:lnTo>
                    <a:pt x="101327" y="12551"/>
                  </a:lnTo>
                  <a:close/>
                  <a:moveTo>
                    <a:pt x="41410" y="12918"/>
                  </a:moveTo>
                  <a:lnTo>
                    <a:pt x="47594" y="13513"/>
                  </a:lnTo>
                  <a:lnTo>
                    <a:pt x="47045" y="19148"/>
                  </a:lnTo>
                  <a:lnTo>
                    <a:pt x="40861" y="18552"/>
                  </a:lnTo>
                  <a:lnTo>
                    <a:pt x="41410" y="12918"/>
                  </a:lnTo>
                  <a:close/>
                  <a:moveTo>
                    <a:pt x="48007" y="13559"/>
                  </a:moveTo>
                  <a:lnTo>
                    <a:pt x="54191" y="14109"/>
                  </a:lnTo>
                  <a:lnTo>
                    <a:pt x="53641" y="19743"/>
                  </a:lnTo>
                  <a:lnTo>
                    <a:pt x="47457" y="19148"/>
                  </a:lnTo>
                  <a:lnTo>
                    <a:pt x="48007" y="13559"/>
                  </a:lnTo>
                  <a:close/>
                  <a:moveTo>
                    <a:pt x="54603" y="14155"/>
                  </a:moveTo>
                  <a:lnTo>
                    <a:pt x="60787" y="14750"/>
                  </a:lnTo>
                  <a:lnTo>
                    <a:pt x="60237" y="20384"/>
                  </a:lnTo>
                  <a:lnTo>
                    <a:pt x="54053" y="19789"/>
                  </a:lnTo>
                  <a:lnTo>
                    <a:pt x="54603" y="14155"/>
                  </a:lnTo>
                  <a:close/>
                  <a:moveTo>
                    <a:pt x="61199" y="14796"/>
                  </a:moveTo>
                  <a:lnTo>
                    <a:pt x="67384" y="15391"/>
                  </a:lnTo>
                  <a:lnTo>
                    <a:pt x="66834" y="21026"/>
                  </a:lnTo>
                  <a:lnTo>
                    <a:pt x="60650" y="20430"/>
                  </a:lnTo>
                  <a:lnTo>
                    <a:pt x="61199" y="14796"/>
                  </a:lnTo>
                  <a:close/>
                  <a:moveTo>
                    <a:pt x="67796" y="15437"/>
                  </a:moveTo>
                  <a:lnTo>
                    <a:pt x="73980" y="16033"/>
                  </a:lnTo>
                  <a:lnTo>
                    <a:pt x="73430" y="21621"/>
                  </a:lnTo>
                  <a:lnTo>
                    <a:pt x="67246" y="21072"/>
                  </a:lnTo>
                  <a:lnTo>
                    <a:pt x="67796" y="15437"/>
                  </a:lnTo>
                  <a:close/>
                  <a:moveTo>
                    <a:pt x="7879" y="15804"/>
                  </a:moveTo>
                  <a:lnTo>
                    <a:pt x="14063" y="16399"/>
                  </a:lnTo>
                  <a:lnTo>
                    <a:pt x="13513" y="22034"/>
                  </a:lnTo>
                  <a:lnTo>
                    <a:pt x="7329" y="21438"/>
                  </a:lnTo>
                  <a:lnTo>
                    <a:pt x="7879" y="15804"/>
                  </a:lnTo>
                  <a:close/>
                  <a:moveTo>
                    <a:pt x="74392" y="16033"/>
                  </a:moveTo>
                  <a:lnTo>
                    <a:pt x="80576" y="16628"/>
                  </a:lnTo>
                  <a:lnTo>
                    <a:pt x="80026" y="22263"/>
                  </a:lnTo>
                  <a:lnTo>
                    <a:pt x="73842" y="21667"/>
                  </a:lnTo>
                  <a:lnTo>
                    <a:pt x="74392" y="16033"/>
                  </a:lnTo>
                  <a:close/>
                  <a:moveTo>
                    <a:pt x="14475" y="16445"/>
                  </a:moveTo>
                  <a:lnTo>
                    <a:pt x="20659" y="17040"/>
                  </a:lnTo>
                  <a:lnTo>
                    <a:pt x="20110" y="22675"/>
                  </a:lnTo>
                  <a:lnTo>
                    <a:pt x="13926" y="22079"/>
                  </a:lnTo>
                  <a:lnTo>
                    <a:pt x="14475" y="16445"/>
                  </a:lnTo>
                  <a:close/>
                  <a:moveTo>
                    <a:pt x="80988" y="16674"/>
                  </a:moveTo>
                  <a:lnTo>
                    <a:pt x="87173" y="17270"/>
                  </a:lnTo>
                  <a:lnTo>
                    <a:pt x="86623" y="22904"/>
                  </a:lnTo>
                  <a:lnTo>
                    <a:pt x="80439" y="22308"/>
                  </a:lnTo>
                  <a:lnTo>
                    <a:pt x="80988" y="16674"/>
                  </a:lnTo>
                  <a:close/>
                  <a:moveTo>
                    <a:pt x="21072" y="17040"/>
                  </a:moveTo>
                  <a:lnTo>
                    <a:pt x="27256" y="17636"/>
                  </a:lnTo>
                  <a:lnTo>
                    <a:pt x="26706" y="23270"/>
                  </a:lnTo>
                  <a:lnTo>
                    <a:pt x="20522" y="22675"/>
                  </a:lnTo>
                  <a:lnTo>
                    <a:pt x="21072" y="17040"/>
                  </a:lnTo>
                  <a:close/>
                  <a:moveTo>
                    <a:pt x="87539" y="17315"/>
                  </a:moveTo>
                  <a:lnTo>
                    <a:pt x="93769" y="17911"/>
                  </a:lnTo>
                  <a:lnTo>
                    <a:pt x="93219" y="23545"/>
                  </a:lnTo>
                  <a:lnTo>
                    <a:pt x="87035" y="22950"/>
                  </a:lnTo>
                  <a:lnTo>
                    <a:pt x="87539" y="17315"/>
                  </a:lnTo>
                  <a:close/>
                  <a:moveTo>
                    <a:pt x="27668" y="17682"/>
                  </a:moveTo>
                  <a:lnTo>
                    <a:pt x="33852" y="18277"/>
                  </a:lnTo>
                  <a:lnTo>
                    <a:pt x="33302" y="23912"/>
                  </a:lnTo>
                  <a:lnTo>
                    <a:pt x="27118" y="23316"/>
                  </a:lnTo>
                  <a:lnTo>
                    <a:pt x="27668" y="17682"/>
                  </a:lnTo>
                  <a:close/>
                  <a:moveTo>
                    <a:pt x="94135" y="17957"/>
                  </a:moveTo>
                  <a:lnTo>
                    <a:pt x="100319" y="18506"/>
                  </a:lnTo>
                  <a:lnTo>
                    <a:pt x="99816" y="24141"/>
                  </a:lnTo>
                  <a:lnTo>
                    <a:pt x="93631" y="23545"/>
                  </a:lnTo>
                  <a:lnTo>
                    <a:pt x="94135" y="17957"/>
                  </a:lnTo>
                  <a:close/>
                  <a:moveTo>
                    <a:pt x="34264" y="18323"/>
                  </a:moveTo>
                  <a:lnTo>
                    <a:pt x="40448" y="18919"/>
                  </a:lnTo>
                  <a:lnTo>
                    <a:pt x="39899" y="24553"/>
                  </a:lnTo>
                  <a:lnTo>
                    <a:pt x="33715" y="23957"/>
                  </a:lnTo>
                  <a:lnTo>
                    <a:pt x="34264" y="18323"/>
                  </a:lnTo>
                  <a:close/>
                  <a:moveTo>
                    <a:pt x="100732" y="18552"/>
                  </a:moveTo>
                  <a:lnTo>
                    <a:pt x="106916" y="19148"/>
                  </a:lnTo>
                  <a:lnTo>
                    <a:pt x="106412" y="24782"/>
                  </a:lnTo>
                  <a:lnTo>
                    <a:pt x="100228" y="24187"/>
                  </a:lnTo>
                  <a:lnTo>
                    <a:pt x="100732" y="18552"/>
                  </a:lnTo>
                  <a:close/>
                  <a:moveTo>
                    <a:pt x="40815" y="18964"/>
                  </a:moveTo>
                  <a:lnTo>
                    <a:pt x="47045" y="19514"/>
                  </a:lnTo>
                  <a:lnTo>
                    <a:pt x="46495" y="25148"/>
                  </a:lnTo>
                  <a:lnTo>
                    <a:pt x="40311" y="24553"/>
                  </a:lnTo>
                  <a:lnTo>
                    <a:pt x="40815" y="18964"/>
                  </a:lnTo>
                  <a:close/>
                  <a:moveTo>
                    <a:pt x="47411" y="19560"/>
                  </a:moveTo>
                  <a:lnTo>
                    <a:pt x="53595" y="20155"/>
                  </a:lnTo>
                  <a:lnTo>
                    <a:pt x="53091" y="25790"/>
                  </a:lnTo>
                  <a:lnTo>
                    <a:pt x="46907" y="25194"/>
                  </a:lnTo>
                  <a:lnTo>
                    <a:pt x="47411" y="19560"/>
                  </a:lnTo>
                  <a:close/>
                  <a:moveTo>
                    <a:pt x="54008" y="20201"/>
                  </a:moveTo>
                  <a:lnTo>
                    <a:pt x="60192" y="20797"/>
                  </a:lnTo>
                  <a:lnTo>
                    <a:pt x="59688" y="26431"/>
                  </a:lnTo>
                  <a:lnTo>
                    <a:pt x="53504" y="25836"/>
                  </a:lnTo>
                  <a:lnTo>
                    <a:pt x="54008" y="20201"/>
                  </a:lnTo>
                  <a:close/>
                  <a:moveTo>
                    <a:pt x="60604" y="20843"/>
                  </a:moveTo>
                  <a:lnTo>
                    <a:pt x="66788" y="21438"/>
                  </a:lnTo>
                  <a:lnTo>
                    <a:pt x="66284" y="27027"/>
                  </a:lnTo>
                  <a:lnTo>
                    <a:pt x="60100" y="26477"/>
                  </a:lnTo>
                  <a:lnTo>
                    <a:pt x="60604" y="20843"/>
                  </a:lnTo>
                  <a:close/>
                  <a:moveTo>
                    <a:pt x="67200" y="21438"/>
                  </a:moveTo>
                  <a:lnTo>
                    <a:pt x="73384" y="22034"/>
                  </a:lnTo>
                  <a:lnTo>
                    <a:pt x="72880" y="27668"/>
                  </a:lnTo>
                  <a:lnTo>
                    <a:pt x="66651" y="27072"/>
                  </a:lnTo>
                  <a:lnTo>
                    <a:pt x="67200" y="21438"/>
                  </a:lnTo>
                  <a:close/>
                  <a:moveTo>
                    <a:pt x="7283" y="21850"/>
                  </a:moveTo>
                  <a:lnTo>
                    <a:pt x="13468" y="22446"/>
                  </a:lnTo>
                  <a:lnTo>
                    <a:pt x="12964" y="28034"/>
                  </a:lnTo>
                  <a:lnTo>
                    <a:pt x="6780" y="27485"/>
                  </a:lnTo>
                  <a:lnTo>
                    <a:pt x="7283" y="21850"/>
                  </a:lnTo>
                  <a:close/>
                  <a:moveTo>
                    <a:pt x="73797" y="22079"/>
                  </a:moveTo>
                  <a:lnTo>
                    <a:pt x="79981" y="22675"/>
                  </a:lnTo>
                  <a:lnTo>
                    <a:pt x="79431" y="28309"/>
                  </a:lnTo>
                  <a:lnTo>
                    <a:pt x="73247" y="27714"/>
                  </a:lnTo>
                  <a:lnTo>
                    <a:pt x="73797" y="22079"/>
                  </a:lnTo>
                  <a:close/>
                  <a:moveTo>
                    <a:pt x="13880" y="22446"/>
                  </a:moveTo>
                  <a:lnTo>
                    <a:pt x="20064" y="23041"/>
                  </a:lnTo>
                  <a:lnTo>
                    <a:pt x="19560" y="28676"/>
                  </a:lnTo>
                  <a:lnTo>
                    <a:pt x="13330" y="28080"/>
                  </a:lnTo>
                  <a:lnTo>
                    <a:pt x="13880" y="22446"/>
                  </a:lnTo>
                  <a:close/>
                  <a:moveTo>
                    <a:pt x="80393" y="22721"/>
                  </a:moveTo>
                  <a:lnTo>
                    <a:pt x="86577" y="23316"/>
                  </a:lnTo>
                  <a:lnTo>
                    <a:pt x="86027" y="28951"/>
                  </a:lnTo>
                  <a:lnTo>
                    <a:pt x="79843" y="28355"/>
                  </a:lnTo>
                  <a:lnTo>
                    <a:pt x="80393" y="22721"/>
                  </a:lnTo>
                  <a:close/>
                  <a:moveTo>
                    <a:pt x="20476" y="23087"/>
                  </a:moveTo>
                  <a:lnTo>
                    <a:pt x="26660" y="23683"/>
                  </a:lnTo>
                  <a:lnTo>
                    <a:pt x="26156" y="29317"/>
                  </a:lnTo>
                  <a:lnTo>
                    <a:pt x="19926" y="28721"/>
                  </a:lnTo>
                  <a:lnTo>
                    <a:pt x="20476" y="23087"/>
                  </a:lnTo>
                  <a:close/>
                  <a:moveTo>
                    <a:pt x="86989" y="23362"/>
                  </a:moveTo>
                  <a:lnTo>
                    <a:pt x="93173" y="23912"/>
                  </a:lnTo>
                  <a:lnTo>
                    <a:pt x="92624" y="29546"/>
                  </a:lnTo>
                  <a:lnTo>
                    <a:pt x="86440" y="28951"/>
                  </a:lnTo>
                  <a:lnTo>
                    <a:pt x="86989" y="23362"/>
                  </a:lnTo>
                  <a:close/>
                  <a:moveTo>
                    <a:pt x="27073" y="23728"/>
                  </a:moveTo>
                  <a:lnTo>
                    <a:pt x="33257" y="24324"/>
                  </a:lnTo>
                  <a:lnTo>
                    <a:pt x="32707" y="29958"/>
                  </a:lnTo>
                  <a:lnTo>
                    <a:pt x="26523" y="29363"/>
                  </a:lnTo>
                  <a:lnTo>
                    <a:pt x="27073" y="23728"/>
                  </a:lnTo>
                  <a:close/>
                  <a:moveTo>
                    <a:pt x="93586" y="23957"/>
                  </a:moveTo>
                  <a:lnTo>
                    <a:pt x="99770" y="24553"/>
                  </a:lnTo>
                  <a:lnTo>
                    <a:pt x="99220" y="30187"/>
                  </a:lnTo>
                  <a:lnTo>
                    <a:pt x="93036" y="29592"/>
                  </a:lnTo>
                  <a:lnTo>
                    <a:pt x="93586" y="23957"/>
                  </a:lnTo>
                  <a:close/>
                  <a:moveTo>
                    <a:pt x="33669" y="24370"/>
                  </a:moveTo>
                  <a:lnTo>
                    <a:pt x="39853" y="24919"/>
                  </a:lnTo>
                  <a:lnTo>
                    <a:pt x="39303" y="30554"/>
                  </a:lnTo>
                  <a:lnTo>
                    <a:pt x="33119" y="29958"/>
                  </a:lnTo>
                  <a:lnTo>
                    <a:pt x="33669" y="24370"/>
                  </a:lnTo>
                  <a:close/>
                  <a:moveTo>
                    <a:pt x="100182" y="24599"/>
                  </a:moveTo>
                  <a:lnTo>
                    <a:pt x="106366" y="25194"/>
                  </a:lnTo>
                  <a:lnTo>
                    <a:pt x="105816" y="30829"/>
                  </a:lnTo>
                  <a:lnTo>
                    <a:pt x="99632" y="30233"/>
                  </a:lnTo>
                  <a:lnTo>
                    <a:pt x="100182" y="24599"/>
                  </a:lnTo>
                  <a:close/>
                  <a:moveTo>
                    <a:pt x="40265" y="24965"/>
                  </a:moveTo>
                  <a:lnTo>
                    <a:pt x="46449" y="25561"/>
                  </a:lnTo>
                  <a:lnTo>
                    <a:pt x="45900" y="31195"/>
                  </a:lnTo>
                  <a:lnTo>
                    <a:pt x="39715" y="30600"/>
                  </a:lnTo>
                  <a:lnTo>
                    <a:pt x="40265" y="24965"/>
                  </a:lnTo>
                  <a:close/>
                  <a:moveTo>
                    <a:pt x="46862" y="25607"/>
                  </a:moveTo>
                  <a:lnTo>
                    <a:pt x="53046" y="26202"/>
                  </a:lnTo>
                  <a:lnTo>
                    <a:pt x="52496" y="31836"/>
                  </a:lnTo>
                  <a:lnTo>
                    <a:pt x="46312" y="31241"/>
                  </a:lnTo>
                  <a:lnTo>
                    <a:pt x="46862" y="25607"/>
                  </a:lnTo>
                  <a:close/>
                  <a:moveTo>
                    <a:pt x="53458" y="26248"/>
                  </a:moveTo>
                  <a:lnTo>
                    <a:pt x="59642" y="26843"/>
                  </a:lnTo>
                  <a:lnTo>
                    <a:pt x="59092" y="32432"/>
                  </a:lnTo>
                  <a:lnTo>
                    <a:pt x="52908" y="31882"/>
                  </a:lnTo>
                  <a:lnTo>
                    <a:pt x="53458" y="26248"/>
                  </a:lnTo>
                  <a:close/>
                  <a:moveTo>
                    <a:pt x="60054" y="26843"/>
                  </a:moveTo>
                  <a:lnTo>
                    <a:pt x="66238" y="27439"/>
                  </a:lnTo>
                  <a:lnTo>
                    <a:pt x="65689" y="33073"/>
                  </a:lnTo>
                  <a:lnTo>
                    <a:pt x="59505" y="32478"/>
                  </a:lnTo>
                  <a:lnTo>
                    <a:pt x="60054" y="26843"/>
                  </a:lnTo>
                  <a:close/>
                  <a:moveTo>
                    <a:pt x="66651" y="27485"/>
                  </a:moveTo>
                  <a:lnTo>
                    <a:pt x="72835" y="28080"/>
                  </a:lnTo>
                  <a:lnTo>
                    <a:pt x="72285" y="33715"/>
                  </a:lnTo>
                  <a:lnTo>
                    <a:pt x="66101" y="33119"/>
                  </a:lnTo>
                  <a:lnTo>
                    <a:pt x="66651" y="27485"/>
                  </a:lnTo>
                  <a:close/>
                  <a:moveTo>
                    <a:pt x="6734" y="27851"/>
                  </a:moveTo>
                  <a:lnTo>
                    <a:pt x="12918" y="28447"/>
                  </a:lnTo>
                  <a:lnTo>
                    <a:pt x="12368" y="34081"/>
                  </a:lnTo>
                  <a:lnTo>
                    <a:pt x="6184" y="33485"/>
                  </a:lnTo>
                  <a:lnTo>
                    <a:pt x="6734" y="27851"/>
                  </a:lnTo>
                  <a:close/>
                  <a:moveTo>
                    <a:pt x="73247" y="28126"/>
                  </a:moveTo>
                  <a:lnTo>
                    <a:pt x="79431" y="28721"/>
                  </a:lnTo>
                  <a:lnTo>
                    <a:pt x="78881" y="34356"/>
                  </a:lnTo>
                  <a:lnTo>
                    <a:pt x="72697" y="33760"/>
                  </a:lnTo>
                  <a:lnTo>
                    <a:pt x="73247" y="28126"/>
                  </a:lnTo>
                  <a:close/>
                  <a:moveTo>
                    <a:pt x="13330" y="28492"/>
                  </a:moveTo>
                  <a:lnTo>
                    <a:pt x="19514" y="29088"/>
                  </a:lnTo>
                  <a:lnTo>
                    <a:pt x="18964" y="34722"/>
                  </a:lnTo>
                  <a:lnTo>
                    <a:pt x="12780" y="34127"/>
                  </a:lnTo>
                  <a:lnTo>
                    <a:pt x="13330" y="28492"/>
                  </a:lnTo>
                  <a:close/>
                  <a:moveTo>
                    <a:pt x="79797" y="28767"/>
                  </a:moveTo>
                  <a:lnTo>
                    <a:pt x="86027" y="29317"/>
                  </a:lnTo>
                  <a:lnTo>
                    <a:pt x="85478" y="34951"/>
                  </a:lnTo>
                  <a:lnTo>
                    <a:pt x="79294" y="34356"/>
                  </a:lnTo>
                  <a:lnTo>
                    <a:pt x="79797" y="28767"/>
                  </a:lnTo>
                  <a:close/>
                  <a:moveTo>
                    <a:pt x="19926" y="29134"/>
                  </a:moveTo>
                  <a:lnTo>
                    <a:pt x="26111" y="29729"/>
                  </a:lnTo>
                  <a:lnTo>
                    <a:pt x="25561" y="35364"/>
                  </a:lnTo>
                  <a:lnTo>
                    <a:pt x="19377" y="34768"/>
                  </a:lnTo>
                  <a:lnTo>
                    <a:pt x="19926" y="29134"/>
                  </a:lnTo>
                  <a:close/>
                  <a:moveTo>
                    <a:pt x="86394" y="29363"/>
                  </a:moveTo>
                  <a:lnTo>
                    <a:pt x="92578" y="29958"/>
                  </a:lnTo>
                  <a:lnTo>
                    <a:pt x="92074" y="35593"/>
                  </a:lnTo>
                  <a:lnTo>
                    <a:pt x="85890" y="34997"/>
                  </a:lnTo>
                  <a:lnTo>
                    <a:pt x="86394" y="29363"/>
                  </a:lnTo>
                  <a:close/>
                  <a:moveTo>
                    <a:pt x="26523" y="29775"/>
                  </a:moveTo>
                  <a:lnTo>
                    <a:pt x="32707" y="30325"/>
                  </a:lnTo>
                  <a:lnTo>
                    <a:pt x="32157" y="35959"/>
                  </a:lnTo>
                  <a:lnTo>
                    <a:pt x="25973" y="35364"/>
                  </a:lnTo>
                  <a:lnTo>
                    <a:pt x="26523" y="29775"/>
                  </a:lnTo>
                  <a:close/>
                  <a:moveTo>
                    <a:pt x="92990" y="30004"/>
                  </a:moveTo>
                  <a:lnTo>
                    <a:pt x="99174" y="30600"/>
                  </a:lnTo>
                  <a:lnTo>
                    <a:pt x="98670" y="36234"/>
                  </a:lnTo>
                  <a:lnTo>
                    <a:pt x="92486" y="35638"/>
                  </a:lnTo>
                  <a:lnTo>
                    <a:pt x="92990" y="30004"/>
                  </a:lnTo>
                  <a:close/>
                  <a:moveTo>
                    <a:pt x="33073" y="30371"/>
                  </a:moveTo>
                  <a:lnTo>
                    <a:pt x="39303" y="30966"/>
                  </a:lnTo>
                  <a:lnTo>
                    <a:pt x="38754" y="36600"/>
                  </a:lnTo>
                  <a:lnTo>
                    <a:pt x="32569" y="36005"/>
                  </a:lnTo>
                  <a:lnTo>
                    <a:pt x="33073" y="30371"/>
                  </a:lnTo>
                  <a:close/>
                  <a:moveTo>
                    <a:pt x="99586" y="30645"/>
                  </a:moveTo>
                  <a:lnTo>
                    <a:pt x="105771" y="31195"/>
                  </a:lnTo>
                  <a:lnTo>
                    <a:pt x="105267" y="36829"/>
                  </a:lnTo>
                  <a:lnTo>
                    <a:pt x="99083" y="36234"/>
                  </a:lnTo>
                  <a:lnTo>
                    <a:pt x="99586" y="30645"/>
                  </a:lnTo>
                  <a:close/>
                  <a:moveTo>
                    <a:pt x="8978" y="0"/>
                  </a:moveTo>
                  <a:lnTo>
                    <a:pt x="8658" y="3298"/>
                  </a:lnTo>
                  <a:lnTo>
                    <a:pt x="2886" y="2748"/>
                  </a:lnTo>
                  <a:lnTo>
                    <a:pt x="2840" y="3161"/>
                  </a:lnTo>
                  <a:lnTo>
                    <a:pt x="8612" y="3710"/>
                  </a:lnTo>
                  <a:lnTo>
                    <a:pt x="8062" y="9345"/>
                  </a:lnTo>
                  <a:lnTo>
                    <a:pt x="2336" y="8795"/>
                  </a:lnTo>
                  <a:lnTo>
                    <a:pt x="2290" y="9207"/>
                  </a:lnTo>
                  <a:lnTo>
                    <a:pt x="8062" y="9757"/>
                  </a:lnTo>
                  <a:lnTo>
                    <a:pt x="7513" y="15346"/>
                  </a:lnTo>
                  <a:lnTo>
                    <a:pt x="1741" y="14796"/>
                  </a:lnTo>
                  <a:lnTo>
                    <a:pt x="1695" y="15208"/>
                  </a:lnTo>
                  <a:lnTo>
                    <a:pt x="7467" y="15758"/>
                  </a:lnTo>
                  <a:lnTo>
                    <a:pt x="6917" y="21392"/>
                  </a:lnTo>
                  <a:lnTo>
                    <a:pt x="1191" y="20843"/>
                  </a:lnTo>
                  <a:lnTo>
                    <a:pt x="1145" y="21255"/>
                  </a:lnTo>
                  <a:lnTo>
                    <a:pt x="6871" y="21805"/>
                  </a:lnTo>
                  <a:lnTo>
                    <a:pt x="6367" y="27439"/>
                  </a:lnTo>
                  <a:lnTo>
                    <a:pt x="596" y="26889"/>
                  </a:lnTo>
                  <a:lnTo>
                    <a:pt x="550" y="27301"/>
                  </a:lnTo>
                  <a:lnTo>
                    <a:pt x="6321" y="27851"/>
                  </a:lnTo>
                  <a:lnTo>
                    <a:pt x="5772" y="33440"/>
                  </a:lnTo>
                  <a:lnTo>
                    <a:pt x="46" y="32936"/>
                  </a:lnTo>
                  <a:lnTo>
                    <a:pt x="0" y="33302"/>
                  </a:lnTo>
                  <a:lnTo>
                    <a:pt x="5726" y="33852"/>
                  </a:lnTo>
                  <a:lnTo>
                    <a:pt x="5451" y="37013"/>
                  </a:lnTo>
                  <a:lnTo>
                    <a:pt x="5863" y="37013"/>
                  </a:lnTo>
                  <a:lnTo>
                    <a:pt x="6138" y="33898"/>
                  </a:lnTo>
                  <a:lnTo>
                    <a:pt x="12322" y="34493"/>
                  </a:lnTo>
                  <a:lnTo>
                    <a:pt x="12093" y="37013"/>
                  </a:lnTo>
                  <a:lnTo>
                    <a:pt x="12506" y="37013"/>
                  </a:lnTo>
                  <a:lnTo>
                    <a:pt x="12735" y="34539"/>
                  </a:lnTo>
                  <a:lnTo>
                    <a:pt x="18919" y="35135"/>
                  </a:lnTo>
                  <a:lnTo>
                    <a:pt x="18735" y="37013"/>
                  </a:lnTo>
                  <a:lnTo>
                    <a:pt x="19148" y="37013"/>
                  </a:lnTo>
                  <a:lnTo>
                    <a:pt x="19331" y="35180"/>
                  </a:lnTo>
                  <a:lnTo>
                    <a:pt x="25515" y="35730"/>
                  </a:lnTo>
                  <a:lnTo>
                    <a:pt x="25423" y="37013"/>
                  </a:lnTo>
                  <a:lnTo>
                    <a:pt x="25790" y="37013"/>
                  </a:lnTo>
                  <a:lnTo>
                    <a:pt x="25927" y="35776"/>
                  </a:lnTo>
                  <a:lnTo>
                    <a:pt x="32111" y="36371"/>
                  </a:lnTo>
                  <a:lnTo>
                    <a:pt x="32066" y="37013"/>
                  </a:lnTo>
                  <a:lnTo>
                    <a:pt x="32478" y="37013"/>
                  </a:lnTo>
                  <a:lnTo>
                    <a:pt x="32524" y="36417"/>
                  </a:lnTo>
                  <a:lnTo>
                    <a:pt x="38616" y="37013"/>
                  </a:lnTo>
                  <a:lnTo>
                    <a:pt x="42922" y="37013"/>
                  </a:lnTo>
                  <a:lnTo>
                    <a:pt x="39166" y="36646"/>
                  </a:lnTo>
                  <a:lnTo>
                    <a:pt x="39670" y="31012"/>
                  </a:lnTo>
                  <a:lnTo>
                    <a:pt x="45854" y="31607"/>
                  </a:lnTo>
                  <a:lnTo>
                    <a:pt x="45350" y="37013"/>
                  </a:lnTo>
                  <a:lnTo>
                    <a:pt x="45762" y="37013"/>
                  </a:lnTo>
                  <a:lnTo>
                    <a:pt x="46266" y="31653"/>
                  </a:lnTo>
                  <a:lnTo>
                    <a:pt x="52450" y="32249"/>
                  </a:lnTo>
                  <a:lnTo>
                    <a:pt x="51992" y="37013"/>
                  </a:lnTo>
                  <a:lnTo>
                    <a:pt x="52404" y="37013"/>
                  </a:lnTo>
                  <a:lnTo>
                    <a:pt x="52862" y="32249"/>
                  </a:lnTo>
                  <a:lnTo>
                    <a:pt x="59046" y="32844"/>
                  </a:lnTo>
                  <a:lnTo>
                    <a:pt x="58680" y="37013"/>
                  </a:lnTo>
                  <a:lnTo>
                    <a:pt x="59092" y="37013"/>
                  </a:lnTo>
                  <a:lnTo>
                    <a:pt x="59459" y="32890"/>
                  </a:lnTo>
                  <a:lnTo>
                    <a:pt x="65643" y="33485"/>
                  </a:lnTo>
                  <a:lnTo>
                    <a:pt x="65322" y="37013"/>
                  </a:lnTo>
                  <a:lnTo>
                    <a:pt x="65734" y="37013"/>
                  </a:lnTo>
                  <a:lnTo>
                    <a:pt x="66055" y="33531"/>
                  </a:lnTo>
                  <a:lnTo>
                    <a:pt x="72239" y="34127"/>
                  </a:lnTo>
                  <a:lnTo>
                    <a:pt x="71964" y="37013"/>
                  </a:lnTo>
                  <a:lnTo>
                    <a:pt x="72377" y="37013"/>
                  </a:lnTo>
                  <a:lnTo>
                    <a:pt x="72651" y="34127"/>
                  </a:lnTo>
                  <a:lnTo>
                    <a:pt x="78835" y="34722"/>
                  </a:lnTo>
                  <a:lnTo>
                    <a:pt x="78606" y="37013"/>
                  </a:lnTo>
                  <a:lnTo>
                    <a:pt x="79019" y="37013"/>
                  </a:lnTo>
                  <a:lnTo>
                    <a:pt x="79248" y="34768"/>
                  </a:lnTo>
                  <a:lnTo>
                    <a:pt x="85432" y="35364"/>
                  </a:lnTo>
                  <a:lnTo>
                    <a:pt x="85294" y="37013"/>
                  </a:lnTo>
                  <a:lnTo>
                    <a:pt x="85707" y="37013"/>
                  </a:lnTo>
                  <a:lnTo>
                    <a:pt x="85844" y="35409"/>
                  </a:lnTo>
                  <a:lnTo>
                    <a:pt x="92028" y="36005"/>
                  </a:lnTo>
                  <a:lnTo>
                    <a:pt x="91937" y="37013"/>
                  </a:lnTo>
                  <a:lnTo>
                    <a:pt x="92349" y="37013"/>
                  </a:lnTo>
                  <a:lnTo>
                    <a:pt x="92440" y="36051"/>
                  </a:lnTo>
                  <a:lnTo>
                    <a:pt x="98625" y="36600"/>
                  </a:lnTo>
                  <a:lnTo>
                    <a:pt x="98579" y="37013"/>
                  </a:lnTo>
                  <a:lnTo>
                    <a:pt x="98991" y="37013"/>
                  </a:lnTo>
                  <a:lnTo>
                    <a:pt x="99037" y="36646"/>
                  </a:lnTo>
                  <a:lnTo>
                    <a:pt x="106778" y="37288"/>
                  </a:lnTo>
                  <a:lnTo>
                    <a:pt x="106824" y="37013"/>
                  </a:lnTo>
                  <a:lnTo>
                    <a:pt x="105633" y="36875"/>
                  </a:lnTo>
                  <a:lnTo>
                    <a:pt x="106183" y="31241"/>
                  </a:lnTo>
                  <a:lnTo>
                    <a:pt x="111955" y="31791"/>
                  </a:lnTo>
                  <a:lnTo>
                    <a:pt x="112000" y="31378"/>
                  </a:lnTo>
                  <a:lnTo>
                    <a:pt x="106229" y="30874"/>
                  </a:lnTo>
                  <a:lnTo>
                    <a:pt x="106778" y="25240"/>
                  </a:lnTo>
                  <a:lnTo>
                    <a:pt x="112504" y="25790"/>
                  </a:lnTo>
                  <a:lnTo>
                    <a:pt x="112550" y="25378"/>
                  </a:lnTo>
                  <a:lnTo>
                    <a:pt x="106824" y="24828"/>
                  </a:lnTo>
                  <a:lnTo>
                    <a:pt x="107328" y="19193"/>
                  </a:lnTo>
                  <a:lnTo>
                    <a:pt x="113100" y="19743"/>
                  </a:lnTo>
                  <a:lnTo>
                    <a:pt x="113146" y="19331"/>
                  </a:lnTo>
                  <a:lnTo>
                    <a:pt x="107374" y="18781"/>
                  </a:lnTo>
                  <a:lnTo>
                    <a:pt x="107924" y="13147"/>
                  </a:lnTo>
                  <a:lnTo>
                    <a:pt x="113650" y="13697"/>
                  </a:lnTo>
                  <a:lnTo>
                    <a:pt x="113695" y="13284"/>
                  </a:lnTo>
                  <a:lnTo>
                    <a:pt x="107969" y="12735"/>
                  </a:lnTo>
                  <a:lnTo>
                    <a:pt x="108244" y="9482"/>
                  </a:lnTo>
                  <a:lnTo>
                    <a:pt x="107878" y="9436"/>
                  </a:lnTo>
                  <a:lnTo>
                    <a:pt x="107557" y="12735"/>
                  </a:lnTo>
                  <a:lnTo>
                    <a:pt x="101373" y="12139"/>
                  </a:lnTo>
                  <a:lnTo>
                    <a:pt x="101694" y="8841"/>
                  </a:lnTo>
                  <a:lnTo>
                    <a:pt x="101281" y="8795"/>
                  </a:lnTo>
                  <a:lnTo>
                    <a:pt x="100961" y="12093"/>
                  </a:lnTo>
                  <a:lnTo>
                    <a:pt x="94777" y="11498"/>
                  </a:lnTo>
                  <a:lnTo>
                    <a:pt x="95097" y="8200"/>
                  </a:lnTo>
                  <a:lnTo>
                    <a:pt x="94685" y="8154"/>
                  </a:lnTo>
                  <a:lnTo>
                    <a:pt x="94364" y="11452"/>
                  </a:lnTo>
                  <a:lnTo>
                    <a:pt x="88180" y="10856"/>
                  </a:lnTo>
                  <a:lnTo>
                    <a:pt x="88501" y="7604"/>
                  </a:lnTo>
                  <a:lnTo>
                    <a:pt x="88089" y="7558"/>
                  </a:lnTo>
                  <a:lnTo>
                    <a:pt x="87768" y="10856"/>
                  </a:lnTo>
                  <a:lnTo>
                    <a:pt x="81584" y="10261"/>
                  </a:lnTo>
                  <a:lnTo>
                    <a:pt x="81905" y="6963"/>
                  </a:lnTo>
                  <a:lnTo>
                    <a:pt x="81492" y="6917"/>
                  </a:lnTo>
                  <a:lnTo>
                    <a:pt x="81172" y="10215"/>
                  </a:lnTo>
                  <a:lnTo>
                    <a:pt x="74988" y="9620"/>
                  </a:lnTo>
                  <a:lnTo>
                    <a:pt x="75308" y="6321"/>
                  </a:lnTo>
                  <a:lnTo>
                    <a:pt x="74896" y="6276"/>
                  </a:lnTo>
                  <a:lnTo>
                    <a:pt x="74575" y="9574"/>
                  </a:lnTo>
                  <a:lnTo>
                    <a:pt x="68391" y="8978"/>
                  </a:lnTo>
                  <a:lnTo>
                    <a:pt x="68712" y="5680"/>
                  </a:lnTo>
                  <a:lnTo>
                    <a:pt x="68300" y="5680"/>
                  </a:lnTo>
                  <a:lnTo>
                    <a:pt x="67979" y="8933"/>
                  </a:lnTo>
                  <a:lnTo>
                    <a:pt x="61795" y="8383"/>
                  </a:lnTo>
                  <a:lnTo>
                    <a:pt x="62116" y="5085"/>
                  </a:lnTo>
                  <a:lnTo>
                    <a:pt x="61703" y="5039"/>
                  </a:lnTo>
                  <a:lnTo>
                    <a:pt x="61383" y="8337"/>
                  </a:lnTo>
                  <a:lnTo>
                    <a:pt x="55199" y="7742"/>
                  </a:lnTo>
                  <a:lnTo>
                    <a:pt x="55519" y="4443"/>
                  </a:lnTo>
                  <a:lnTo>
                    <a:pt x="55107" y="4398"/>
                  </a:lnTo>
                  <a:lnTo>
                    <a:pt x="54786" y="7696"/>
                  </a:lnTo>
                  <a:lnTo>
                    <a:pt x="48602" y="7100"/>
                  </a:lnTo>
                  <a:lnTo>
                    <a:pt x="48923" y="3802"/>
                  </a:lnTo>
                  <a:lnTo>
                    <a:pt x="48511" y="3756"/>
                  </a:lnTo>
                  <a:lnTo>
                    <a:pt x="48190" y="7054"/>
                  </a:lnTo>
                  <a:lnTo>
                    <a:pt x="42006" y="6459"/>
                  </a:lnTo>
                  <a:lnTo>
                    <a:pt x="42327" y="3207"/>
                  </a:lnTo>
                  <a:lnTo>
                    <a:pt x="41914" y="3161"/>
                  </a:lnTo>
                  <a:lnTo>
                    <a:pt x="41639" y="6459"/>
                  </a:lnTo>
                  <a:lnTo>
                    <a:pt x="35410" y="5863"/>
                  </a:lnTo>
                  <a:lnTo>
                    <a:pt x="35730" y="2565"/>
                  </a:lnTo>
                  <a:lnTo>
                    <a:pt x="35318" y="2519"/>
                  </a:lnTo>
                  <a:lnTo>
                    <a:pt x="35043" y="5818"/>
                  </a:lnTo>
                  <a:lnTo>
                    <a:pt x="28813" y="5222"/>
                  </a:lnTo>
                  <a:lnTo>
                    <a:pt x="29134" y="1924"/>
                  </a:lnTo>
                  <a:lnTo>
                    <a:pt x="28767" y="1878"/>
                  </a:lnTo>
                  <a:lnTo>
                    <a:pt x="28447" y="5176"/>
                  </a:lnTo>
                  <a:lnTo>
                    <a:pt x="22263" y="4581"/>
                  </a:lnTo>
                  <a:lnTo>
                    <a:pt x="22538" y="1283"/>
                  </a:lnTo>
                  <a:lnTo>
                    <a:pt x="22171" y="1283"/>
                  </a:lnTo>
                  <a:lnTo>
                    <a:pt x="21850" y="4535"/>
                  </a:lnTo>
                  <a:lnTo>
                    <a:pt x="15666" y="3985"/>
                  </a:lnTo>
                  <a:lnTo>
                    <a:pt x="15941" y="687"/>
                  </a:lnTo>
                  <a:lnTo>
                    <a:pt x="15575" y="641"/>
                  </a:lnTo>
                  <a:lnTo>
                    <a:pt x="15254" y="3939"/>
                  </a:lnTo>
                  <a:lnTo>
                    <a:pt x="9070" y="3344"/>
                  </a:lnTo>
                  <a:lnTo>
                    <a:pt x="9391" y="46"/>
                  </a:lnTo>
                  <a:lnTo>
                    <a:pt x="89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311175" y="1474075"/>
              <a:ext cx="60700" cy="5750"/>
            </a:xfrm>
            <a:custGeom>
              <a:avLst/>
              <a:gdLst/>
              <a:ahLst/>
              <a:cxnLst/>
              <a:rect l="l" t="t" r="r" b="b"/>
              <a:pathLst>
                <a:path w="2428" h="230" extrusionOk="0">
                  <a:moveTo>
                    <a:pt x="0" y="1"/>
                  </a:moveTo>
                  <a:lnTo>
                    <a:pt x="2428" y="230"/>
                  </a:lnTo>
                  <a:lnTo>
                    <a:pt x="24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471117" y="5173801"/>
            <a:ext cx="959667" cy="1052300"/>
            <a:chOff x="641925" y="383000"/>
            <a:chExt cx="719750" cy="789225"/>
          </a:xfrm>
        </p:grpSpPr>
        <p:sp>
          <p:nvSpPr>
            <p:cNvPr id="19" name="Google Shape;19;p2"/>
            <p:cNvSpPr/>
            <p:nvPr/>
          </p:nvSpPr>
          <p:spPr>
            <a:xfrm>
              <a:off x="641925" y="383000"/>
              <a:ext cx="719750" cy="789225"/>
            </a:xfrm>
            <a:custGeom>
              <a:avLst/>
              <a:gdLst/>
              <a:ahLst/>
              <a:cxnLst/>
              <a:rect l="l" t="t" r="r" b="b"/>
              <a:pathLst>
                <a:path w="28790" h="31569" extrusionOk="0">
                  <a:moveTo>
                    <a:pt x="17031" y="1"/>
                  </a:moveTo>
                  <a:lnTo>
                    <a:pt x="16651" y="48"/>
                  </a:lnTo>
                  <a:lnTo>
                    <a:pt x="16271" y="143"/>
                  </a:lnTo>
                  <a:lnTo>
                    <a:pt x="10499" y="2091"/>
                  </a:lnTo>
                  <a:lnTo>
                    <a:pt x="10309" y="1996"/>
                  </a:lnTo>
                  <a:lnTo>
                    <a:pt x="10143" y="1925"/>
                  </a:lnTo>
                  <a:lnTo>
                    <a:pt x="9858" y="1830"/>
                  </a:lnTo>
                  <a:lnTo>
                    <a:pt x="9621" y="1782"/>
                  </a:lnTo>
                  <a:lnTo>
                    <a:pt x="9122" y="1782"/>
                  </a:lnTo>
                  <a:lnTo>
                    <a:pt x="8908" y="1806"/>
                  </a:lnTo>
                  <a:lnTo>
                    <a:pt x="8718" y="1830"/>
                  </a:lnTo>
                  <a:lnTo>
                    <a:pt x="8409" y="1901"/>
                  </a:lnTo>
                  <a:lnTo>
                    <a:pt x="7910" y="2044"/>
                  </a:lnTo>
                  <a:lnTo>
                    <a:pt x="7412" y="2210"/>
                  </a:lnTo>
                  <a:lnTo>
                    <a:pt x="6794" y="2424"/>
                  </a:lnTo>
                  <a:lnTo>
                    <a:pt x="6200" y="2685"/>
                  </a:lnTo>
                  <a:lnTo>
                    <a:pt x="5630" y="2946"/>
                  </a:lnTo>
                  <a:lnTo>
                    <a:pt x="5084" y="3231"/>
                  </a:lnTo>
                  <a:lnTo>
                    <a:pt x="4870" y="3374"/>
                  </a:lnTo>
                  <a:lnTo>
                    <a:pt x="4680" y="3516"/>
                  </a:lnTo>
                  <a:lnTo>
                    <a:pt x="4466" y="3659"/>
                  </a:lnTo>
                  <a:lnTo>
                    <a:pt x="4252" y="3873"/>
                  </a:lnTo>
                  <a:lnTo>
                    <a:pt x="4086" y="4063"/>
                  </a:lnTo>
                  <a:lnTo>
                    <a:pt x="3920" y="4300"/>
                  </a:lnTo>
                  <a:lnTo>
                    <a:pt x="1925" y="4989"/>
                  </a:lnTo>
                  <a:lnTo>
                    <a:pt x="1663" y="5084"/>
                  </a:lnTo>
                  <a:lnTo>
                    <a:pt x="1402" y="5203"/>
                  </a:lnTo>
                  <a:lnTo>
                    <a:pt x="1164" y="5369"/>
                  </a:lnTo>
                  <a:lnTo>
                    <a:pt x="974" y="5535"/>
                  </a:lnTo>
                  <a:lnTo>
                    <a:pt x="761" y="5702"/>
                  </a:lnTo>
                  <a:lnTo>
                    <a:pt x="594" y="5915"/>
                  </a:lnTo>
                  <a:lnTo>
                    <a:pt x="452" y="6129"/>
                  </a:lnTo>
                  <a:lnTo>
                    <a:pt x="309" y="6367"/>
                  </a:lnTo>
                  <a:lnTo>
                    <a:pt x="191" y="6604"/>
                  </a:lnTo>
                  <a:lnTo>
                    <a:pt x="119" y="6842"/>
                  </a:lnTo>
                  <a:lnTo>
                    <a:pt x="48" y="7103"/>
                  </a:lnTo>
                  <a:lnTo>
                    <a:pt x="1" y="7388"/>
                  </a:lnTo>
                  <a:lnTo>
                    <a:pt x="1" y="7649"/>
                  </a:lnTo>
                  <a:lnTo>
                    <a:pt x="1" y="7911"/>
                  </a:lnTo>
                  <a:lnTo>
                    <a:pt x="48" y="8196"/>
                  </a:lnTo>
                  <a:lnTo>
                    <a:pt x="96" y="8481"/>
                  </a:lnTo>
                  <a:lnTo>
                    <a:pt x="167" y="8718"/>
                  </a:lnTo>
                  <a:lnTo>
                    <a:pt x="6889" y="28718"/>
                  </a:lnTo>
                  <a:lnTo>
                    <a:pt x="7507" y="30500"/>
                  </a:lnTo>
                  <a:lnTo>
                    <a:pt x="7934" y="30357"/>
                  </a:lnTo>
                  <a:lnTo>
                    <a:pt x="7958" y="30381"/>
                  </a:lnTo>
                  <a:lnTo>
                    <a:pt x="8053" y="30476"/>
                  </a:lnTo>
                  <a:lnTo>
                    <a:pt x="8290" y="30690"/>
                  </a:lnTo>
                  <a:lnTo>
                    <a:pt x="8385" y="30761"/>
                  </a:lnTo>
                  <a:lnTo>
                    <a:pt x="8623" y="30904"/>
                  </a:lnTo>
                  <a:lnTo>
                    <a:pt x="8718" y="30975"/>
                  </a:lnTo>
                  <a:lnTo>
                    <a:pt x="8908" y="31070"/>
                  </a:lnTo>
                  <a:lnTo>
                    <a:pt x="9003" y="31141"/>
                  </a:lnTo>
                  <a:lnTo>
                    <a:pt x="9074" y="31165"/>
                  </a:lnTo>
                  <a:lnTo>
                    <a:pt x="9122" y="31189"/>
                  </a:lnTo>
                  <a:lnTo>
                    <a:pt x="9312" y="31260"/>
                  </a:lnTo>
                  <a:lnTo>
                    <a:pt x="9454" y="31331"/>
                  </a:lnTo>
                  <a:lnTo>
                    <a:pt x="9621" y="31379"/>
                  </a:lnTo>
                  <a:lnTo>
                    <a:pt x="10119" y="29740"/>
                  </a:lnTo>
                  <a:lnTo>
                    <a:pt x="9668" y="31379"/>
                  </a:lnTo>
                  <a:lnTo>
                    <a:pt x="9716" y="31402"/>
                  </a:lnTo>
                  <a:lnTo>
                    <a:pt x="9763" y="31426"/>
                  </a:lnTo>
                  <a:lnTo>
                    <a:pt x="10143" y="31497"/>
                  </a:lnTo>
                  <a:lnTo>
                    <a:pt x="10238" y="31521"/>
                  </a:lnTo>
                  <a:lnTo>
                    <a:pt x="10499" y="31545"/>
                  </a:lnTo>
                  <a:lnTo>
                    <a:pt x="10666" y="31569"/>
                  </a:lnTo>
                  <a:lnTo>
                    <a:pt x="11046" y="31569"/>
                  </a:lnTo>
                  <a:lnTo>
                    <a:pt x="11283" y="31545"/>
                  </a:lnTo>
                  <a:lnTo>
                    <a:pt x="11426" y="31521"/>
                  </a:lnTo>
                  <a:lnTo>
                    <a:pt x="11687" y="31497"/>
                  </a:lnTo>
                  <a:lnTo>
                    <a:pt x="11806" y="31450"/>
                  </a:lnTo>
                  <a:lnTo>
                    <a:pt x="11853" y="31450"/>
                  </a:lnTo>
                  <a:lnTo>
                    <a:pt x="12210" y="31355"/>
                  </a:lnTo>
                  <a:lnTo>
                    <a:pt x="26960" y="26390"/>
                  </a:lnTo>
                  <a:lnTo>
                    <a:pt x="27198" y="26295"/>
                  </a:lnTo>
                  <a:lnTo>
                    <a:pt x="27459" y="26153"/>
                  </a:lnTo>
                  <a:lnTo>
                    <a:pt x="27673" y="26010"/>
                  </a:lnTo>
                  <a:lnTo>
                    <a:pt x="27887" y="25844"/>
                  </a:lnTo>
                  <a:lnTo>
                    <a:pt x="28077" y="25678"/>
                  </a:lnTo>
                  <a:lnTo>
                    <a:pt x="28243" y="25464"/>
                  </a:lnTo>
                  <a:lnTo>
                    <a:pt x="28385" y="25250"/>
                  </a:lnTo>
                  <a:lnTo>
                    <a:pt x="28504" y="25037"/>
                  </a:lnTo>
                  <a:lnTo>
                    <a:pt x="28623" y="24775"/>
                  </a:lnTo>
                  <a:lnTo>
                    <a:pt x="28694" y="24538"/>
                  </a:lnTo>
                  <a:lnTo>
                    <a:pt x="28765" y="24276"/>
                  </a:lnTo>
                  <a:lnTo>
                    <a:pt x="28789" y="24015"/>
                  </a:lnTo>
                  <a:lnTo>
                    <a:pt x="28789" y="23754"/>
                  </a:lnTo>
                  <a:lnTo>
                    <a:pt x="28765" y="23493"/>
                  </a:lnTo>
                  <a:lnTo>
                    <a:pt x="28718" y="23231"/>
                  </a:lnTo>
                  <a:lnTo>
                    <a:pt x="28647" y="22946"/>
                  </a:lnTo>
                  <a:lnTo>
                    <a:pt x="21948" y="3017"/>
                  </a:lnTo>
                  <a:lnTo>
                    <a:pt x="21877" y="2804"/>
                  </a:lnTo>
                  <a:lnTo>
                    <a:pt x="21782" y="2614"/>
                  </a:lnTo>
                  <a:lnTo>
                    <a:pt x="21687" y="2447"/>
                  </a:lnTo>
                  <a:lnTo>
                    <a:pt x="21568" y="2257"/>
                  </a:lnTo>
                  <a:lnTo>
                    <a:pt x="21426" y="2115"/>
                  </a:lnTo>
                  <a:lnTo>
                    <a:pt x="21283" y="1949"/>
                  </a:lnTo>
                  <a:lnTo>
                    <a:pt x="21141" y="1830"/>
                  </a:lnTo>
                  <a:lnTo>
                    <a:pt x="20974" y="1687"/>
                  </a:lnTo>
                  <a:lnTo>
                    <a:pt x="20808" y="1568"/>
                  </a:lnTo>
                  <a:lnTo>
                    <a:pt x="20642" y="1473"/>
                  </a:lnTo>
                  <a:lnTo>
                    <a:pt x="20452" y="1402"/>
                  </a:lnTo>
                  <a:lnTo>
                    <a:pt x="20262" y="1307"/>
                  </a:lnTo>
                  <a:lnTo>
                    <a:pt x="20072" y="1260"/>
                  </a:lnTo>
                  <a:lnTo>
                    <a:pt x="19882" y="1212"/>
                  </a:lnTo>
                  <a:lnTo>
                    <a:pt x="19668" y="1188"/>
                  </a:lnTo>
                  <a:lnTo>
                    <a:pt x="19454" y="1165"/>
                  </a:lnTo>
                  <a:lnTo>
                    <a:pt x="19288" y="975"/>
                  </a:lnTo>
                  <a:lnTo>
                    <a:pt x="19122" y="785"/>
                  </a:lnTo>
                  <a:lnTo>
                    <a:pt x="18813" y="523"/>
                  </a:lnTo>
                  <a:lnTo>
                    <a:pt x="18480" y="333"/>
                  </a:lnTo>
                  <a:lnTo>
                    <a:pt x="18148" y="167"/>
                  </a:lnTo>
                  <a:lnTo>
                    <a:pt x="17792" y="72"/>
                  </a:lnTo>
                  <a:lnTo>
                    <a:pt x="17412" y="25"/>
                  </a:lnTo>
                  <a:lnTo>
                    <a:pt x="17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729825" y="454850"/>
              <a:ext cx="589100" cy="669275"/>
            </a:xfrm>
            <a:custGeom>
              <a:avLst/>
              <a:gdLst/>
              <a:ahLst/>
              <a:cxnLst/>
              <a:rect l="l" t="t" r="r" b="b"/>
              <a:pathLst>
                <a:path w="23564" h="26771" extrusionOk="0">
                  <a:moveTo>
                    <a:pt x="15748" y="1"/>
                  </a:moveTo>
                  <a:lnTo>
                    <a:pt x="15534" y="48"/>
                  </a:lnTo>
                  <a:lnTo>
                    <a:pt x="0" y="5274"/>
                  </a:lnTo>
                  <a:lnTo>
                    <a:pt x="6461" y="24514"/>
                  </a:lnTo>
                  <a:lnTo>
                    <a:pt x="6508" y="24490"/>
                  </a:lnTo>
                  <a:lnTo>
                    <a:pt x="6556" y="24704"/>
                  </a:lnTo>
                  <a:lnTo>
                    <a:pt x="6603" y="24918"/>
                  </a:lnTo>
                  <a:lnTo>
                    <a:pt x="6936" y="25916"/>
                  </a:lnTo>
                  <a:lnTo>
                    <a:pt x="7055" y="26153"/>
                  </a:lnTo>
                  <a:lnTo>
                    <a:pt x="7197" y="26343"/>
                  </a:lnTo>
                  <a:lnTo>
                    <a:pt x="7387" y="26509"/>
                  </a:lnTo>
                  <a:lnTo>
                    <a:pt x="7601" y="26652"/>
                  </a:lnTo>
                  <a:lnTo>
                    <a:pt x="7839" y="26723"/>
                  </a:lnTo>
                  <a:lnTo>
                    <a:pt x="8100" y="26771"/>
                  </a:lnTo>
                  <a:lnTo>
                    <a:pt x="8361" y="26747"/>
                  </a:lnTo>
                  <a:lnTo>
                    <a:pt x="8646" y="26699"/>
                  </a:lnTo>
                  <a:lnTo>
                    <a:pt x="22898" y="21901"/>
                  </a:lnTo>
                  <a:lnTo>
                    <a:pt x="23088" y="21806"/>
                  </a:lnTo>
                  <a:lnTo>
                    <a:pt x="23230" y="21711"/>
                  </a:lnTo>
                  <a:lnTo>
                    <a:pt x="23373" y="21569"/>
                  </a:lnTo>
                  <a:lnTo>
                    <a:pt x="23468" y="21402"/>
                  </a:lnTo>
                  <a:lnTo>
                    <a:pt x="23539" y="21212"/>
                  </a:lnTo>
                  <a:lnTo>
                    <a:pt x="23563" y="21022"/>
                  </a:lnTo>
                  <a:lnTo>
                    <a:pt x="23563" y="20832"/>
                  </a:lnTo>
                  <a:lnTo>
                    <a:pt x="23516" y="20619"/>
                  </a:lnTo>
                  <a:lnTo>
                    <a:pt x="22969" y="18956"/>
                  </a:lnTo>
                  <a:lnTo>
                    <a:pt x="22470" y="17507"/>
                  </a:lnTo>
                  <a:lnTo>
                    <a:pt x="16817" y="690"/>
                  </a:lnTo>
                  <a:lnTo>
                    <a:pt x="16746" y="500"/>
                  </a:lnTo>
                  <a:lnTo>
                    <a:pt x="16627" y="333"/>
                  </a:lnTo>
                  <a:lnTo>
                    <a:pt x="16485" y="215"/>
                  </a:lnTo>
                  <a:lnTo>
                    <a:pt x="16318" y="96"/>
                  </a:lnTo>
                  <a:lnTo>
                    <a:pt x="16128" y="25"/>
                  </a:lnTo>
                  <a:lnTo>
                    <a:pt x="1593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09025" y="439425"/>
              <a:ext cx="591475" cy="676400"/>
            </a:xfrm>
            <a:custGeom>
              <a:avLst/>
              <a:gdLst/>
              <a:ahLst/>
              <a:cxnLst/>
              <a:rect l="l" t="t" r="r" b="b"/>
              <a:pathLst>
                <a:path w="23659" h="27056" extrusionOk="0"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4585" y="21212"/>
                  </a:lnTo>
                  <a:lnTo>
                    <a:pt x="4918" y="22376"/>
                  </a:lnTo>
                  <a:lnTo>
                    <a:pt x="5108" y="22946"/>
                  </a:lnTo>
                  <a:lnTo>
                    <a:pt x="5321" y="23516"/>
                  </a:lnTo>
                  <a:lnTo>
                    <a:pt x="5535" y="24062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433" y="27055"/>
                  </a:lnTo>
                  <a:lnTo>
                    <a:pt x="8694" y="26984"/>
                  </a:lnTo>
                  <a:lnTo>
                    <a:pt x="8979" y="26913"/>
                  </a:lnTo>
                  <a:lnTo>
                    <a:pt x="9264" y="26818"/>
                  </a:lnTo>
                  <a:lnTo>
                    <a:pt x="22970" y="22209"/>
                  </a:lnTo>
                  <a:lnTo>
                    <a:pt x="23160" y="22114"/>
                  </a:lnTo>
                  <a:lnTo>
                    <a:pt x="23326" y="21996"/>
                  </a:lnTo>
                  <a:lnTo>
                    <a:pt x="23445" y="21853"/>
                  </a:lnTo>
                  <a:lnTo>
                    <a:pt x="23564" y="21687"/>
                  </a:lnTo>
                  <a:lnTo>
                    <a:pt x="23635" y="21521"/>
                  </a:lnTo>
                  <a:lnTo>
                    <a:pt x="23659" y="21331"/>
                  </a:lnTo>
                  <a:lnTo>
                    <a:pt x="23659" y="21117"/>
                  </a:lnTo>
                  <a:lnTo>
                    <a:pt x="23611" y="20927"/>
                  </a:lnTo>
                  <a:lnTo>
                    <a:pt x="17103" y="1592"/>
                  </a:lnTo>
                  <a:lnTo>
                    <a:pt x="17055" y="1449"/>
                  </a:lnTo>
                  <a:lnTo>
                    <a:pt x="16960" y="1307"/>
                  </a:lnTo>
                  <a:lnTo>
                    <a:pt x="16842" y="1188"/>
                  </a:lnTo>
                  <a:lnTo>
                    <a:pt x="16723" y="1093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9025" y="439425"/>
              <a:ext cx="549900" cy="676400"/>
            </a:xfrm>
            <a:custGeom>
              <a:avLst/>
              <a:gdLst/>
              <a:ahLst/>
              <a:cxnLst/>
              <a:rect l="l" t="t" r="r" b="b"/>
              <a:pathLst>
                <a:path w="21996" h="27056" extrusionOk="0">
                  <a:moveTo>
                    <a:pt x="10927" y="22209"/>
                  </a:moveTo>
                  <a:lnTo>
                    <a:pt x="9146" y="22922"/>
                  </a:lnTo>
                  <a:lnTo>
                    <a:pt x="8552" y="23136"/>
                  </a:lnTo>
                  <a:lnTo>
                    <a:pt x="7982" y="23350"/>
                  </a:lnTo>
                  <a:lnTo>
                    <a:pt x="7697" y="23468"/>
                  </a:lnTo>
                  <a:lnTo>
                    <a:pt x="7412" y="23611"/>
                  </a:lnTo>
                  <a:lnTo>
                    <a:pt x="7150" y="23753"/>
                  </a:lnTo>
                  <a:lnTo>
                    <a:pt x="6889" y="23920"/>
                  </a:lnTo>
                  <a:lnTo>
                    <a:pt x="6889" y="23920"/>
                  </a:lnTo>
                  <a:lnTo>
                    <a:pt x="6913" y="23872"/>
                  </a:lnTo>
                  <a:lnTo>
                    <a:pt x="6960" y="23848"/>
                  </a:lnTo>
                  <a:lnTo>
                    <a:pt x="7079" y="23730"/>
                  </a:lnTo>
                  <a:lnTo>
                    <a:pt x="7150" y="23658"/>
                  </a:lnTo>
                  <a:lnTo>
                    <a:pt x="7269" y="23563"/>
                  </a:lnTo>
                  <a:lnTo>
                    <a:pt x="7340" y="23516"/>
                  </a:lnTo>
                  <a:lnTo>
                    <a:pt x="7459" y="23445"/>
                  </a:lnTo>
                  <a:lnTo>
                    <a:pt x="7530" y="23397"/>
                  </a:lnTo>
                  <a:lnTo>
                    <a:pt x="7673" y="23326"/>
                  </a:lnTo>
                  <a:lnTo>
                    <a:pt x="7744" y="23302"/>
                  </a:lnTo>
                  <a:lnTo>
                    <a:pt x="7958" y="23207"/>
                  </a:lnTo>
                  <a:lnTo>
                    <a:pt x="10927" y="22209"/>
                  </a:lnTo>
                  <a:close/>
                  <a:moveTo>
                    <a:pt x="15108" y="0"/>
                  </a:moveTo>
                  <a:lnTo>
                    <a:pt x="7982" y="2779"/>
                  </a:lnTo>
                  <a:lnTo>
                    <a:pt x="6390" y="3421"/>
                  </a:lnTo>
                  <a:lnTo>
                    <a:pt x="4799" y="4062"/>
                  </a:lnTo>
                  <a:lnTo>
                    <a:pt x="3207" y="4680"/>
                  </a:lnTo>
                  <a:lnTo>
                    <a:pt x="2400" y="4988"/>
                  </a:lnTo>
                  <a:lnTo>
                    <a:pt x="1592" y="5273"/>
                  </a:lnTo>
                  <a:lnTo>
                    <a:pt x="1355" y="5321"/>
                  </a:lnTo>
                  <a:lnTo>
                    <a:pt x="1093" y="5369"/>
                  </a:lnTo>
                  <a:lnTo>
                    <a:pt x="832" y="5440"/>
                  </a:lnTo>
                  <a:lnTo>
                    <a:pt x="547" y="5487"/>
                  </a:lnTo>
                  <a:lnTo>
                    <a:pt x="309" y="5582"/>
                  </a:lnTo>
                  <a:lnTo>
                    <a:pt x="214" y="5654"/>
                  </a:lnTo>
                  <a:lnTo>
                    <a:pt x="143" y="5725"/>
                  </a:lnTo>
                  <a:lnTo>
                    <a:pt x="72" y="5796"/>
                  </a:lnTo>
                  <a:lnTo>
                    <a:pt x="24" y="5915"/>
                  </a:lnTo>
                  <a:lnTo>
                    <a:pt x="1" y="6034"/>
                  </a:lnTo>
                  <a:lnTo>
                    <a:pt x="1" y="6152"/>
                  </a:lnTo>
                  <a:lnTo>
                    <a:pt x="48" y="6342"/>
                  </a:lnTo>
                  <a:lnTo>
                    <a:pt x="96" y="6532"/>
                  </a:lnTo>
                  <a:lnTo>
                    <a:pt x="262" y="6912"/>
                  </a:lnTo>
                  <a:lnTo>
                    <a:pt x="452" y="7293"/>
                  </a:lnTo>
                  <a:lnTo>
                    <a:pt x="594" y="7649"/>
                  </a:lnTo>
                  <a:lnTo>
                    <a:pt x="1402" y="10048"/>
                  </a:lnTo>
                  <a:lnTo>
                    <a:pt x="1996" y="11877"/>
                  </a:lnTo>
                  <a:lnTo>
                    <a:pt x="2566" y="13682"/>
                  </a:lnTo>
                  <a:lnTo>
                    <a:pt x="3089" y="15511"/>
                  </a:lnTo>
                  <a:lnTo>
                    <a:pt x="3587" y="17364"/>
                  </a:lnTo>
                  <a:lnTo>
                    <a:pt x="3944" y="18694"/>
                  </a:lnTo>
                  <a:lnTo>
                    <a:pt x="4276" y="20048"/>
                  </a:lnTo>
                  <a:lnTo>
                    <a:pt x="5796" y="24609"/>
                  </a:lnTo>
                  <a:lnTo>
                    <a:pt x="5891" y="24775"/>
                  </a:lnTo>
                  <a:lnTo>
                    <a:pt x="6176" y="25297"/>
                  </a:lnTo>
                  <a:lnTo>
                    <a:pt x="6176" y="25321"/>
                  </a:lnTo>
                  <a:lnTo>
                    <a:pt x="6485" y="25796"/>
                  </a:lnTo>
                  <a:lnTo>
                    <a:pt x="6652" y="26034"/>
                  </a:lnTo>
                  <a:lnTo>
                    <a:pt x="6818" y="26248"/>
                  </a:lnTo>
                  <a:lnTo>
                    <a:pt x="7008" y="26461"/>
                  </a:lnTo>
                  <a:lnTo>
                    <a:pt x="7198" y="26628"/>
                  </a:lnTo>
                  <a:lnTo>
                    <a:pt x="7412" y="26794"/>
                  </a:lnTo>
                  <a:lnTo>
                    <a:pt x="7649" y="26936"/>
                  </a:lnTo>
                  <a:lnTo>
                    <a:pt x="7768" y="26984"/>
                  </a:lnTo>
                  <a:lnTo>
                    <a:pt x="7910" y="27031"/>
                  </a:lnTo>
                  <a:lnTo>
                    <a:pt x="8148" y="27055"/>
                  </a:lnTo>
                  <a:lnTo>
                    <a:pt x="8148" y="27055"/>
                  </a:lnTo>
                  <a:lnTo>
                    <a:pt x="7958" y="26960"/>
                  </a:lnTo>
                  <a:lnTo>
                    <a:pt x="7792" y="26841"/>
                  </a:lnTo>
                  <a:lnTo>
                    <a:pt x="7625" y="26723"/>
                  </a:lnTo>
                  <a:lnTo>
                    <a:pt x="7483" y="26556"/>
                  </a:lnTo>
                  <a:lnTo>
                    <a:pt x="7459" y="26556"/>
                  </a:lnTo>
                  <a:lnTo>
                    <a:pt x="7435" y="26509"/>
                  </a:lnTo>
                  <a:lnTo>
                    <a:pt x="7317" y="26366"/>
                  </a:lnTo>
                  <a:lnTo>
                    <a:pt x="7222" y="26224"/>
                  </a:lnTo>
                  <a:lnTo>
                    <a:pt x="7150" y="26057"/>
                  </a:lnTo>
                  <a:lnTo>
                    <a:pt x="7079" y="25891"/>
                  </a:lnTo>
                  <a:lnTo>
                    <a:pt x="7032" y="25725"/>
                  </a:lnTo>
                  <a:lnTo>
                    <a:pt x="7008" y="25535"/>
                  </a:lnTo>
                  <a:lnTo>
                    <a:pt x="6984" y="25369"/>
                  </a:lnTo>
                  <a:lnTo>
                    <a:pt x="6984" y="25179"/>
                  </a:lnTo>
                  <a:lnTo>
                    <a:pt x="6984" y="25131"/>
                  </a:lnTo>
                  <a:lnTo>
                    <a:pt x="6984" y="25107"/>
                  </a:lnTo>
                  <a:lnTo>
                    <a:pt x="7008" y="24989"/>
                  </a:lnTo>
                  <a:lnTo>
                    <a:pt x="7032" y="24846"/>
                  </a:lnTo>
                  <a:lnTo>
                    <a:pt x="7127" y="24632"/>
                  </a:lnTo>
                  <a:lnTo>
                    <a:pt x="7269" y="24419"/>
                  </a:lnTo>
                  <a:lnTo>
                    <a:pt x="7435" y="24252"/>
                  </a:lnTo>
                  <a:lnTo>
                    <a:pt x="7649" y="24110"/>
                  </a:lnTo>
                  <a:lnTo>
                    <a:pt x="7887" y="23991"/>
                  </a:lnTo>
                  <a:lnTo>
                    <a:pt x="8148" y="23872"/>
                  </a:lnTo>
                  <a:lnTo>
                    <a:pt x="8433" y="23777"/>
                  </a:lnTo>
                  <a:lnTo>
                    <a:pt x="21236" y="19478"/>
                  </a:lnTo>
                  <a:lnTo>
                    <a:pt x="21450" y="19383"/>
                  </a:lnTo>
                  <a:lnTo>
                    <a:pt x="21616" y="19240"/>
                  </a:lnTo>
                  <a:lnTo>
                    <a:pt x="21782" y="19098"/>
                  </a:lnTo>
                  <a:lnTo>
                    <a:pt x="21877" y="18908"/>
                  </a:lnTo>
                  <a:lnTo>
                    <a:pt x="21925" y="18789"/>
                  </a:lnTo>
                  <a:lnTo>
                    <a:pt x="21972" y="18670"/>
                  </a:lnTo>
                  <a:lnTo>
                    <a:pt x="21996" y="18504"/>
                  </a:lnTo>
                  <a:lnTo>
                    <a:pt x="21996" y="18361"/>
                  </a:lnTo>
                  <a:lnTo>
                    <a:pt x="21996" y="18219"/>
                  </a:lnTo>
                  <a:lnTo>
                    <a:pt x="21948" y="18053"/>
                  </a:lnTo>
                  <a:lnTo>
                    <a:pt x="21901" y="17886"/>
                  </a:lnTo>
                  <a:lnTo>
                    <a:pt x="16105" y="689"/>
                  </a:lnTo>
                  <a:lnTo>
                    <a:pt x="15108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54525" y="1087275"/>
              <a:ext cx="1800" cy="4200"/>
            </a:xfrm>
            <a:custGeom>
              <a:avLst/>
              <a:gdLst/>
              <a:ahLst/>
              <a:cxnLst/>
              <a:rect l="l" t="t" r="r" b="b"/>
              <a:pathLst>
                <a:path w="72" h="168" extrusionOk="0">
                  <a:moveTo>
                    <a:pt x="0" y="1"/>
                  </a:moveTo>
                  <a:lnTo>
                    <a:pt x="0" y="1"/>
                  </a:lnTo>
                  <a:lnTo>
                    <a:pt x="71" y="167"/>
                  </a:lnTo>
                  <a:lnTo>
                    <a:pt x="71" y="16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84100" y="425750"/>
              <a:ext cx="561775" cy="657400"/>
            </a:xfrm>
            <a:custGeom>
              <a:avLst/>
              <a:gdLst/>
              <a:ahLst/>
              <a:cxnLst/>
              <a:rect l="l" t="t" r="r" b="b"/>
              <a:pathLst>
                <a:path w="22471" h="26296" extrusionOk="0">
                  <a:moveTo>
                    <a:pt x="15439" y="1"/>
                  </a:moveTo>
                  <a:lnTo>
                    <a:pt x="15273" y="25"/>
                  </a:lnTo>
                  <a:lnTo>
                    <a:pt x="15131" y="48"/>
                  </a:lnTo>
                  <a:lnTo>
                    <a:pt x="760" y="4894"/>
                  </a:lnTo>
                  <a:lnTo>
                    <a:pt x="570" y="4989"/>
                  </a:lnTo>
                  <a:lnTo>
                    <a:pt x="380" y="5108"/>
                  </a:lnTo>
                  <a:lnTo>
                    <a:pt x="238" y="5274"/>
                  </a:lnTo>
                  <a:lnTo>
                    <a:pt x="119" y="5464"/>
                  </a:lnTo>
                  <a:lnTo>
                    <a:pt x="48" y="5654"/>
                  </a:lnTo>
                  <a:lnTo>
                    <a:pt x="0" y="5868"/>
                  </a:lnTo>
                  <a:lnTo>
                    <a:pt x="0" y="6082"/>
                  </a:lnTo>
                  <a:lnTo>
                    <a:pt x="71" y="6319"/>
                  </a:lnTo>
                  <a:lnTo>
                    <a:pt x="6793" y="26296"/>
                  </a:lnTo>
                  <a:lnTo>
                    <a:pt x="6722" y="26082"/>
                  </a:lnTo>
                  <a:lnTo>
                    <a:pt x="6722" y="26058"/>
                  </a:lnTo>
                  <a:lnTo>
                    <a:pt x="6675" y="25844"/>
                  </a:lnTo>
                  <a:lnTo>
                    <a:pt x="6675" y="25797"/>
                  </a:lnTo>
                  <a:lnTo>
                    <a:pt x="6651" y="25583"/>
                  </a:lnTo>
                  <a:lnTo>
                    <a:pt x="6651" y="25536"/>
                  </a:lnTo>
                  <a:lnTo>
                    <a:pt x="6651" y="25346"/>
                  </a:lnTo>
                  <a:lnTo>
                    <a:pt x="6651" y="25322"/>
                  </a:lnTo>
                  <a:lnTo>
                    <a:pt x="6675" y="25298"/>
                  </a:lnTo>
                  <a:lnTo>
                    <a:pt x="6675" y="25322"/>
                  </a:lnTo>
                  <a:lnTo>
                    <a:pt x="6722" y="25393"/>
                  </a:lnTo>
                  <a:lnTo>
                    <a:pt x="6793" y="25464"/>
                  </a:lnTo>
                  <a:lnTo>
                    <a:pt x="6793" y="25488"/>
                  </a:lnTo>
                  <a:lnTo>
                    <a:pt x="6817" y="25464"/>
                  </a:lnTo>
                  <a:lnTo>
                    <a:pt x="6817" y="25417"/>
                  </a:lnTo>
                  <a:lnTo>
                    <a:pt x="6865" y="25227"/>
                  </a:lnTo>
                  <a:lnTo>
                    <a:pt x="6865" y="25179"/>
                  </a:lnTo>
                  <a:lnTo>
                    <a:pt x="6936" y="25013"/>
                  </a:lnTo>
                  <a:lnTo>
                    <a:pt x="6960" y="24942"/>
                  </a:lnTo>
                  <a:lnTo>
                    <a:pt x="7007" y="24823"/>
                  </a:lnTo>
                  <a:lnTo>
                    <a:pt x="7031" y="24775"/>
                  </a:lnTo>
                  <a:lnTo>
                    <a:pt x="7055" y="24752"/>
                  </a:lnTo>
                  <a:lnTo>
                    <a:pt x="7126" y="24585"/>
                  </a:lnTo>
                  <a:lnTo>
                    <a:pt x="7173" y="24538"/>
                  </a:lnTo>
                  <a:lnTo>
                    <a:pt x="7197" y="24490"/>
                  </a:lnTo>
                  <a:lnTo>
                    <a:pt x="7245" y="24443"/>
                  </a:lnTo>
                  <a:lnTo>
                    <a:pt x="7292" y="24372"/>
                  </a:lnTo>
                  <a:lnTo>
                    <a:pt x="7435" y="24182"/>
                  </a:lnTo>
                  <a:lnTo>
                    <a:pt x="7482" y="24158"/>
                  </a:lnTo>
                  <a:lnTo>
                    <a:pt x="7601" y="24015"/>
                  </a:lnTo>
                  <a:lnTo>
                    <a:pt x="7649" y="23968"/>
                  </a:lnTo>
                  <a:lnTo>
                    <a:pt x="7767" y="23873"/>
                  </a:lnTo>
                  <a:lnTo>
                    <a:pt x="7839" y="23825"/>
                  </a:lnTo>
                  <a:lnTo>
                    <a:pt x="7981" y="23754"/>
                  </a:lnTo>
                  <a:lnTo>
                    <a:pt x="8052" y="23707"/>
                  </a:lnTo>
                  <a:lnTo>
                    <a:pt x="8195" y="23635"/>
                  </a:lnTo>
                  <a:lnTo>
                    <a:pt x="8242" y="23612"/>
                  </a:lnTo>
                  <a:lnTo>
                    <a:pt x="8480" y="23517"/>
                  </a:lnTo>
                  <a:lnTo>
                    <a:pt x="22447" y="18813"/>
                  </a:lnTo>
                  <a:lnTo>
                    <a:pt x="22470" y="18671"/>
                  </a:lnTo>
                  <a:lnTo>
                    <a:pt x="22470" y="18505"/>
                  </a:lnTo>
                  <a:lnTo>
                    <a:pt x="22470" y="18362"/>
                  </a:lnTo>
                  <a:lnTo>
                    <a:pt x="22423" y="18196"/>
                  </a:lnTo>
                  <a:lnTo>
                    <a:pt x="16556" y="761"/>
                  </a:lnTo>
                  <a:lnTo>
                    <a:pt x="16508" y="642"/>
                  </a:lnTo>
                  <a:lnTo>
                    <a:pt x="16437" y="524"/>
                  </a:lnTo>
                  <a:lnTo>
                    <a:pt x="16366" y="405"/>
                  </a:lnTo>
                  <a:lnTo>
                    <a:pt x="16271" y="310"/>
                  </a:lnTo>
                  <a:lnTo>
                    <a:pt x="16152" y="215"/>
                  </a:lnTo>
                  <a:lnTo>
                    <a:pt x="16010" y="144"/>
                  </a:lnTo>
                  <a:lnTo>
                    <a:pt x="15891" y="72"/>
                  </a:lnTo>
                  <a:lnTo>
                    <a:pt x="15748" y="25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85275" y="554625"/>
              <a:ext cx="176975" cy="532675"/>
            </a:xfrm>
            <a:custGeom>
              <a:avLst/>
              <a:gdLst/>
              <a:ahLst/>
              <a:cxnLst/>
              <a:rect l="l" t="t" r="r" b="b"/>
              <a:pathLst>
                <a:path w="7079" h="21307" extrusionOk="0">
                  <a:moveTo>
                    <a:pt x="499" y="0"/>
                  </a:moveTo>
                  <a:lnTo>
                    <a:pt x="357" y="119"/>
                  </a:lnTo>
                  <a:lnTo>
                    <a:pt x="238" y="262"/>
                  </a:lnTo>
                  <a:lnTo>
                    <a:pt x="143" y="404"/>
                  </a:lnTo>
                  <a:lnTo>
                    <a:pt x="72" y="570"/>
                  </a:lnTo>
                  <a:lnTo>
                    <a:pt x="24" y="761"/>
                  </a:lnTo>
                  <a:lnTo>
                    <a:pt x="1" y="927"/>
                  </a:lnTo>
                  <a:lnTo>
                    <a:pt x="1" y="1117"/>
                  </a:lnTo>
                  <a:lnTo>
                    <a:pt x="48" y="1307"/>
                  </a:lnTo>
                  <a:lnTo>
                    <a:pt x="6770" y="21307"/>
                  </a:lnTo>
                  <a:lnTo>
                    <a:pt x="6723" y="21093"/>
                  </a:lnTo>
                  <a:lnTo>
                    <a:pt x="6699" y="21046"/>
                  </a:lnTo>
                  <a:lnTo>
                    <a:pt x="6675" y="20832"/>
                  </a:lnTo>
                  <a:lnTo>
                    <a:pt x="6651" y="20784"/>
                  </a:lnTo>
                  <a:lnTo>
                    <a:pt x="6651" y="20571"/>
                  </a:lnTo>
                  <a:lnTo>
                    <a:pt x="6651" y="20547"/>
                  </a:lnTo>
                  <a:lnTo>
                    <a:pt x="6651" y="20333"/>
                  </a:lnTo>
                  <a:lnTo>
                    <a:pt x="6651" y="20309"/>
                  </a:lnTo>
                  <a:lnTo>
                    <a:pt x="6675" y="20309"/>
                  </a:lnTo>
                  <a:lnTo>
                    <a:pt x="6723" y="20404"/>
                  </a:lnTo>
                  <a:lnTo>
                    <a:pt x="6770" y="20476"/>
                  </a:lnTo>
                  <a:lnTo>
                    <a:pt x="6794" y="20476"/>
                  </a:lnTo>
                  <a:lnTo>
                    <a:pt x="6818" y="20428"/>
                  </a:lnTo>
                  <a:lnTo>
                    <a:pt x="6841" y="20238"/>
                  </a:lnTo>
                  <a:lnTo>
                    <a:pt x="6865" y="20167"/>
                  </a:lnTo>
                  <a:lnTo>
                    <a:pt x="6913" y="20024"/>
                  </a:lnTo>
                  <a:lnTo>
                    <a:pt x="6960" y="19953"/>
                  </a:lnTo>
                  <a:lnTo>
                    <a:pt x="7008" y="19811"/>
                  </a:lnTo>
                  <a:lnTo>
                    <a:pt x="7031" y="19763"/>
                  </a:lnTo>
                  <a:lnTo>
                    <a:pt x="7031" y="19739"/>
                  </a:lnTo>
                  <a:lnTo>
                    <a:pt x="7079" y="19668"/>
                  </a:lnTo>
                  <a:lnTo>
                    <a:pt x="571" y="285"/>
                  </a:lnTo>
                  <a:lnTo>
                    <a:pt x="523" y="143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64025" y="1036225"/>
              <a:ext cx="2400" cy="6550"/>
            </a:xfrm>
            <a:custGeom>
              <a:avLst/>
              <a:gdLst/>
              <a:ahLst/>
              <a:cxnLst/>
              <a:rect l="l" t="t" r="r" b="b"/>
              <a:pathLst>
                <a:path w="96" h="262" extrusionOk="0">
                  <a:moveTo>
                    <a:pt x="24" y="0"/>
                  </a:moveTo>
                  <a:lnTo>
                    <a:pt x="24" y="24"/>
                  </a:lnTo>
                  <a:lnTo>
                    <a:pt x="24" y="48"/>
                  </a:lnTo>
                  <a:lnTo>
                    <a:pt x="0" y="238"/>
                  </a:lnTo>
                  <a:lnTo>
                    <a:pt x="0" y="261"/>
                  </a:lnTo>
                  <a:lnTo>
                    <a:pt x="24" y="261"/>
                  </a:lnTo>
                  <a:lnTo>
                    <a:pt x="24" y="238"/>
                  </a:lnTo>
                  <a:lnTo>
                    <a:pt x="71" y="166"/>
                  </a:lnTo>
                  <a:lnTo>
                    <a:pt x="95" y="119"/>
                  </a:lnTo>
                  <a:lnTo>
                    <a:pt x="48" y="4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DD18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44425" y="981000"/>
              <a:ext cx="160950" cy="106300"/>
            </a:xfrm>
            <a:custGeom>
              <a:avLst/>
              <a:gdLst/>
              <a:ahLst/>
              <a:cxnLst/>
              <a:rect l="l" t="t" r="r" b="b"/>
              <a:pathLst>
                <a:path w="6438" h="4252" extrusionOk="0">
                  <a:moveTo>
                    <a:pt x="6437" y="0"/>
                  </a:moveTo>
                  <a:lnTo>
                    <a:pt x="1521" y="1117"/>
                  </a:lnTo>
                  <a:lnTo>
                    <a:pt x="1117" y="1283"/>
                  </a:lnTo>
                  <a:lnTo>
                    <a:pt x="784" y="1473"/>
                  </a:lnTo>
                  <a:lnTo>
                    <a:pt x="642" y="1592"/>
                  </a:lnTo>
                  <a:lnTo>
                    <a:pt x="499" y="1710"/>
                  </a:lnTo>
                  <a:lnTo>
                    <a:pt x="380" y="1829"/>
                  </a:lnTo>
                  <a:lnTo>
                    <a:pt x="262" y="1972"/>
                  </a:lnTo>
                  <a:lnTo>
                    <a:pt x="190" y="2114"/>
                  </a:lnTo>
                  <a:lnTo>
                    <a:pt x="119" y="2257"/>
                  </a:lnTo>
                  <a:lnTo>
                    <a:pt x="48" y="2423"/>
                  </a:lnTo>
                  <a:lnTo>
                    <a:pt x="24" y="2589"/>
                  </a:lnTo>
                  <a:lnTo>
                    <a:pt x="0" y="2779"/>
                  </a:lnTo>
                  <a:lnTo>
                    <a:pt x="24" y="2946"/>
                  </a:lnTo>
                  <a:lnTo>
                    <a:pt x="48" y="3136"/>
                  </a:lnTo>
                  <a:lnTo>
                    <a:pt x="95" y="3349"/>
                  </a:lnTo>
                  <a:lnTo>
                    <a:pt x="404" y="4252"/>
                  </a:lnTo>
                  <a:lnTo>
                    <a:pt x="357" y="4038"/>
                  </a:lnTo>
                  <a:lnTo>
                    <a:pt x="333" y="3991"/>
                  </a:lnTo>
                  <a:lnTo>
                    <a:pt x="309" y="3777"/>
                  </a:lnTo>
                  <a:lnTo>
                    <a:pt x="285" y="3729"/>
                  </a:lnTo>
                  <a:lnTo>
                    <a:pt x="285" y="3516"/>
                  </a:lnTo>
                  <a:lnTo>
                    <a:pt x="285" y="3492"/>
                  </a:lnTo>
                  <a:lnTo>
                    <a:pt x="285" y="3278"/>
                  </a:lnTo>
                  <a:lnTo>
                    <a:pt x="285" y="3254"/>
                  </a:lnTo>
                  <a:lnTo>
                    <a:pt x="309" y="3254"/>
                  </a:lnTo>
                  <a:lnTo>
                    <a:pt x="357" y="3349"/>
                  </a:lnTo>
                  <a:lnTo>
                    <a:pt x="404" y="3421"/>
                  </a:lnTo>
                  <a:lnTo>
                    <a:pt x="428" y="3421"/>
                  </a:lnTo>
                  <a:lnTo>
                    <a:pt x="452" y="3373"/>
                  </a:lnTo>
                  <a:lnTo>
                    <a:pt x="475" y="3183"/>
                  </a:lnTo>
                  <a:lnTo>
                    <a:pt x="499" y="3112"/>
                  </a:lnTo>
                  <a:lnTo>
                    <a:pt x="547" y="2969"/>
                  </a:lnTo>
                  <a:lnTo>
                    <a:pt x="594" y="2898"/>
                  </a:lnTo>
                  <a:lnTo>
                    <a:pt x="642" y="2756"/>
                  </a:lnTo>
                  <a:lnTo>
                    <a:pt x="665" y="2708"/>
                  </a:lnTo>
                  <a:lnTo>
                    <a:pt x="665" y="2684"/>
                  </a:lnTo>
                  <a:lnTo>
                    <a:pt x="760" y="2542"/>
                  </a:lnTo>
                  <a:lnTo>
                    <a:pt x="808" y="2470"/>
                  </a:lnTo>
                  <a:lnTo>
                    <a:pt x="808" y="2447"/>
                  </a:lnTo>
                  <a:lnTo>
                    <a:pt x="855" y="2375"/>
                  </a:lnTo>
                  <a:lnTo>
                    <a:pt x="903" y="2304"/>
                  </a:lnTo>
                  <a:lnTo>
                    <a:pt x="1069" y="2114"/>
                  </a:lnTo>
                  <a:lnTo>
                    <a:pt x="1093" y="2090"/>
                  </a:lnTo>
                  <a:lnTo>
                    <a:pt x="1236" y="1972"/>
                  </a:lnTo>
                  <a:lnTo>
                    <a:pt x="1283" y="1924"/>
                  </a:lnTo>
                  <a:lnTo>
                    <a:pt x="1402" y="1829"/>
                  </a:lnTo>
                  <a:lnTo>
                    <a:pt x="1473" y="1782"/>
                  </a:lnTo>
                  <a:lnTo>
                    <a:pt x="1592" y="1687"/>
                  </a:lnTo>
                  <a:lnTo>
                    <a:pt x="1663" y="1639"/>
                  </a:lnTo>
                  <a:lnTo>
                    <a:pt x="1806" y="1568"/>
                  </a:lnTo>
                  <a:lnTo>
                    <a:pt x="1877" y="1544"/>
                  </a:lnTo>
                  <a:lnTo>
                    <a:pt x="2091" y="1449"/>
                  </a:lnTo>
                  <a:lnTo>
                    <a:pt x="64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56300" y="890125"/>
              <a:ext cx="393725" cy="205500"/>
            </a:xfrm>
            <a:custGeom>
              <a:avLst/>
              <a:gdLst/>
              <a:ahLst/>
              <a:cxnLst/>
              <a:rect l="l" t="t" r="r" b="b"/>
              <a:pathLst>
                <a:path w="15749" h="8220" extrusionOk="0">
                  <a:moveTo>
                    <a:pt x="15654" y="1"/>
                  </a:moveTo>
                  <a:lnTo>
                    <a:pt x="15487" y="48"/>
                  </a:lnTo>
                  <a:lnTo>
                    <a:pt x="15036" y="238"/>
                  </a:lnTo>
                  <a:lnTo>
                    <a:pt x="14561" y="428"/>
                  </a:lnTo>
                  <a:lnTo>
                    <a:pt x="10167" y="2139"/>
                  </a:lnTo>
                  <a:lnTo>
                    <a:pt x="4894" y="4229"/>
                  </a:lnTo>
                  <a:lnTo>
                    <a:pt x="2898" y="5013"/>
                  </a:lnTo>
                  <a:lnTo>
                    <a:pt x="2233" y="5250"/>
                  </a:lnTo>
                  <a:lnTo>
                    <a:pt x="1568" y="5512"/>
                  </a:lnTo>
                  <a:lnTo>
                    <a:pt x="1236" y="5654"/>
                  </a:lnTo>
                  <a:lnTo>
                    <a:pt x="927" y="5820"/>
                  </a:lnTo>
                  <a:lnTo>
                    <a:pt x="642" y="6010"/>
                  </a:lnTo>
                  <a:lnTo>
                    <a:pt x="357" y="6248"/>
                  </a:lnTo>
                  <a:lnTo>
                    <a:pt x="238" y="6367"/>
                  </a:lnTo>
                  <a:lnTo>
                    <a:pt x="143" y="6486"/>
                  </a:lnTo>
                  <a:lnTo>
                    <a:pt x="48" y="6604"/>
                  </a:lnTo>
                  <a:lnTo>
                    <a:pt x="0" y="6747"/>
                  </a:lnTo>
                  <a:lnTo>
                    <a:pt x="285" y="7269"/>
                  </a:lnTo>
                  <a:lnTo>
                    <a:pt x="285" y="7293"/>
                  </a:lnTo>
                  <a:lnTo>
                    <a:pt x="594" y="7768"/>
                  </a:lnTo>
                  <a:lnTo>
                    <a:pt x="761" y="8006"/>
                  </a:lnTo>
                  <a:lnTo>
                    <a:pt x="927" y="8220"/>
                  </a:lnTo>
                  <a:lnTo>
                    <a:pt x="832" y="7982"/>
                  </a:lnTo>
                  <a:lnTo>
                    <a:pt x="784" y="7816"/>
                  </a:lnTo>
                  <a:lnTo>
                    <a:pt x="761" y="7626"/>
                  </a:lnTo>
                  <a:lnTo>
                    <a:pt x="737" y="7459"/>
                  </a:lnTo>
                  <a:lnTo>
                    <a:pt x="737" y="7269"/>
                  </a:lnTo>
                  <a:lnTo>
                    <a:pt x="737" y="7222"/>
                  </a:lnTo>
                  <a:lnTo>
                    <a:pt x="761" y="7079"/>
                  </a:lnTo>
                  <a:lnTo>
                    <a:pt x="784" y="6937"/>
                  </a:lnTo>
                  <a:lnTo>
                    <a:pt x="879" y="6723"/>
                  </a:lnTo>
                  <a:lnTo>
                    <a:pt x="1022" y="6533"/>
                  </a:lnTo>
                  <a:lnTo>
                    <a:pt x="1188" y="6343"/>
                  </a:lnTo>
                  <a:lnTo>
                    <a:pt x="1402" y="6200"/>
                  </a:lnTo>
                  <a:lnTo>
                    <a:pt x="1639" y="6082"/>
                  </a:lnTo>
                  <a:lnTo>
                    <a:pt x="1901" y="5963"/>
                  </a:lnTo>
                  <a:lnTo>
                    <a:pt x="2186" y="5868"/>
                  </a:lnTo>
                  <a:lnTo>
                    <a:pt x="14989" y="1569"/>
                  </a:lnTo>
                  <a:lnTo>
                    <a:pt x="15202" y="1474"/>
                  </a:lnTo>
                  <a:lnTo>
                    <a:pt x="15369" y="1355"/>
                  </a:lnTo>
                  <a:lnTo>
                    <a:pt x="15511" y="1189"/>
                  </a:lnTo>
                  <a:lnTo>
                    <a:pt x="15630" y="999"/>
                  </a:lnTo>
                  <a:lnTo>
                    <a:pt x="15677" y="880"/>
                  </a:lnTo>
                  <a:lnTo>
                    <a:pt x="15725" y="761"/>
                  </a:lnTo>
                  <a:lnTo>
                    <a:pt x="15749" y="595"/>
                  </a:lnTo>
                  <a:lnTo>
                    <a:pt x="15749" y="452"/>
                  </a:lnTo>
                  <a:lnTo>
                    <a:pt x="15725" y="286"/>
                  </a:lnTo>
                  <a:lnTo>
                    <a:pt x="15701" y="143"/>
                  </a:lnTo>
                  <a:lnTo>
                    <a:pt x="15654" y="1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50350" y="881225"/>
              <a:ext cx="436500" cy="248250"/>
            </a:xfrm>
            <a:custGeom>
              <a:avLst/>
              <a:gdLst/>
              <a:ahLst/>
              <a:cxnLst/>
              <a:rect l="l" t="t" r="r" b="b"/>
              <a:pathLst>
                <a:path w="17460" h="9930" extrusionOk="0">
                  <a:moveTo>
                    <a:pt x="15773" y="1"/>
                  </a:moveTo>
                  <a:lnTo>
                    <a:pt x="15607" y="48"/>
                  </a:lnTo>
                  <a:lnTo>
                    <a:pt x="15132" y="238"/>
                  </a:lnTo>
                  <a:lnTo>
                    <a:pt x="14680" y="428"/>
                  </a:lnTo>
                  <a:lnTo>
                    <a:pt x="10286" y="2138"/>
                  </a:lnTo>
                  <a:lnTo>
                    <a:pt x="5013" y="4205"/>
                  </a:lnTo>
                  <a:lnTo>
                    <a:pt x="3018" y="4989"/>
                  </a:lnTo>
                  <a:lnTo>
                    <a:pt x="2352" y="5250"/>
                  </a:lnTo>
                  <a:lnTo>
                    <a:pt x="1687" y="5511"/>
                  </a:lnTo>
                  <a:lnTo>
                    <a:pt x="1355" y="5654"/>
                  </a:lnTo>
                  <a:lnTo>
                    <a:pt x="1046" y="5820"/>
                  </a:lnTo>
                  <a:lnTo>
                    <a:pt x="761" y="6010"/>
                  </a:lnTo>
                  <a:lnTo>
                    <a:pt x="476" y="6224"/>
                  </a:lnTo>
                  <a:lnTo>
                    <a:pt x="286" y="6438"/>
                  </a:lnTo>
                  <a:lnTo>
                    <a:pt x="143" y="6675"/>
                  </a:lnTo>
                  <a:lnTo>
                    <a:pt x="48" y="6913"/>
                  </a:lnTo>
                  <a:lnTo>
                    <a:pt x="1" y="7174"/>
                  </a:lnTo>
                  <a:lnTo>
                    <a:pt x="1" y="7435"/>
                  </a:lnTo>
                  <a:lnTo>
                    <a:pt x="25" y="7697"/>
                  </a:lnTo>
                  <a:lnTo>
                    <a:pt x="96" y="7958"/>
                  </a:lnTo>
                  <a:lnTo>
                    <a:pt x="167" y="8243"/>
                  </a:lnTo>
                  <a:lnTo>
                    <a:pt x="262" y="8457"/>
                  </a:lnTo>
                  <a:lnTo>
                    <a:pt x="262" y="8480"/>
                  </a:lnTo>
                  <a:lnTo>
                    <a:pt x="381" y="8671"/>
                  </a:lnTo>
                  <a:lnTo>
                    <a:pt x="405" y="8718"/>
                  </a:lnTo>
                  <a:lnTo>
                    <a:pt x="500" y="8908"/>
                  </a:lnTo>
                  <a:lnTo>
                    <a:pt x="523" y="8932"/>
                  </a:lnTo>
                  <a:lnTo>
                    <a:pt x="666" y="9074"/>
                  </a:lnTo>
                  <a:lnTo>
                    <a:pt x="666" y="9098"/>
                  </a:lnTo>
                  <a:lnTo>
                    <a:pt x="808" y="9241"/>
                  </a:lnTo>
                  <a:lnTo>
                    <a:pt x="856" y="9288"/>
                  </a:lnTo>
                  <a:lnTo>
                    <a:pt x="999" y="9407"/>
                  </a:lnTo>
                  <a:lnTo>
                    <a:pt x="1046" y="9454"/>
                  </a:lnTo>
                  <a:lnTo>
                    <a:pt x="1189" y="9549"/>
                  </a:lnTo>
                  <a:lnTo>
                    <a:pt x="1260" y="9573"/>
                  </a:lnTo>
                  <a:lnTo>
                    <a:pt x="1379" y="9644"/>
                  </a:lnTo>
                  <a:lnTo>
                    <a:pt x="1426" y="9668"/>
                  </a:lnTo>
                  <a:lnTo>
                    <a:pt x="1450" y="9692"/>
                  </a:lnTo>
                  <a:lnTo>
                    <a:pt x="1616" y="9763"/>
                  </a:lnTo>
                  <a:lnTo>
                    <a:pt x="1687" y="9787"/>
                  </a:lnTo>
                  <a:lnTo>
                    <a:pt x="1711" y="9787"/>
                  </a:lnTo>
                  <a:lnTo>
                    <a:pt x="1782" y="9811"/>
                  </a:lnTo>
                  <a:lnTo>
                    <a:pt x="1877" y="9834"/>
                  </a:lnTo>
                  <a:lnTo>
                    <a:pt x="2091" y="9906"/>
                  </a:lnTo>
                  <a:lnTo>
                    <a:pt x="2139" y="9906"/>
                  </a:lnTo>
                  <a:lnTo>
                    <a:pt x="2329" y="9929"/>
                  </a:lnTo>
                  <a:lnTo>
                    <a:pt x="2780" y="9929"/>
                  </a:lnTo>
                  <a:lnTo>
                    <a:pt x="2875" y="9906"/>
                  </a:lnTo>
                  <a:lnTo>
                    <a:pt x="3018" y="9882"/>
                  </a:lnTo>
                  <a:lnTo>
                    <a:pt x="3089" y="9858"/>
                  </a:lnTo>
                  <a:lnTo>
                    <a:pt x="3326" y="9811"/>
                  </a:lnTo>
                  <a:lnTo>
                    <a:pt x="17459" y="5060"/>
                  </a:lnTo>
                  <a:lnTo>
                    <a:pt x="17293" y="4537"/>
                  </a:lnTo>
                  <a:lnTo>
                    <a:pt x="3421" y="9217"/>
                  </a:lnTo>
                  <a:lnTo>
                    <a:pt x="3136" y="9288"/>
                  </a:lnTo>
                  <a:lnTo>
                    <a:pt x="2851" y="9312"/>
                  </a:lnTo>
                  <a:lnTo>
                    <a:pt x="2566" y="9288"/>
                  </a:lnTo>
                  <a:lnTo>
                    <a:pt x="2281" y="9241"/>
                  </a:lnTo>
                  <a:lnTo>
                    <a:pt x="2020" y="9146"/>
                  </a:lnTo>
                  <a:lnTo>
                    <a:pt x="1759" y="9003"/>
                  </a:lnTo>
                  <a:lnTo>
                    <a:pt x="1545" y="8861"/>
                  </a:lnTo>
                  <a:lnTo>
                    <a:pt x="1331" y="8647"/>
                  </a:lnTo>
                  <a:lnTo>
                    <a:pt x="1307" y="8599"/>
                  </a:lnTo>
                  <a:lnTo>
                    <a:pt x="1189" y="8457"/>
                  </a:lnTo>
                  <a:lnTo>
                    <a:pt x="1094" y="8314"/>
                  </a:lnTo>
                  <a:lnTo>
                    <a:pt x="1022" y="8148"/>
                  </a:lnTo>
                  <a:lnTo>
                    <a:pt x="951" y="7982"/>
                  </a:lnTo>
                  <a:lnTo>
                    <a:pt x="903" y="7792"/>
                  </a:lnTo>
                  <a:lnTo>
                    <a:pt x="856" y="7625"/>
                  </a:lnTo>
                  <a:lnTo>
                    <a:pt x="856" y="7459"/>
                  </a:lnTo>
                  <a:lnTo>
                    <a:pt x="856" y="7269"/>
                  </a:lnTo>
                  <a:lnTo>
                    <a:pt x="856" y="7222"/>
                  </a:lnTo>
                  <a:lnTo>
                    <a:pt x="856" y="7198"/>
                  </a:lnTo>
                  <a:lnTo>
                    <a:pt x="880" y="7079"/>
                  </a:lnTo>
                  <a:lnTo>
                    <a:pt x="903" y="6937"/>
                  </a:lnTo>
                  <a:lnTo>
                    <a:pt x="999" y="6723"/>
                  </a:lnTo>
                  <a:lnTo>
                    <a:pt x="1141" y="6509"/>
                  </a:lnTo>
                  <a:lnTo>
                    <a:pt x="1307" y="6343"/>
                  </a:lnTo>
                  <a:lnTo>
                    <a:pt x="1521" y="6200"/>
                  </a:lnTo>
                  <a:lnTo>
                    <a:pt x="1759" y="6081"/>
                  </a:lnTo>
                  <a:lnTo>
                    <a:pt x="2020" y="5963"/>
                  </a:lnTo>
                  <a:lnTo>
                    <a:pt x="2305" y="5868"/>
                  </a:lnTo>
                  <a:lnTo>
                    <a:pt x="15108" y="1568"/>
                  </a:lnTo>
                  <a:lnTo>
                    <a:pt x="15298" y="1473"/>
                  </a:lnTo>
                  <a:lnTo>
                    <a:pt x="15488" y="1331"/>
                  </a:lnTo>
                  <a:lnTo>
                    <a:pt x="15630" y="1188"/>
                  </a:lnTo>
                  <a:lnTo>
                    <a:pt x="15749" y="998"/>
                  </a:lnTo>
                  <a:lnTo>
                    <a:pt x="15797" y="879"/>
                  </a:lnTo>
                  <a:lnTo>
                    <a:pt x="15844" y="737"/>
                  </a:lnTo>
                  <a:lnTo>
                    <a:pt x="15868" y="594"/>
                  </a:lnTo>
                  <a:lnTo>
                    <a:pt x="15868" y="452"/>
                  </a:lnTo>
                  <a:lnTo>
                    <a:pt x="15844" y="286"/>
                  </a:lnTo>
                  <a:lnTo>
                    <a:pt x="15820" y="143"/>
                  </a:lnTo>
                  <a:lnTo>
                    <a:pt x="157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26025" y="470900"/>
              <a:ext cx="64150" cy="33875"/>
            </a:xfrm>
            <a:custGeom>
              <a:avLst/>
              <a:gdLst/>
              <a:ahLst/>
              <a:cxnLst/>
              <a:rect l="l" t="t" r="r" b="b"/>
              <a:pathLst>
                <a:path w="2566" h="1355" extrusionOk="0">
                  <a:moveTo>
                    <a:pt x="1995" y="0"/>
                  </a:moveTo>
                  <a:lnTo>
                    <a:pt x="1876" y="24"/>
                  </a:lnTo>
                  <a:lnTo>
                    <a:pt x="1781" y="71"/>
                  </a:lnTo>
                  <a:lnTo>
                    <a:pt x="1686" y="143"/>
                  </a:lnTo>
                  <a:lnTo>
                    <a:pt x="1568" y="190"/>
                  </a:lnTo>
                  <a:lnTo>
                    <a:pt x="831" y="475"/>
                  </a:lnTo>
                  <a:lnTo>
                    <a:pt x="119" y="784"/>
                  </a:lnTo>
                  <a:lnTo>
                    <a:pt x="48" y="808"/>
                  </a:lnTo>
                  <a:lnTo>
                    <a:pt x="0" y="855"/>
                  </a:lnTo>
                  <a:lnTo>
                    <a:pt x="0" y="903"/>
                  </a:lnTo>
                  <a:lnTo>
                    <a:pt x="0" y="974"/>
                  </a:lnTo>
                  <a:lnTo>
                    <a:pt x="48" y="1069"/>
                  </a:lnTo>
                  <a:lnTo>
                    <a:pt x="214" y="1354"/>
                  </a:lnTo>
                  <a:lnTo>
                    <a:pt x="2565" y="570"/>
                  </a:lnTo>
                  <a:lnTo>
                    <a:pt x="2470" y="380"/>
                  </a:lnTo>
                  <a:lnTo>
                    <a:pt x="2375" y="262"/>
                  </a:lnTo>
                  <a:lnTo>
                    <a:pt x="2280" y="119"/>
                  </a:lnTo>
                  <a:lnTo>
                    <a:pt x="2209" y="71"/>
                  </a:lnTo>
                  <a:lnTo>
                    <a:pt x="2138" y="24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B9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80300" y="470300"/>
              <a:ext cx="109875" cy="202525"/>
            </a:xfrm>
            <a:custGeom>
              <a:avLst/>
              <a:gdLst/>
              <a:ahLst/>
              <a:cxnLst/>
              <a:rect l="l" t="t" r="r" b="b"/>
              <a:pathLst>
                <a:path w="4395" h="8101" extrusionOk="0">
                  <a:moveTo>
                    <a:pt x="3824" y="0"/>
                  </a:moveTo>
                  <a:lnTo>
                    <a:pt x="3705" y="48"/>
                  </a:lnTo>
                  <a:lnTo>
                    <a:pt x="3539" y="72"/>
                  </a:lnTo>
                  <a:lnTo>
                    <a:pt x="2803" y="309"/>
                  </a:lnTo>
                  <a:lnTo>
                    <a:pt x="2067" y="571"/>
                  </a:lnTo>
                  <a:lnTo>
                    <a:pt x="1330" y="879"/>
                  </a:lnTo>
                  <a:lnTo>
                    <a:pt x="998" y="1069"/>
                  </a:lnTo>
                  <a:lnTo>
                    <a:pt x="641" y="1259"/>
                  </a:lnTo>
                  <a:lnTo>
                    <a:pt x="404" y="1402"/>
                  </a:lnTo>
                  <a:lnTo>
                    <a:pt x="309" y="1473"/>
                  </a:lnTo>
                  <a:lnTo>
                    <a:pt x="190" y="1568"/>
                  </a:lnTo>
                  <a:lnTo>
                    <a:pt x="95" y="1711"/>
                  </a:lnTo>
                  <a:lnTo>
                    <a:pt x="48" y="1853"/>
                  </a:lnTo>
                  <a:lnTo>
                    <a:pt x="0" y="1996"/>
                  </a:lnTo>
                  <a:lnTo>
                    <a:pt x="0" y="2162"/>
                  </a:lnTo>
                  <a:lnTo>
                    <a:pt x="0" y="2328"/>
                  </a:lnTo>
                  <a:lnTo>
                    <a:pt x="24" y="2495"/>
                  </a:lnTo>
                  <a:lnTo>
                    <a:pt x="95" y="2803"/>
                  </a:lnTo>
                  <a:lnTo>
                    <a:pt x="190" y="3160"/>
                  </a:lnTo>
                  <a:lnTo>
                    <a:pt x="309" y="3492"/>
                  </a:lnTo>
                  <a:lnTo>
                    <a:pt x="451" y="3825"/>
                  </a:lnTo>
                  <a:lnTo>
                    <a:pt x="618" y="4157"/>
                  </a:lnTo>
                  <a:lnTo>
                    <a:pt x="784" y="4442"/>
                  </a:lnTo>
                  <a:lnTo>
                    <a:pt x="974" y="4704"/>
                  </a:lnTo>
                  <a:lnTo>
                    <a:pt x="1401" y="5226"/>
                  </a:lnTo>
                  <a:lnTo>
                    <a:pt x="1734" y="5559"/>
                  </a:lnTo>
                  <a:lnTo>
                    <a:pt x="1900" y="5749"/>
                  </a:lnTo>
                  <a:lnTo>
                    <a:pt x="2019" y="5963"/>
                  </a:lnTo>
                  <a:lnTo>
                    <a:pt x="2090" y="6058"/>
                  </a:lnTo>
                  <a:lnTo>
                    <a:pt x="2114" y="6176"/>
                  </a:lnTo>
                  <a:lnTo>
                    <a:pt x="2162" y="6438"/>
                  </a:lnTo>
                  <a:lnTo>
                    <a:pt x="2162" y="6723"/>
                  </a:lnTo>
                  <a:lnTo>
                    <a:pt x="2114" y="7008"/>
                  </a:lnTo>
                  <a:lnTo>
                    <a:pt x="2043" y="7293"/>
                  </a:lnTo>
                  <a:lnTo>
                    <a:pt x="1948" y="7601"/>
                  </a:lnTo>
                  <a:lnTo>
                    <a:pt x="1496" y="7982"/>
                  </a:lnTo>
                  <a:lnTo>
                    <a:pt x="1758" y="8100"/>
                  </a:lnTo>
                  <a:lnTo>
                    <a:pt x="3872" y="7388"/>
                  </a:lnTo>
                  <a:lnTo>
                    <a:pt x="3991" y="6960"/>
                  </a:lnTo>
                  <a:lnTo>
                    <a:pt x="4086" y="6509"/>
                  </a:lnTo>
                  <a:lnTo>
                    <a:pt x="4109" y="6271"/>
                  </a:lnTo>
                  <a:lnTo>
                    <a:pt x="4109" y="6058"/>
                  </a:lnTo>
                  <a:lnTo>
                    <a:pt x="4086" y="5844"/>
                  </a:lnTo>
                  <a:lnTo>
                    <a:pt x="4038" y="5606"/>
                  </a:lnTo>
                  <a:lnTo>
                    <a:pt x="3991" y="5440"/>
                  </a:lnTo>
                  <a:lnTo>
                    <a:pt x="3919" y="5274"/>
                  </a:lnTo>
                  <a:lnTo>
                    <a:pt x="3729" y="4941"/>
                  </a:lnTo>
                  <a:lnTo>
                    <a:pt x="3515" y="4632"/>
                  </a:lnTo>
                  <a:lnTo>
                    <a:pt x="3278" y="4347"/>
                  </a:lnTo>
                  <a:lnTo>
                    <a:pt x="2779" y="3801"/>
                  </a:lnTo>
                  <a:lnTo>
                    <a:pt x="2565" y="3492"/>
                  </a:lnTo>
                  <a:lnTo>
                    <a:pt x="2352" y="3183"/>
                  </a:lnTo>
                  <a:lnTo>
                    <a:pt x="2257" y="2993"/>
                  </a:lnTo>
                  <a:lnTo>
                    <a:pt x="2162" y="2780"/>
                  </a:lnTo>
                  <a:lnTo>
                    <a:pt x="2090" y="2566"/>
                  </a:lnTo>
                  <a:lnTo>
                    <a:pt x="2043" y="2328"/>
                  </a:lnTo>
                  <a:lnTo>
                    <a:pt x="2019" y="2114"/>
                  </a:lnTo>
                  <a:lnTo>
                    <a:pt x="2019" y="1877"/>
                  </a:lnTo>
                  <a:lnTo>
                    <a:pt x="2067" y="1663"/>
                  </a:lnTo>
                  <a:lnTo>
                    <a:pt x="2138" y="1449"/>
                  </a:lnTo>
                  <a:lnTo>
                    <a:pt x="2304" y="1259"/>
                  </a:lnTo>
                  <a:lnTo>
                    <a:pt x="2470" y="1069"/>
                  </a:lnTo>
                  <a:lnTo>
                    <a:pt x="2660" y="903"/>
                  </a:lnTo>
                  <a:lnTo>
                    <a:pt x="2850" y="761"/>
                  </a:lnTo>
                  <a:lnTo>
                    <a:pt x="3064" y="618"/>
                  </a:lnTo>
                  <a:lnTo>
                    <a:pt x="3302" y="523"/>
                  </a:lnTo>
                  <a:lnTo>
                    <a:pt x="3753" y="309"/>
                  </a:lnTo>
                  <a:lnTo>
                    <a:pt x="3872" y="286"/>
                  </a:lnTo>
                  <a:lnTo>
                    <a:pt x="3967" y="309"/>
                  </a:lnTo>
                  <a:lnTo>
                    <a:pt x="4062" y="357"/>
                  </a:lnTo>
                  <a:lnTo>
                    <a:pt x="4133" y="428"/>
                  </a:lnTo>
                  <a:lnTo>
                    <a:pt x="4157" y="452"/>
                  </a:lnTo>
                  <a:lnTo>
                    <a:pt x="4252" y="642"/>
                  </a:lnTo>
                  <a:lnTo>
                    <a:pt x="4394" y="594"/>
                  </a:lnTo>
                  <a:lnTo>
                    <a:pt x="4299" y="404"/>
                  </a:lnTo>
                  <a:lnTo>
                    <a:pt x="4204" y="286"/>
                  </a:lnTo>
                  <a:lnTo>
                    <a:pt x="4109" y="167"/>
                  </a:lnTo>
                  <a:lnTo>
                    <a:pt x="3991" y="72"/>
                  </a:lnTo>
                  <a:lnTo>
                    <a:pt x="3943" y="24"/>
                  </a:lnTo>
                  <a:lnTo>
                    <a:pt x="3872" y="24"/>
                  </a:lnTo>
                  <a:lnTo>
                    <a:pt x="38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73750" y="469700"/>
              <a:ext cx="111675" cy="200150"/>
            </a:xfrm>
            <a:custGeom>
              <a:avLst/>
              <a:gdLst/>
              <a:ahLst/>
              <a:cxnLst/>
              <a:rect l="l" t="t" r="r" b="b"/>
              <a:pathLst>
                <a:path w="4467" h="8006" extrusionOk="0">
                  <a:moveTo>
                    <a:pt x="4086" y="1"/>
                  </a:moveTo>
                  <a:lnTo>
                    <a:pt x="3920" y="24"/>
                  </a:lnTo>
                  <a:lnTo>
                    <a:pt x="3730" y="48"/>
                  </a:lnTo>
                  <a:lnTo>
                    <a:pt x="3564" y="96"/>
                  </a:lnTo>
                  <a:lnTo>
                    <a:pt x="2827" y="310"/>
                  </a:lnTo>
                  <a:lnTo>
                    <a:pt x="2067" y="571"/>
                  </a:lnTo>
                  <a:lnTo>
                    <a:pt x="1355" y="880"/>
                  </a:lnTo>
                  <a:lnTo>
                    <a:pt x="998" y="1070"/>
                  </a:lnTo>
                  <a:lnTo>
                    <a:pt x="666" y="1260"/>
                  </a:lnTo>
                  <a:lnTo>
                    <a:pt x="428" y="1402"/>
                  </a:lnTo>
                  <a:lnTo>
                    <a:pt x="310" y="1473"/>
                  </a:lnTo>
                  <a:lnTo>
                    <a:pt x="215" y="1568"/>
                  </a:lnTo>
                  <a:lnTo>
                    <a:pt x="119" y="1711"/>
                  </a:lnTo>
                  <a:lnTo>
                    <a:pt x="48" y="1853"/>
                  </a:lnTo>
                  <a:lnTo>
                    <a:pt x="24" y="1996"/>
                  </a:lnTo>
                  <a:lnTo>
                    <a:pt x="1" y="2162"/>
                  </a:lnTo>
                  <a:lnTo>
                    <a:pt x="24" y="2305"/>
                  </a:lnTo>
                  <a:lnTo>
                    <a:pt x="48" y="2471"/>
                  </a:lnTo>
                  <a:lnTo>
                    <a:pt x="119" y="2804"/>
                  </a:lnTo>
                  <a:lnTo>
                    <a:pt x="191" y="3136"/>
                  </a:lnTo>
                  <a:lnTo>
                    <a:pt x="310" y="3469"/>
                  </a:lnTo>
                  <a:lnTo>
                    <a:pt x="452" y="3801"/>
                  </a:lnTo>
                  <a:lnTo>
                    <a:pt x="618" y="4110"/>
                  </a:lnTo>
                  <a:lnTo>
                    <a:pt x="785" y="4395"/>
                  </a:lnTo>
                  <a:lnTo>
                    <a:pt x="998" y="4656"/>
                  </a:lnTo>
                  <a:lnTo>
                    <a:pt x="1402" y="5155"/>
                  </a:lnTo>
                  <a:lnTo>
                    <a:pt x="1735" y="5511"/>
                  </a:lnTo>
                  <a:lnTo>
                    <a:pt x="1877" y="5678"/>
                  </a:lnTo>
                  <a:lnTo>
                    <a:pt x="2020" y="5891"/>
                  </a:lnTo>
                  <a:lnTo>
                    <a:pt x="2067" y="5987"/>
                  </a:lnTo>
                  <a:lnTo>
                    <a:pt x="2115" y="6105"/>
                  </a:lnTo>
                  <a:lnTo>
                    <a:pt x="2162" y="6343"/>
                  </a:lnTo>
                  <a:lnTo>
                    <a:pt x="2162" y="6557"/>
                  </a:lnTo>
                  <a:lnTo>
                    <a:pt x="2139" y="6770"/>
                  </a:lnTo>
                  <a:lnTo>
                    <a:pt x="2091" y="6984"/>
                  </a:lnTo>
                  <a:lnTo>
                    <a:pt x="2043" y="7198"/>
                  </a:lnTo>
                  <a:lnTo>
                    <a:pt x="1901" y="7625"/>
                  </a:lnTo>
                  <a:lnTo>
                    <a:pt x="1758" y="8006"/>
                  </a:lnTo>
                  <a:lnTo>
                    <a:pt x="1758" y="8006"/>
                  </a:lnTo>
                  <a:lnTo>
                    <a:pt x="3849" y="7293"/>
                  </a:lnTo>
                  <a:lnTo>
                    <a:pt x="3991" y="6842"/>
                  </a:lnTo>
                  <a:lnTo>
                    <a:pt x="4063" y="6414"/>
                  </a:lnTo>
                  <a:lnTo>
                    <a:pt x="4086" y="6200"/>
                  </a:lnTo>
                  <a:lnTo>
                    <a:pt x="4110" y="5963"/>
                  </a:lnTo>
                  <a:lnTo>
                    <a:pt x="4086" y="5749"/>
                  </a:lnTo>
                  <a:lnTo>
                    <a:pt x="4039" y="5535"/>
                  </a:lnTo>
                  <a:lnTo>
                    <a:pt x="3991" y="5369"/>
                  </a:lnTo>
                  <a:lnTo>
                    <a:pt x="3920" y="5203"/>
                  </a:lnTo>
                  <a:lnTo>
                    <a:pt x="3730" y="4870"/>
                  </a:lnTo>
                  <a:lnTo>
                    <a:pt x="3516" y="4585"/>
                  </a:lnTo>
                  <a:lnTo>
                    <a:pt x="3279" y="4300"/>
                  </a:lnTo>
                  <a:lnTo>
                    <a:pt x="2780" y="3754"/>
                  </a:lnTo>
                  <a:lnTo>
                    <a:pt x="2566" y="3469"/>
                  </a:lnTo>
                  <a:lnTo>
                    <a:pt x="2376" y="3160"/>
                  </a:lnTo>
                  <a:lnTo>
                    <a:pt x="2257" y="2970"/>
                  </a:lnTo>
                  <a:lnTo>
                    <a:pt x="2186" y="2756"/>
                  </a:lnTo>
                  <a:lnTo>
                    <a:pt x="2115" y="2542"/>
                  </a:lnTo>
                  <a:lnTo>
                    <a:pt x="2043" y="2305"/>
                  </a:lnTo>
                  <a:lnTo>
                    <a:pt x="2020" y="2091"/>
                  </a:lnTo>
                  <a:lnTo>
                    <a:pt x="2020" y="1853"/>
                  </a:lnTo>
                  <a:lnTo>
                    <a:pt x="2067" y="1640"/>
                  </a:lnTo>
                  <a:lnTo>
                    <a:pt x="2162" y="1450"/>
                  </a:lnTo>
                  <a:lnTo>
                    <a:pt x="2352" y="1212"/>
                  </a:lnTo>
                  <a:lnTo>
                    <a:pt x="2542" y="998"/>
                  </a:lnTo>
                  <a:lnTo>
                    <a:pt x="2780" y="808"/>
                  </a:lnTo>
                  <a:lnTo>
                    <a:pt x="3041" y="642"/>
                  </a:lnTo>
                  <a:lnTo>
                    <a:pt x="3302" y="523"/>
                  </a:lnTo>
                  <a:lnTo>
                    <a:pt x="3587" y="381"/>
                  </a:lnTo>
                  <a:lnTo>
                    <a:pt x="4158" y="167"/>
                  </a:lnTo>
                  <a:lnTo>
                    <a:pt x="4205" y="143"/>
                  </a:lnTo>
                  <a:lnTo>
                    <a:pt x="4253" y="143"/>
                  </a:lnTo>
                  <a:lnTo>
                    <a:pt x="4324" y="167"/>
                  </a:lnTo>
                  <a:lnTo>
                    <a:pt x="4395" y="191"/>
                  </a:lnTo>
                  <a:lnTo>
                    <a:pt x="4466" y="310"/>
                  </a:lnTo>
                  <a:lnTo>
                    <a:pt x="4466" y="286"/>
                  </a:lnTo>
                  <a:lnTo>
                    <a:pt x="4395" y="143"/>
                  </a:lnTo>
                  <a:lnTo>
                    <a:pt x="4348" y="96"/>
                  </a:lnTo>
                  <a:lnTo>
                    <a:pt x="4253" y="48"/>
                  </a:lnTo>
                  <a:lnTo>
                    <a:pt x="4086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77925" y="504150"/>
              <a:ext cx="35050" cy="33275"/>
            </a:xfrm>
            <a:custGeom>
              <a:avLst/>
              <a:gdLst/>
              <a:ahLst/>
              <a:cxnLst/>
              <a:rect l="l" t="t" r="r" b="b"/>
              <a:pathLst>
                <a:path w="1402" h="1331" extrusionOk="0">
                  <a:moveTo>
                    <a:pt x="1021" y="0"/>
                  </a:moveTo>
                  <a:lnTo>
                    <a:pt x="950" y="24"/>
                  </a:lnTo>
                  <a:lnTo>
                    <a:pt x="879" y="95"/>
                  </a:lnTo>
                  <a:lnTo>
                    <a:pt x="808" y="167"/>
                  </a:lnTo>
                  <a:lnTo>
                    <a:pt x="760" y="214"/>
                  </a:lnTo>
                  <a:lnTo>
                    <a:pt x="713" y="238"/>
                  </a:lnTo>
                  <a:lnTo>
                    <a:pt x="570" y="238"/>
                  </a:lnTo>
                  <a:lnTo>
                    <a:pt x="428" y="167"/>
                  </a:lnTo>
                  <a:lnTo>
                    <a:pt x="380" y="143"/>
                  </a:lnTo>
                  <a:lnTo>
                    <a:pt x="309" y="119"/>
                  </a:lnTo>
                  <a:lnTo>
                    <a:pt x="238" y="143"/>
                  </a:lnTo>
                  <a:lnTo>
                    <a:pt x="166" y="190"/>
                  </a:lnTo>
                  <a:lnTo>
                    <a:pt x="119" y="262"/>
                  </a:lnTo>
                  <a:lnTo>
                    <a:pt x="71" y="357"/>
                  </a:lnTo>
                  <a:lnTo>
                    <a:pt x="24" y="523"/>
                  </a:lnTo>
                  <a:lnTo>
                    <a:pt x="0" y="713"/>
                  </a:lnTo>
                  <a:lnTo>
                    <a:pt x="0" y="903"/>
                  </a:lnTo>
                  <a:lnTo>
                    <a:pt x="48" y="1069"/>
                  </a:lnTo>
                  <a:lnTo>
                    <a:pt x="71" y="1141"/>
                  </a:lnTo>
                  <a:lnTo>
                    <a:pt x="119" y="1236"/>
                  </a:lnTo>
                  <a:lnTo>
                    <a:pt x="190" y="1283"/>
                  </a:lnTo>
                  <a:lnTo>
                    <a:pt x="261" y="1331"/>
                  </a:lnTo>
                  <a:lnTo>
                    <a:pt x="356" y="1331"/>
                  </a:lnTo>
                  <a:lnTo>
                    <a:pt x="428" y="1307"/>
                  </a:lnTo>
                  <a:lnTo>
                    <a:pt x="475" y="1259"/>
                  </a:lnTo>
                  <a:lnTo>
                    <a:pt x="523" y="1212"/>
                  </a:lnTo>
                  <a:lnTo>
                    <a:pt x="570" y="1117"/>
                  </a:lnTo>
                  <a:lnTo>
                    <a:pt x="641" y="998"/>
                  </a:lnTo>
                  <a:lnTo>
                    <a:pt x="665" y="951"/>
                  </a:lnTo>
                  <a:lnTo>
                    <a:pt x="713" y="927"/>
                  </a:lnTo>
                  <a:lnTo>
                    <a:pt x="784" y="903"/>
                  </a:lnTo>
                  <a:lnTo>
                    <a:pt x="998" y="903"/>
                  </a:lnTo>
                  <a:lnTo>
                    <a:pt x="1069" y="879"/>
                  </a:lnTo>
                  <a:lnTo>
                    <a:pt x="1116" y="856"/>
                  </a:lnTo>
                  <a:lnTo>
                    <a:pt x="1211" y="760"/>
                  </a:lnTo>
                  <a:lnTo>
                    <a:pt x="1306" y="618"/>
                  </a:lnTo>
                  <a:lnTo>
                    <a:pt x="1354" y="499"/>
                  </a:lnTo>
                  <a:lnTo>
                    <a:pt x="1378" y="380"/>
                  </a:lnTo>
                  <a:lnTo>
                    <a:pt x="1401" y="285"/>
                  </a:lnTo>
                  <a:lnTo>
                    <a:pt x="1378" y="190"/>
                  </a:lnTo>
                  <a:lnTo>
                    <a:pt x="1330" y="119"/>
                  </a:lnTo>
                  <a:lnTo>
                    <a:pt x="1283" y="48"/>
                  </a:lnTo>
                  <a:lnTo>
                    <a:pt x="1211" y="0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8975" y="628850"/>
              <a:ext cx="39825" cy="24975"/>
            </a:xfrm>
            <a:custGeom>
              <a:avLst/>
              <a:gdLst/>
              <a:ahLst/>
              <a:cxnLst/>
              <a:rect l="l" t="t" r="r" b="b"/>
              <a:pathLst>
                <a:path w="1593" h="999" extrusionOk="0">
                  <a:moveTo>
                    <a:pt x="428" y="1"/>
                  </a:moveTo>
                  <a:lnTo>
                    <a:pt x="333" y="48"/>
                  </a:lnTo>
                  <a:lnTo>
                    <a:pt x="238" y="96"/>
                  </a:lnTo>
                  <a:lnTo>
                    <a:pt x="167" y="191"/>
                  </a:lnTo>
                  <a:lnTo>
                    <a:pt x="120" y="286"/>
                  </a:lnTo>
                  <a:lnTo>
                    <a:pt x="72" y="381"/>
                  </a:lnTo>
                  <a:lnTo>
                    <a:pt x="25" y="499"/>
                  </a:lnTo>
                  <a:lnTo>
                    <a:pt x="1" y="618"/>
                  </a:lnTo>
                  <a:lnTo>
                    <a:pt x="1" y="737"/>
                  </a:lnTo>
                  <a:lnTo>
                    <a:pt x="48" y="832"/>
                  </a:lnTo>
                  <a:lnTo>
                    <a:pt x="120" y="927"/>
                  </a:lnTo>
                  <a:lnTo>
                    <a:pt x="167" y="951"/>
                  </a:lnTo>
                  <a:lnTo>
                    <a:pt x="238" y="974"/>
                  </a:lnTo>
                  <a:lnTo>
                    <a:pt x="381" y="998"/>
                  </a:lnTo>
                  <a:lnTo>
                    <a:pt x="500" y="974"/>
                  </a:lnTo>
                  <a:lnTo>
                    <a:pt x="642" y="903"/>
                  </a:lnTo>
                  <a:lnTo>
                    <a:pt x="761" y="808"/>
                  </a:lnTo>
                  <a:lnTo>
                    <a:pt x="880" y="713"/>
                  </a:lnTo>
                  <a:lnTo>
                    <a:pt x="975" y="689"/>
                  </a:lnTo>
                  <a:lnTo>
                    <a:pt x="1070" y="666"/>
                  </a:lnTo>
                  <a:lnTo>
                    <a:pt x="1260" y="618"/>
                  </a:lnTo>
                  <a:lnTo>
                    <a:pt x="1378" y="571"/>
                  </a:lnTo>
                  <a:lnTo>
                    <a:pt x="1450" y="499"/>
                  </a:lnTo>
                  <a:lnTo>
                    <a:pt x="1521" y="428"/>
                  </a:lnTo>
                  <a:lnTo>
                    <a:pt x="1568" y="333"/>
                  </a:lnTo>
                  <a:lnTo>
                    <a:pt x="1592" y="214"/>
                  </a:lnTo>
                  <a:lnTo>
                    <a:pt x="1545" y="119"/>
                  </a:lnTo>
                  <a:lnTo>
                    <a:pt x="1473" y="48"/>
                  </a:lnTo>
                  <a:lnTo>
                    <a:pt x="1378" y="1"/>
                  </a:lnTo>
                  <a:lnTo>
                    <a:pt x="1236" y="1"/>
                  </a:lnTo>
                  <a:lnTo>
                    <a:pt x="1117" y="48"/>
                  </a:lnTo>
                  <a:lnTo>
                    <a:pt x="880" y="48"/>
                  </a:lnTo>
                  <a:lnTo>
                    <a:pt x="666" y="24"/>
                  </a:lnTo>
                  <a:lnTo>
                    <a:pt x="547" y="1"/>
                  </a:lnTo>
                  <a:close/>
                </a:path>
              </a:pathLst>
            </a:custGeom>
            <a:solidFill>
              <a:srgbClr val="FCE8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5" name="Google Shape;35;p2"/>
          <p:cNvGrpSpPr/>
          <p:nvPr/>
        </p:nvGrpSpPr>
        <p:grpSpPr>
          <a:xfrm rot="-949166">
            <a:off x="466877" y="2286180"/>
            <a:ext cx="589092" cy="1086891"/>
            <a:chOff x="1400150" y="238125"/>
            <a:chExt cx="388525" cy="716900"/>
          </a:xfrm>
        </p:grpSpPr>
        <p:sp>
          <p:nvSpPr>
            <p:cNvPr id="36" name="Google Shape;36;p2"/>
            <p:cNvSpPr/>
            <p:nvPr/>
          </p:nvSpPr>
          <p:spPr>
            <a:xfrm>
              <a:off x="1400150" y="238125"/>
              <a:ext cx="388525" cy="716900"/>
            </a:xfrm>
            <a:custGeom>
              <a:avLst/>
              <a:gdLst/>
              <a:ahLst/>
              <a:cxnLst/>
              <a:rect l="l" t="t" r="r" b="b"/>
              <a:pathLst>
                <a:path w="15541" h="28676" extrusionOk="0">
                  <a:moveTo>
                    <a:pt x="8591" y="0"/>
                  </a:moveTo>
                  <a:lnTo>
                    <a:pt x="8362" y="19"/>
                  </a:lnTo>
                  <a:lnTo>
                    <a:pt x="8133" y="38"/>
                  </a:lnTo>
                  <a:lnTo>
                    <a:pt x="7923" y="76"/>
                  </a:lnTo>
                  <a:lnTo>
                    <a:pt x="7694" y="115"/>
                  </a:lnTo>
                  <a:lnTo>
                    <a:pt x="7484" y="172"/>
                  </a:lnTo>
                  <a:lnTo>
                    <a:pt x="7255" y="248"/>
                  </a:lnTo>
                  <a:lnTo>
                    <a:pt x="7045" y="325"/>
                  </a:lnTo>
                  <a:lnTo>
                    <a:pt x="6778" y="458"/>
                  </a:lnTo>
                  <a:lnTo>
                    <a:pt x="6529" y="592"/>
                  </a:lnTo>
                  <a:lnTo>
                    <a:pt x="6300" y="745"/>
                  </a:lnTo>
                  <a:lnTo>
                    <a:pt x="6071" y="897"/>
                  </a:lnTo>
                  <a:lnTo>
                    <a:pt x="5861" y="1069"/>
                  </a:lnTo>
                  <a:lnTo>
                    <a:pt x="5670" y="1241"/>
                  </a:lnTo>
                  <a:lnTo>
                    <a:pt x="5479" y="1432"/>
                  </a:lnTo>
                  <a:lnTo>
                    <a:pt x="5307" y="1604"/>
                  </a:lnTo>
                  <a:lnTo>
                    <a:pt x="5002" y="1986"/>
                  </a:lnTo>
                  <a:lnTo>
                    <a:pt x="4735" y="2348"/>
                  </a:lnTo>
                  <a:lnTo>
                    <a:pt x="4506" y="2711"/>
                  </a:lnTo>
                  <a:lnTo>
                    <a:pt x="4296" y="3016"/>
                  </a:lnTo>
                  <a:lnTo>
                    <a:pt x="2768" y="5537"/>
                  </a:lnTo>
                  <a:lnTo>
                    <a:pt x="2024" y="6758"/>
                  </a:lnTo>
                  <a:lnTo>
                    <a:pt x="1814" y="7102"/>
                  </a:lnTo>
                  <a:lnTo>
                    <a:pt x="1585" y="7541"/>
                  </a:lnTo>
                  <a:lnTo>
                    <a:pt x="1470" y="7808"/>
                  </a:lnTo>
                  <a:lnTo>
                    <a:pt x="1375" y="8076"/>
                  </a:lnTo>
                  <a:lnTo>
                    <a:pt x="1279" y="8362"/>
                  </a:lnTo>
                  <a:lnTo>
                    <a:pt x="1203" y="8668"/>
                  </a:lnTo>
                  <a:lnTo>
                    <a:pt x="1165" y="8973"/>
                  </a:lnTo>
                  <a:lnTo>
                    <a:pt x="1146" y="9298"/>
                  </a:lnTo>
                  <a:lnTo>
                    <a:pt x="1184" y="9622"/>
                  </a:lnTo>
                  <a:lnTo>
                    <a:pt x="1241" y="9966"/>
                  </a:lnTo>
                  <a:lnTo>
                    <a:pt x="1298" y="10119"/>
                  </a:lnTo>
                  <a:lnTo>
                    <a:pt x="1356" y="10290"/>
                  </a:lnTo>
                  <a:lnTo>
                    <a:pt x="1432" y="10462"/>
                  </a:lnTo>
                  <a:lnTo>
                    <a:pt x="1527" y="10615"/>
                  </a:lnTo>
                  <a:lnTo>
                    <a:pt x="1623" y="10787"/>
                  </a:lnTo>
                  <a:lnTo>
                    <a:pt x="1756" y="10959"/>
                  </a:lnTo>
                  <a:lnTo>
                    <a:pt x="1890" y="11111"/>
                  </a:lnTo>
                  <a:lnTo>
                    <a:pt x="2043" y="11283"/>
                  </a:lnTo>
                  <a:lnTo>
                    <a:pt x="2310" y="11512"/>
                  </a:lnTo>
                  <a:lnTo>
                    <a:pt x="2616" y="11722"/>
                  </a:lnTo>
                  <a:lnTo>
                    <a:pt x="2921" y="11894"/>
                  </a:lnTo>
                  <a:lnTo>
                    <a:pt x="3227" y="12047"/>
                  </a:lnTo>
                  <a:lnTo>
                    <a:pt x="3570" y="12161"/>
                  </a:lnTo>
                  <a:lnTo>
                    <a:pt x="3895" y="12257"/>
                  </a:lnTo>
                  <a:lnTo>
                    <a:pt x="4238" y="12314"/>
                  </a:lnTo>
                  <a:lnTo>
                    <a:pt x="4563" y="12371"/>
                  </a:lnTo>
                  <a:lnTo>
                    <a:pt x="4047" y="16362"/>
                  </a:lnTo>
                  <a:lnTo>
                    <a:pt x="3551" y="20371"/>
                  </a:lnTo>
                  <a:lnTo>
                    <a:pt x="3112" y="20333"/>
                  </a:lnTo>
                  <a:lnTo>
                    <a:pt x="2845" y="20333"/>
                  </a:lnTo>
                  <a:lnTo>
                    <a:pt x="2577" y="20371"/>
                  </a:lnTo>
                  <a:lnTo>
                    <a:pt x="2329" y="20409"/>
                  </a:lnTo>
                  <a:lnTo>
                    <a:pt x="2062" y="20485"/>
                  </a:lnTo>
                  <a:lnTo>
                    <a:pt x="1833" y="20600"/>
                  </a:lnTo>
                  <a:lnTo>
                    <a:pt x="1604" y="20714"/>
                  </a:lnTo>
                  <a:lnTo>
                    <a:pt x="1375" y="20867"/>
                  </a:lnTo>
                  <a:lnTo>
                    <a:pt x="1184" y="21039"/>
                  </a:lnTo>
                  <a:lnTo>
                    <a:pt x="993" y="21211"/>
                  </a:lnTo>
                  <a:lnTo>
                    <a:pt x="821" y="21421"/>
                  </a:lnTo>
                  <a:lnTo>
                    <a:pt x="668" y="21650"/>
                  </a:lnTo>
                  <a:lnTo>
                    <a:pt x="535" y="21879"/>
                  </a:lnTo>
                  <a:lnTo>
                    <a:pt x="420" y="22146"/>
                  </a:lnTo>
                  <a:lnTo>
                    <a:pt x="344" y="22414"/>
                  </a:lnTo>
                  <a:lnTo>
                    <a:pt x="267" y="22681"/>
                  </a:lnTo>
                  <a:lnTo>
                    <a:pt x="229" y="22986"/>
                  </a:lnTo>
                  <a:lnTo>
                    <a:pt x="0" y="25316"/>
                  </a:lnTo>
                  <a:lnTo>
                    <a:pt x="0" y="25678"/>
                  </a:lnTo>
                  <a:lnTo>
                    <a:pt x="19" y="26022"/>
                  </a:lnTo>
                  <a:lnTo>
                    <a:pt x="95" y="26346"/>
                  </a:lnTo>
                  <a:lnTo>
                    <a:pt x="210" y="26652"/>
                  </a:lnTo>
                  <a:lnTo>
                    <a:pt x="344" y="26957"/>
                  </a:lnTo>
                  <a:lnTo>
                    <a:pt x="535" y="27225"/>
                  </a:lnTo>
                  <a:lnTo>
                    <a:pt x="764" y="27454"/>
                  </a:lnTo>
                  <a:lnTo>
                    <a:pt x="1012" y="27683"/>
                  </a:lnTo>
                  <a:lnTo>
                    <a:pt x="1203" y="27855"/>
                  </a:lnTo>
                  <a:lnTo>
                    <a:pt x="1413" y="28027"/>
                  </a:lnTo>
                  <a:lnTo>
                    <a:pt x="1623" y="28160"/>
                  </a:lnTo>
                  <a:lnTo>
                    <a:pt x="1871" y="28275"/>
                  </a:lnTo>
                  <a:lnTo>
                    <a:pt x="2119" y="28370"/>
                  </a:lnTo>
                  <a:lnTo>
                    <a:pt x="2367" y="28447"/>
                  </a:lnTo>
                  <a:lnTo>
                    <a:pt x="2635" y="28504"/>
                  </a:lnTo>
                  <a:lnTo>
                    <a:pt x="2902" y="28523"/>
                  </a:lnTo>
                  <a:lnTo>
                    <a:pt x="4467" y="28580"/>
                  </a:lnTo>
                  <a:lnTo>
                    <a:pt x="5976" y="28637"/>
                  </a:lnTo>
                  <a:lnTo>
                    <a:pt x="7408" y="28657"/>
                  </a:lnTo>
                  <a:lnTo>
                    <a:pt x="8801" y="28676"/>
                  </a:lnTo>
                  <a:lnTo>
                    <a:pt x="10023" y="28657"/>
                  </a:lnTo>
                  <a:lnTo>
                    <a:pt x="11207" y="28637"/>
                  </a:lnTo>
                  <a:lnTo>
                    <a:pt x="11550" y="28618"/>
                  </a:lnTo>
                  <a:lnTo>
                    <a:pt x="11951" y="28599"/>
                  </a:lnTo>
                  <a:lnTo>
                    <a:pt x="12410" y="28523"/>
                  </a:lnTo>
                  <a:lnTo>
                    <a:pt x="12658" y="28466"/>
                  </a:lnTo>
                  <a:lnTo>
                    <a:pt x="12906" y="28389"/>
                  </a:lnTo>
                  <a:lnTo>
                    <a:pt x="13154" y="28313"/>
                  </a:lnTo>
                  <a:lnTo>
                    <a:pt x="13402" y="28198"/>
                  </a:lnTo>
                  <a:lnTo>
                    <a:pt x="13631" y="28065"/>
                  </a:lnTo>
                  <a:lnTo>
                    <a:pt x="13880" y="27893"/>
                  </a:lnTo>
                  <a:lnTo>
                    <a:pt x="14109" y="27721"/>
                  </a:lnTo>
                  <a:lnTo>
                    <a:pt x="14319" y="27492"/>
                  </a:lnTo>
                  <a:lnTo>
                    <a:pt x="14529" y="27244"/>
                  </a:lnTo>
                  <a:lnTo>
                    <a:pt x="14720" y="26957"/>
                  </a:lnTo>
                  <a:lnTo>
                    <a:pt x="14872" y="26709"/>
                  </a:lnTo>
                  <a:lnTo>
                    <a:pt x="14987" y="26461"/>
                  </a:lnTo>
                  <a:lnTo>
                    <a:pt x="15101" y="26194"/>
                  </a:lnTo>
                  <a:lnTo>
                    <a:pt x="15197" y="25926"/>
                  </a:lnTo>
                  <a:lnTo>
                    <a:pt x="15292" y="25659"/>
                  </a:lnTo>
                  <a:lnTo>
                    <a:pt x="15350" y="25392"/>
                  </a:lnTo>
                  <a:lnTo>
                    <a:pt x="15464" y="24838"/>
                  </a:lnTo>
                  <a:lnTo>
                    <a:pt x="15521" y="24304"/>
                  </a:lnTo>
                  <a:lnTo>
                    <a:pt x="15541" y="23788"/>
                  </a:lnTo>
                  <a:lnTo>
                    <a:pt x="15541" y="23292"/>
                  </a:lnTo>
                  <a:lnTo>
                    <a:pt x="15521" y="22834"/>
                  </a:lnTo>
                  <a:lnTo>
                    <a:pt x="15483" y="22547"/>
                  </a:lnTo>
                  <a:lnTo>
                    <a:pt x="15445" y="22299"/>
                  </a:lnTo>
                  <a:lnTo>
                    <a:pt x="15369" y="22032"/>
                  </a:lnTo>
                  <a:lnTo>
                    <a:pt x="15273" y="21803"/>
                  </a:lnTo>
                  <a:lnTo>
                    <a:pt x="15159" y="21574"/>
                  </a:lnTo>
                  <a:lnTo>
                    <a:pt x="15025" y="21364"/>
                  </a:lnTo>
                  <a:lnTo>
                    <a:pt x="14872" y="21154"/>
                  </a:lnTo>
                  <a:lnTo>
                    <a:pt x="14701" y="20963"/>
                  </a:lnTo>
                  <a:lnTo>
                    <a:pt x="14510" y="20810"/>
                  </a:lnTo>
                  <a:lnTo>
                    <a:pt x="14319" y="20657"/>
                  </a:lnTo>
                  <a:lnTo>
                    <a:pt x="14109" y="20524"/>
                  </a:lnTo>
                  <a:lnTo>
                    <a:pt x="13880" y="20409"/>
                  </a:lnTo>
                  <a:lnTo>
                    <a:pt x="13631" y="20314"/>
                  </a:lnTo>
                  <a:lnTo>
                    <a:pt x="13383" y="20237"/>
                  </a:lnTo>
                  <a:lnTo>
                    <a:pt x="13116" y="20180"/>
                  </a:lnTo>
                  <a:lnTo>
                    <a:pt x="12849" y="20142"/>
                  </a:lnTo>
                  <a:lnTo>
                    <a:pt x="12810" y="20142"/>
                  </a:lnTo>
                  <a:lnTo>
                    <a:pt x="12772" y="19664"/>
                  </a:lnTo>
                  <a:lnTo>
                    <a:pt x="12734" y="19206"/>
                  </a:lnTo>
                  <a:lnTo>
                    <a:pt x="12677" y="17335"/>
                  </a:lnTo>
                  <a:lnTo>
                    <a:pt x="12639" y="15445"/>
                  </a:lnTo>
                  <a:lnTo>
                    <a:pt x="12639" y="13555"/>
                  </a:lnTo>
                  <a:lnTo>
                    <a:pt x="12639" y="11665"/>
                  </a:lnTo>
                  <a:lnTo>
                    <a:pt x="12677" y="9889"/>
                  </a:lnTo>
                  <a:lnTo>
                    <a:pt x="12753" y="8133"/>
                  </a:lnTo>
                  <a:lnTo>
                    <a:pt x="12772" y="7618"/>
                  </a:lnTo>
                  <a:lnTo>
                    <a:pt x="12810" y="7083"/>
                  </a:lnTo>
                  <a:lnTo>
                    <a:pt x="12868" y="6338"/>
                  </a:lnTo>
                  <a:lnTo>
                    <a:pt x="12906" y="5556"/>
                  </a:lnTo>
                  <a:lnTo>
                    <a:pt x="12906" y="5155"/>
                  </a:lnTo>
                  <a:lnTo>
                    <a:pt x="12887" y="4754"/>
                  </a:lnTo>
                  <a:lnTo>
                    <a:pt x="12868" y="4353"/>
                  </a:lnTo>
                  <a:lnTo>
                    <a:pt x="12810" y="3952"/>
                  </a:lnTo>
                  <a:lnTo>
                    <a:pt x="12753" y="3666"/>
                  </a:lnTo>
                  <a:lnTo>
                    <a:pt x="12696" y="3398"/>
                  </a:lnTo>
                  <a:lnTo>
                    <a:pt x="12620" y="3150"/>
                  </a:lnTo>
                  <a:lnTo>
                    <a:pt x="12524" y="2883"/>
                  </a:lnTo>
                  <a:lnTo>
                    <a:pt x="12429" y="2635"/>
                  </a:lnTo>
                  <a:lnTo>
                    <a:pt x="12295" y="2386"/>
                  </a:lnTo>
                  <a:lnTo>
                    <a:pt x="12161" y="2157"/>
                  </a:lnTo>
                  <a:lnTo>
                    <a:pt x="12028" y="1928"/>
                  </a:lnTo>
                  <a:lnTo>
                    <a:pt x="11875" y="1718"/>
                  </a:lnTo>
                  <a:lnTo>
                    <a:pt x="11703" y="1508"/>
                  </a:lnTo>
                  <a:lnTo>
                    <a:pt x="11531" y="1317"/>
                  </a:lnTo>
                  <a:lnTo>
                    <a:pt x="11340" y="1126"/>
                  </a:lnTo>
                  <a:lnTo>
                    <a:pt x="11150" y="955"/>
                  </a:lnTo>
                  <a:lnTo>
                    <a:pt x="10940" y="802"/>
                  </a:lnTo>
                  <a:lnTo>
                    <a:pt x="10730" y="649"/>
                  </a:lnTo>
                  <a:lnTo>
                    <a:pt x="10500" y="515"/>
                  </a:lnTo>
                  <a:lnTo>
                    <a:pt x="10290" y="401"/>
                  </a:lnTo>
                  <a:lnTo>
                    <a:pt x="10099" y="305"/>
                  </a:lnTo>
                  <a:lnTo>
                    <a:pt x="9889" y="229"/>
                  </a:lnTo>
                  <a:lnTo>
                    <a:pt x="9660" y="153"/>
                  </a:lnTo>
                  <a:lnTo>
                    <a:pt x="9450" y="115"/>
                  </a:lnTo>
                  <a:lnTo>
                    <a:pt x="9240" y="57"/>
                  </a:lnTo>
                  <a:lnTo>
                    <a:pt x="9030" y="38"/>
                  </a:lnTo>
                  <a:lnTo>
                    <a:pt x="8801" y="19"/>
                  </a:lnTo>
                  <a:lnTo>
                    <a:pt x="85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57150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439275" y="277725"/>
              <a:ext cx="310275" cy="637700"/>
            </a:xfrm>
            <a:custGeom>
              <a:avLst/>
              <a:gdLst/>
              <a:ahLst/>
              <a:cxnLst/>
              <a:rect l="l" t="t" r="r" b="b"/>
              <a:pathLst>
                <a:path w="12411" h="25508" extrusionOk="0">
                  <a:moveTo>
                    <a:pt x="6931" y="1"/>
                  </a:moveTo>
                  <a:lnTo>
                    <a:pt x="6644" y="20"/>
                  </a:lnTo>
                  <a:lnTo>
                    <a:pt x="6377" y="96"/>
                  </a:lnTo>
                  <a:lnTo>
                    <a:pt x="6091" y="192"/>
                  </a:lnTo>
                  <a:lnTo>
                    <a:pt x="5919" y="268"/>
                  </a:lnTo>
                  <a:lnTo>
                    <a:pt x="5747" y="363"/>
                  </a:lnTo>
                  <a:lnTo>
                    <a:pt x="5594" y="459"/>
                  </a:lnTo>
                  <a:lnTo>
                    <a:pt x="5461" y="573"/>
                  </a:lnTo>
                  <a:lnTo>
                    <a:pt x="5174" y="802"/>
                  </a:lnTo>
                  <a:lnTo>
                    <a:pt x="4926" y="1070"/>
                  </a:lnTo>
                  <a:lnTo>
                    <a:pt x="4697" y="1356"/>
                  </a:lnTo>
                  <a:lnTo>
                    <a:pt x="4468" y="1642"/>
                  </a:lnTo>
                  <a:lnTo>
                    <a:pt x="4067" y="2273"/>
                  </a:lnTo>
                  <a:lnTo>
                    <a:pt x="3303" y="3513"/>
                  </a:lnTo>
                  <a:lnTo>
                    <a:pt x="3284" y="3571"/>
                  </a:lnTo>
                  <a:lnTo>
                    <a:pt x="1795" y="5995"/>
                  </a:lnTo>
                  <a:lnTo>
                    <a:pt x="1719" y="6110"/>
                  </a:lnTo>
                  <a:lnTo>
                    <a:pt x="1547" y="6434"/>
                  </a:lnTo>
                  <a:lnTo>
                    <a:pt x="1375" y="6759"/>
                  </a:lnTo>
                  <a:lnTo>
                    <a:pt x="1280" y="6988"/>
                  </a:lnTo>
                  <a:lnTo>
                    <a:pt x="1203" y="7236"/>
                  </a:lnTo>
                  <a:lnTo>
                    <a:pt x="1165" y="7465"/>
                  </a:lnTo>
                  <a:lnTo>
                    <a:pt x="1165" y="7695"/>
                  </a:lnTo>
                  <a:lnTo>
                    <a:pt x="1203" y="7924"/>
                  </a:lnTo>
                  <a:lnTo>
                    <a:pt x="1222" y="8038"/>
                  </a:lnTo>
                  <a:lnTo>
                    <a:pt x="1280" y="8153"/>
                  </a:lnTo>
                  <a:lnTo>
                    <a:pt x="1337" y="8248"/>
                  </a:lnTo>
                  <a:lnTo>
                    <a:pt x="1394" y="8363"/>
                  </a:lnTo>
                  <a:lnTo>
                    <a:pt x="1490" y="8477"/>
                  </a:lnTo>
                  <a:lnTo>
                    <a:pt x="1585" y="8573"/>
                  </a:lnTo>
                  <a:lnTo>
                    <a:pt x="1719" y="8687"/>
                  </a:lnTo>
                  <a:lnTo>
                    <a:pt x="1852" y="8802"/>
                  </a:lnTo>
                  <a:lnTo>
                    <a:pt x="2005" y="8878"/>
                  </a:lnTo>
                  <a:lnTo>
                    <a:pt x="2158" y="8974"/>
                  </a:lnTo>
                  <a:lnTo>
                    <a:pt x="2330" y="9031"/>
                  </a:lnTo>
                  <a:lnTo>
                    <a:pt x="2502" y="9088"/>
                  </a:lnTo>
                  <a:lnTo>
                    <a:pt x="2883" y="9184"/>
                  </a:lnTo>
                  <a:lnTo>
                    <a:pt x="3265" y="9241"/>
                  </a:lnTo>
                  <a:lnTo>
                    <a:pt x="3647" y="9279"/>
                  </a:lnTo>
                  <a:lnTo>
                    <a:pt x="4793" y="9279"/>
                  </a:lnTo>
                  <a:lnTo>
                    <a:pt x="4525" y="11322"/>
                  </a:lnTo>
                  <a:lnTo>
                    <a:pt x="4430" y="11914"/>
                  </a:lnTo>
                  <a:lnTo>
                    <a:pt x="4182" y="13861"/>
                  </a:lnTo>
                  <a:lnTo>
                    <a:pt x="3972" y="15427"/>
                  </a:lnTo>
                  <a:lnTo>
                    <a:pt x="3742" y="17240"/>
                  </a:lnTo>
                  <a:lnTo>
                    <a:pt x="3647" y="18157"/>
                  </a:lnTo>
                  <a:lnTo>
                    <a:pt x="3456" y="19799"/>
                  </a:lnTo>
                  <a:lnTo>
                    <a:pt x="3399" y="20276"/>
                  </a:lnTo>
                  <a:lnTo>
                    <a:pt x="2998" y="20314"/>
                  </a:lnTo>
                  <a:lnTo>
                    <a:pt x="2597" y="20371"/>
                  </a:lnTo>
                  <a:lnTo>
                    <a:pt x="2024" y="20352"/>
                  </a:lnTo>
                  <a:lnTo>
                    <a:pt x="1451" y="20333"/>
                  </a:lnTo>
                  <a:lnTo>
                    <a:pt x="1318" y="20314"/>
                  </a:lnTo>
                  <a:lnTo>
                    <a:pt x="1203" y="20333"/>
                  </a:lnTo>
                  <a:lnTo>
                    <a:pt x="1089" y="20371"/>
                  </a:lnTo>
                  <a:lnTo>
                    <a:pt x="974" y="20410"/>
                  </a:lnTo>
                  <a:lnTo>
                    <a:pt x="860" y="20467"/>
                  </a:lnTo>
                  <a:lnTo>
                    <a:pt x="764" y="20524"/>
                  </a:lnTo>
                  <a:lnTo>
                    <a:pt x="688" y="20601"/>
                  </a:lnTo>
                  <a:lnTo>
                    <a:pt x="592" y="20677"/>
                  </a:lnTo>
                  <a:lnTo>
                    <a:pt x="459" y="20868"/>
                  </a:lnTo>
                  <a:lnTo>
                    <a:pt x="344" y="21078"/>
                  </a:lnTo>
                  <a:lnTo>
                    <a:pt x="268" y="21307"/>
                  </a:lnTo>
                  <a:lnTo>
                    <a:pt x="230" y="21536"/>
                  </a:lnTo>
                  <a:lnTo>
                    <a:pt x="134" y="22567"/>
                  </a:lnTo>
                  <a:lnTo>
                    <a:pt x="134" y="22586"/>
                  </a:lnTo>
                  <a:lnTo>
                    <a:pt x="1" y="23884"/>
                  </a:lnTo>
                  <a:lnTo>
                    <a:pt x="1" y="24056"/>
                  </a:lnTo>
                  <a:lnTo>
                    <a:pt x="20" y="24228"/>
                  </a:lnTo>
                  <a:lnTo>
                    <a:pt x="58" y="24381"/>
                  </a:lnTo>
                  <a:lnTo>
                    <a:pt x="115" y="24514"/>
                  </a:lnTo>
                  <a:lnTo>
                    <a:pt x="191" y="24629"/>
                  </a:lnTo>
                  <a:lnTo>
                    <a:pt x="287" y="24743"/>
                  </a:lnTo>
                  <a:lnTo>
                    <a:pt x="382" y="24820"/>
                  </a:lnTo>
                  <a:lnTo>
                    <a:pt x="497" y="24896"/>
                  </a:lnTo>
                  <a:lnTo>
                    <a:pt x="650" y="25068"/>
                  </a:lnTo>
                  <a:lnTo>
                    <a:pt x="745" y="25144"/>
                  </a:lnTo>
                  <a:lnTo>
                    <a:pt x="841" y="25202"/>
                  </a:lnTo>
                  <a:lnTo>
                    <a:pt x="955" y="25278"/>
                  </a:lnTo>
                  <a:lnTo>
                    <a:pt x="1089" y="25316"/>
                  </a:lnTo>
                  <a:lnTo>
                    <a:pt x="1241" y="25354"/>
                  </a:lnTo>
                  <a:lnTo>
                    <a:pt x="1413" y="25373"/>
                  </a:lnTo>
                  <a:lnTo>
                    <a:pt x="2540" y="25412"/>
                  </a:lnTo>
                  <a:lnTo>
                    <a:pt x="3685" y="25450"/>
                  </a:lnTo>
                  <a:lnTo>
                    <a:pt x="5155" y="25488"/>
                  </a:lnTo>
                  <a:lnTo>
                    <a:pt x="6644" y="25507"/>
                  </a:lnTo>
                  <a:lnTo>
                    <a:pt x="8114" y="25507"/>
                  </a:lnTo>
                  <a:lnTo>
                    <a:pt x="9604" y="25488"/>
                  </a:lnTo>
                  <a:lnTo>
                    <a:pt x="9928" y="25469"/>
                  </a:lnTo>
                  <a:lnTo>
                    <a:pt x="10253" y="25450"/>
                  </a:lnTo>
                  <a:lnTo>
                    <a:pt x="10558" y="25393"/>
                  </a:lnTo>
                  <a:lnTo>
                    <a:pt x="10845" y="25316"/>
                  </a:lnTo>
                  <a:lnTo>
                    <a:pt x="10997" y="25278"/>
                  </a:lnTo>
                  <a:lnTo>
                    <a:pt x="11131" y="25202"/>
                  </a:lnTo>
                  <a:lnTo>
                    <a:pt x="11265" y="25144"/>
                  </a:lnTo>
                  <a:lnTo>
                    <a:pt x="11379" y="25049"/>
                  </a:lnTo>
                  <a:lnTo>
                    <a:pt x="11513" y="24953"/>
                  </a:lnTo>
                  <a:lnTo>
                    <a:pt x="11627" y="24839"/>
                  </a:lnTo>
                  <a:lnTo>
                    <a:pt x="11723" y="24705"/>
                  </a:lnTo>
                  <a:lnTo>
                    <a:pt x="11818" y="24552"/>
                  </a:lnTo>
                  <a:lnTo>
                    <a:pt x="11971" y="24285"/>
                  </a:lnTo>
                  <a:lnTo>
                    <a:pt x="12105" y="23980"/>
                  </a:lnTo>
                  <a:lnTo>
                    <a:pt x="12200" y="23655"/>
                  </a:lnTo>
                  <a:lnTo>
                    <a:pt x="12276" y="23331"/>
                  </a:lnTo>
                  <a:lnTo>
                    <a:pt x="12353" y="23006"/>
                  </a:lnTo>
                  <a:lnTo>
                    <a:pt x="12391" y="22662"/>
                  </a:lnTo>
                  <a:lnTo>
                    <a:pt x="12410" y="22319"/>
                  </a:lnTo>
                  <a:lnTo>
                    <a:pt x="12410" y="21975"/>
                  </a:lnTo>
                  <a:lnTo>
                    <a:pt x="12410" y="21651"/>
                  </a:lnTo>
                  <a:lnTo>
                    <a:pt x="12391" y="21345"/>
                  </a:lnTo>
                  <a:lnTo>
                    <a:pt x="12353" y="21097"/>
                  </a:lnTo>
                  <a:lnTo>
                    <a:pt x="12276" y="20868"/>
                  </a:lnTo>
                  <a:lnTo>
                    <a:pt x="12162" y="20677"/>
                  </a:lnTo>
                  <a:lnTo>
                    <a:pt x="12028" y="20486"/>
                  </a:lnTo>
                  <a:lnTo>
                    <a:pt x="11856" y="20352"/>
                  </a:lnTo>
                  <a:lnTo>
                    <a:pt x="11646" y="20238"/>
                  </a:lnTo>
                  <a:lnTo>
                    <a:pt x="11417" y="20161"/>
                  </a:lnTo>
                  <a:lnTo>
                    <a:pt x="11169" y="20123"/>
                  </a:lnTo>
                  <a:lnTo>
                    <a:pt x="10501" y="20085"/>
                  </a:lnTo>
                  <a:lnTo>
                    <a:pt x="9814" y="20047"/>
                  </a:lnTo>
                  <a:lnTo>
                    <a:pt x="9814" y="19970"/>
                  </a:lnTo>
                  <a:lnTo>
                    <a:pt x="9795" y="19856"/>
                  </a:lnTo>
                  <a:lnTo>
                    <a:pt x="9680" y="18730"/>
                  </a:lnTo>
                  <a:lnTo>
                    <a:pt x="9642" y="18195"/>
                  </a:lnTo>
                  <a:lnTo>
                    <a:pt x="9604" y="17699"/>
                  </a:lnTo>
                  <a:lnTo>
                    <a:pt x="9585" y="17298"/>
                  </a:lnTo>
                  <a:lnTo>
                    <a:pt x="9565" y="16610"/>
                  </a:lnTo>
                  <a:lnTo>
                    <a:pt x="9527" y="15312"/>
                  </a:lnTo>
                  <a:lnTo>
                    <a:pt x="9508" y="13995"/>
                  </a:lnTo>
                  <a:lnTo>
                    <a:pt x="9508" y="13861"/>
                  </a:lnTo>
                  <a:lnTo>
                    <a:pt x="9489" y="12582"/>
                  </a:lnTo>
                  <a:lnTo>
                    <a:pt x="9508" y="11322"/>
                  </a:lnTo>
                  <a:lnTo>
                    <a:pt x="9508" y="10596"/>
                  </a:lnTo>
                  <a:lnTo>
                    <a:pt x="9508" y="10062"/>
                  </a:lnTo>
                  <a:lnTo>
                    <a:pt x="9565" y="7962"/>
                  </a:lnTo>
                  <a:lnTo>
                    <a:pt x="9604" y="6492"/>
                  </a:lnTo>
                  <a:lnTo>
                    <a:pt x="9642" y="6053"/>
                  </a:lnTo>
                  <a:lnTo>
                    <a:pt x="9699" y="5289"/>
                  </a:lnTo>
                  <a:lnTo>
                    <a:pt x="9737" y="4525"/>
                  </a:lnTo>
                  <a:lnTo>
                    <a:pt x="9775" y="4010"/>
                  </a:lnTo>
                  <a:lnTo>
                    <a:pt x="9756" y="3513"/>
                  </a:lnTo>
                  <a:lnTo>
                    <a:pt x="9737" y="3055"/>
                  </a:lnTo>
                  <a:lnTo>
                    <a:pt x="9699" y="2597"/>
                  </a:lnTo>
                  <a:lnTo>
                    <a:pt x="9623" y="2273"/>
                  </a:lnTo>
                  <a:lnTo>
                    <a:pt x="9527" y="1948"/>
                  </a:lnTo>
                  <a:lnTo>
                    <a:pt x="9413" y="1681"/>
                  </a:lnTo>
                  <a:lnTo>
                    <a:pt x="9298" y="1452"/>
                  </a:lnTo>
                  <a:lnTo>
                    <a:pt x="9145" y="1222"/>
                  </a:lnTo>
                  <a:lnTo>
                    <a:pt x="8993" y="993"/>
                  </a:lnTo>
                  <a:lnTo>
                    <a:pt x="8802" y="802"/>
                  </a:lnTo>
                  <a:lnTo>
                    <a:pt x="8611" y="612"/>
                  </a:lnTo>
                  <a:lnTo>
                    <a:pt x="8401" y="459"/>
                  </a:lnTo>
                  <a:lnTo>
                    <a:pt x="8191" y="306"/>
                  </a:lnTo>
                  <a:lnTo>
                    <a:pt x="7962" y="192"/>
                  </a:lnTo>
                  <a:lnTo>
                    <a:pt x="7714" y="96"/>
                  </a:lnTo>
                  <a:lnTo>
                    <a:pt x="7465" y="39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473650" y="326400"/>
              <a:ext cx="210025" cy="120325"/>
            </a:xfrm>
            <a:custGeom>
              <a:avLst/>
              <a:gdLst/>
              <a:ahLst/>
              <a:cxnLst/>
              <a:rect l="l" t="t" r="r" b="b"/>
              <a:pathLst>
                <a:path w="8401" h="4813" extrusionOk="0">
                  <a:moveTo>
                    <a:pt x="8152" y="1"/>
                  </a:moveTo>
                  <a:lnTo>
                    <a:pt x="6587" y="383"/>
                  </a:lnTo>
                  <a:lnTo>
                    <a:pt x="5021" y="765"/>
                  </a:lnTo>
                  <a:lnTo>
                    <a:pt x="3456" y="1185"/>
                  </a:lnTo>
                  <a:lnTo>
                    <a:pt x="1909" y="1624"/>
                  </a:lnTo>
                  <a:lnTo>
                    <a:pt x="420" y="4048"/>
                  </a:lnTo>
                  <a:lnTo>
                    <a:pt x="344" y="4163"/>
                  </a:lnTo>
                  <a:lnTo>
                    <a:pt x="172" y="4487"/>
                  </a:lnTo>
                  <a:lnTo>
                    <a:pt x="0" y="4812"/>
                  </a:lnTo>
                  <a:lnTo>
                    <a:pt x="2081" y="4220"/>
                  </a:lnTo>
                  <a:lnTo>
                    <a:pt x="4162" y="3628"/>
                  </a:lnTo>
                  <a:lnTo>
                    <a:pt x="6262" y="3094"/>
                  </a:lnTo>
                  <a:lnTo>
                    <a:pt x="8362" y="2578"/>
                  </a:lnTo>
                  <a:lnTo>
                    <a:pt x="8400" y="2063"/>
                  </a:lnTo>
                  <a:lnTo>
                    <a:pt x="8381" y="1566"/>
                  </a:lnTo>
                  <a:lnTo>
                    <a:pt x="8362" y="1108"/>
                  </a:lnTo>
                  <a:lnTo>
                    <a:pt x="8324" y="650"/>
                  </a:lnTo>
                  <a:lnTo>
                    <a:pt x="8248" y="326"/>
                  </a:lnTo>
                  <a:lnTo>
                    <a:pt x="8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549050" y="476750"/>
              <a:ext cx="129375" cy="98825"/>
            </a:xfrm>
            <a:custGeom>
              <a:avLst/>
              <a:gdLst/>
              <a:ahLst/>
              <a:cxnLst/>
              <a:rect l="l" t="t" r="r" b="b"/>
              <a:pathLst>
                <a:path w="5175" h="3953" extrusionOk="0">
                  <a:moveTo>
                    <a:pt x="5174" y="1"/>
                  </a:moveTo>
                  <a:lnTo>
                    <a:pt x="3876" y="325"/>
                  </a:lnTo>
                  <a:lnTo>
                    <a:pt x="2578" y="650"/>
                  </a:lnTo>
                  <a:lnTo>
                    <a:pt x="1280" y="975"/>
                  </a:lnTo>
                  <a:lnTo>
                    <a:pt x="1" y="1318"/>
                  </a:lnTo>
                  <a:lnTo>
                    <a:pt x="402" y="1318"/>
                  </a:lnTo>
                  <a:lnTo>
                    <a:pt x="134" y="3361"/>
                  </a:lnTo>
                  <a:lnTo>
                    <a:pt x="39" y="3953"/>
                  </a:lnTo>
                  <a:lnTo>
                    <a:pt x="2578" y="3285"/>
                  </a:lnTo>
                  <a:lnTo>
                    <a:pt x="3838" y="2960"/>
                  </a:lnTo>
                  <a:lnTo>
                    <a:pt x="5117" y="2635"/>
                  </a:lnTo>
                  <a:lnTo>
                    <a:pt x="5117" y="2101"/>
                  </a:lnTo>
                  <a:lnTo>
                    <a:pt x="51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530450" y="627575"/>
              <a:ext cx="147975" cy="104075"/>
            </a:xfrm>
            <a:custGeom>
              <a:avLst/>
              <a:gdLst/>
              <a:ahLst/>
              <a:cxnLst/>
              <a:rect l="l" t="t" r="r" b="b"/>
              <a:pathLst>
                <a:path w="5919" h="4163" extrusionOk="0">
                  <a:moveTo>
                    <a:pt x="5861" y="1"/>
                  </a:moveTo>
                  <a:lnTo>
                    <a:pt x="4467" y="344"/>
                  </a:lnTo>
                  <a:lnTo>
                    <a:pt x="3093" y="688"/>
                  </a:lnTo>
                  <a:lnTo>
                    <a:pt x="1699" y="1051"/>
                  </a:lnTo>
                  <a:lnTo>
                    <a:pt x="325" y="1433"/>
                  </a:lnTo>
                  <a:lnTo>
                    <a:pt x="95" y="3246"/>
                  </a:lnTo>
                  <a:lnTo>
                    <a:pt x="0" y="4163"/>
                  </a:lnTo>
                  <a:lnTo>
                    <a:pt x="0" y="4163"/>
                  </a:lnTo>
                  <a:lnTo>
                    <a:pt x="1470" y="3762"/>
                  </a:lnTo>
                  <a:lnTo>
                    <a:pt x="2940" y="3361"/>
                  </a:lnTo>
                  <a:lnTo>
                    <a:pt x="4429" y="2979"/>
                  </a:lnTo>
                  <a:lnTo>
                    <a:pt x="5918" y="2616"/>
                  </a:lnTo>
                  <a:lnTo>
                    <a:pt x="5880" y="1318"/>
                  </a:lnTo>
                  <a:lnTo>
                    <a:pt x="58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39275" y="776975"/>
              <a:ext cx="310275" cy="127450"/>
            </a:xfrm>
            <a:custGeom>
              <a:avLst/>
              <a:gdLst/>
              <a:ahLst/>
              <a:cxnLst/>
              <a:rect l="l" t="t" r="r" b="b"/>
              <a:pathLst>
                <a:path w="12411" h="5098" extrusionOk="0">
                  <a:moveTo>
                    <a:pt x="9814" y="0"/>
                  </a:moveTo>
                  <a:lnTo>
                    <a:pt x="7370" y="592"/>
                  </a:lnTo>
                  <a:lnTo>
                    <a:pt x="4945" y="1222"/>
                  </a:lnTo>
                  <a:lnTo>
                    <a:pt x="2540" y="1891"/>
                  </a:lnTo>
                  <a:lnTo>
                    <a:pt x="134" y="2597"/>
                  </a:lnTo>
                  <a:lnTo>
                    <a:pt x="134" y="2616"/>
                  </a:lnTo>
                  <a:lnTo>
                    <a:pt x="1" y="3914"/>
                  </a:lnTo>
                  <a:lnTo>
                    <a:pt x="1" y="4086"/>
                  </a:lnTo>
                  <a:lnTo>
                    <a:pt x="20" y="4258"/>
                  </a:lnTo>
                  <a:lnTo>
                    <a:pt x="58" y="4411"/>
                  </a:lnTo>
                  <a:lnTo>
                    <a:pt x="115" y="4544"/>
                  </a:lnTo>
                  <a:lnTo>
                    <a:pt x="191" y="4659"/>
                  </a:lnTo>
                  <a:lnTo>
                    <a:pt x="287" y="4773"/>
                  </a:lnTo>
                  <a:lnTo>
                    <a:pt x="382" y="4850"/>
                  </a:lnTo>
                  <a:lnTo>
                    <a:pt x="497" y="4926"/>
                  </a:lnTo>
                  <a:lnTo>
                    <a:pt x="650" y="5098"/>
                  </a:lnTo>
                  <a:lnTo>
                    <a:pt x="2101" y="4659"/>
                  </a:lnTo>
                  <a:lnTo>
                    <a:pt x="3571" y="4239"/>
                  </a:lnTo>
                  <a:lnTo>
                    <a:pt x="5041" y="3838"/>
                  </a:lnTo>
                  <a:lnTo>
                    <a:pt x="6511" y="3437"/>
                  </a:lnTo>
                  <a:lnTo>
                    <a:pt x="7981" y="3055"/>
                  </a:lnTo>
                  <a:lnTo>
                    <a:pt x="9451" y="2692"/>
                  </a:lnTo>
                  <a:lnTo>
                    <a:pt x="10921" y="2349"/>
                  </a:lnTo>
                  <a:lnTo>
                    <a:pt x="12410" y="2005"/>
                  </a:lnTo>
                  <a:lnTo>
                    <a:pt x="12410" y="1681"/>
                  </a:lnTo>
                  <a:lnTo>
                    <a:pt x="12391" y="1375"/>
                  </a:lnTo>
                  <a:lnTo>
                    <a:pt x="12353" y="1127"/>
                  </a:lnTo>
                  <a:lnTo>
                    <a:pt x="12276" y="898"/>
                  </a:lnTo>
                  <a:lnTo>
                    <a:pt x="12162" y="707"/>
                  </a:lnTo>
                  <a:lnTo>
                    <a:pt x="12028" y="516"/>
                  </a:lnTo>
                  <a:lnTo>
                    <a:pt x="11856" y="382"/>
                  </a:lnTo>
                  <a:lnTo>
                    <a:pt x="11646" y="268"/>
                  </a:lnTo>
                  <a:lnTo>
                    <a:pt x="11417" y="191"/>
                  </a:lnTo>
                  <a:lnTo>
                    <a:pt x="11169" y="153"/>
                  </a:lnTo>
                  <a:lnTo>
                    <a:pt x="10501" y="115"/>
                  </a:lnTo>
                  <a:lnTo>
                    <a:pt x="9814" y="77"/>
                  </a:lnTo>
                  <a:lnTo>
                    <a:pt x="98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2" name="Google Shape;42;p2"/>
          <p:cNvSpPr/>
          <p:nvPr/>
        </p:nvSpPr>
        <p:spPr>
          <a:xfrm rot="2700000" flipH="1">
            <a:off x="-593196" y="-1403574"/>
            <a:ext cx="2021151" cy="4122207"/>
          </a:xfrm>
          <a:custGeom>
            <a:avLst/>
            <a:gdLst/>
            <a:ahLst/>
            <a:cxnLst/>
            <a:rect l="l" t="t" r="r" b="b"/>
            <a:pathLst>
              <a:path w="102744" h="209550" extrusionOk="0">
                <a:moveTo>
                  <a:pt x="26654" y="0"/>
                </a:moveTo>
                <a:lnTo>
                  <a:pt x="25258" y="10344"/>
                </a:lnTo>
                <a:lnTo>
                  <a:pt x="34967" y="12058"/>
                </a:lnTo>
                <a:lnTo>
                  <a:pt x="35348" y="11487"/>
                </a:lnTo>
                <a:lnTo>
                  <a:pt x="35792" y="10915"/>
                </a:lnTo>
                <a:lnTo>
                  <a:pt x="36363" y="10471"/>
                </a:lnTo>
                <a:lnTo>
                  <a:pt x="36935" y="10090"/>
                </a:lnTo>
                <a:lnTo>
                  <a:pt x="37569" y="9837"/>
                </a:lnTo>
                <a:lnTo>
                  <a:pt x="38267" y="9646"/>
                </a:lnTo>
                <a:lnTo>
                  <a:pt x="39029" y="9583"/>
                </a:lnTo>
                <a:lnTo>
                  <a:pt x="39790" y="9583"/>
                </a:lnTo>
                <a:lnTo>
                  <a:pt x="40235" y="9710"/>
                </a:lnTo>
                <a:lnTo>
                  <a:pt x="40679" y="9837"/>
                </a:lnTo>
                <a:lnTo>
                  <a:pt x="41123" y="10027"/>
                </a:lnTo>
                <a:lnTo>
                  <a:pt x="41567" y="10217"/>
                </a:lnTo>
                <a:lnTo>
                  <a:pt x="41948" y="10471"/>
                </a:lnTo>
                <a:lnTo>
                  <a:pt x="42329" y="10788"/>
                </a:lnTo>
                <a:lnTo>
                  <a:pt x="42646" y="11106"/>
                </a:lnTo>
                <a:lnTo>
                  <a:pt x="42900" y="11423"/>
                </a:lnTo>
                <a:lnTo>
                  <a:pt x="43217" y="11804"/>
                </a:lnTo>
                <a:lnTo>
                  <a:pt x="43408" y="12248"/>
                </a:lnTo>
                <a:lnTo>
                  <a:pt x="43598" y="12629"/>
                </a:lnTo>
                <a:lnTo>
                  <a:pt x="43725" y="13073"/>
                </a:lnTo>
                <a:lnTo>
                  <a:pt x="43852" y="13517"/>
                </a:lnTo>
                <a:lnTo>
                  <a:pt x="43915" y="14025"/>
                </a:lnTo>
                <a:lnTo>
                  <a:pt x="43915" y="14469"/>
                </a:lnTo>
                <a:lnTo>
                  <a:pt x="43852" y="14977"/>
                </a:lnTo>
                <a:lnTo>
                  <a:pt x="43788" y="15485"/>
                </a:lnTo>
                <a:lnTo>
                  <a:pt x="43661" y="15929"/>
                </a:lnTo>
                <a:lnTo>
                  <a:pt x="43471" y="16373"/>
                </a:lnTo>
                <a:lnTo>
                  <a:pt x="43281" y="16754"/>
                </a:lnTo>
                <a:lnTo>
                  <a:pt x="42963" y="17135"/>
                </a:lnTo>
                <a:lnTo>
                  <a:pt x="42710" y="17515"/>
                </a:lnTo>
                <a:lnTo>
                  <a:pt x="42392" y="17833"/>
                </a:lnTo>
                <a:lnTo>
                  <a:pt x="42011" y="18150"/>
                </a:lnTo>
                <a:lnTo>
                  <a:pt x="41631" y="18404"/>
                </a:lnTo>
                <a:lnTo>
                  <a:pt x="41250" y="18658"/>
                </a:lnTo>
                <a:lnTo>
                  <a:pt x="40806" y="18785"/>
                </a:lnTo>
                <a:lnTo>
                  <a:pt x="40361" y="18975"/>
                </a:lnTo>
                <a:lnTo>
                  <a:pt x="39917" y="19038"/>
                </a:lnTo>
                <a:lnTo>
                  <a:pt x="39473" y="19102"/>
                </a:lnTo>
                <a:lnTo>
                  <a:pt x="38521" y="19102"/>
                </a:lnTo>
                <a:lnTo>
                  <a:pt x="37760" y="18912"/>
                </a:lnTo>
                <a:lnTo>
                  <a:pt x="37061" y="18658"/>
                </a:lnTo>
                <a:lnTo>
                  <a:pt x="36490" y="18277"/>
                </a:lnTo>
                <a:lnTo>
                  <a:pt x="35919" y="17896"/>
                </a:lnTo>
                <a:lnTo>
                  <a:pt x="35411" y="17325"/>
                </a:lnTo>
                <a:lnTo>
                  <a:pt x="35031" y="16754"/>
                </a:lnTo>
                <a:lnTo>
                  <a:pt x="34713" y="16119"/>
                </a:lnTo>
                <a:lnTo>
                  <a:pt x="34523" y="15421"/>
                </a:lnTo>
                <a:lnTo>
                  <a:pt x="24686" y="14533"/>
                </a:lnTo>
                <a:lnTo>
                  <a:pt x="23100" y="26273"/>
                </a:lnTo>
                <a:lnTo>
                  <a:pt x="32810" y="27987"/>
                </a:lnTo>
                <a:lnTo>
                  <a:pt x="33190" y="27415"/>
                </a:lnTo>
                <a:lnTo>
                  <a:pt x="33698" y="26844"/>
                </a:lnTo>
                <a:lnTo>
                  <a:pt x="34206" y="26400"/>
                </a:lnTo>
                <a:lnTo>
                  <a:pt x="34840" y="26019"/>
                </a:lnTo>
                <a:lnTo>
                  <a:pt x="35475" y="25765"/>
                </a:lnTo>
                <a:lnTo>
                  <a:pt x="36173" y="25575"/>
                </a:lnTo>
                <a:lnTo>
                  <a:pt x="36871" y="25512"/>
                </a:lnTo>
                <a:lnTo>
                  <a:pt x="37633" y="25512"/>
                </a:lnTo>
                <a:lnTo>
                  <a:pt x="38140" y="25638"/>
                </a:lnTo>
                <a:lnTo>
                  <a:pt x="38585" y="25765"/>
                </a:lnTo>
                <a:lnTo>
                  <a:pt x="39029" y="25956"/>
                </a:lnTo>
                <a:lnTo>
                  <a:pt x="39410" y="26146"/>
                </a:lnTo>
                <a:lnTo>
                  <a:pt x="39790" y="26400"/>
                </a:lnTo>
                <a:lnTo>
                  <a:pt x="40171" y="26717"/>
                </a:lnTo>
                <a:lnTo>
                  <a:pt x="40488" y="27035"/>
                </a:lnTo>
                <a:lnTo>
                  <a:pt x="40806" y="27352"/>
                </a:lnTo>
                <a:lnTo>
                  <a:pt x="41060" y="27733"/>
                </a:lnTo>
                <a:lnTo>
                  <a:pt x="41313" y="28113"/>
                </a:lnTo>
                <a:lnTo>
                  <a:pt x="41440" y="28558"/>
                </a:lnTo>
                <a:lnTo>
                  <a:pt x="41631" y="29002"/>
                </a:lnTo>
                <a:lnTo>
                  <a:pt x="41694" y="29446"/>
                </a:lnTo>
                <a:lnTo>
                  <a:pt x="41758" y="29954"/>
                </a:lnTo>
                <a:lnTo>
                  <a:pt x="41758" y="30398"/>
                </a:lnTo>
                <a:lnTo>
                  <a:pt x="41758" y="30906"/>
                </a:lnTo>
                <a:lnTo>
                  <a:pt x="41631" y="31350"/>
                </a:lnTo>
                <a:lnTo>
                  <a:pt x="41504" y="31858"/>
                </a:lnTo>
                <a:lnTo>
                  <a:pt x="41313" y="32302"/>
                </a:lnTo>
                <a:lnTo>
                  <a:pt x="41123" y="32683"/>
                </a:lnTo>
                <a:lnTo>
                  <a:pt x="40869" y="33063"/>
                </a:lnTo>
                <a:lnTo>
                  <a:pt x="40552" y="33444"/>
                </a:lnTo>
                <a:lnTo>
                  <a:pt x="40235" y="33762"/>
                </a:lnTo>
                <a:lnTo>
                  <a:pt x="39917" y="34079"/>
                </a:lnTo>
                <a:lnTo>
                  <a:pt x="39536" y="34333"/>
                </a:lnTo>
                <a:lnTo>
                  <a:pt x="39156" y="34523"/>
                </a:lnTo>
                <a:lnTo>
                  <a:pt x="38711" y="34713"/>
                </a:lnTo>
                <a:lnTo>
                  <a:pt x="38267" y="34904"/>
                </a:lnTo>
                <a:lnTo>
                  <a:pt x="37823" y="34967"/>
                </a:lnTo>
                <a:lnTo>
                  <a:pt x="37315" y="35031"/>
                </a:lnTo>
                <a:lnTo>
                  <a:pt x="36363" y="35031"/>
                </a:lnTo>
                <a:lnTo>
                  <a:pt x="35665" y="34840"/>
                </a:lnTo>
                <a:lnTo>
                  <a:pt x="34967" y="34587"/>
                </a:lnTo>
                <a:lnTo>
                  <a:pt x="34333" y="34206"/>
                </a:lnTo>
                <a:lnTo>
                  <a:pt x="33761" y="33762"/>
                </a:lnTo>
                <a:lnTo>
                  <a:pt x="33317" y="33254"/>
                </a:lnTo>
                <a:lnTo>
                  <a:pt x="32873" y="32683"/>
                </a:lnTo>
                <a:lnTo>
                  <a:pt x="32556" y="32048"/>
                </a:lnTo>
                <a:lnTo>
                  <a:pt x="32365" y="31350"/>
                </a:lnTo>
                <a:lnTo>
                  <a:pt x="22592" y="30462"/>
                </a:lnTo>
                <a:lnTo>
                  <a:pt x="21006" y="42202"/>
                </a:lnTo>
                <a:lnTo>
                  <a:pt x="30715" y="43915"/>
                </a:lnTo>
                <a:lnTo>
                  <a:pt x="31096" y="43281"/>
                </a:lnTo>
                <a:lnTo>
                  <a:pt x="31540" y="42773"/>
                </a:lnTo>
                <a:lnTo>
                  <a:pt x="32111" y="42329"/>
                </a:lnTo>
                <a:lnTo>
                  <a:pt x="32683" y="41948"/>
                </a:lnTo>
                <a:lnTo>
                  <a:pt x="33317" y="41631"/>
                </a:lnTo>
                <a:lnTo>
                  <a:pt x="34015" y="41504"/>
                </a:lnTo>
                <a:lnTo>
                  <a:pt x="34777" y="41377"/>
                </a:lnTo>
                <a:lnTo>
                  <a:pt x="35538" y="41440"/>
                </a:lnTo>
                <a:lnTo>
                  <a:pt x="35983" y="41567"/>
                </a:lnTo>
                <a:lnTo>
                  <a:pt x="36427" y="41694"/>
                </a:lnTo>
                <a:lnTo>
                  <a:pt x="36871" y="41821"/>
                </a:lnTo>
                <a:lnTo>
                  <a:pt x="37315" y="42075"/>
                </a:lnTo>
                <a:lnTo>
                  <a:pt x="37696" y="42329"/>
                </a:lnTo>
                <a:lnTo>
                  <a:pt x="38077" y="42583"/>
                </a:lnTo>
                <a:lnTo>
                  <a:pt x="38394" y="42963"/>
                </a:lnTo>
                <a:lnTo>
                  <a:pt x="38648" y="43281"/>
                </a:lnTo>
                <a:lnTo>
                  <a:pt x="38965" y="43662"/>
                </a:lnTo>
                <a:lnTo>
                  <a:pt x="39156" y="44042"/>
                </a:lnTo>
                <a:lnTo>
                  <a:pt x="39346" y="44487"/>
                </a:lnTo>
                <a:lnTo>
                  <a:pt x="39473" y="44931"/>
                </a:lnTo>
                <a:lnTo>
                  <a:pt x="39600" y="45375"/>
                </a:lnTo>
                <a:lnTo>
                  <a:pt x="39663" y="45819"/>
                </a:lnTo>
                <a:lnTo>
                  <a:pt x="39663" y="46327"/>
                </a:lnTo>
                <a:lnTo>
                  <a:pt x="39600" y="46835"/>
                </a:lnTo>
                <a:lnTo>
                  <a:pt x="39536" y="47279"/>
                </a:lnTo>
                <a:lnTo>
                  <a:pt x="39410" y="47787"/>
                </a:lnTo>
                <a:lnTo>
                  <a:pt x="39219" y="48167"/>
                </a:lnTo>
                <a:lnTo>
                  <a:pt x="39029" y="48612"/>
                </a:lnTo>
                <a:lnTo>
                  <a:pt x="38711" y="48992"/>
                </a:lnTo>
                <a:lnTo>
                  <a:pt x="38458" y="49373"/>
                </a:lnTo>
                <a:lnTo>
                  <a:pt x="38140" y="49690"/>
                </a:lnTo>
                <a:lnTo>
                  <a:pt x="37760" y="50008"/>
                </a:lnTo>
                <a:lnTo>
                  <a:pt x="37379" y="50262"/>
                </a:lnTo>
                <a:lnTo>
                  <a:pt x="36998" y="50452"/>
                </a:lnTo>
                <a:lnTo>
                  <a:pt x="36554" y="50642"/>
                </a:lnTo>
                <a:lnTo>
                  <a:pt x="36110" y="50769"/>
                </a:lnTo>
                <a:lnTo>
                  <a:pt x="35665" y="50896"/>
                </a:lnTo>
                <a:lnTo>
                  <a:pt x="35221" y="50960"/>
                </a:lnTo>
                <a:lnTo>
                  <a:pt x="34713" y="50960"/>
                </a:lnTo>
                <a:lnTo>
                  <a:pt x="34269" y="50896"/>
                </a:lnTo>
                <a:lnTo>
                  <a:pt x="33508" y="50769"/>
                </a:lnTo>
                <a:lnTo>
                  <a:pt x="32810" y="50515"/>
                </a:lnTo>
                <a:lnTo>
                  <a:pt x="32238" y="50135"/>
                </a:lnTo>
                <a:lnTo>
                  <a:pt x="31667" y="49690"/>
                </a:lnTo>
                <a:lnTo>
                  <a:pt x="31160" y="49183"/>
                </a:lnTo>
                <a:lnTo>
                  <a:pt x="30779" y="48612"/>
                </a:lnTo>
                <a:lnTo>
                  <a:pt x="30461" y="47977"/>
                </a:lnTo>
                <a:lnTo>
                  <a:pt x="30271" y="47279"/>
                </a:lnTo>
                <a:lnTo>
                  <a:pt x="20435" y="46390"/>
                </a:lnTo>
                <a:lnTo>
                  <a:pt x="18848" y="58131"/>
                </a:lnTo>
                <a:lnTo>
                  <a:pt x="28558" y="59844"/>
                </a:lnTo>
                <a:lnTo>
                  <a:pt x="28938" y="59210"/>
                </a:lnTo>
                <a:lnTo>
                  <a:pt x="29446" y="58702"/>
                </a:lnTo>
                <a:lnTo>
                  <a:pt x="29954" y="58258"/>
                </a:lnTo>
                <a:lnTo>
                  <a:pt x="30588" y="57877"/>
                </a:lnTo>
                <a:lnTo>
                  <a:pt x="31223" y="57560"/>
                </a:lnTo>
                <a:lnTo>
                  <a:pt x="31921" y="57369"/>
                </a:lnTo>
                <a:lnTo>
                  <a:pt x="32619" y="57306"/>
                </a:lnTo>
                <a:lnTo>
                  <a:pt x="33381" y="57369"/>
                </a:lnTo>
                <a:lnTo>
                  <a:pt x="33888" y="57433"/>
                </a:lnTo>
                <a:lnTo>
                  <a:pt x="34333" y="57560"/>
                </a:lnTo>
                <a:lnTo>
                  <a:pt x="34777" y="57750"/>
                </a:lnTo>
                <a:lnTo>
                  <a:pt x="35158" y="58004"/>
                </a:lnTo>
                <a:lnTo>
                  <a:pt x="35538" y="58258"/>
                </a:lnTo>
                <a:lnTo>
                  <a:pt x="35919" y="58512"/>
                </a:lnTo>
                <a:lnTo>
                  <a:pt x="36236" y="58829"/>
                </a:lnTo>
                <a:lnTo>
                  <a:pt x="36554" y="59210"/>
                </a:lnTo>
                <a:lnTo>
                  <a:pt x="36808" y="59590"/>
                </a:lnTo>
                <a:lnTo>
                  <a:pt x="37061" y="59971"/>
                </a:lnTo>
                <a:lnTo>
                  <a:pt x="37252" y="60415"/>
                </a:lnTo>
                <a:lnTo>
                  <a:pt x="37379" y="60860"/>
                </a:lnTo>
                <a:lnTo>
                  <a:pt x="37442" y="61304"/>
                </a:lnTo>
                <a:lnTo>
                  <a:pt x="37506" y="61748"/>
                </a:lnTo>
                <a:lnTo>
                  <a:pt x="37506" y="62256"/>
                </a:lnTo>
                <a:lnTo>
                  <a:pt x="37506" y="62763"/>
                </a:lnTo>
                <a:lnTo>
                  <a:pt x="37379" y="63208"/>
                </a:lnTo>
                <a:lnTo>
                  <a:pt x="37252" y="63652"/>
                </a:lnTo>
                <a:lnTo>
                  <a:pt x="37061" y="64096"/>
                </a:lnTo>
                <a:lnTo>
                  <a:pt x="36871" y="64540"/>
                </a:lnTo>
                <a:lnTo>
                  <a:pt x="36617" y="64921"/>
                </a:lnTo>
                <a:lnTo>
                  <a:pt x="36300" y="65302"/>
                </a:lnTo>
                <a:lnTo>
                  <a:pt x="35983" y="65619"/>
                </a:lnTo>
                <a:lnTo>
                  <a:pt x="35665" y="65873"/>
                </a:lnTo>
                <a:lnTo>
                  <a:pt x="35285" y="66190"/>
                </a:lnTo>
                <a:lnTo>
                  <a:pt x="34904" y="66381"/>
                </a:lnTo>
                <a:lnTo>
                  <a:pt x="34460" y="66571"/>
                </a:lnTo>
                <a:lnTo>
                  <a:pt x="34015" y="66698"/>
                </a:lnTo>
                <a:lnTo>
                  <a:pt x="33571" y="66825"/>
                </a:lnTo>
                <a:lnTo>
                  <a:pt x="33063" y="66888"/>
                </a:lnTo>
                <a:lnTo>
                  <a:pt x="32619" y="66888"/>
                </a:lnTo>
                <a:lnTo>
                  <a:pt x="32111" y="66825"/>
                </a:lnTo>
                <a:lnTo>
                  <a:pt x="31413" y="66698"/>
                </a:lnTo>
                <a:lnTo>
                  <a:pt x="30715" y="66444"/>
                </a:lnTo>
                <a:lnTo>
                  <a:pt x="30081" y="66063"/>
                </a:lnTo>
                <a:lnTo>
                  <a:pt x="29510" y="65619"/>
                </a:lnTo>
                <a:lnTo>
                  <a:pt x="29065" y="65112"/>
                </a:lnTo>
                <a:lnTo>
                  <a:pt x="28621" y="64540"/>
                </a:lnTo>
                <a:lnTo>
                  <a:pt x="28304" y="63906"/>
                </a:lnTo>
                <a:lnTo>
                  <a:pt x="28113" y="63208"/>
                </a:lnTo>
                <a:lnTo>
                  <a:pt x="18340" y="62319"/>
                </a:lnTo>
                <a:lnTo>
                  <a:pt x="16754" y="74060"/>
                </a:lnTo>
                <a:lnTo>
                  <a:pt x="26463" y="75773"/>
                </a:lnTo>
                <a:lnTo>
                  <a:pt x="26844" y="75138"/>
                </a:lnTo>
                <a:lnTo>
                  <a:pt x="27288" y="74631"/>
                </a:lnTo>
                <a:lnTo>
                  <a:pt x="27860" y="74123"/>
                </a:lnTo>
                <a:lnTo>
                  <a:pt x="28431" y="73806"/>
                </a:lnTo>
                <a:lnTo>
                  <a:pt x="29065" y="73488"/>
                </a:lnTo>
                <a:lnTo>
                  <a:pt x="29763" y="73298"/>
                </a:lnTo>
                <a:lnTo>
                  <a:pt x="30525" y="73235"/>
                </a:lnTo>
                <a:lnTo>
                  <a:pt x="31286" y="73298"/>
                </a:lnTo>
                <a:lnTo>
                  <a:pt x="31731" y="73362"/>
                </a:lnTo>
                <a:lnTo>
                  <a:pt x="32175" y="73488"/>
                </a:lnTo>
                <a:lnTo>
                  <a:pt x="32619" y="73679"/>
                </a:lnTo>
                <a:lnTo>
                  <a:pt x="33063" y="73933"/>
                </a:lnTo>
                <a:lnTo>
                  <a:pt x="33444" y="74187"/>
                </a:lnTo>
                <a:lnTo>
                  <a:pt x="33825" y="74440"/>
                </a:lnTo>
                <a:lnTo>
                  <a:pt x="34142" y="74758"/>
                </a:lnTo>
                <a:lnTo>
                  <a:pt x="34396" y="75138"/>
                </a:lnTo>
                <a:lnTo>
                  <a:pt x="34713" y="75519"/>
                </a:lnTo>
                <a:lnTo>
                  <a:pt x="34904" y="75900"/>
                </a:lnTo>
                <a:lnTo>
                  <a:pt x="35094" y="76344"/>
                </a:lnTo>
                <a:lnTo>
                  <a:pt x="35221" y="76788"/>
                </a:lnTo>
                <a:lnTo>
                  <a:pt x="35348" y="77233"/>
                </a:lnTo>
                <a:lnTo>
                  <a:pt x="35411" y="77677"/>
                </a:lnTo>
                <a:lnTo>
                  <a:pt x="35411" y="78185"/>
                </a:lnTo>
                <a:lnTo>
                  <a:pt x="35348" y="78629"/>
                </a:lnTo>
                <a:lnTo>
                  <a:pt x="35285" y="79137"/>
                </a:lnTo>
                <a:lnTo>
                  <a:pt x="35158" y="79581"/>
                </a:lnTo>
                <a:lnTo>
                  <a:pt x="34967" y="80025"/>
                </a:lnTo>
                <a:lnTo>
                  <a:pt x="34777" y="80469"/>
                </a:lnTo>
                <a:lnTo>
                  <a:pt x="34523" y="80850"/>
                </a:lnTo>
                <a:lnTo>
                  <a:pt x="34206" y="81167"/>
                </a:lnTo>
                <a:lnTo>
                  <a:pt x="33888" y="81548"/>
                </a:lnTo>
                <a:lnTo>
                  <a:pt x="33508" y="81802"/>
                </a:lnTo>
                <a:lnTo>
                  <a:pt x="33127" y="82056"/>
                </a:lnTo>
                <a:lnTo>
                  <a:pt x="32746" y="82310"/>
                </a:lnTo>
                <a:lnTo>
                  <a:pt x="32302" y="82500"/>
                </a:lnTo>
                <a:lnTo>
                  <a:pt x="31858" y="82627"/>
                </a:lnTo>
                <a:lnTo>
                  <a:pt x="31413" y="82754"/>
                </a:lnTo>
                <a:lnTo>
                  <a:pt x="30969" y="82817"/>
                </a:lnTo>
                <a:lnTo>
                  <a:pt x="30461" y="82817"/>
                </a:lnTo>
                <a:lnTo>
                  <a:pt x="30017" y="82754"/>
                </a:lnTo>
                <a:lnTo>
                  <a:pt x="29256" y="82627"/>
                </a:lnTo>
                <a:lnTo>
                  <a:pt x="28558" y="82310"/>
                </a:lnTo>
                <a:lnTo>
                  <a:pt x="27986" y="81992"/>
                </a:lnTo>
                <a:lnTo>
                  <a:pt x="27415" y="81548"/>
                </a:lnTo>
                <a:lnTo>
                  <a:pt x="26908" y="81040"/>
                </a:lnTo>
                <a:lnTo>
                  <a:pt x="26527" y="80469"/>
                </a:lnTo>
                <a:lnTo>
                  <a:pt x="26210" y="79835"/>
                </a:lnTo>
                <a:lnTo>
                  <a:pt x="26019" y="79137"/>
                </a:lnTo>
                <a:lnTo>
                  <a:pt x="16183" y="78248"/>
                </a:lnTo>
                <a:lnTo>
                  <a:pt x="14596" y="89988"/>
                </a:lnTo>
                <a:lnTo>
                  <a:pt x="24306" y="91638"/>
                </a:lnTo>
                <a:lnTo>
                  <a:pt x="24686" y="91067"/>
                </a:lnTo>
                <a:lnTo>
                  <a:pt x="25194" y="90496"/>
                </a:lnTo>
                <a:lnTo>
                  <a:pt x="25702" y="90052"/>
                </a:lnTo>
                <a:lnTo>
                  <a:pt x="26336" y="89671"/>
                </a:lnTo>
                <a:lnTo>
                  <a:pt x="26971" y="89417"/>
                </a:lnTo>
                <a:lnTo>
                  <a:pt x="27669" y="89227"/>
                </a:lnTo>
                <a:lnTo>
                  <a:pt x="28367" y="89163"/>
                </a:lnTo>
                <a:lnTo>
                  <a:pt x="29129" y="89227"/>
                </a:lnTo>
                <a:lnTo>
                  <a:pt x="29636" y="89290"/>
                </a:lnTo>
                <a:lnTo>
                  <a:pt x="30081" y="89417"/>
                </a:lnTo>
                <a:lnTo>
                  <a:pt x="30525" y="89608"/>
                </a:lnTo>
                <a:lnTo>
                  <a:pt x="30906" y="89798"/>
                </a:lnTo>
                <a:lnTo>
                  <a:pt x="31286" y="90052"/>
                </a:lnTo>
                <a:lnTo>
                  <a:pt x="31667" y="90369"/>
                </a:lnTo>
                <a:lnTo>
                  <a:pt x="31985" y="90687"/>
                </a:lnTo>
                <a:lnTo>
                  <a:pt x="32302" y="91067"/>
                </a:lnTo>
                <a:lnTo>
                  <a:pt x="32556" y="91385"/>
                </a:lnTo>
                <a:lnTo>
                  <a:pt x="32810" y="91829"/>
                </a:lnTo>
                <a:lnTo>
                  <a:pt x="33000" y="92210"/>
                </a:lnTo>
                <a:lnTo>
                  <a:pt x="33127" y="92654"/>
                </a:lnTo>
                <a:lnTo>
                  <a:pt x="33190" y="93162"/>
                </a:lnTo>
                <a:lnTo>
                  <a:pt x="33254" y="93606"/>
                </a:lnTo>
                <a:lnTo>
                  <a:pt x="33254" y="94113"/>
                </a:lnTo>
                <a:lnTo>
                  <a:pt x="33254" y="94558"/>
                </a:lnTo>
                <a:lnTo>
                  <a:pt x="33127" y="95065"/>
                </a:lnTo>
                <a:lnTo>
                  <a:pt x="33000" y="95510"/>
                </a:lnTo>
                <a:lnTo>
                  <a:pt x="32810" y="95954"/>
                </a:lnTo>
                <a:lnTo>
                  <a:pt x="32619" y="96398"/>
                </a:lnTo>
                <a:lnTo>
                  <a:pt x="32365" y="96779"/>
                </a:lnTo>
                <a:lnTo>
                  <a:pt x="32048" y="97096"/>
                </a:lnTo>
                <a:lnTo>
                  <a:pt x="31731" y="97413"/>
                </a:lnTo>
                <a:lnTo>
                  <a:pt x="31413" y="97731"/>
                </a:lnTo>
                <a:lnTo>
                  <a:pt x="31033" y="97985"/>
                </a:lnTo>
                <a:lnTo>
                  <a:pt x="30652" y="98238"/>
                </a:lnTo>
                <a:lnTo>
                  <a:pt x="30208" y="98429"/>
                </a:lnTo>
                <a:lnTo>
                  <a:pt x="29763" y="98556"/>
                </a:lnTo>
                <a:lnTo>
                  <a:pt x="29319" y="98683"/>
                </a:lnTo>
                <a:lnTo>
                  <a:pt x="28811" y="98683"/>
                </a:lnTo>
                <a:lnTo>
                  <a:pt x="28367" y="98746"/>
                </a:lnTo>
                <a:lnTo>
                  <a:pt x="27860" y="98683"/>
                </a:lnTo>
                <a:lnTo>
                  <a:pt x="27161" y="98492"/>
                </a:lnTo>
                <a:lnTo>
                  <a:pt x="26463" y="98238"/>
                </a:lnTo>
                <a:lnTo>
                  <a:pt x="25829" y="97921"/>
                </a:lnTo>
                <a:lnTo>
                  <a:pt x="25258" y="97477"/>
                </a:lnTo>
                <a:lnTo>
                  <a:pt x="24813" y="96969"/>
                </a:lnTo>
                <a:lnTo>
                  <a:pt x="24369" y="96335"/>
                </a:lnTo>
                <a:lnTo>
                  <a:pt x="24052" y="95700"/>
                </a:lnTo>
                <a:lnTo>
                  <a:pt x="23861" y="95065"/>
                </a:lnTo>
                <a:lnTo>
                  <a:pt x="14088" y="94113"/>
                </a:lnTo>
                <a:lnTo>
                  <a:pt x="12502" y="105854"/>
                </a:lnTo>
                <a:lnTo>
                  <a:pt x="22211" y="107567"/>
                </a:lnTo>
                <a:lnTo>
                  <a:pt x="22592" y="106996"/>
                </a:lnTo>
                <a:lnTo>
                  <a:pt x="23036" y="106425"/>
                </a:lnTo>
                <a:lnTo>
                  <a:pt x="23608" y="105981"/>
                </a:lnTo>
                <a:lnTo>
                  <a:pt x="24179" y="105600"/>
                </a:lnTo>
                <a:lnTo>
                  <a:pt x="24813" y="105346"/>
                </a:lnTo>
                <a:lnTo>
                  <a:pt x="25511" y="105156"/>
                </a:lnTo>
                <a:lnTo>
                  <a:pt x="26273" y="105092"/>
                </a:lnTo>
                <a:lnTo>
                  <a:pt x="27035" y="105092"/>
                </a:lnTo>
                <a:lnTo>
                  <a:pt x="27479" y="105219"/>
                </a:lnTo>
                <a:lnTo>
                  <a:pt x="27923" y="105346"/>
                </a:lnTo>
                <a:lnTo>
                  <a:pt x="28367" y="105537"/>
                </a:lnTo>
                <a:lnTo>
                  <a:pt x="28811" y="105727"/>
                </a:lnTo>
                <a:lnTo>
                  <a:pt x="29192" y="105981"/>
                </a:lnTo>
                <a:lnTo>
                  <a:pt x="29573" y="106298"/>
                </a:lnTo>
                <a:lnTo>
                  <a:pt x="29890" y="106615"/>
                </a:lnTo>
                <a:lnTo>
                  <a:pt x="30144" y="106933"/>
                </a:lnTo>
                <a:lnTo>
                  <a:pt x="30461" y="107313"/>
                </a:lnTo>
                <a:lnTo>
                  <a:pt x="30652" y="107758"/>
                </a:lnTo>
                <a:lnTo>
                  <a:pt x="30842" y="108138"/>
                </a:lnTo>
                <a:lnTo>
                  <a:pt x="30969" y="108583"/>
                </a:lnTo>
                <a:lnTo>
                  <a:pt x="31096" y="109027"/>
                </a:lnTo>
                <a:lnTo>
                  <a:pt x="31160" y="109535"/>
                </a:lnTo>
                <a:lnTo>
                  <a:pt x="31160" y="109979"/>
                </a:lnTo>
                <a:lnTo>
                  <a:pt x="31096" y="110487"/>
                </a:lnTo>
                <a:lnTo>
                  <a:pt x="31033" y="110994"/>
                </a:lnTo>
                <a:lnTo>
                  <a:pt x="30906" y="111438"/>
                </a:lnTo>
                <a:lnTo>
                  <a:pt x="30715" y="111883"/>
                </a:lnTo>
                <a:lnTo>
                  <a:pt x="30525" y="112263"/>
                </a:lnTo>
                <a:lnTo>
                  <a:pt x="30271" y="112644"/>
                </a:lnTo>
                <a:lnTo>
                  <a:pt x="29954" y="113025"/>
                </a:lnTo>
                <a:lnTo>
                  <a:pt x="29636" y="113342"/>
                </a:lnTo>
                <a:lnTo>
                  <a:pt x="29256" y="113660"/>
                </a:lnTo>
                <a:lnTo>
                  <a:pt x="28875" y="113913"/>
                </a:lnTo>
                <a:lnTo>
                  <a:pt x="28494" y="114167"/>
                </a:lnTo>
                <a:lnTo>
                  <a:pt x="28050" y="114294"/>
                </a:lnTo>
                <a:lnTo>
                  <a:pt x="27606" y="114485"/>
                </a:lnTo>
                <a:lnTo>
                  <a:pt x="27161" y="114548"/>
                </a:lnTo>
                <a:lnTo>
                  <a:pt x="26717" y="114612"/>
                </a:lnTo>
                <a:lnTo>
                  <a:pt x="25765" y="114612"/>
                </a:lnTo>
                <a:lnTo>
                  <a:pt x="25004" y="114421"/>
                </a:lnTo>
                <a:lnTo>
                  <a:pt x="24306" y="114167"/>
                </a:lnTo>
                <a:lnTo>
                  <a:pt x="23735" y="113850"/>
                </a:lnTo>
                <a:lnTo>
                  <a:pt x="23163" y="113406"/>
                </a:lnTo>
                <a:lnTo>
                  <a:pt x="22656" y="112835"/>
                </a:lnTo>
                <a:lnTo>
                  <a:pt x="22275" y="112263"/>
                </a:lnTo>
                <a:lnTo>
                  <a:pt x="21958" y="111629"/>
                </a:lnTo>
                <a:lnTo>
                  <a:pt x="21767" y="110931"/>
                </a:lnTo>
                <a:lnTo>
                  <a:pt x="11931" y="110042"/>
                </a:lnTo>
                <a:lnTo>
                  <a:pt x="10344" y="121783"/>
                </a:lnTo>
                <a:lnTo>
                  <a:pt x="20054" y="123496"/>
                </a:lnTo>
                <a:lnTo>
                  <a:pt x="20435" y="122925"/>
                </a:lnTo>
                <a:lnTo>
                  <a:pt x="20942" y="122354"/>
                </a:lnTo>
                <a:lnTo>
                  <a:pt x="21450" y="121910"/>
                </a:lnTo>
                <a:lnTo>
                  <a:pt x="22085" y="121529"/>
                </a:lnTo>
                <a:lnTo>
                  <a:pt x="22719" y="121275"/>
                </a:lnTo>
                <a:lnTo>
                  <a:pt x="23417" y="121085"/>
                </a:lnTo>
                <a:lnTo>
                  <a:pt x="24115" y="121021"/>
                </a:lnTo>
                <a:lnTo>
                  <a:pt x="24877" y="121021"/>
                </a:lnTo>
                <a:lnTo>
                  <a:pt x="25385" y="121148"/>
                </a:lnTo>
                <a:lnTo>
                  <a:pt x="25829" y="121275"/>
                </a:lnTo>
                <a:lnTo>
                  <a:pt x="26273" y="121465"/>
                </a:lnTo>
                <a:lnTo>
                  <a:pt x="26654" y="121656"/>
                </a:lnTo>
                <a:lnTo>
                  <a:pt x="27035" y="121910"/>
                </a:lnTo>
                <a:lnTo>
                  <a:pt x="27415" y="122227"/>
                </a:lnTo>
                <a:lnTo>
                  <a:pt x="27733" y="122544"/>
                </a:lnTo>
                <a:lnTo>
                  <a:pt x="28050" y="122862"/>
                </a:lnTo>
                <a:lnTo>
                  <a:pt x="28304" y="123242"/>
                </a:lnTo>
                <a:lnTo>
                  <a:pt x="28558" y="123623"/>
                </a:lnTo>
                <a:lnTo>
                  <a:pt x="28748" y="124067"/>
                </a:lnTo>
                <a:lnTo>
                  <a:pt x="28875" y="124512"/>
                </a:lnTo>
                <a:lnTo>
                  <a:pt x="28938" y="124956"/>
                </a:lnTo>
                <a:lnTo>
                  <a:pt x="29002" y="125463"/>
                </a:lnTo>
                <a:lnTo>
                  <a:pt x="29002" y="125908"/>
                </a:lnTo>
                <a:lnTo>
                  <a:pt x="29002" y="126415"/>
                </a:lnTo>
                <a:lnTo>
                  <a:pt x="28875" y="126923"/>
                </a:lnTo>
                <a:lnTo>
                  <a:pt x="28748" y="127367"/>
                </a:lnTo>
                <a:lnTo>
                  <a:pt x="28558" y="127812"/>
                </a:lnTo>
                <a:lnTo>
                  <a:pt x="28367" y="128192"/>
                </a:lnTo>
                <a:lnTo>
                  <a:pt x="28113" y="128573"/>
                </a:lnTo>
                <a:lnTo>
                  <a:pt x="27796" y="128954"/>
                </a:lnTo>
                <a:lnTo>
                  <a:pt x="27479" y="129271"/>
                </a:lnTo>
                <a:lnTo>
                  <a:pt x="27161" y="129588"/>
                </a:lnTo>
                <a:lnTo>
                  <a:pt x="26781" y="129842"/>
                </a:lnTo>
                <a:lnTo>
                  <a:pt x="26400" y="130033"/>
                </a:lnTo>
                <a:lnTo>
                  <a:pt x="25956" y="130223"/>
                </a:lnTo>
                <a:lnTo>
                  <a:pt x="25511" y="130413"/>
                </a:lnTo>
                <a:lnTo>
                  <a:pt x="25067" y="130477"/>
                </a:lnTo>
                <a:lnTo>
                  <a:pt x="24560" y="130540"/>
                </a:lnTo>
                <a:lnTo>
                  <a:pt x="23608" y="130540"/>
                </a:lnTo>
                <a:lnTo>
                  <a:pt x="22910" y="130350"/>
                </a:lnTo>
                <a:lnTo>
                  <a:pt x="22211" y="130096"/>
                </a:lnTo>
                <a:lnTo>
                  <a:pt x="21577" y="129715"/>
                </a:lnTo>
                <a:lnTo>
                  <a:pt x="21006" y="129271"/>
                </a:lnTo>
                <a:lnTo>
                  <a:pt x="20561" y="128763"/>
                </a:lnTo>
                <a:lnTo>
                  <a:pt x="20117" y="128192"/>
                </a:lnTo>
                <a:lnTo>
                  <a:pt x="19800" y="127558"/>
                </a:lnTo>
                <a:lnTo>
                  <a:pt x="19610" y="126860"/>
                </a:lnTo>
                <a:lnTo>
                  <a:pt x="9837" y="125971"/>
                </a:lnTo>
                <a:lnTo>
                  <a:pt x="8250" y="137712"/>
                </a:lnTo>
                <a:lnTo>
                  <a:pt x="17960" y="139425"/>
                </a:lnTo>
                <a:lnTo>
                  <a:pt x="18340" y="138790"/>
                </a:lnTo>
                <a:lnTo>
                  <a:pt x="18785" y="138283"/>
                </a:lnTo>
                <a:lnTo>
                  <a:pt x="19356" y="137838"/>
                </a:lnTo>
                <a:lnTo>
                  <a:pt x="19927" y="137458"/>
                </a:lnTo>
                <a:lnTo>
                  <a:pt x="20561" y="137204"/>
                </a:lnTo>
                <a:lnTo>
                  <a:pt x="21260" y="137013"/>
                </a:lnTo>
                <a:lnTo>
                  <a:pt x="22021" y="136950"/>
                </a:lnTo>
                <a:lnTo>
                  <a:pt x="22783" y="136950"/>
                </a:lnTo>
                <a:lnTo>
                  <a:pt x="23227" y="137077"/>
                </a:lnTo>
                <a:lnTo>
                  <a:pt x="23671" y="137204"/>
                </a:lnTo>
                <a:lnTo>
                  <a:pt x="24115" y="137331"/>
                </a:lnTo>
                <a:lnTo>
                  <a:pt x="24560" y="137585"/>
                </a:lnTo>
                <a:lnTo>
                  <a:pt x="24940" y="137838"/>
                </a:lnTo>
                <a:lnTo>
                  <a:pt x="25321" y="138092"/>
                </a:lnTo>
                <a:lnTo>
                  <a:pt x="25638" y="138473"/>
                </a:lnTo>
                <a:lnTo>
                  <a:pt x="25892" y="138790"/>
                </a:lnTo>
                <a:lnTo>
                  <a:pt x="26210" y="139171"/>
                </a:lnTo>
                <a:lnTo>
                  <a:pt x="26400" y="139552"/>
                </a:lnTo>
                <a:lnTo>
                  <a:pt x="26590" y="139996"/>
                </a:lnTo>
                <a:lnTo>
                  <a:pt x="26717" y="140440"/>
                </a:lnTo>
                <a:lnTo>
                  <a:pt x="26844" y="140885"/>
                </a:lnTo>
                <a:lnTo>
                  <a:pt x="26908" y="141392"/>
                </a:lnTo>
                <a:lnTo>
                  <a:pt x="26908" y="141837"/>
                </a:lnTo>
                <a:lnTo>
                  <a:pt x="26844" y="142344"/>
                </a:lnTo>
                <a:lnTo>
                  <a:pt x="26781" y="142788"/>
                </a:lnTo>
                <a:lnTo>
                  <a:pt x="26654" y="143296"/>
                </a:lnTo>
                <a:lnTo>
                  <a:pt x="26463" y="143740"/>
                </a:lnTo>
                <a:lnTo>
                  <a:pt x="26273" y="144121"/>
                </a:lnTo>
                <a:lnTo>
                  <a:pt x="26019" y="144502"/>
                </a:lnTo>
                <a:lnTo>
                  <a:pt x="25702" y="144883"/>
                </a:lnTo>
                <a:lnTo>
                  <a:pt x="25385" y="145200"/>
                </a:lnTo>
                <a:lnTo>
                  <a:pt x="25004" y="145517"/>
                </a:lnTo>
                <a:lnTo>
                  <a:pt x="24623" y="145771"/>
                </a:lnTo>
                <a:lnTo>
                  <a:pt x="24242" y="145962"/>
                </a:lnTo>
                <a:lnTo>
                  <a:pt x="23798" y="146152"/>
                </a:lnTo>
                <a:lnTo>
                  <a:pt x="23417" y="146279"/>
                </a:lnTo>
                <a:lnTo>
                  <a:pt x="22910" y="146406"/>
                </a:lnTo>
                <a:lnTo>
                  <a:pt x="22465" y="146469"/>
                </a:lnTo>
                <a:lnTo>
                  <a:pt x="21958" y="146469"/>
                </a:lnTo>
                <a:lnTo>
                  <a:pt x="21513" y="146406"/>
                </a:lnTo>
                <a:lnTo>
                  <a:pt x="20752" y="146279"/>
                </a:lnTo>
                <a:lnTo>
                  <a:pt x="20054" y="146025"/>
                </a:lnTo>
                <a:lnTo>
                  <a:pt x="19483" y="145644"/>
                </a:lnTo>
                <a:lnTo>
                  <a:pt x="18911" y="145200"/>
                </a:lnTo>
                <a:lnTo>
                  <a:pt x="18404" y="144692"/>
                </a:lnTo>
                <a:lnTo>
                  <a:pt x="18023" y="144121"/>
                </a:lnTo>
                <a:lnTo>
                  <a:pt x="17706" y="143487"/>
                </a:lnTo>
                <a:lnTo>
                  <a:pt x="17515" y="142788"/>
                </a:lnTo>
                <a:lnTo>
                  <a:pt x="7679" y="141900"/>
                </a:lnTo>
                <a:lnTo>
                  <a:pt x="6092" y="153640"/>
                </a:lnTo>
                <a:lnTo>
                  <a:pt x="15802" y="155354"/>
                </a:lnTo>
                <a:lnTo>
                  <a:pt x="16183" y="154719"/>
                </a:lnTo>
                <a:lnTo>
                  <a:pt x="16690" y="154212"/>
                </a:lnTo>
                <a:lnTo>
                  <a:pt x="17198" y="153767"/>
                </a:lnTo>
                <a:lnTo>
                  <a:pt x="17833" y="153387"/>
                </a:lnTo>
                <a:lnTo>
                  <a:pt x="18467" y="153069"/>
                </a:lnTo>
                <a:lnTo>
                  <a:pt x="19165" y="152942"/>
                </a:lnTo>
                <a:lnTo>
                  <a:pt x="19863" y="152815"/>
                </a:lnTo>
                <a:lnTo>
                  <a:pt x="20625" y="152879"/>
                </a:lnTo>
                <a:lnTo>
                  <a:pt x="21133" y="152942"/>
                </a:lnTo>
                <a:lnTo>
                  <a:pt x="21577" y="153133"/>
                </a:lnTo>
                <a:lnTo>
                  <a:pt x="22021" y="153260"/>
                </a:lnTo>
                <a:lnTo>
                  <a:pt x="22402" y="153513"/>
                </a:lnTo>
                <a:lnTo>
                  <a:pt x="22783" y="153767"/>
                </a:lnTo>
                <a:lnTo>
                  <a:pt x="23163" y="154021"/>
                </a:lnTo>
                <a:lnTo>
                  <a:pt x="23481" y="154338"/>
                </a:lnTo>
                <a:lnTo>
                  <a:pt x="23798" y="154719"/>
                </a:lnTo>
                <a:lnTo>
                  <a:pt x="24052" y="155100"/>
                </a:lnTo>
                <a:lnTo>
                  <a:pt x="24306" y="155481"/>
                </a:lnTo>
                <a:lnTo>
                  <a:pt x="24496" y="155925"/>
                </a:lnTo>
                <a:lnTo>
                  <a:pt x="24623" y="156369"/>
                </a:lnTo>
                <a:lnTo>
                  <a:pt x="24686" y="156813"/>
                </a:lnTo>
                <a:lnTo>
                  <a:pt x="24750" y="157258"/>
                </a:lnTo>
                <a:lnTo>
                  <a:pt x="24750" y="157765"/>
                </a:lnTo>
                <a:lnTo>
                  <a:pt x="24750" y="158273"/>
                </a:lnTo>
                <a:lnTo>
                  <a:pt x="24623" y="158717"/>
                </a:lnTo>
                <a:lnTo>
                  <a:pt x="24496" y="159162"/>
                </a:lnTo>
                <a:lnTo>
                  <a:pt x="24306" y="159606"/>
                </a:lnTo>
                <a:lnTo>
                  <a:pt x="24115" y="160050"/>
                </a:lnTo>
                <a:lnTo>
                  <a:pt x="23861" y="160431"/>
                </a:lnTo>
                <a:lnTo>
                  <a:pt x="23544" y="160812"/>
                </a:lnTo>
                <a:lnTo>
                  <a:pt x="23227" y="161129"/>
                </a:lnTo>
                <a:lnTo>
                  <a:pt x="22910" y="161383"/>
                </a:lnTo>
                <a:lnTo>
                  <a:pt x="22529" y="161700"/>
                </a:lnTo>
                <a:lnTo>
                  <a:pt x="22148" y="161890"/>
                </a:lnTo>
                <a:lnTo>
                  <a:pt x="21704" y="162081"/>
                </a:lnTo>
                <a:lnTo>
                  <a:pt x="21260" y="162208"/>
                </a:lnTo>
                <a:lnTo>
                  <a:pt x="20815" y="162335"/>
                </a:lnTo>
                <a:lnTo>
                  <a:pt x="20308" y="162398"/>
                </a:lnTo>
                <a:lnTo>
                  <a:pt x="19863" y="162398"/>
                </a:lnTo>
                <a:lnTo>
                  <a:pt x="19356" y="162335"/>
                </a:lnTo>
                <a:lnTo>
                  <a:pt x="18658" y="162208"/>
                </a:lnTo>
                <a:lnTo>
                  <a:pt x="17960" y="161954"/>
                </a:lnTo>
                <a:lnTo>
                  <a:pt x="17325" y="161573"/>
                </a:lnTo>
                <a:lnTo>
                  <a:pt x="16754" y="161129"/>
                </a:lnTo>
                <a:lnTo>
                  <a:pt x="16310" y="160621"/>
                </a:lnTo>
                <a:lnTo>
                  <a:pt x="15865" y="160050"/>
                </a:lnTo>
                <a:lnTo>
                  <a:pt x="15548" y="159415"/>
                </a:lnTo>
                <a:lnTo>
                  <a:pt x="15358" y="158717"/>
                </a:lnTo>
                <a:lnTo>
                  <a:pt x="5585" y="157829"/>
                </a:lnTo>
                <a:lnTo>
                  <a:pt x="3998" y="169569"/>
                </a:lnTo>
                <a:lnTo>
                  <a:pt x="13708" y="171283"/>
                </a:lnTo>
                <a:lnTo>
                  <a:pt x="14088" y="170648"/>
                </a:lnTo>
                <a:lnTo>
                  <a:pt x="14533" y="170140"/>
                </a:lnTo>
                <a:lnTo>
                  <a:pt x="15104" y="169633"/>
                </a:lnTo>
                <a:lnTo>
                  <a:pt x="15675" y="169315"/>
                </a:lnTo>
                <a:lnTo>
                  <a:pt x="16310" y="168998"/>
                </a:lnTo>
                <a:lnTo>
                  <a:pt x="17008" y="168808"/>
                </a:lnTo>
                <a:lnTo>
                  <a:pt x="17769" y="168744"/>
                </a:lnTo>
                <a:lnTo>
                  <a:pt x="18531" y="168808"/>
                </a:lnTo>
                <a:lnTo>
                  <a:pt x="18975" y="168871"/>
                </a:lnTo>
                <a:lnTo>
                  <a:pt x="19419" y="168998"/>
                </a:lnTo>
                <a:lnTo>
                  <a:pt x="19863" y="169188"/>
                </a:lnTo>
                <a:lnTo>
                  <a:pt x="20308" y="169442"/>
                </a:lnTo>
                <a:lnTo>
                  <a:pt x="20688" y="169696"/>
                </a:lnTo>
                <a:lnTo>
                  <a:pt x="21069" y="169950"/>
                </a:lnTo>
                <a:lnTo>
                  <a:pt x="21386" y="170267"/>
                </a:lnTo>
                <a:lnTo>
                  <a:pt x="21640" y="170648"/>
                </a:lnTo>
                <a:lnTo>
                  <a:pt x="21958" y="171029"/>
                </a:lnTo>
                <a:lnTo>
                  <a:pt x="22148" y="171410"/>
                </a:lnTo>
                <a:lnTo>
                  <a:pt x="22338" y="171854"/>
                </a:lnTo>
                <a:lnTo>
                  <a:pt x="22465" y="172298"/>
                </a:lnTo>
                <a:lnTo>
                  <a:pt x="22592" y="172742"/>
                </a:lnTo>
                <a:lnTo>
                  <a:pt x="22656" y="173187"/>
                </a:lnTo>
                <a:lnTo>
                  <a:pt x="22656" y="173694"/>
                </a:lnTo>
                <a:lnTo>
                  <a:pt x="22592" y="174138"/>
                </a:lnTo>
                <a:lnTo>
                  <a:pt x="22529" y="174646"/>
                </a:lnTo>
                <a:lnTo>
                  <a:pt x="22402" y="175090"/>
                </a:lnTo>
                <a:lnTo>
                  <a:pt x="22211" y="175535"/>
                </a:lnTo>
                <a:lnTo>
                  <a:pt x="22021" y="175979"/>
                </a:lnTo>
                <a:lnTo>
                  <a:pt x="21767" y="176360"/>
                </a:lnTo>
                <a:lnTo>
                  <a:pt x="21450" y="176677"/>
                </a:lnTo>
                <a:lnTo>
                  <a:pt x="21133" y="177058"/>
                </a:lnTo>
                <a:lnTo>
                  <a:pt x="20752" y="177312"/>
                </a:lnTo>
                <a:lnTo>
                  <a:pt x="20371" y="177565"/>
                </a:lnTo>
                <a:lnTo>
                  <a:pt x="19990" y="177819"/>
                </a:lnTo>
                <a:lnTo>
                  <a:pt x="19546" y="178010"/>
                </a:lnTo>
                <a:lnTo>
                  <a:pt x="19165" y="178137"/>
                </a:lnTo>
                <a:lnTo>
                  <a:pt x="18658" y="178263"/>
                </a:lnTo>
                <a:lnTo>
                  <a:pt x="18213" y="178327"/>
                </a:lnTo>
                <a:lnTo>
                  <a:pt x="17706" y="178327"/>
                </a:lnTo>
                <a:lnTo>
                  <a:pt x="17262" y="178263"/>
                </a:lnTo>
                <a:lnTo>
                  <a:pt x="16500" y="178137"/>
                </a:lnTo>
                <a:lnTo>
                  <a:pt x="15802" y="177883"/>
                </a:lnTo>
                <a:lnTo>
                  <a:pt x="15231" y="177502"/>
                </a:lnTo>
                <a:lnTo>
                  <a:pt x="14660" y="177058"/>
                </a:lnTo>
                <a:lnTo>
                  <a:pt x="14152" y="176550"/>
                </a:lnTo>
                <a:lnTo>
                  <a:pt x="13771" y="175979"/>
                </a:lnTo>
                <a:lnTo>
                  <a:pt x="13454" y="175344"/>
                </a:lnTo>
                <a:lnTo>
                  <a:pt x="13263" y="174646"/>
                </a:lnTo>
                <a:lnTo>
                  <a:pt x="3427" y="173758"/>
                </a:lnTo>
                <a:lnTo>
                  <a:pt x="1840" y="185498"/>
                </a:lnTo>
                <a:lnTo>
                  <a:pt x="11550" y="187148"/>
                </a:lnTo>
                <a:lnTo>
                  <a:pt x="11931" y="186577"/>
                </a:lnTo>
                <a:lnTo>
                  <a:pt x="12438" y="186069"/>
                </a:lnTo>
                <a:lnTo>
                  <a:pt x="12946" y="185562"/>
                </a:lnTo>
                <a:lnTo>
                  <a:pt x="13581" y="185181"/>
                </a:lnTo>
                <a:lnTo>
                  <a:pt x="14215" y="184927"/>
                </a:lnTo>
                <a:lnTo>
                  <a:pt x="14913" y="184737"/>
                </a:lnTo>
                <a:lnTo>
                  <a:pt x="15612" y="184673"/>
                </a:lnTo>
                <a:lnTo>
                  <a:pt x="16373" y="184737"/>
                </a:lnTo>
                <a:lnTo>
                  <a:pt x="16881" y="184800"/>
                </a:lnTo>
                <a:lnTo>
                  <a:pt x="17325" y="184927"/>
                </a:lnTo>
                <a:lnTo>
                  <a:pt x="17769" y="185117"/>
                </a:lnTo>
                <a:lnTo>
                  <a:pt x="18150" y="185308"/>
                </a:lnTo>
                <a:lnTo>
                  <a:pt x="18531" y="185562"/>
                </a:lnTo>
                <a:lnTo>
                  <a:pt x="18911" y="185879"/>
                </a:lnTo>
                <a:lnTo>
                  <a:pt x="19229" y="186196"/>
                </a:lnTo>
                <a:lnTo>
                  <a:pt x="19546" y="186577"/>
                </a:lnTo>
                <a:lnTo>
                  <a:pt x="19800" y="186958"/>
                </a:lnTo>
                <a:lnTo>
                  <a:pt x="20054" y="187338"/>
                </a:lnTo>
                <a:lnTo>
                  <a:pt x="20244" y="187783"/>
                </a:lnTo>
                <a:lnTo>
                  <a:pt x="20371" y="188163"/>
                </a:lnTo>
                <a:lnTo>
                  <a:pt x="20435" y="188671"/>
                </a:lnTo>
                <a:lnTo>
                  <a:pt x="20498" y="189115"/>
                </a:lnTo>
                <a:lnTo>
                  <a:pt x="20498" y="189623"/>
                </a:lnTo>
                <a:lnTo>
                  <a:pt x="20498" y="190067"/>
                </a:lnTo>
                <a:lnTo>
                  <a:pt x="20371" y="190575"/>
                </a:lnTo>
                <a:lnTo>
                  <a:pt x="20244" y="191019"/>
                </a:lnTo>
                <a:lnTo>
                  <a:pt x="20054" y="191463"/>
                </a:lnTo>
                <a:lnTo>
                  <a:pt x="19863" y="191908"/>
                </a:lnTo>
                <a:lnTo>
                  <a:pt x="19610" y="192288"/>
                </a:lnTo>
                <a:lnTo>
                  <a:pt x="19292" y="192606"/>
                </a:lnTo>
                <a:lnTo>
                  <a:pt x="18975" y="192923"/>
                </a:lnTo>
                <a:lnTo>
                  <a:pt x="18658" y="193240"/>
                </a:lnTo>
                <a:lnTo>
                  <a:pt x="18277" y="193494"/>
                </a:lnTo>
                <a:lnTo>
                  <a:pt x="17896" y="193748"/>
                </a:lnTo>
                <a:lnTo>
                  <a:pt x="17452" y="193938"/>
                </a:lnTo>
                <a:lnTo>
                  <a:pt x="17008" y="194065"/>
                </a:lnTo>
                <a:lnTo>
                  <a:pt x="16563" y="194192"/>
                </a:lnTo>
                <a:lnTo>
                  <a:pt x="16056" y="194192"/>
                </a:lnTo>
                <a:lnTo>
                  <a:pt x="15612" y="194256"/>
                </a:lnTo>
                <a:lnTo>
                  <a:pt x="15104" y="194192"/>
                </a:lnTo>
                <a:lnTo>
                  <a:pt x="14406" y="194002"/>
                </a:lnTo>
                <a:lnTo>
                  <a:pt x="13708" y="193748"/>
                </a:lnTo>
                <a:lnTo>
                  <a:pt x="13073" y="193431"/>
                </a:lnTo>
                <a:lnTo>
                  <a:pt x="12502" y="192987"/>
                </a:lnTo>
                <a:lnTo>
                  <a:pt x="12058" y="192479"/>
                </a:lnTo>
                <a:lnTo>
                  <a:pt x="11613" y="191844"/>
                </a:lnTo>
                <a:lnTo>
                  <a:pt x="11296" y="191210"/>
                </a:lnTo>
                <a:lnTo>
                  <a:pt x="11106" y="190575"/>
                </a:lnTo>
                <a:lnTo>
                  <a:pt x="1333" y="189623"/>
                </a:lnTo>
                <a:lnTo>
                  <a:pt x="0" y="199587"/>
                </a:lnTo>
                <a:lnTo>
                  <a:pt x="74504" y="209550"/>
                </a:lnTo>
                <a:lnTo>
                  <a:pt x="102744" y="10154"/>
                </a:lnTo>
                <a:lnTo>
                  <a:pt x="2665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dist="57150" dir="78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43" name="Google Shape;43;p2"/>
          <p:cNvGrpSpPr/>
          <p:nvPr/>
        </p:nvGrpSpPr>
        <p:grpSpPr>
          <a:xfrm>
            <a:off x="5730185" y="258467"/>
            <a:ext cx="731633" cy="798133"/>
            <a:chOff x="5261300" y="4859875"/>
            <a:chExt cx="548725" cy="598600"/>
          </a:xfrm>
        </p:grpSpPr>
        <p:sp>
          <p:nvSpPr>
            <p:cNvPr id="44" name="Google Shape;44;p2"/>
            <p:cNvSpPr/>
            <p:nvPr/>
          </p:nvSpPr>
          <p:spPr>
            <a:xfrm>
              <a:off x="5261300" y="4859875"/>
              <a:ext cx="548725" cy="598600"/>
            </a:xfrm>
            <a:custGeom>
              <a:avLst/>
              <a:gdLst/>
              <a:ahLst/>
              <a:cxnLst/>
              <a:rect l="l" t="t" r="r" b="b"/>
              <a:pathLst>
                <a:path w="21949" h="23944" extrusionOk="0">
                  <a:moveTo>
                    <a:pt x="11046" y="3017"/>
                  </a:moveTo>
                  <a:lnTo>
                    <a:pt x="11164" y="3041"/>
                  </a:lnTo>
                  <a:lnTo>
                    <a:pt x="11307" y="3112"/>
                  </a:lnTo>
                  <a:lnTo>
                    <a:pt x="11497" y="3231"/>
                  </a:lnTo>
                  <a:lnTo>
                    <a:pt x="11663" y="3397"/>
                  </a:lnTo>
                  <a:lnTo>
                    <a:pt x="11877" y="3611"/>
                  </a:lnTo>
                  <a:lnTo>
                    <a:pt x="12067" y="3896"/>
                  </a:lnTo>
                  <a:lnTo>
                    <a:pt x="12281" y="4252"/>
                  </a:lnTo>
                  <a:lnTo>
                    <a:pt x="12495" y="4656"/>
                  </a:lnTo>
                  <a:lnTo>
                    <a:pt x="11734" y="4941"/>
                  </a:lnTo>
                  <a:lnTo>
                    <a:pt x="10974" y="5274"/>
                  </a:lnTo>
                  <a:lnTo>
                    <a:pt x="10262" y="4965"/>
                  </a:lnTo>
                  <a:lnTo>
                    <a:pt x="9549" y="4680"/>
                  </a:lnTo>
                  <a:lnTo>
                    <a:pt x="9763" y="4276"/>
                  </a:lnTo>
                  <a:lnTo>
                    <a:pt x="9977" y="3920"/>
                  </a:lnTo>
                  <a:lnTo>
                    <a:pt x="10190" y="3635"/>
                  </a:lnTo>
                  <a:lnTo>
                    <a:pt x="10404" y="3421"/>
                  </a:lnTo>
                  <a:lnTo>
                    <a:pt x="10594" y="3231"/>
                  </a:lnTo>
                  <a:lnTo>
                    <a:pt x="10761" y="3112"/>
                  </a:lnTo>
                  <a:lnTo>
                    <a:pt x="10903" y="3041"/>
                  </a:lnTo>
                  <a:lnTo>
                    <a:pt x="11046" y="3017"/>
                  </a:lnTo>
                  <a:close/>
                  <a:moveTo>
                    <a:pt x="17079" y="6770"/>
                  </a:moveTo>
                  <a:lnTo>
                    <a:pt x="17411" y="6794"/>
                  </a:lnTo>
                  <a:lnTo>
                    <a:pt x="17696" y="6818"/>
                  </a:lnTo>
                  <a:lnTo>
                    <a:pt x="17934" y="6865"/>
                  </a:lnTo>
                  <a:lnTo>
                    <a:pt x="18148" y="6913"/>
                  </a:lnTo>
                  <a:lnTo>
                    <a:pt x="18314" y="6984"/>
                  </a:lnTo>
                  <a:lnTo>
                    <a:pt x="18457" y="7055"/>
                  </a:lnTo>
                  <a:lnTo>
                    <a:pt x="18552" y="7126"/>
                  </a:lnTo>
                  <a:lnTo>
                    <a:pt x="18623" y="7221"/>
                  </a:lnTo>
                  <a:lnTo>
                    <a:pt x="18647" y="7316"/>
                  </a:lnTo>
                  <a:lnTo>
                    <a:pt x="18694" y="7411"/>
                  </a:lnTo>
                  <a:lnTo>
                    <a:pt x="18480" y="7530"/>
                  </a:lnTo>
                  <a:lnTo>
                    <a:pt x="18314" y="7649"/>
                  </a:lnTo>
                  <a:lnTo>
                    <a:pt x="18124" y="7768"/>
                  </a:lnTo>
                  <a:lnTo>
                    <a:pt x="17981" y="7934"/>
                  </a:lnTo>
                  <a:lnTo>
                    <a:pt x="17863" y="8029"/>
                  </a:lnTo>
                  <a:lnTo>
                    <a:pt x="17768" y="8172"/>
                  </a:lnTo>
                  <a:lnTo>
                    <a:pt x="17673" y="8290"/>
                  </a:lnTo>
                  <a:lnTo>
                    <a:pt x="17554" y="8528"/>
                  </a:lnTo>
                  <a:lnTo>
                    <a:pt x="17483" y="8670"/>
                  </a:lnTo>
                  <a:lnTo>
                    <a:pt x="17411" y="8932"/>
                  </a:lnTo>
                  <a:lnTo>
                    <a:pt x="17364" y="9098"/>
                  </a:lnTo>
                  <a:lnTo>
                    <a:pt x="17340" y="9312"/>
                  </a:lnTo>
                  <a:lnTo>
                    <a:pt x="16746" y="8813"/>
                  </a:lnTo>
                  <a:lnTo>
                    <a:pt x="16604" y="7792"/>
                  </a:lnTo>
                  <a:lnTo>
                    <a:pt x="16414" y="6818"/>
                  </a:lnTo>
                  <a:lnTo>
                    <a:pt x="16770" y="6794"/>
                  </a:lnTo>
                  <a:lnTo>
                    <a:pt x="17079" y="6770"/>
                  </a:lnTo>
                  <a:close/>
                  <a:moveTo>
                    <a:pt x="4989" y="6794"/>
                  </a:moveTo>
                  <a:lnTo>
                    <a:pt x="5297" y="6818"/>
                  </a:lnTo>
                  <a:lnTo>
                    <a:pt x="5654" y="6841"/>
                  </a:lnTo>
                  <a:lnTo>
                    <a:pt x="5464" y="7768"/>
                  </a:lnTo>
                  <a:lnTo>
                    <a:pt x="5321" y="8742"/>
                  </a:lnTo>
                  <a:lnTo>
                    <a:pt x="4799" y="9193"/>
                  </a:lnTo>
                  <a:lnTo>
                    <a:pt x="4276" y="9668"/>
                  </a:lnTo>
                  <a:lnTo>
                    <a:pt x="4038" y="9312"/>
                  </a:lnTo>
                  <a:lnTo>
                    <a:pt x="3848" y="8979"/>
                  </a:lnTo>
                  <a:lnTo>
                    <a:pt x="3706" y="8670"/>
                  </a:lnTo>
                  <a:lnTo>
                    <a:pt x="3587" y="8362"/>
                  </a:lnTo>
                  <a:lnTo>
                    <a:pt x="3706" y="8267"/>
                  </a:lnTo>
                  <a:lnTo>
                    <a:pt x="3896" y="8124"/>
                  </a:lnTo>
                  <a:lnTo>
                    <a:pt x="4015" y="8005"/>
                  </a:lnTo>
                  <a:lnTo>
                    <a:pt x="4181" y="7792"/>
                  </a:lnTo>
                  <a:lnTo>
                    <a:pt x="4276" y="7649"/>
                  </a:lnTo>
                  <a:lnTo>
                    <a:pt x="4395" y="7435"/>
                  </a:lnTo>
                  <a:lnTo>
                    <a:pt x="4466" y="7269"/>
                  </a:lnTo>
                  <a:lnTo>
                    <a:pt x="4561" y="7008"/>
                  </a:lnTo>
                  <a:lnTo>
                    <a:pt x="4585" y="6889"/>
                  </a:lnTo>
                  <a:lnTo>
                    <a:pt x="4609" y="6818"/>
                  </a:lnTo>
                  <a:lnTo>
                    <a:pt x="4989" y="6794"/>
                  </a:lnTo>
                  <a:close/>
                  <a:moveTo>
                    <a:pt x="17791" y="14276"/>
                  </a:moveTo>
                  <a:lnTo>
                    <a:pt x="18100" y="14751"/>
                  </a:lnTo>
                  <a:lnTo>
                    <a:pt x="18338" y="15179"/>
                  </a:lnTo>
                  <a:lnTo>
                    <a:pt x="18504" y="15559"/>
                  </a:lnTo>
                  <a:lnTo>
                    <a:pt x="18599" y="15891"/>
                  </a:lnTo>
                  <a:lnTo>
                    <a:pt x="18670" y="16176"/>
                  </a:lnTo>
                  <a:lnTo>
                    <a:pt x="18694" y="16414"/>
                  </a:lnTo>
                  <a:lnTo>
                    <a:pt x="18670" y="16604"/>
                  </a:lnTo>
                  <a:lnTo>
                    <a:pt x="18623" y="16723"/>
                  </a:lnTo>
                  <a:lnTo>
                    <a:pt x="18552" y="16818"/>
                  </a:lnTo>
                  <a:lnTo>
                    <a:pt x="18457" y="16889"/>
                  </a:lnTo>
                  <a:lnTo>
                    <a:pt x="18338" y="16960"/>
                  </a:lnTo>
                  <a:lnTo>
                    <a:pt x="18171" y="17008"/>
                  </a:lnTo>
                  <a:lnTo>
                    <a:pt x="17958" y="17079"/>
                  </a:lnTo>
                  <a:lnTo>
                    <a:pt x="17720" y="17103"/>
                  </a:lnTo>
                  <a:lnTo>
                    <a:pt x="17459" y="17150"/>
                  </a:lnTo>
                  <a:lnTo>
                    <a:pt x="17126" y="17150"/>
                  </a:lnTo>
                  <a:lnTo>
                    <a:pt x="16794" y="17127"/>
                  </a:lnTo>
                  <a:lnTo>
                    <a:pt x="16414" y="17103"/>
                  </a:lnTo>
                  <a:lnTo>
                    <a:pt x="16604" y="16176"/>
                  </a:lnTo>
                  <a:lnTo>
                    <a:pt x="16746" y="15203"/>
                  </a:lnTo>
                  <a:lnTo>
                    <a:pt x="17293" y="14751"/>
                  </a:lnTo>
                  <a:lnTo>
                    <a:pt x="17791" y="14276"/>
                  </a:lnTo>
                  <a:close/>
                  <a:moveTo>
                    <a:pt x="4276" y="14229"/>
                  </a:moveTo>
                  <a:lnTo>
                    <a:pt x="4775" y="14680"/>
                  </a:lnTo>
                  <a:lnTo>
                    <a:pt x="5321" y="15131"/>
                  </a:lnTo>
                  <a:lnTo>
                    <a:pt x="5464" y="16153"/>
                  </a:lnTo>
                  <a:lnTo>
                    <a:pt x="5654" y="17150"/>
                  </a:lnTo>
                  <a:lnTo>
                    <a:pt x="5345" y="17174"/>
                  </a:lnTo>
                  <a:lnTo>
                    <a:pt x="4704" y="17174"/>
                  </a:lnTo>
                  <a:lnTo>
                    <a:pt x="4395" y="17127"/>
                  </a:lnTo>
                  <a:lnTo>
                    <a:pt x="4157" y="17103"/>
                  </a:lnTo>
                  <a:lnTo>
                    <a:pt x="3943" y="17032"/>
                  </a:lnTo>
                  <a:lnTo>
                    <a:pt x="3753" y="16960"/>
                  </a:lnTo>
                  <a:lnTo>
                    <a:pt x="3635" y="16889"/>
                  </a:lnTo>
                  <a:lnTo>
                    <a:pt x="3516" y="16818"/>
                  </a:lnTo>
                  <a:lnTo>
                    <a:pt x="3468" y="16723"/>
                  </a:lnTo>
                  <a:lnTo>
                    <a:pt x="3421" y="16604"/>
                  </a:lnTo>
                  <a:lnTo>
                    <a:pt x="3397" y="16414"/>
                  </a:lnTo>
                  <a:lnTo>
                    <a:pt x="3397" y="16176"/>
                  </a:lnTo>
                  <a:lnTo>
                    <a:pt x="3468" y="15868"/>
                  </a:lnTo>
                  <a:lnTo>
                    <a:pt x="3563" y="15535"/>
                  </a:lnTo>
                  <a:lnTo>
                    <a:pt x="3730" y="15155"/>
                  </a:lnTo>
                  <a:lnTo>
                    <a:pt x="3967" y="14704"/>
                  </a:lnTo>
                  <a:lnTo>
                    <a:pt x="4276" y="14229"/>
                  </a:lnTo>
                  <a:close/>
                  <a:moveTo>
                    <a:pt x="11093" y="18694"/>
                  </a:moveTo>
                  <a:lnTo>
                    <a:pt x="11687" y="18956"/>
                  </a:lnTo>
                  <a:lnTo>
                    <a:pt x="11568" y="19074"/>
                  </a:lnTo>
                  <a:lnTo>
                    <a:pt x="11449" y="19193"/>
                  </a:lnTo>
                  <a:lnTo>
                    <a:pt x="11378" y="19312"/>
                  </a:lnTo>
                  <a:lnTo>
                    <a:pt x="11283" y="19431"/>
                  </a:lnTo>
                  <a:lnTo>
                    <a:pt x="11164" y="19668"/>
                  </a:lnTo>
                  <a:lnTo>
                    <a:pt x="11093" y="19811"/>
                  </a:lnTo>
                  <a:lnTo>
                    <a:pt x="10998" y="20072"/>
                  </a:lnTo>
                  <a:lnTo>
                    <a:pt x="10974" y="20238"/>
                  </a:lnTo>
                  <a:lnTo>
                    <a:pt x="10927" y="20452"/>
                  </a:lnTo>
                  <a:lnTo>
                    <a:pt x="10927" y="20666"/>
                  </a:lnTo>
                  <a:lnTo>
                    <a:pt x="10927" y="20903"/>
                  </a:lnTo>
                  <a:lnTo>
                    <a:pt x="10808" y="20856"/>
                  </a:lnTo>
                  <a:lnTo>
                    <a:pt x="10666" y="20761"/>
                  </a:lnTo>
                  <a:lnTo>
                    <a:pt x="10499" y="20642"/>
                  </a:lnTo>
                  <a:lnTo>
                    <a:pt x="10333" y="20476"/>
                  </a:lnTo>
                  <a:lnTo>
                    <a:pt x="10143" y="20238"/>
                  </a:lnTo>
                  <a:lnTo>
                    <a:pt x="9953" y="19977"/>
                  </a:lnTo>
                  <a:lnTo>
                    <a:pt x="9763" y="19668"/>
                  </a:lnTo>
                  <a:lnTo>
                    <a:pt x="9573" y="19312"/>
                  </a:lnTo>
                  <a:lnTo>
                    <a:pt x="10333" y="19003"/>
                  </a:lnTo>
                  <a:lnTo>
                    <a:pt x="11093" y="18694"/>
                  </a:lnTo>
                  <a:close/>
                  <a:moveTo>
                    <a:pt x="11046" y="1"/>
                  </a:moveTo>
                  <a:lnTo>
                    <a:pt x="10689" y="24"/>
                  </a:lnTo>
                  <a:lnTo>
                    <a:pt x="10357" y="72"/>
                  </a:lnTo>
                  <a:lnTo>
                    <a:pt x="10048" y="143"/>
                  </a:lnTo>
                  <a:lnTo>
                    <a:pt x="9715" y="262"/>
                  </a:lnTo>
                  <a:lnTo>
                    <a:pt x="9407" y="404"/>
                  </a:lnTo>
                  <a:lnTo>
                    <a:pt x="9098" y="571"/>
                  </a:lnTo>
                  <a:lnTo>
                    <a:pt x="8813" y="784"/>
                  </a:lnTo>
                  <a:lnTo>
                    <a:pt x="8528" y="998"/>
                  </a:lnTo>
                  <a:lnTo>
                    <a:pt x="8243" y="1259"/>
                  </a:lnTo>
                  <a:lnTo>
                    <a:pt x="7981" y="1568"/>
                  </a:lnTo>
                  <a:lnTo>
                    <a:pt x="7720" y="1877"/>
                  </a:lnTo>
                  <a:lnTo>
                    <a:pt x="7459" y="2233"/>
                  </a:lnTo>
                  <a:lnTo>
                    <a:pt x="7221" y="2613"/>
                  </a:lnTo>
                  <a:lnTo>
                    <a:pt x="7008" y="3017"/>
                  </a:lnTo>
                  <a:lnTo>
                    <a:pt x="6770" y="3445"/>
                  </a:lnTo>
                  <a:lnTo>
                    <a:pt x="6580" y="3896"/>
                  </a:lnTo>
                  <a:lnTo>
                    <a:pt x="6152" y="3849"/>
                  </a:lnTo>
                  <a:lnTo>
                    <a:pt x="5749" y="3801"/>
                  </a:lnTo>
                  <a:lnTo>
                    <a:pt x="5345" y="3777"/>
                  </a:lnTo>
                  <a:lnTo>
                    <a:pt x="4965" y="3777"/>
                  </a:lnTo>
                  <a:lnTo>
                    <a:pt x="4347" y="3801"/>
                  </a:lnTo>
                  <a:lnTo>
                    <a:pt x="3777" y="3872"/>
                  </a:lnTo>
                  <a:lnTo>
                    <a:pt x="3231" y="3991"/>
                  </a:lnTo>
                  <a:lnTo>
                    <a:pt x="2970" y="4062"/>
                  </a:lnTo>
                  <a:lnTo>
                    <a:pt x="2732" y="4157"/>
                  </a:lnTo>
                  <a:lnTo>
                    <a:pt x="2518" y="4134"/>
                  </a:lnTo>
                  <a:lnTo>
                    <a:pt x="2328" y="4110"/>
                  </a:lnTo>
                  <a:lnTo>
                    <a:pt x="2091" y="4134"/>
                  </a:lnTo>
                  <a:lnTo>
                    <a:pt x="1853" y="4157"/>
                  </a:lnTo>
                  <a:lnTo>
                    <a:pt x="1639" y="4229"/>
                  </a:lnTo>
                  <a:lnTo>
                    <a:pt x="1426" y="4300"/>
                  </a:lnTo>
                  <a:lnTo>
                    <a:pt x="1212" y="4395"/>
                  </a:lnTo>
                  <a:lnTo>
                    <a:pt x="1022" y="4514"/>
                  </a:lnTo>
                  <a:lnTo>
                    <a:pt x="832" y="4656"/>
                  </a:lnTo>
                  <a:lnTo>
                    <a:pt x="666" y="4822"/>
                  </a:lnTo>
                  <a:lnTo>
                    <a:pt x="547" y="4941"/>
                  </a:lnTo>
                  <a:lnTo>
                    <a:pt x="452" y="5060"/>
                  </a:lnTo>
                  <a:lnTo>
                    <a:pt x="357" y="5202"/>
                  </a:lnTo>
                  <a:lnTo>
                    <a:pt x="238" y="5440"/>
                  </a:lnTo>
                  <a:lnTo>
                    <a:pt x="167" y="5583"/>
                  </a:lnTo>
                  <a:lnTo>
                    <a:pt x="95" y="5820"/>
                  </a:lnTo>
                  <a:lnTo>
                    <a:pt x="48" y="5986"/>
                  </a:lnTo>
                  <a:lnTo>
                    <a:pt x="0" y="6224"/>
                  </a:lnTo>
                  <a:lnTo>
                    <a:pt x="0" y="6438"/>
                  </a:lnTo>
                  <a:lnTo>
                    <a:pt x="24" y="6770"/>
                  </a:lnTo>
                  <a:lnTo>
                    <a:pt x="95" y="7079"/>
                  </a:lnTo>
                  <a:lnTo>
                    <a:pt x="214" y="7388"/>
                  </a:lnTo>
                  <a:lnTo>
                    <a:pt x="357" y="7673"/>
                  </a:lnTo>
                  <a:lnTo>
                    <a:pt x="404" y="8172"/>
                  </a:lnTo>
                  <a:lnTo>
                    <a:pt x="499" y="8670"/>
                  </a:lnTo>
                  <a:lnTo>
                    <a:pt x="642" y="9193"/>
                  </a:lnTo>
                  <a:lnTo>
                    <a:pt x="856" y="9739"/>
                  </a:lnTo>
                  <a:lnTo>
                    <a:pt x="1093" y="10286"/>
                  </a:lnTo>
                  <a:lnTo>
                    <a:pt x="1402" y="10832"/>
                  </a:lnTo>
                  <a:lnTo>
                    <a:pt x="1758" y="11378"/>
                  </a:lnTo>
                  <a:lnTo>
                    <a:pt x="2186" y="11948"/>
                  </a:lnTo>
                  <a:lnTo>
                    <a:pt x="1853" y="12376"/>
                  </a:lnTo>
                  <a:lnTo>
                    <a:pt x="1497" y="12946"/>
                  </a:lnTo>
                  <a:lnTo>
                    <a:pt x="1188" y="13492"/>
                  </a:lnTo>
                  <a:lnTo>
                    <a:pt x="927" y="14015"/>
                  </a:lnTo>
                  <a:lnTo>
                    <a:pt x="713" y="14490"/>
                  </a:lnTo>
                  <a:lnTo>
                    <a:pt x="570" y="14965"/>
                  </a:lnTo>
                  <a:lnTo>
                    <a:pt x="452" y="15393"/>
                  </a:lnTo>
                  <a:lnTo>
                    <a:pt x="404" y="15796"/>
                  </a:lnTo>
                  <a:lnTo>
                    <a:pt x="357" y="16176"/>
                  </a:lnTo>
                  <a:lnTo>
                    <a:pt x="357" y="16556"/>
                  </a:lnTo>
                  <a:lnTo>
                    <a:pt x="380" y="16889"/>
                  </a:lnTo>
                  <a:lnTo>
                    <a:pt x="428" y="17174"/>
                  </a:lnTo>
                  <a:lnTo>
                    <a:pt x="499" y="17459"/>
                  </a:lnTo>
                  <a:lnTo>
                    <a:pt x="594" y="17720"/>
                  </a:lnTo>
                  <a:lnTo>
                    <a:pt x="689" y="17958"/>
                  </a:lnTo>
                  <a:lnTo>
                    <a:pt x="784" y="18172"/>
                  </a:lnTo>
                  <a:lnTo>
                    <a:pt x="903" y="18338"/>
                  </a:lnTo>
                  <a:lnTo>
                    <a:pt x="1141" y="18670"/>
                  </a:lnTo>
                  <a:lnTo>
                    <a:pt x="1259" y="18837"/>
                  </a:lnTo>
                  <a:lnTo>
                    <a:pt x="1426" y="19003"/>
                  </a:lnTo>
                  <a:lnTo>
                    <a:pt x="1592" y="19146"/>
                  </a:lnTo>
                  <a:lnTo>
                    <a:pt x="1806" y="19312"/>
                  </a:lnTo>
                  <a:lnTo>
                    <a:pt x="2019" y="19454"/>
                  </a:lnTo>
                  <a:lnTo>
                    <a:pt x="2233" y="19597"/>
                  </a:lnTo>
                  <a:lnTo>
                    <a:pt x="2494" y="19716"/>
                  </a:lnTo>
                  <a:lnTo>
                    <a:pt x="2780" y="19834"/>
                  </a:lnTo>
                  <a:lnTo>
                    <a:pt x="3088" y="19953"/>
                  </a:lnTo>
                  <a:lnTo>
                    <a:pt x="3421" y="20024"/>
                  </a:lnTo>
                  <a:lnTo>
                    <a:pt x="3777" y="20096"/>
                  </a:lnTo>
                  <a:lnTo>
                    <a:pt x="4157" y="20167"/>
                  </a:lnTo>
                  <a:lnTo>
                    <a:pt x="4585" y="20191"/>
                  </a:lnTo>
                  <a:lnTo>
                    <a:pt x="5012" y="20214"/>
                  </a:lnTo>
                  <a:lnTo>
                    <a:pt x="5392" y="20191"/>
                  </a:lnTo>
                  <a:lnTo>
                    <a:pt x="5772" y="20167"/>
                  </a:lnTo>
                  <a:lnTo>
                    <a:pt x="6176" y="20143"/>
                  </a:lnTo>
                  <a:lnTo>
                    <a:pt x="6580" y="20072"/>
                  </a:lnTo>
                  <a:lnTo>
                    <a:pt x="6794" y="20547"/>
                  </a:lnTo>
                  <a:lnTo>
                    <a:pt x="7008" y="20975"/>
                  </a:lnTo>
                  <a:lnTo>
                    <a:pt x="7245" y="21378"/>
                  </a:lnTo>
                  <a:lnTo>
                    <a:pt x="7483" y="21735"/>
                  </a:lnTo>
                  <a:lnTo>
                    <a:pt x="7720" y="22091"/>
                  </a:lnTo>
                  <a:lnTo>
                    <a:pt x="7981" y="22400"/>
                  </a:lnTo>
                  <a:lnTo>
                    <a:pt x="8266" y="22685"/>
                  </a:lnTo>
                  <a:lnTo>
                    <a:pt x="8528" y="22946"/>
                  </a:lnTo>
                  <a:lnTo>
                    <a:pt x="8813" y="23184"/>
                  </a:lnTo>
                  <a:lnTo>
                    <a:pt x="9122" y="23397"/>
                  </a:lnTo>
                  <a:lnTo>
                    <a:pt x="9407" y="23564"/>
                  </a:lnTo>
                  <a:lnTo>
                    <a:pt x="9739" y="23706"/>
                  </a:lnTo>
                  <a:lnTo>
                    <a:pt x="10048" y="23801"/>
                  </a:lnTo>
                  <a:lnTo>
                    <a:pt x="10381" y="23896"/>
                  </a:lnTo>
                  <a:lnTo>
                    <a:pt x="10713" y="23944"/>
                  </a:lnTo>
                  <a:lnTo>
                    <a:pt x="11354" y="23944"/>
                  </a:lnTo>
                  <a:lnTo>
                    <a:pt x="11687" y="23896"/>
                  </a:lnTo>
                  <a:lnTo>
                    <a:pt x="11996" y="23801"/>
                  </a:lnTo>
                  <a:lnTo>
                    <a:pt x="12328" y="23706"/>
                  </a:lnTo>
                  <a:lnTo>
                    <a:pt x="12637" y="23564"/>
                  </a:lnTo>
                  <a:lnTo>
                    <a:pt x="12922" y="23397"/>
                  </a:lnTo>
                  <a:lnTo>
                    <a:pt x="13231" y="23207"/>
                  </a:lnTo>
                  <a:lnTo>
                    <a:pt x="13516" y="22970"/>
                  </a:lnTo>
                  <a:lnTo>
                    <a:pt x="13682" y="22946"/>
                  </a:lnTo>
                  <a:lnTo>
                    <a:pt x="13848" y="22899"/>
                  </a:lnTo>
                  <a:lnTo>
                    <a:pt x="14110" y="22827"/>
                  </a:lnTo>
                  <a:lnTo>
                    <a:pt x="14252" y="22756"/>
                  </a:lnTo>
                  <a:lnTo>
                    <a:pt x="14490" y="22613"/>
                  </a:lnTo>
                  <a:lnTo>
                    <a:pt x="14632" y="22518"/>
                  </a:lnTo>
                  <a:lnTo>
                    <a:pt x="14822" y="22352"/>
                  </a:lnTo>
                  <a:lnTo>
                    <a:pt x="14941" y="22233"/>
                  </a:lnTo>
                  <a:lnTo>
                    <a:pt x="15107" y="22043"/>
                  </a:lnTo>
                  <a:lnTo>
                    <a:pt x="15202" y="21901"/>
                  </a:lnTo>
                  <a:lnTo>
                    <a:pt x="15321" y="21687"/>
                  </a:lnTo>
                  <a:lnTo>
                    <a:pt x="15392" y="21497"/>
                  </a:lnTo>
                  <a:lnTo>
                    <a:pt x="15487" y="21260"/>
                  </a:lnTo>
                  <a:lnTo>
                    <a:pt x="15511" y="21141"/>
                  </a:lnTo>
                  <a:lnTo>
                    <a:pt x="15535" y="21022"/>
                  </a:lnTo>
                  <a:lnTo>
                    <a:pt x="15535" y="20903"/>
                  </a:lnTo>
                  <a:lnTo>
                    <a:pt x="15559" y="20666"/>
                  </a:lnTo>
                  <a:lnTo>
                    <a:pt x="15535" y="20381"/>
                  </a:lnTo>
                  <a:lnTo>
                    <a:pt x="15487" y="20096"/>
                  </a:lnTo>
                  <a:lnTo>
                    <a:pt x="15511" y="20048"/>
                  </a:lnTo>
                  <a:lnTo>
                    <a:pt x="15915" y="20119"/>
                  </a:lnTo>
                  <a:lnTo>
                    <a:pt x="16319" y="20143"/>
                  </a:lnTo>
                  <a:lnTo>
                    <a:pt x="16723" y="20167"/>
                  </a:lnTo>
                  <a:lnTo>
                    <a:pt x="17103" y="20191"/>
                  </a:lnTo>
                  <a:lnTo>
                    <a:pt x="17530" y="20167"/>
                  </a:lnTo>
                  <a:lnTo>
                    <a:pt x="17934" y="20143"/>
                  </a:lnTo>
                  <a:lnTo>
                    <a:pt x="18314" y="20096"/>
                  </a:lnTo>
                  <a:lnTo>
                    <a:pt x="18670" y="20024"/>
                  </a:lnTo>
                  <a:lnTo>
                    <a:pt x="19003" y="19929"/>
                  </a:lnTo>
                  <a:lnTo>
                    <a:pt x="19312" y="19834"/>
                  </a:lnTo>
                  <a:lnTo>
                    <a:pt x="19597" y="19716"/>
                  </a:lnTo>
                  <a:lnTo>
                    <a:pt x="19858" y="19573"/>
                  </a:lnTo>
                  <a:lnTo>
                    <a:pt x="20072" y="19431"/>
                  </a:lnTo>
                  <a:lnTo>
                    <a:pt x="20286" y="19288"/>
                  </a:lnTo>
                  <a:lnTo>
                    <a:pt x="20476" y="19146"/>
                  </a:lnTo>
                  <a:lnTo>
                    <a:pt x="20666" y="18979"/>
                  </a:lnTo>
                  <a:lnTo>
                    <a:pt x="20808" y="18837"/>
                  </a:lnTo>
                  <a:lnTo>
                    <a:pt x="20951" y="18670"/>
                  </a:lnTo>
                  <a:lnTo>
                    <a:pt x="21188" y="18338"/>
                  </a:lnTo>
                  <a:lnTo>
                    <a:pt x="21354" y="18029"/>
                  </a:lnTo>
                  <a:lnTo>
                    <a:pt x="21497" y="17697"/>
                  </a:lnTo>
                  <a:lnTo>
                    <a:pt x="21592" y="17364"/>
                  </a:lnTo>
                  <a:lnTo>
                    <a:pt x="21663" y="17008"/>
                  </a:lnTo>
                  <a:lnTo>
                    <a:pt x="21711" y="16628"/>
                  </a:lnTo>
                  <a:lnTo>
                    <a:pt x="21711" y="16248"/>
                  </a:lnTo>
                  <a:lnTo>
                    <a:pt x="21687" y="15868"/>
                  </a:lnTo>
                  <a:lnTo>
                    <a:pt x="21616" y="15464"/>
                  </a:lnTo>
                  <a:lnTo>
                    <a:pt x="21521" y="15060"/>
                  </a:lnTo>
                  <a:lnTo>
                    <a:pt x="21378" y="14632"/>
                  </a:lnTo>
                  <a:lnTo>
                    <a:pt x="21212" y="14205"/>
                  </a:lnTo>
                  <a:lnTo>
                    <a:pt x="21022" y="13777"/>
                  </a:lnTo>
                  <a:lnTo>
                    <a:pt x="20784" y="13350"/>
                  </a:lnTo>
                  <a:lnTo>
                    <a:pt x="20523" y="12898"/>
                  </a:lnTo>
                  <a:lnTo>
                    <a:pt x="20238" y="12447"/>
                  </a:lnTo>
                  <a:lnTo>
                    <a:pt x="19905" y="11996"/>
                  </a:lnTo>
                  <a:lnTo>
                    <a:pt x="20048" y="11806"/>
                  </a:lnTo>
                  <a:lnTo>
                    <a:pt x="20095" y="11806"/>
                  </a:lnTo>
                  <a:lnTo>
                    <a:pt x="20238" y="11758"/>
                  </a:lnTo>
                  <a:lnTo>
                    <a:pt x="20499" y="11687"/>
                  </a:lnTo>
                  <a:lnTo>
                    <a:pt x="20666" y="11592"/>
                  </a:lnTo>
                  <a:lnTo>
                    <a:pt x="20879" y="11473"/>
                  </a:lnTo>
                  <a:lnTo>
                    <a:pt x="21022" y="11378"/>
                  </a:lnTo>
                  <a:lnTo>
                    <a:pt x="21212" y="11212"/>
                  </a:lnTo>
                  <a:lnTo>
                    <a:pt x="21354" y="11093"/>
                  </a:lnTo>
                  <a:lnTo>
                    <a:pt x="21497" y="10903"/>
                  </a:lnTo>
                  <a:lnTo>
                    <a:pt x="21592" y="10761"/>
                  </a:lnTo>
                  <a:lnTo>
                    <a:pt x="21711" y="10547"/>
                  </a:lnTo>
                  <a:lnTo>
                    <a:pt x="21806" y="10357"/>
                  </a:lnTo>
                  <a:lnTo>
                    <a:pt x="21877" y="10119"/>
                  </a:lnTo>
                  <a:lnTo>
                    <a:pt x="21901" y="10001"/>
                  </a:lnTo>
                  <a:lnTo>
                    <a:pt x="21924" y="9882"/>
                  </a:lnTo>
                  <a:lnTo>
                    <a:pt x="21948" y="9763"/>
                  </a:lnTo>
                  <a:lnTo>
                    <a:pt x="21948" y="9526"/>
                  </a:lnTo>
                  <a:lnTo>
                    <a:pt x="21924" y="9217"/>
                  </a:lnTo>
                  <a:lnTo>
                    <a:pt x="21877" y="8932"/>
                  </a:lnTo>
                  <a:lnTo>
                    <a:pt x="21782" y="8647"/>
                  </a:lnTo>
                  <a:lnTo>
                    <a:pt x="21639" y="8385"/>
                  </a:lnTo>
                  <a:lnTo>
                    <a:pt x="21711" y="7910"/>
                  </a:lnTo>
                  <a:lnTo>
                    <a:pt x="21711" y="7483"/>
                  </a:lnTo>
                  <a:lnTo>
                    <a:pt x="21687" y="7079"/>
                  </a:lnTo>
                  <a:lnTo>
                    <a:pt x="21639" y="6723"/>
                  </a:lnTo>
                  <a:lnTo>
                    <a:pt x="21544" y="6390"/>
                  </a:lnTo>
                  <a:lnTo>
                    <a:pt x="21426" y="6105"/>
                  </a:lnTo>
                  <a:lnTo>
                    <a:pt x="21307" y="5844"/>
                  </a:lnTo>
                  <a:lnTo>
                    <a:pt x="21188" y="5606"/>
                  </a:lnTo>
                  <a:lnTo>
                    <a:pt x="20951" y="5274"/>
                  </a:lnTo>
                  <a:lnTo>
                    <a:pt x="20808" y="5131"/>
                  </a:lnTo>
                  <a:lnTo>
                    <a:pt x="20642" y="4965"/>
                  </a:lnTo>
                  <a:lnTo>
                    <a:pt x="20476" y="4799"/>
                  </a:lnTo>
                  <a:lnTo>
                    <a:pt x="20286" y="4632"/>
                  </a:lnTo>
                  <a:lnTo>
                    <a:pt x="20072" y="4490"/>
                  </a:lnTo>
                  <a:lnTo>
                    <a:pt x="19834" y="4347"/>
                  </a:lnTo>
                  <a:lnTo>
                    <a:pt x="19573" y="4229"/>
                  </a:lnTo>
                  <a:lnTo>
                    <a:pt x="19288" y="4110"/>
                  </a:lnTo>
                  <a:lnTo>
                    <a:pt x="18979" y="3991"/>
                  </a:lnTo>
                  <a:lnTo>
                    <a:pt x="18647" y="3920"/>
                  </a:lnTo>
                  <a:lnTo>
                    <a:pt x="18290" y="3849"/>
                  </a:lnTo>
                  <a:lnTo>
                    <a:pt x="17910" y="3777"/>
                  </a:lnTo>
                  <a:lnTo>
                    <a:pt x="17483" y="3754"/>
                  </a:lnTo>
                  <a:lnTo>
                    <a:pt x="17055" y="3730"/>
                  </a:lnTo>
                  <a:lnTo>
                    <a:pt x="16675" y="3754"/>
                  </a:lnTo>
                  <a:lnTo>
                    <a:pt x="16295" y="3777"/>
                  </a:lnTo>
                  <a:lnTo>
                    <a:pt x="15487" y="3872"/>
                  </a:lnTo>
                  <a:lnTo>
                    <a:pt x="15274" y="3421"/>
                  </a:lnTo>
                  <a:lnTo>
                    <a:pt x="15060" y="2970"/>
                  </a:lnTo>
                  <a:lnTo>
                    <a:pt x="14846" y="2590"/>
                  </a:lnTo>
                  <a:lnTo>
                    <a:pt x="14585" y="2210"/>
                  </a:lnTo>
                  <a:lnTo>
                    <a:pt x="14347" y="1853"/>
                  </a:lnTo>
                  <a:lnTo>
                    <a:pt x="14086" y="1544"/>
                  </a:lnTo>
                  <a:lnTo>
                    <a:pt x="13825" y="1259"/>
                  </a:lnTo>
                  <a:lnTo>
                    <a:pt x="13540" y="998"/>
                  </a:lnTo>
                  <a:lnTo>
                    <a:pt x="13255" y="761"/>
                  </a:lnTo>
                  <a:lnTo>
                    <a:pt x="12970" y="571"/>
                  </a:lnTo>
                  <a:lnTo>
                    <a:pt x="12661" y="404"/>
                  </a:lnTo>
                  <a:lnTo>
                    <a:pt x="12352" y="262"/>
                  </a:lnTo>
                  <a:lnTo>
                    <a:pt x="12043" y="143"/>
                  </a:lnTo>
                  <a:lnTo>
                    <a:pt x="11711" y="72"/>
                  </a:lnTo>
                  <a:lnTo>
                    <a:pt x="11378" y="24"/>
                  </a:lnTo>
                  <a:lnTo>
                    <a:pt x="110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421025" y="4891350"/>
              <a:ext cx="232825" cy="536250"/>
            </a:xfrm>
            <a:custGeom>
              <a:avLst/>
              <a:gdLst/>
              <a:ahLst/>
              <a:cxnLst/>
              <a:rect l="l" t="t" r="r" b="b"/>
              <a:pathLst>
                <a:path w="9313" h="21450" extrusionOk="0">
                  <a:moveTo>
                    <a:pt x="4870" y="523"/>
                  </a:moveTo>
                  <a:lnTo>
                    <a:pt x="5060" y="571"/>
                  </a:lnTo>
                  <a:lnTo>
                    <a:pt x="5274" y="642"/>
                  </a:lnTo>
                  <a:lnTo>
                    <a:pt x="5464" y="737"/>
                  </a:lnTo>
                  <a:lnTo>
                    <a:pt x="5678" y="856"/>
                  </a:lnTo>
                  <a:lnTo>
                    <a:pt x="5868" y="998"/>
                  </a:lnTo>
                  <a:lnTo>
                    <a:pt x="6058" y="1141"/>
                  </a:lnTo>
                  <a:lnTo>
                    <a:pt x="6248" y="1331"/>
                  </a:lnTo>
                  <a:lnTo>
                    <a:pt x="6414" y="1544"/>
                  </a:lnTo>
                  <a:lnTo>
                    <a:pt x="6604" y="1782"/>
                  </a:lnTo>
                  <a:lnTo>
                    <a:pt x="6771" y="2019"/>
                  </a:lnTo>
                  <a:lnTo>
                    <a:pt x="6937" y="2281"/>
                  </a:lnTo>
                  <a:lnTo>
                    <a:pt x="7269" y="2875"/>
                  </a:lnTo>
                  <a:lnTo>
                    <a:pt x="7554" y="3540"/>
                  </a:lnTo>
                  <a:lnTo>
                    <a:pt x="7816" y="4276"/>
                  </a:lnTo>
                  <a:lnTo>
                    <a:pt x="8053" y="5060"/>
                  </a:lnTo>
                  <a:lnTo>
                    <a:pt x="8267" y="5891"/>
                  </a:lnTo>
                  <a:lnTo>
                    <a:pt x="8457" y="6794"/>
                  </a:lnTo>
                  <a:lnTo>
                    <a:pt x="8600" y="7720"/>
                  </a:lnTo>
                  <a:lnTo>
                    <a:pt x="8695" y="8694"/>
                  </a:lnTo>
                  <a:lnTo>
                    <a:pt x="8766" y="9692"/>
                  </a:lnTo>
                  <a:lnTo>
                    <a:pt x="8790" y="10713"/>
                  </a:lnTo>
                  <a:lnTo>
                    <a:pt x="8766" y="11734"/>
                  </a:lnTo>
                  <a:lnTo>
                    <a:pt x="8695" y="12732"/>
                  </a:lnTo>
                  <a:lnTo>
                    <a:pt x="8600" y="13706"/>
                  </a:lnTo>
                  <a:lnTo>
                    <a:pt x="8457" y="14632"/>
                  </a:lnTo>
                  <a:lnTo>
                    <a:pt x="8267" y="15535"/>
                  </a:lnTo>
                  <a:lnTo>
                    <a:pt x="8053" y="16366"/>
                  </a:lnTo>
                  <a:lnTo>
                    <a:pt x="7816" y="17150"/>
                  </a:lnTo>
                  <a:lnTo>
                    <a:pt x="7554" y="17887"/>
                  </a:lnTo>
                  <a:lnTo>
                    <a:pt x="7269" y="18552"/>
                  </a:lnTo>
                  <a:lnTo>
                    <a:pt x="6937" y="19145"/>
                  </a:lnTo>
                  <a:lnTo>
                    <a:pt x="6771" y="19407"/>
                  </a:lnTo>
                  <a:lnTo>
                    <a:pt x="6604" y="19668"/>
                  </a:lnTo>
                  <a:lnTo>
                    <a:pt x="6414" y="19882"/>
                  </a:lnTo>
                  <a:lnTo>
                    <a:pt x="6248" y="20096"/>
                  </a:lnTo>
                  <a:lnTo>
                    <a:pt x="6058" y="20286"/>
                  </a:lnTo>
                  <a:lnTo>
                    <a:pt x="5868" y="20452"/>
                  </a:lnTo>
                  <a:lnTo>
                    <a:pt x="5678" y="20594"/>
                  </a:lnTo>
                  <a:lnTo>
                    <a:pt x="5464" y="20713"/>
                  </a:lnTo>
                  <a:lnTo>
                    <a:pt x="5274" y="20784"/>
                  </a:lnTo>
                  <a:lnTo>
                    <a:pt x="5060" y="20856"/>
                  </a:lnTo>
                  <a:lnTo>
                    <a:pt x="4870" y="20903"/>
                  </a:lnTo>
                  <a:lnTo>
                    <a:pt x="4657" y="20927"/>
                  </a:lnTo>
                  <a:lnTo>
                    <a:pt x="4443" y="20903"/>
                  </a:lnTo>
                  <a:lnTo>
                    <a:pt x="4229" y="20856"/>
                  </a:lnTo>
                  <a:lnTo>
                    <a:pt x="4039" y="20784"/>
                  </a:lnTo>
                  <a:lnTo>
                    <a:pt x="3825" y="20713"/>
                  </a:lnTo>
                  <a:lnTo>
                    <a:pt x="3635" y="20594"/>
                  </a:lnTo>
                  <a:lnTo>
                    <a:pt x="3445" y="20452"/>
                  </a:lnTo>
                  <a:lnTo>
                    <a:pt x="3255" y="20286"/>
                  </a:lnTo>
                  <a:lnTo>
                    <a:pt x="3065" y="20096"/>
                  </a:lnTo>
                  <a:lnTo>
                    <a:pt x="2875" y="19882"/>
                  </a:lnTo>
                  <a:lnTo>
                    <a:pt x="2709" y="19668"/>
                  </a:lnTo>
                  <a:lnTo>
                    <a:pt x="2519" y="19407"/>
                  </a:lnTo>
                  <a:lnTo>
                    <a:pt x="2353" y="19145"/>
                  </a:lnTo>
                  <a:lnTo>
                    <a:pt x="2044" y="18552"/>
                  </a:lnTo>
                  <a:lnTo>
                    <a:pt x="1735" y="17887"/>
                  </a:lnTo>
                  <a:lnTo>
                    <a:pt x="1474" y="17150"/>
                  </a:lnTo>
                  <a:lnTo>
                    <a:pt x="1236" y="16366"/>
                  </a:lnTo>
                  <a:lnTo>
                    <a:pt x="1022" y="15535"/>
                  </a:lnTo>
                  <a:lnTo>
                    <a:pt x="856" y="14632"/>
                  </a:lnTo>
                  <a:lnTo>
                    <a:pt x="714" y="13706"/>
                  </a:lnTo>
                  <a:lnTo>
                    <a:pt x="619" y="12732"/>
                  </a:lnTo>
                  <a:lnTo>
                    <a:pt x="547" y="11734"/>
                  </a:lnTo>
                  <a:lnTo>
                    <a:pt x="524" y="10713"/>
                  </a:lnTo>
                  <a:lnTo>
                    <a:pt x="547" y="9692"/>
                  </a:lnTo>
                  <a:lnTo>
                    <a:pt x="619" y="8694"/>
                  </a:lnTo>
                  <a:lnTo>
                    <a:pt x="714" y="7720"/>
                  </a:lnTo>
                  <a:lnTo>
                    <a:pt x="856" y="6794"/>
                  </a:lnTo>
                  <a:lnTo>
                    <a:pt x="1022" y="5891"/>
                  </a:lnTo>
                  <a:lnTo>
                    <a:pt x="1236" y="5060"/>
                  </a:lnTo>
                  <a:lnTo>
                    <a:pt x="1474" y="4276"/>
                  </a:lnTo>
                  <a:lnTo>
                    <a:pt x="1735" y="3540"/>
                  </a:lnTo>
                  <a:lnTo>
                    <a:pt x="2044" y="2875"/>
                  </a:lnTo>
                  <a:lnTo>
                    <a:pt x="2353" y="2281"/>
                  </a:lnTo>
                  <a:lnTo>
                    <a:pt x="2519" y="2019"/>
                  </a:lnTo>
                  <a:lnTo>
                    <a:pt x="2709" y="1782"/>
                  </a:lnTo>
                  <a:lnTo>
                    <a:pt x="2875" y="1544"/>
                  </a:lnTo>
                  <a:lnTo>
                    <a:pt x="3065" y="1331"/>
                  </a:lnTo>
                  <a:lnTo>
                    <a:pt x="3255" y="1141"/>
                  </a:lnTo>
                  <a:lnTo>
                    <a:pt x="3445" y="998"/>
                  </a:lnTo>
                  <a:lnTo>
                    <a:pt x="3635" y="856"/>
                  </a:lnTo>
                  <a:lnTo>
                    <a:pt x="3825" y="737"/>
                  </a:lnTo>
                  <a:lnTo>
                    <a:pt x="4039" y="642"/>
                  </a:lnTo>
                  <a:lnTo>
                    <a:pt x="4229" y="571"/>
                  </a:lnTo>
                  <a:lnTo>
                    <a:pt x="4443" y="523"/>
                  </a:lnTo>
                  <a:close/>
                  <a:moveTo>
                    <a:pt x="4419" y="0"/>
                  </a:moveTo>
                  <a:lnTo>
                    <a:pt x="4158" y="48"/>
                  </a:lnTo>
                  <a:lnTo>
                    <a:pt x="3944" y="119"/>
                  </a:lnTo>
                  <a:lnTo>
                    <a:pt x="3706" y="214"/>
                  </a:lnTo>
                  <a:lnTo>
                    <a:pt x="3469" y="333"/>
                  </a:lnTo>
                  <a:lnTo>
                    <a:pt x="3255" y="475"/>
                  </a:lnTo>
                  <a:lnTo>
                    <a:pt x="3041" y="642"/>
                  </a:lnTo>
                  <a:lnTo>
                    <a:pt x="2828" y="832"/>
                  </a:lnTo>
                  <a:lnTo>
                    <a:pt x="2614" y="1046"/>
                  </a:lnTo>
                  <a:lnTo>
                    <a:pt x="2424" y="1259"/>
                  </a:lnTo>
                  <a:lnTo>
                    <a:pt x="2210" y="1521"/>
                  </a:lnTo>
                  <a:lnTo>
                    <a:pt x="2020" y="1806"/>
                  </a:lnTo>
                  <a:lnTo>
                    <a:pt x="1854" y="2091"/>
                  </a:lnTo>
                  <a:lnTo>
                    <a:pt x="1664" y="2423"/>
                  </a:lnTo>
                  <a:lnTo>
                    <a:pt x="1497" y="2756"/>
                  </a:lnTo>
                  <a:lnTo>
                    <a:pt x="1355" y="3112"/>
                  </a:lnTo>
                  <a:lnTo>
                    <a:pt x="1046" y="3848"/>
                  </a:lnTo>
                  <a:lnTo>
                    <a:pt x="785" y="4680"/>
                  </a:lnTo>
                  <a:lnTo>
                    <a:pt x="547" y="5559"/>
                  </a:lnTo>
                  <a:lnTo>
                    <a:pt x="357" y="6509"/>
                  </a:lnTo>
                  <a:lnTo>
                    <a:pt x="191" y="7506"/>
                  </a:lnTo>
                  <a:lnTo>
                    <a:pt x="96" y="8528"/>
                  </a:lnTo>
                  <a:lnTo>
                    <a:pt x="25" y="9597"/>
                  </a:lnTo>
                  <a:lnTo>
                    <a:pt x="1" y="10713"/>
                  </a:lnTo>
                  <a:lnTo>
                    <a:pt x="25" y="11829"/>
                  </a:lnTo>
                  <a:lnTo>
                    <a:pt x="96" y="12898"/>
                  </a:lnTo>
                  <a:lnTo>
                    <a:pt x="191" y="13944"/>
                  </a:lnTo>
                  <a:lnTo>
                    <a:pt x="357" y="14941"/>
                  </a:lnTo>
                  <a:lnTo>
                    <a:pt x="547" y="15868"/>
                  </a:lnTo>
                  <a:lnTo>
                    <a:pt x="785" y="16746"/>
                  </a:lnTo>
                  <a:lnTo>
                    <a:pt x="1046" y="17578"/>
                  </a:lnTo>
                  <a:lnTo>
                    <a:pt x="1355" y="18338"/>
                  </a:lnTo>
                  <a:lnTo>
                    <a:pt x="1497" y="18694"/>
                  </a:lnTo>
                  <a:lnTo>
                    <a:pt x="1664" y="19027"/>
                  </a:lnTo>
                  <a:lnTo>
                    <a:pt x="1854" y="19335"/>
                  </a:lnTo>
                  <a:lnTo>
                    <a:pt x="2020" y="19644"/>
                  </a:lnTo>
                  <a:lnTo>
                    <a:pt x="2210" y="19906"/>
                  </a:lnTo>
                  <a:lnTo>
                    <a:pt x="2424" y="20167"/>
                  </a:lnTo>
                  <a:lnTo>
                    <a:pt x="2614" y="20404"/>
                  </a:lnTo>
                  <a:lnTo>
                    <a:pt x="2828" y="20618"/>
                  </a:lnTo>
                  <a:lnTo>
                    <a:pt x="3041" y="20808"/>
                  </a:lnTo>
                  <a:lnTo>
                    <a:pt x="3255" y="20974"/>
                  </a:lnTo>
                  <a:lnTo>
                    <a:pt x="3469" y="21117"/>
                  </a:lnTo>
                  <a:lnTo>
                    <a:pt x="3706" y="21236"/>
                  </a:lnTo>
                  <a:lnTo>
                    <a:pt x="3944" y="21331"/>
                  </a:lnTo>
                  <a:lnTo>
                    <a:pt x="4158" y="21378"/>
                  </a:lnTo>
                  <a:lnTo>
                    <a:pt x="4419" y="21426"/>
                  </a:lnTo>
                  <a:lnTo>
                    <a:pt x="4657" y="21449"/>
                  </a:lnTo>
                  <a:lnTo>
                    <a:pt x="4894" y="21426"/>
                  </a:lnTo>
                  <a:lnTo>
                    <a:pt x="5132" y="21378"/>
                  </a:lnTo>
                  <a:lnTo>
                    <a:pt x="5369" y="21331"/>
                  </a:lnTo>
                  <a:lnTo>
                    <a:pt x="5607" y="21236"/>
                  </a:lnTo>
                  <a:lnTo>
                    <a:pt x="5820" y="21117"/>
                  </a:lnTo>
                  <a:lnTo>
                    <a:pt x="6058" y="20974"/>
                  </a:lnTo>
                  <a:lnTo>
                    <a:pt x="6272" y="20808"/>
                  </a:lnTo>
                  <a:lnTo>
                    <a:pt x="6486" y="20618"/>
                  </a:lnTo>
                  <a:lnTo>
                    <a:pt x="6676" y="20404"/>
                  </a:lnTo>
                  <a:lnTo>
                    <a:pt x="6889" y="20167"/>
                  </a:lnTo>
                  <a:lnTo>
                    <a:pt x="7079" y="19906"/>
                  </a:lnTo>
                  <a:lnTo>
                    <a:pt x="7269" y="19644"/>
                  </a:lnTo>
                  <a:lnTo>
                    <a:pt x="7459" y="19335"/>
                  </a:lnTo>
                  <a:lnTo>
                    <a:pt x="7626" y="19027"/>
                  </a:lnTo>
                  <a:lnTo>
                    <a:pt x="7792" y="18694"/>
                  </a:lnTo>
                  <a:lnTo>
                    <a:pt x="7958" y="18338"/>
                  </a:lnTo>
                  <a:lnTo>
                    <a:pt x="8243" y="17578"/>
                  </a:lnTo>
                  <a:lnTo>
                    <a:pt x="8528" y="16746"/>
                  </a:lnTo>
                  <a:lnTo>
                    <a:pt x="8742" y="15868"/>
                  </a:lnTo>
                  <a:lnTo>
                    <a:pt x="8956" y="14941"/>
                  </a:lnTo>
                  <a:lnTo>
                    <a:pt x="9098" y="13944"/>
                  </a:lnTo>
                  <a:lnTo>
                    <a:pt x="9217" y="12898"/>
                  </a:lnTo>
                  <a:lnTo>
                    <a:pt x="9288" y="11829"/>
                  </a:lnTo>
                  <a:lnTo>
                    <a:pt x="9312" y="10713"/>
                  </a:lnTo>
                  <a:lnTo>
                    <a:pt x="9288" y="9597"/>
                  </a:lnTo>
                  <a:lnTo>
                    <a:pt x="9217" y="8528"/>
                  </a:lnTo>
                  <a:lnTo>
                    <a:pt x="9098" y="7506"/>
                  </a:lnTo>
                  <a:lnTo>
                    <a:pt x="8956" y="6509"/>
                  </a:lnTo>
                  <a:lnTo>
                    <a:pt x="8742" y="5559"/>
                  </a:lnTo>
                  <a:lnTo>
                    <a:pt x="8528" y="4680"/>
                  </a:lnTo>
                  <a:lnTo>
                    <a:pt x="8243" y="3848"/>
                  </a:lnTo>
                  <a:lnTo>
                    <a:pt x="7958" y="3112"/>
                  </a:lnTo>
                  <a:lnTo>
                    <a:pt x="7792" y="2756"/>
                  </a:lnTo>
                  <a:lnTo>
                    <a:pt x="7626" y="2423"/>
                  </a:lnTo>
                  <a:lnTo>
                    <a:pt x="7459" y="2091"/>
                  </a:lnTo>
                  <a:lnTo>
                    <a:pt x="7269" y="1806"/>
                  </a:lnTo>
                  <a:lnTo>
                    <a:pt x="7079" y="1521"/>
                  </a:lnTo>
                  <a:lnTo>
                    <a:pt x="6889" y="1259"/>
                  </a:lnTo>
                  <a:lnTo>
                    <a:pt x="6676" y="1046"/>
                  </a:lnTo>
                  <a:lnTo>
                    <a:pt x="6486" y="832"/>
                  </a:lnTo>
                  <a:lnTo>
                    <a:pt x="6272" y="642"/>
                  </a:lnTo>
                  <a:lnTo>
                    <a:pt x="6058" y="475"/>
                  </a:lnTo>
                  <a:lnTo>
                    <a:pt x="5820" y="333"/>
                  </a:lnTo>
                  <a:lnTo>
                    <a:pt x="5607" y="214"/>
                  </a:lnTo>
                  <a:lnTo>
                    <a:pt x="5369" y="119"/>
                  </a:lnTo>
                  <a:lnTo>
                    <a:pt x="5132" y="48"/>
                  </a:lnTo>
                  <a:lnTo>
                    <a:pt x="4894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301675" y="4984575"/>
              <a:ext cx="471525" cy="349200"/>
            </a:xfrm>
            <a:custGeom>
              <a:avLst/>
              <a:gdLst/>
              <a:ahLst/>
              <a:cxnLst/>
              <a:rect l="l" t="t" r="r" b="b"/>
              <a:pathLst>
                <a:path w="18861" h="13968" extrusionOk="0">
                  <a:moveTo>
                    <a:pt x="15915" y="547"/>
                  </a:moveTo>
                  <a:lnTo>
                    <a:pt x="16319" y="595"/>
                  </a:lnTo>
                  <a:lnTo>
                    <a:pt x="16723" y="690"/>
                  </a:lnTo>
                  <a:lnTo>
                    <a:pt x="17055" y="785"/>
                  </a:lnTo>
                  <a:lnTo>
                    <a:pt x="17364" y="927"/>
                  </a:lnTo>
                  <a:lnTo>
                    <a:pt x="17649" y="1117"/>
                  </a:lnTo>
                  <a:lnTo>
                    <a:pt x="17863" y="1331"/>
                  </a:lnTo>
                  <a:lnTo>
                    <a:pt x="18053" y="1568"/>
                  </a:lnTo>
                  <a:lnTo>
                    <a:pt x="18148" y="1735"/>
                  </a:lnTo>
                  <a:lnTo>
                    <a:pt x="18219" y="1925"/>
                  </a:lnTo>
                  <a:lnTo>
                    <a:pt x="18290" y="2115"/>
                  </a:lnTo>
                  <a:lnTo>
                    <a:pt x="18314" y="2328"/>
                  </a:lnTo>
                  <a:lnTo>
                    <a:pt x="18338" y="2566"/>
                  </a:lnTo>
                  <a:lnTo>
                    <a:pt x="18314" y="2780"/>
                  </a:lnTo>
                  <a:lnTo>
                    <a:pt x="18290" y="3041"/>
                  </a:lnTo>
                  <a:lnTo>
                    <a:pt x="18243" y="3279"/>
                  </a:lnTo>
                  <a:lnTo>
                    <a:pt x="18172" y="3540"/>
                  </a:lnTo>
                  <a:lnTo>
                    <a:pt x="18077" y="3801"/>
                  </a:lnTo>
                  <a:lnTo>
                    <a:pt x="17982" y="4086"/>
                  </a:lnTo>
                  <a:lnTo>
                    <a:pt x="17839" y="4371"/>
                  </a:lnTo>
                  <a:lnTo>
                    <a:pt x="17697" y="4656"/>
                  </a:lnTo>
                  <a:lnTo>
                    <a:pt x="17530" y="4965"/>
                  </a:lnTo>
                  <a:lnTo>
                    <a:pt x="17150" y="5559"/>
                  </a:lnTo>
                  <a:lnTo>
                    <a:pt x="16652" y="6224"/>
                  </a:lnTo>
                  <a:lnTo>
                    <a:pt x="16105" y="6865"/>
                  </a:lnTo>
                  <a:lnTo>
                    <a:pt x="15488" y="7507"/>
                  </a:lnTo>
                  <a:lnTo>
                    <a:pt x="14823" y="8148"/>
                  </a:lnTo>
                  <a:lnTo>
                    <a:pt x="14086" y="8766"/>
                  </a:lnTo>
                  <a:lnTo>
                    <a:pt x="13326" y="9383"/>
                  </a:lnTo>
                  <a:lnTo>
                    <a:pt x="12495" y="9953"/>
                  </a:lnTo>
                  <a:lnTo>
                    <a:pt x="11640" y="10523"/>
                  </a:lnTo>
                  <a:lnTo>
                    <a:pt x="10761" y="11046"/>
                  </a:lnTo>
                  <a:lnTo>
                    <a:pt x="9882" y="11545"/>
                  </a:lnTo>
                  <a:lnTo>
                    <a:pt x="9003" y="11972"/>
                  </a:lnTo>
                  <a:lnTo>
                    <a:pt x="8124" y="12352"/>
                  </a:lnTo>
                  <a:lnTo>
                    <a:pt x="7269" y="12685"/>
                  </a:lnTo>
                  <a:lnTo>
                    <a:pt x="6414" y="12946"/>
                  </a:lnTo>
                  <a:lnTo>
                    <a:pt x="5583" y="13160"/>
                  </a:lnTo>
                  <a:lnTo>
                    <a:pt x="4799" y="13326"/>
                  </a:lnTo>
                  <a:lnTo>
                    <a:pt x="4062" y="13421"/>
                  </a:lnTo>
                  <a:lnTo>
                    <a:pt x="3730" y="13445"/>
                  </a:lnTo>
                  <a:lnTo>
                    <a:pt x="3397" y="13445"/>
                  </a:lnTo>
                  <a:lnTo>
                    <a:pt x="3089" y="13421"/>
                  </a:lnTo>
                  <a:lnTo>
                    <a:pt x="2803" y="13421"/>
                  </a:lnTo>
                  <a:lnTo>
                    <a:pt x="2518" y="13374"/>
                  </a:lnTo>
                  <a:lnTo>
                    <a:pt x="2257" y="13326"/>
                  </a:lnTo>
                  <a:lnTo>
                    <a:pt x="2020" y="13255"/>
                  </a:lnTo>
                  <a:lnTo>
                    <a:pt x="1782" y="13184"/>
                  </a:lnTo>
                  <a:lnTo>
                    <a:pt x="1568" y="13089"/>
                  </a:lnTo>
                  <a:lnTo>
                    <a:pt x="1378" y="12970"/>
                  </a:lnTo>
                  <a:lnTo>
                    <a:pt x="1188" y="12851"/>
                  </a:lnTo>
                  <a:lnTo>
                    <a:pt x="1046" y="12732"/>
                  </a:lnTo>
                  <a:lnTo>
                    <a:pt x="903" y="12566"/>
                  </a:lnTo>
                  <a:lnTo>
                    <a:pt x="784" y="12400"/>
                  </a:lnTo>
                  <a:lnTo>
                    <a:pt x="689" y="12234"/>
                  </a:lnTo>
                  <a:lnTo>
                    <a:pt x="618" y="12044"/>
                  </a:lnTo>
                  <a:lnTo>
                    <a:pt x="571" y="11853"/>
                  </a:lnTo>
                  <a:lnTo>
                    <a:pt x="523" y="11640"/>
                  </a:lnTo>
                  <a:lnTo>
                    <a:pt x="523" y="11426"/>
                  </a:lnTo>
                  <a:lnTo>
                    <a:pt x="523" y="11188"/>
                  </a:lnTo>
                  <a:lnTo>
                    <a:pt x="547" y="10951"/>
                  </a:lnTo>
                  <a:lnTo>
                    <a:pt x="594" y="10690"/>
                  </a:lnTo>
                  <a:lnTo>
                    <a:pt x="666" y="10428"/>
                  </a:lnTo>
                  <a:lnTo>
                    <a:pt x="761" y="10167"/>
                  </a:lnTo>
                  <a:lnTo>
                    <a:pt x="879" y="9882"/>
                  </a:lnTo>
                  <a:lnTo>
                    <a:pt x="998" y="9597"/>
                  </a:lnTo>
                  <a:lnTo>
                    <a:pt x="1141" y="9312"/>
                  </a:lnTo>
                  <a:lnTo>
                    <a:pt x="1307" y="9027"/>
                  </a:lnTo>
                  <a:lnTo>
                    <a:pt x="1711" y="8409"/>
                  </a:lnTo>
                  <a:lnTo>
                    <a:pt x="2186" y="7768"/>
                  </a:lnTo>
                  <a:lnTo>
                    <a:pt x="2756" y="7103"/>
                  </a:lnTo>
                  <a:lnTo>
                    <a:pt x="3350" y="6462"/>
                  </a:lnTo>
                  <a:lnTo>
                    <a:pt x="4039" y="5820"/>
                  </a:lnTo>
                  <a:lnTo>
                    <a:pt x="4751" y="5203"/>
                  </a:lnTo>
                  <a:lnTo>
                    <a:pt x="5535" y="4609"/>
                  </a:lnTo>
                  <a:lnTo>
                    <a:pt x="6343" y="4015"/>
                  </a:lnTo>
                  <a:lnTo>
                    <a:pt x="7198" y="3445"/>
                  </a:lnTo>
                  <a:lnTo>
                    <a:pt x="7768" y="3112"/>
                  </a:lnTo>
                  <a:lnTo>
                    <a:pt x="8314" y="2780"/>
                  </a:lnTo>
                  <a:lnTo>
                    <a:pt x="8884" y="2471"/>
                  </a:lnTo>
                  <a:lnTo>
                    <a:pt x="9454" y="2210"/>
                  </a:lnTo>
                  <a:lnTo>
                    <a:pt x="10001" y="1948"/>
                  </a:lnTo>
                  <a:lnTo>
                    <a:pt x="10547" y="1711"/>
                  </a:lnTo>
                  <a:lnTo>
                    <a:pt x="11093" y="1497"/>
                  </a:lnTo>
                  <a:lnTo>
                    <a:pt x="11640" y="1283"/>
                  </a:lnTo>
                  <a:lnTo>
                    <a:pt x="12162" y="1117"/>
                  </a:lnTo>
                  <a:lnTo>
                    <a:pt x="12685" y="975"/>
                  </a:lnTo>
                  <a:lnTo>
                    <a:pt x="13184" y="832"/>
                  </a:lnTo>
                  <a:lnTo>
                    <a:pt x="13682" y="737"/>
                  </a:lnTo>
                  <a:lnTo>
                    <a:pt x="14157" y="642"/>
                  </a:lnTo>
                  <a:lnTo>
                    <a:pt x="14609" y="595"/>
                  </a:lnTo>
                  <a:lnTo>
                    <a:pt x="15060" y="547"/>
                  </a:lnTo>
                  <a:close/>
                  <a:moveTo>
                    <a:pt x="15226" y="1"/>
                  </a:moveTo>
                  <a:lnTo>
                    <a:pt x="14846" y="24"/>
                  </a:lnTo>
                  <a:lnTo>
                    <a:pt x="14490" y="48"/>
                  </a:lnTo>
                  <a:lnTo>
                    <a:pt x="14086" y="96"/>
                  </a:lnTo>
                  <a:lnTo>
                    <a:pt x="13302" y="262"/>
                  </a:lnTo>
                  <a:lnTo>
                    <a:pt x="12447" y="476"/>
                  </a:lnTo>
                  <a:lnTo>
                    <a:pt x="11592" y="737"/>
                  </a:lnTo>
                  <a:lnTo>
                    <a:pt x="10689" y="1070"/>
                  </a:lnTo>
                  <a:lnTo>
                    <a:pt x="9763" y="1473"/>
                  </a:lnTo>
                  <a:lnTo>
                    <a:pt x="8813" y="1925"/>
                  </a:lnTo>
                  <a:lnTo>
                    <a:pt x="7887" y="2423"/>
                  </a:lnTo>
                  <a:lnTo>
                    <a:pt x="6913" y="2994"/>
                  </a:lnTo>
                  <a:lnTo>
                    <a:pt x="6034" y="3587"/>
                  </a:lnTo>
                  <a:lnTo>
                    <a:pt x="5203" y="4181"/>
                  </a:lnTo>
                  <a:lnTo>
                    <a:pt x="4419" y="4799"/>
                  </a:lnTo>
                  <a:lnTo>
                    <a:pt x="3659" y="5440"/>
                  </a:lnTo>
                  <a:lnTo>
                    <a:pt x="2970" y="6105"/>
                  </a:lnTo>
                  <a:lnTo>
                    <a:pt x="2352" y="6770"/>
                  </a:lnTo>
                  <a:lnTo>
                    <a:pt x="1782" y="7435"/>
                  </a:lnTo>
                  <a:lnTo>
                    <a:pt x="1283" y="8100"/>
                  </a:lnTo>
                  <a:lnTo>
                    <a:pt x="1046" y="8457"/>
                  </a:lnTo>
                  <a:lnTo>
                    <a:pt x="832" y="8789"/>
                  </a:lnTo>
                  <a:lnTo>
                    <a:pt x="642" y="9122"/>
                  </a:lnTo>
                  <a:lnTo>
                    <a:pt x="476" y="9454"/>
                  </a:lnTo>
                  <a:lnTo>
                    <a:pt x="357" y="9763"/>
                  </a:lnTo>
                  <a:lnTo>
                    <a:pt x="238" y="10096"/>
                  </a:lnTo>
                  <a:lnTo>
                    <a:pt x="143" y="10381"/>
                  </a:lnTo>
                  <a:lnTo>
                    <a:pt x="72" y="10690"/>
                  </a:lnTo>
                  <a:lnTo>
                    <a:pt x="24" y="10975"/>
                  </a:lnTo>
                  <a:lnTo>
                    <a:pt x="1" y="11236"/>
                  </a:lnTo>
                  <a:lnTo>
                    <a:pt x="1" y="11521"/>
                  </a:lnTo>
                  <a:lnTo>
                    <a:pt x="24" y="11782"/>
                  </a:lnTo>
                  <a:lnTo>
                    <a:pt x="72" y="12020"/>
                  </a:lnTo>
                  <a:lnTo>
                    <a:pt x="143" y="12257"/>
                  </a:lnTo>
                  <a:lnTo>
                    <a:pt x="214" y="12471"/>
                  </a:lnTo>
                  <a:lnTo>
                    <a:pt x="333" y="12685"/>
                  </a:lnTo>
                  <a:lnTo>
                    <a:pt x="452" y="12851"/>
                  </a:lnTo>
                  <a:lnTo>
                    <a:pt x="571" y="12994"/>
                  </a:lnTo>
                  <a:lnTo>
                    <a:pt x="689" y="13112"/>
                  </a:lnTo>
                  <a:lnTo>
                    <a:pt x="832" y="13255"/>
                  </a:lnTo>
                  <a:lnTo>
                    <a:pt x="998" y="13350"/>
                  </a:lnTo>
                  <a:lnTo>
                    <a:pt x="1165" y="13469"/>
                  </a:lnTo>
                  <a:lnTo>
                    <a:pt x="1521" y="13635"/>
                  </a:lnTo>
                  <a:lnTo>
                    <a:pt x="1925" y="13777"/>
                  </a:lnTo>
                  <a:lnTo>
                    <a:pt x="2376" y="13896"/>
                  </a:lnTo>
                  <a:lnTo>
                    <a:pt x="2875" y="13944"/>
                  </a:lnTo>
                  <a:lnTo>
                    <a:pt x="3397" y="13968"/>
                  </a:lnTo>
                  <a:lnTo>
                    <a:pt x="3754" y="13968"/>
                  </a:lnTo>
                  <a:lnTo>
                    <a:pt x="4110" y="13944"/>
                  </a:lnTo>
                  <a:lnTo>
                    <a:pt x="4870" y="13849"/>
                  </a:lnTo>
                  <a:lnTo>
                    <a:pt x="5701" y="13682"/>
                  </a:lnTo>
                  <a:lnTo>
                    <a:pt x="6556" y="13469"/>
                  </a:lnTo>
                  <a:lnTo>
                    <a:pt x="7412" y="13184"/>
                  </a:lnTo>
                  <a:lnTo>
                    <a:pt x="8314" y="12851"/>
                  </a:lnTo>
                  <a:lnTo>
                    <a:pt x="9217" y="12447"/>
                  </a:lnTo>
                  <a:lnTo>
                    <a:pt x="10119" y="11996"/>
                  </a:lnTo>
                  <a:lnTo>
                    <a:pt x="11022" y="11521"/>
                  </a:lnTo>
                  <a:lnTo>
                    <a:pt x="11925" y="10975"/>
                  </a:lnTo>
                  <a:lnTo>
                    <a:pt x="12804" y="10405"/>
                  </a:lnTo>
                  <a:lnTo>
                    <a:pt x="13635" y="9787"/>
                  </a:lnTo>
                  <a:lnTo>
                    <a:pt x="14442" y="9169"/>
                  </a:lnTo>
                  <a:lnTo>
                    <a:pt x="15179" y="8528"/>
                  </a:lnTo>
                  <a:lnTo>
                    <a:pt x="15868" y="7863"/>
                  </a:lnTo>
                  <a:lnTo>
                    <a:pt x="16509" y="7198"/>
                  </a:lnTo>
                  <a:lnTo>
                    <a:pt x="17079" y="6533"/>
                  </a:lnTo>
                  <a:lnTo>
                    <a:pt x="17578" y="5868"/>
                  </a:lnTo>
                  <a:lnTo>
                    <a:pt x="17815" y="5511"/>
                  </a:lnTo>
                  <a:lnTo>
                    <a:pt x="18005" y="5179"/>
                  </a:lnTo>
                  <a:lnTo>
                    <a:pt x="18195" y="4846"/>
                  </a:lnTo>
                  <a:lnTo>
                    <a:pt x="18362" y="4514"/>
                  </a:lnTo>
                  <a:lnTo>
                    <a:pt x="18504" y="4205"/>
                  </a:lnTo>
                  <a:lnTo>
                    <a:pt x="18623" y="3896"/>
                  </a:lnTo>
                  <a:lnTo>
                    <a:pt x="18718" y="3587"/>
                  </a:lnTo>
                  <a:lnTo>
                    <a:pt x="18789" y="3302"/>
                  </a:lnTo>
                  <a:lnTo>
                    <a:pt x="18837" y="3017"/>
                  </a:lnTo>
                  <a:lnTo>
                    <a:pt x="18861" y="2732"/>
                  </a:lnTo>
                  <a:lnTo>
                    <a:pt x="18861" y="2471"/>
                  </a:lnTo>
                  <a:lnTo>
                    <a:pt x="18837" y="2210"/>
                  </a:lnTo>
                  <a:lnTo>
                    <a:pt x="18789" y="1948"/>
                  </a:lnTo>
                  <a:lnTo>
                    <a:pt x="18718" y="1711"/>
                  </a:lnTo>
                  <a:lnTo>
                    <a:pt x="18623" y="1497"/>
                  </a:lnTo>
                  <a:lnTo>
                    <a:pt x="18504" y="1283"/>
                  </a:lnTo>
                  <a:lnTo>
                    <a:pt x="18362" y="1093"/>
                  </a:lnTo>
                  <a:lnTo>
                    <a:pt x="18195" y="903"/>
                  </a:lnTo>
                  <a:lnTo>
                    <a:pt x="18005" y="737"/>
                  </a:lnTo>
                  <a:lnTo>
                    <a:pt x="17815" y="595"/>
                  </a:lnTo>
                  <a:lnTo>
                    <a:pt x="17602" y="452"/>
                  </a:lnTo>
                  <a:lnTo>
                    <a:pt x="17340" y="333"/>
                  </a:lnTo>
                  <a:lnTo>
                    <a:pt x="17103" y="238"/>
                  </a:lnTo>
                  <a:lnTo>
                    <a:pt x="16818" y="167"/>
                  </a:lnTo>
                  <a:lnTo>
                    <a:pt x="16533" y="96"/>
                  </a:lnTo>
                  <a:lnTo>
                    <a:pt x="16224" y="48"/>
                  </a:lnTo>
                  <a:lnTo>
                    <a:pt x="15891" y="24"/>
                  </a:lnTo>
                  <a:lnTo>
                    <a:pt x="15559" y="1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301675" y="4985175"/>
              <a:ext cx="471525" cy="348000"/>
            </a:xfrm>
            <a:custGeom>
              <a:avLst/>
              <a:gdLst/>
              <a:ahLst/>
              <a:cxnLst/>
              <a:rect l="l" t="t" r="r" b="b"/>
              <a:pathLst>
                <a:path w="18861" h="13920" extrusionOk="0">
                  <a:moveTo>
                    <a:pt x="3682" y="547"/>
                  </a:moveTo>
                  <a:lnTo>
                    <a:pt x="4039" y="571"/>
                  </a:lnTo>
                  <a:lnTo>
                    <a:pt x="4775" y="666"/>
                  </a:lnTo>
                  <a:lnTo>
                    <a:pt x="5559" y="808"/>
                  </a:lnTo>
                  <a:lnTo>
                    <a:pt x="6390" y="1046"/>
                  </a:lnTo>
                  <a:lnTo>
                    <a:pt x="7245" y="1307"/>
                  </a:lnTo>
                  <a:lnTo>
                    <a:pt x="8100" y="1639"/>
                  </a:lnTo>
                  <a:lnTo>
                    <a:pt x="8979" y="2019"/>
                  </a:lnTo>
                  <a:lnTo>
                    <a:pt x="9858" y="2447"/>
                  </a:lnTo>
                  <a:lnTo>
                    <a:pt x="10737" y="2946"/>
                  </a:lnTo>
                  <a:lnTo>
                    <a:pt x="11616" y="3468"/>
                  </a:lnTo>
                  <a:lnTo>
                    <a:pt x="12471" y="4038"/>
                  </a:lnTo>
                  <a:lnTo>
                    <a:pt x="13279" y="4609"/>
                  </a:lnTo>
                  <a:lnTo>
                    <a:pt x="14062" y="5226"/>
                  </a:lnTo>
                  <a:lnTo>
                    <a:pt x="14775" y="5844"/>
                  </a:lnTo>
                  <a:lnTo>
                    <a:pt x="15416" y="6461"/>
                  </a:lnTo>
                  <a:lnTo>
                    <a:pt x="16034" y="7079"/>
                  </a:lnTo>
                  <a:lnTo>
                    <a:pt x="16580" y="7696"/>
                  </a:lnTo>
                  <a:lnTo>
                    <a:pt x="17032" y="8314"/>
                  </a:lnTo>
                  <a:lnTo>
                    <a:pt x="17459" y="8932"/>
                  </a:lnTo>
                  <a:lnTo>
                    <a:pt x="17792" y="9502"/>
                  </a:lnTo>
                  <a:lnTo>
                    <a:pt x="17910" y="9787"/>
                  </a:lnTo>
                  <a:lnTo>
                    <a:pt x="18029" y="10072"/>
                  </a:lnTo>
                  <a:lnTo>
                    <a:pt x="18148" y="10333"/>
                  </a:lnTo>
                  <a:lnTo>
                    <a:pt x="18219" y="10594"/>
                  </a:lnTo>
                  <a:lnTo>
                    <a:pt x="18267" y="10856"/>
                  </a:lnTo>
                  <a:lnTo>
                    <a:pt x="18314" y="11117"/>
                  </a:lnTo>
                  <a:lnTo>
                    <a:pt x="18314" y="11354"/>
                  </a:lnTo>
                  <a:lnTo>
                    <a:pt x="18314" y="11568"/>
                  </a:lnTo>
                  <a:lnTo>
                    <a:pt x="18290" y="11806"/>
                  </a:lnTo>
                  <a:lnTo>
                    <a:pt x="18243" y="11996"/>
                  </a:lnTo>
                  <a:lnTo>
                    <a:pt x="18172" y="12210"/>
                  </a:lnTo>
                  <a:lnTo>
                    <a:pt x="18053" y="12376"/>
                  </a:lnTo>
                  <a:lnTo>
                    <a:pt x="17934" y="12566"/>
                  </a:lnTo>
                  <a:lnTo>
                    <a:pt x="17792" y="12708"/>
                  </a:lnTo>
                  <a:lnTo>
                    <a:pt x="17625" y="12851"/>
                  </a:lnTo>
                  <a:lnTo>
                    <a:pt x="17435" y="12970"/>
                  </a:lnTo>
                  <a:lnTo>
                    <a:pt x="17245" y="13065"/>
                  </a:lnTo>
                  <a:lnTo>
                    <a:pt x="17032" y="13160"/>
                  </a:lnTo>
                  <a:lnTo>
                    <a:pt x="16770" y="13231"/>
                  </a:lnTo>
                  <a:lnTo>
                    <a:pt x="16533" y="13302"/>
                  </a:lnTo>
                  <a:lnTo>
                    <a:pt x="16248" y="13350"/>
                  </a:lnTo>
                  <a:lnTo>
                    <a:pt x="15963" y="13373"/>
                  </a:lnTo>
                  <a:lnTo>
                    <a:pt x="15654" y="13397"/>
                  </a:lnTo>
                  <a:lnTo>
                    <a:pt x="15345" y="13373"/>
                  </a:lnTo>
                  <a:lnTo>
                    <a:pt x="14680" y="13350"/>
                  </a:lnTo>
                  <a:lnTo>
                    <a:pt x="13944" y="13231"/>
                  </a:lnTo>
                  <a:lnTo>
                    <a:pt x="13184" y="13088"/>
                  </a:lnTo>
                  <a:lnTo>
                    <a:pt x="12400" y="12851"/>
                  </a:lnTo>
                  <a:lnTo>
                    <a:pt x="11568" y="12590"/>
                  </a:lnTo>
                  <a:lnTo>
                    <a:pt x="10737" y="12257"/>
                  </a:lnTo>
                  <a:lnTo>
                    <a:pt x="9858" y="11901"/>
                  </a:lnTo>
                  <a:lnTo>
                    <a:pt x="8979" y="11473"/>
                  </a:lnTo>
                  <a:lnTo>
                    <a:pt x="8100" y="10998"/>
                  </a:lnTo>
                  <a:lnTo>
                    <a:pt x="7222" y="10452"/>
                  </a:lnTo>
                  <a:lnTo>
                    <a:pt x="6366" y="9905"/>
                  </a:lnTo>
                  <a:lnTo>
                    <a:pt x="5559" y="9312"/>
                  </a:lnTo>
                  <a:lnTo>
                    <a:pt x="4799" y="8718"/>
                  </a:lnTo>
                  <a:lnTo>
                    <a:pt x="4086" y="8100"/>
                  </a:lnTo>
                  <a:lnTo>
                    <a:pt x="3421" y="7483"/>
                  </a:lnTo>
                  <a:lnTo>
                    <a:pt x="2827" y="6841"/>
                  </a:lnTo>
                  <a:lnTo>
                    <a:pt x="2281" y="6224"/>
                  </a:lnTo>
                  <a:lnTo>
                    <a:pt x="1806" y="5606"/>
                  </a:lnTo>
                  <a:lnTo>
                    <a:pt x="1402" y="5012"/>
                  </a:lnTo>
                  <a:lnTo>
                    <a:pt x="1070" y="4419"/>
                  </a:lnTo>
                  <a:lnTo>
                    <a:pt x="927" y="4133"/>
                  </a:lnTo>
                  <a:lnTo>
                    <a:pt x="808" y="3848"/>
                  </a:lnTo>
                  <a:lnTo>
                    <a:pt x="713" y="3587"/>
                  </a:lnTo>
                  <a:lnTo>
                    <a:pt x="642" y="3326"/>
                  </a:lnTo>
                  <a:lnTo>
                    <a:pt x="571" y="3065"/>
                  </a:lnTo>
                  <a:lnTo>
                    <a:pt x="547" y="2827"/>
                  </a:lnTo>
                  <a:lnTo>
                    <a:pt x="523" y="2590"/>
                  </a:lnTo>
                  <a:lnTo>
                    <a:pt x="523" y="2352"/>
                  </a:lnTo>
                  <a:lnTo>
                    <a:pt x="571" y="2138"/>
                  </a:lnTo>
                  <a:lnTo>
                    <a:pt x="618" y="1924"/>
                  </a:lnTo>
                  <a:lnTo>
                    <a:pt x="689" y="1734"/>
                  </a:lnTo>
                  <a:lnTo>
                    <a:pt x="784" y="1544"/>
                  </a:lnTo>
                  <a:lnTo>
                    <a:pt x="975" y="1307"/>
                  </a:lnTo>
                  <a:lnTo>
                    <a:pt x="1188" y="1117"/>
                  </a:lnTo>
                  <a:lnTo>
                    <a:pt x="1450" y="927"/>
                  </a:lnTo>
                  <a:lnTo>
                    <a:pt x="1758" y="784"/>
                  </a:lnTo>
                  <a:lnTo>
                    <a:pt x="2115" y="689"/>
                  </a:lnTo>
                  <a:lnTo>
                    <a:pt x="2495" y="594"/>
                  </a:lnTo>
                  <a:lnTo>
                    <a:pt x="2899" y="547"/>
                  </a:lnTo>
                  <a:close/>
                  <a:moveTo>
                    <a:pt x="3302" y="0"/>
                  </a:moveTo>
                  <a:lnTo>
                    <a:pt x="2970" y="24"/>
                  </a:lnTo>
                  <a:lnTo>
                    <a:pt x="2637" y="48"/>
                  </a:lnTo>
                  <a:lnTo>
                    <a:pt x="2305" y="95"/>
                  </a:lnTo>
                  <a:lnTo>
                    <a:pt x="2020" y="167"/>
                  </a:lnTo>
                  <a:lnTo>
                    <a:pt x="1735" y="238"/>
                  </a:lnTo>
                  <a:lnTo>
                    <a:pt x="1473" y="333"/>
                  </a:lnTo>
                  <a:lnTo>
                    <a:pt x="1236" y="452"/>
                  </a:lnTo>
                  <a:lnTo>
                    <a:pt x="1022" y="571"/>
                  </a:lnTo>
                  <a:lnTo>
                    <a:pt x="832" y="713"/>
                  </a:lnTo>
                  <a:lnTo>
                    <a:pt x="642" y="879"/>
                  </a:lnTo>
                  <a:lnTo>
                    <a:pt x="476" y="1069"/>
                  </a:lnTo>
                  <a:lnTo>
                    <a:pt x="333" y="1259"/>
                  </a:lnTo>
                  <a:lnTo>
                    <a:pt x="214" y="1473"/>
                  </a:lnTo>
                  <a:lnTo>
                    <a:pt x="143" y="1711"/>
                  </a:lnTo>
                  <a:lnTo>
                    <a:pt x="72" y="1924"/>
                  </a:lnTo>
                  <a:lnTo>
                    <a:pt x="24" y="2186"/>
                  </a:lnTo>
                  <a:lnTo>
                    <a:pt x="1" y="2447"/>
                  </a:lnTo>
                  <a:lnTo>
                    <a:pt x="1" y="2708"/>
                  </a:lnTo>
                  <a:lnTo>
                    <a:pt x="24" y="2970"/>
                  </a:lnTo>
                  <a:lnTo>
                    <a:pt x="72" y="3255"/>
                  </a:lnTo>
                  <a:lnTo>
                    <a:pt x="143" y="3540"/>
                  </a:lnTo>
                  <a:lnTo>
                    <a:pt x="238" y="3825"/>
                  </a:lnTo>
                  <a:lnTo>
                    <a:pt x="357" y="4133"/>
                  </a:lnTo>
                  <a:lnTo>
                    <a:pt x="476" y="4442"/>
                  </a:lnTo>
                  <a:lnTo>
                    <a:pt x="642" y="4751"/>
                  </a:lnTo>
                  <a:lnTo>
                    <a:pt x="808" y="5060"/>
                  </a:lnTo>
                  <a:lnTo>
                    <a:pt x="998" y="5392"/>
                  </a:lnTo>
                  <a:lnTo>
                    <a:pt x="1212" y="5725"/>
                  </a:lnTo>
                  <a:lnTo>
                    <a:pt x="1711" y="6366"/>
                  </a:lnTo>
                  <a:lnTo>
                    <a:pt x="2257" y="7031"/>
                  </a:lnTo>
                  <a:lnTo>
                    <a:pt x="2875" y="7696"/>
                  </a:lnTo>
                  <a:lnTo>
                    <a:pt x="3564" y="8362"/>
                  </a:lnTo>
                  <a:lnTo>
                    <a:pt x="4324" y="9027"/>
                  </a:lnTo>
                  <a:lnTo>
                    <a:pt x="5155" y="9668"/>
                  </a:lnTo>
                  <a:lnTo>
                    <a:pt x="6010" y="10286"/>
                  </a:lnTo>
                  <a:lnTo>
                    <a:pt x="6960" y="10903"/>
                  </a:lnTo>
                  <a:lnTo>
                    <a:pt x="7530" y="11259"/>
                  </a:lnTo>
                  <a:lnTo>
                    <a:pt x="8124" y="11592"/>
                  </a:lnTo>
                  <a:lnTo>
                    <a:pt x="8718" y="11924"/>
                  </a:lnTo>
                  <a:lnTo>
                    <a:pt x="9288" y="12210"/>
                  </a:lnTo>
                  <a:lnTo>
                    <a:pt x="9858" y="12471"/>
                  </a:lnTo>
                  <a:lnTo>
                    <a:pt x="10428" y="12732"/>
                  </a:lnTo>
                  <a:lnTo>
                    <a:pt x="10998" y="12946"/>
                  </a:lnTo>
                  <a:lnTo>
                    <a:pt x="11545" y="13160"/>
                  </a:lnTo>
                  <a:lnTo>
                    <a:pt x="12091" y="13326"/>
                  </a:lnTo>
                  <a:lnTo>
                    <a:pt x="12613" y="13492"/>
                  </a:lnTo>
                  <a:lnTo>
                    <a:pt x="13136" y="13611"/>
                  </a:lnTo>
                  <a:lnTo>
                    <a:pt x="13635" y="13730"/>
                  </a:lnTo>
                  <a:lnTo>
                    <a:pt x="14110" y="13825"/>
                  </a:lnTo>
                  <a:lnTo>
                    <a:pt x="14585" y="13872"/>
                  </a:lnTo>
                  <a:lnTo>
                    <a:pt x="15036" y="13920"/>
                  </a:lnTo>
                  <a:lnTo>
                    <a:pt x="15488" y="13920"/>
                  </a:lnTo>
                  <a:lnTo>
                    <a:pt x="15986" y="13896"/>
                  </a:lnTo>
                  <a:lnTo>
                    <a:pt x="16485" y="13848"/>
                  </a:lnTo>
                  <a:lnTo>
                    <a:pt x="16913" y="13753"/>
                  </a:lnTo>
                  <a:lnTo>
                    <a:pt x="17317" y="13611"/>
                  </a:lnTo>
                  <a:lnTo>
                    <a:pt x="17697" y="13445"/>
                  </a:lnTo>
                  <a:lnTo>
                    <a:pt x="17863" y="13326"/>
                  </a:lnTo>
                  <a:lnTo>
                    <a:pt x="18005" y="13231"/>
                  </a:lnTo>
                  <a:lnTo>
                    <a:pt x="18148" y="13088"/>
                  </a:lnTo>
                  <a:lnTo>
                    <a:pt x="18290" y="12970"/>
                  </a:lnTo>
                  <a:lnTo>
                    <a:pt x="18409" y="12827"/>
                  </a:lnTo>
                  <a:lnTo>
                    <a:pt x="18504" y="12661"/>
                  </a:lnTo>
                  <a:lnTo>
                    <a:pt x="18623" y="12447"/>
                  </a:lnTo>
                  <a:lnTo>
                    <a:pt x="18718" y="12233"/>
                  </a:lnTo>
                  <a:lnTo>
                    <a:pt x="18789" y="11996"/>
                  </a:lnTo>
                  <a:lnTo>
                    <a:pt x="18837" y="11758"/>
                  </a:lnTo>
                  <a:lnTo>
                    <a:pt x="18861" y="11497"/>
                  </a:lnTo>
                  <a:lnTo>
                    <a:pt x="18837" y="11236"/>
                  </a:lnTo>
                  <a:lnTo>
                    <a:pt x="18813" y="10951"/>
                  </a:lnTo>
                  <a:lnTo>
                    <a:pt x="18766" y="10666"/>
                  </a:lnTo>
                  <a:lnTo>
                    <a:pt x="18694" y="10381"/>
                  </a:lnTo>
                  <a:lnTo>
                    <a:pt x="18623" y="10096"/>
                  </a:lnTo>
                  <a:lnTo>
                    <a:pt x="18504" y="9787"/>
                  </a:lnTo>
                  <a:lnTo>
                    <a:pt x="18362" y="9478"/>
                  </a:lnTo>
                  <a:lnTo>
                    <a:pt x="18219" y="9169"/>
                  </a:lnTo>
                  <a:lnTo>
                    <a:pt x="18029" y="8860"/>
                  </a:lnTo>
                  <a:lnTo>
                    <a:pt x="17839" y="8528"/>
                  </a:lnTo>
                  <a:lnTo>
                    <a:pt x="17625" y="8219"/>
                  </a:lnTo>
                  <a:lnTo>
                    <a:pt x="17150" y="7554"/>
                  </a:lnTo>
                  <a:lnTo>
                    <a:pt x="16604" y="6889"/>
                  </a:lnTo>
                  <a:lnTo>
                    <a:pt x="15963" y="6224"/>
                  </a:lnTo>
                  <a:lnTo>
                    <a:pt x="15274" y="5559"/>
                  </a:lnTo>
                  <a:lnTo>
                    <a:pt x="14514" y="4917"/>
                  </a:lnTo>
                  <a:lnTo>
                    <a:pt x="13706" y="4252"/>
                  </a:lnTo>
                  <a:lnTo>
                    <a:pt x="12827" y="3635"/>
                  </a:lnTo>
                  <a:lnTo>
                    <a:pt x="11901" y="3017"/>
                  </a:lnTo>
                  <a:lnTo>
                    <a:pt x="10998" y="2471"/>
                  </a:lnTo>
                  <a:lnTo>
                    <a:pt x="10096" y="1996"/>
                  </a:lnTo>
                  <a:lnTo>
                    <a:pt x="9193" y="1544"/>
                  </a:lnTo>
                  <a:lnTo>
                    <a:pt x="8290" y="1141"/>
                  </a:lnTo>
                  <a:lnTo>
                    <a:pt x="7388" y="808"/>
                  </a:lnTo>
                  <a:lnTo>
                    <a:pt x="6533" y="523"/>
                  </a:lnTo>
                  <a:lnTo>
                    <a:pt x="5678" y="309"/>
                  </a:lnTo>
                  <a:lnTo>
                    <a:pt x="4846" y="143"/>
                  </a:lnTo>
                  <a:lnTo>
                    <a:pt x="4442" y="72"/>
                  </a:lnTo>
                  <a:lnTo>
                    <a:pt x="4039" y="48"/>
                  </a:lnTo>
                  <a:lnTo>
                    <a:pt x="3659" y="24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7988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5292775" y="4994075"/>
              <a:ext cx="52875" cy="53475"/>
            </a:xfrm>
            <a:custGeom>
              <a:avLst/>
              <a:gdLst/>
              <a:ahLst/>
              <a:cxnLst/>
              <a:rect l="l" t="t" r="r" b="b"/>
              <a:pathLst>
                <a:path w="2115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72"/>
                  </a:lnTo>
                  <a:lnTo>
                    <a:pt x="452" y="167"/>
                  </a:lnTo>
                  <a:lnTo>
                    <a:pt x="309" y="310"/>
                  </a:lnTo>
                  <a:lnTo>
                    <a:pt x="167" y="476"/>
                  </a:lnTo>
                  <a:lnTo>
                    <a:pt x="72" y="642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73"/>
                  </a:lnTo>
                  <a:lnTo>
                    <a:pt x="167" y="1663"/>
                  </a:lnTo>
                  <a:lnTo>
                    <a:pt x="309" y="1806"/>
                  </a:lnTo>
                  <a:lnTo>
                    <a:pt x="452" y="1948"/>
                  </a:lnTo>
                  <a:lnTo>
                    <a:pt x="642" y="2043"/>
                  </a:lnTo>
                  <a:lnTo>
                    <a:pt x="855" y="2115"/>
                  </a:lnTo>
                  <a:lnTo>
                    <a:pt x="1069" y="2139"/>
                  </a:lnTo>
                  <a:lnTo>
                    <a:pt x="1283" y="2115"/>
                  </a:lnTo>
                  <a:lnTo>
                    <a:pt x="1473" y="2043"/>
                  </a:lnTo>
                  <a:lnTo>
                    <a:pt x="1663" y="1948"/>
                  </a:lnTo>
                  <a:lnTo>
                    <a:pt x="1806" y="1806"/>
                  </a:lnTo>
                  <a:lnTo>
                    <a:pt x="1948" y="1663"/>
                  </a:lnTo>
                  <a:lnTo>
                    <a:pt x="2043" y="1473"/>
                  </a:lnTo>
                  <a:lnTo>
                    <a:pt x="2114" y="1283"/>
                  </a:lnTo>
                  <a:lnTo>
                    <a:pt x="2114" y="1070"/>
                  </a:lnTo>
                  <a:lnTo>
                    <a:pt x="2114" y="856"/>
                  </a:lnTo>
                  <a:lnTo>
                    <a:pt x="2043" y="642"/>
                  </a:lnTo>
                  <a:lnTo>
                    <a:pt x="1948" y="476"/>
                  </a:lnTo>
                  <a:lnTo>
                    <a:pt x="1806" y="310"/>
                  </a:lnTo>
                  <a:lnTo>
                    <a:pt x="1663" y="167"/>
                  </a:lnTo>
                  <a:lnTo>
                    <a:pt x="1473" y="72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5725675" y="50712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69" y="1"/>
                  </a:moveTo>
                  <a:lnTo>
                    <a:pt x="855" y="24"/>
                  </a:lnTo>
                  <a:lnTo>
                    <a:pt x="642" y="96"/>
                  </a:lnTo>
                  <a:lnTo>
                    <a:pt x="475" y="191"/>
                  </a:lnTo>
                  <a:lnTo>
                    <a:pt x="309" y="309"/>
                  </a:lnTo>
                  <a:lnTo>
                    <a:pt x="167" y="476"/>
                  </a:lnTo>
                  <a:lnTo>
                    <a:pt x="72" y="666"/>
                  </a:lnTo>
                  <a:lnTo>
                    <a:pt x="24" y="856"/>
                  </a:lnTo>
                  <a:lnTo>
                    <a:pt x="0" y="1070"/>
                  </a:lnTo>
                  <a:lnTo>
                    <a:pt x="24" y="1283"/>
                  </a:lnTo>
                  <a:lnTo>
                    <a:pt x="72" y="1497"/>
                  </a:lnTo>
                  <a:lnTo>
                    <a:pt x="167" y="1663"/>
                  </a:lnTo>
                  <a:lnTo>
                    <a:pt x="309" y="1830"/>
                  </a:lnTo>
                  <a:lnTo>
                    <a:pt x="475" y="1948"/>
                  </a:lnTo>
                  <a:lnTo>
                    <a:pt x="642" y="2067"/>
                  </a:lnTo>
                  <a:lnTo>
                    <a:pt x="855" y="2115"/>
                  </a:lnTo>
                  <a:lnTo>
                    <a:pt x="1069" y="2138"/>
                  </a:lnTo>
                  <a:lnTo>
                    <a:pt x="1283" y="2115"/>
                  </a:lnTo>
                  <a:lnTo>
                    <a:pt x="1473" y="2067"/>
                  </a:lnTo>
                  <a:lnTo>
                    <a:pt x="1663" y="1948"/>
                  </a:lnTo>
                  <a:lnTo>
                    <a:pt x="1806" y="1830"/>
                  </a:lnTo>
                  <a:lnTo>
                    <a:pt x="1948" y="1663"/>
                  </a:lnTo>
                  <a:lnTo>
                    <a:pt x="2043" y="1497"/>
                  </a:lnTo>
                  <a:lnTo>
                    <a:pt x="2114" y="1283"/>
                  </a:lnTo>
                  <a:lnTo>
                    <a:pt x="2138" y="1070"/>
                  </a:lnTo>
                  <a:lnTo>
                    <a:pt x="2114" y="856"/>
                  </a:lnTo>
                  <a:lnTo>
                    <a:pt x="2043" y="666"/>
                  </a:lnTo>
                  <a:lnTo>
                    <a:pt x="1948" y="476"/>
                  </a:lnTo>
                  <a:lnTo>
                    <a:pt x="1806" y="309"/>
                  </a:lnTo>
                  <a:lnTo>
                    <a:pt x="1663" y="191"/>
                  </a:lnTo>
                  <a:lnTo>
                    <a:pt x="1473" y="96"/>
                  </a:lnTo>
                  <a:lnTo>
                    <a:pt x="1283" y="24"/>
                  </a:lnTo>
                  <a:lnTo>
                    <a:pt x="10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488150" y="5110475"/>
              <a:ext cx="98000" cy="98000"/>
            </a:xfrm>
            <a:custGeom>
              <a:avLst/>
              <a:gdLst/>
              <a:ahLst/>
              <a:cxnLst/>
              <a:rect l="l" t="t" r="r" b="b"/>
              <a:pathLst>
                <a:path w="3920" h="3920" extrusionOk="0">
                  <a:moveTo>
                    <a:pt x="1758" y="0"/>
                  </a:moveTo>
                  <a:lnTo>
                    <a:pt x="1568" y="24"/>
                  </a:lnTo>
                  <a:lnTo>
                    <a:pt x="1378" y="72"/>
                  </a:lnTo>
                  <a:lnTo>
                    <a:pt x="1211" y="143"/>
                  </a:lnTo>
                  <a:lnTo>
                    <a:pt x="1021" y="238"/>
                  </a:lnTo>
                  <a:lnTo>
                    <a:pt x="879" y="333"/>
                  </a:lnTo>
                  <a:lnTo>
                    <a:pt x="713" y="452"/>
                  </a:lnTo>
                  <a:lnTo>
                    <a:pt x="570" y="570"/>
                  </a:lnTo>
                  <a:lnTo>
                    <a:pt x="451" y="713"/>
                  </a:lnTo>
                  <a:lnTo>
                    <a:pt x="333" y="855"/>
                  </a:lnTo>
                  <a:lnTo>
                    <a:pt x="238" y="1022"/>
                  </a:lnTo>
                  <a:lnTo>
                    <a:pt x="166" y="1188"/>
                  </a:lnTo>
                  <a:lnTo>
                    <a:pt x="95" y="1378"/>
                  </a:lnTo>
                  <a:lnTo>
                    <a:pt x="48" y="1568"/>
                  </a:lnTo>
                  <a:lnTo>
                    <a:pt x="24" y="1758"/>
                  </a:lnTo>
                  <a:lnTo>
                    <a:pt x="0" y="1948"/>
                  </a:lnTo>
                  <a:lnTo>
                    <a:pt x="24" y="2162"/>
                  </a:lnTo>
                  <a:lnTo>
                    <a:pt x="48" y="2352"/>
                  </a:lnTo>
                  <a:lnTo>
                    <a:pt x="95" y="2542"/>
                  </a:lnTo>
                  <a:lnTo>
                    <a:pt x="166" y="2708"/>
                  </a:lnTo>
                  <a:lnTo>
                    <a:pt x="238" y="2874"/>
                  </a:lnTo>
                  <a:lnTo>
                    <a:pt x="333" y="3041"/>
                  </a:lnTo>
                  <a:lnTo>
                    <a:pt x="451" y="3207"/>
                  </a:lnTo>
                  <a:lnTo>
                    <a:pt x="570" y="3326"/>
                  </a:lnTo>
                  <a:lnTo>
                    <a:pt x="713" y="3468"/>
                  </a:lnTo>
                  <a:lnTo>
                    <a:pt x="879" y="3587"/>
                  </a:lnTo>
                  <a:lnTo>
                    <a:pt x="1021" y="3682"/>
                  </a:lnTo>
                  <a:lnTo>
                    <a:pt x="1211" y="3753"/>
                  </a:lnTo>
                  <a:lnTo>
                    <a:pt x="1378" y="3825"/>
                  </a:lnTo>
                  <a:lnTo>
                    <a:pt x="1568" y="3872"/>
                  </a:lnTo>
                  <a:lnTo>
                    <a:pt x="1758" y="3896"/>
                  </a:lnTo>
                  <a:lnTo>
                    <a:pt x="1972" y="3920"/>
                  </a:lnTo>
                  <a:lnTo>
                    <a:pt x="2162" y="3896"/>
                  </a:lnTo>
                  <a:lnTo>
                    <a:pt x="2352" y="3872"/>
                  </a:lnTo>
                  <a:lnTo>
                    <a:pt x="2542" y="3825"/>
                  </a:lnTo>
                  <a:lnTo>
                    <a:pt x="2732" y="3753"/>
                  </a:lnTo>
                  <a:lnTo>
                    <a:pt x="2898" y="3682"/>
                  </a:lnTo>
                  <a:lnTo>
                    <a:pt x="3064" y="3587"/>
                  </a:lnTo>
                  <a:lnTo>
                    <a:pt x="3207" y="3468"/>
                  </a:lnTo>
                  <a:lnTo>
                    <a:pt x="3349" y="3326"/>
                  </a:lnTo>
                  <a:lnTo>
                    <a:pt x="3468" y="3207"/>
                  </a:lnTo>
                  <a:lnTo>
                    <a:pt x="3587" y="3041"/>
                  </a:lnTo>
                  <a:lnTo>
                    <a:pt x="3682" y="2874"/>
                  </a:lnTo>
                  <a:lnTo>
                    <a:pt x="3777" y="2708"/>
                  </a:lnTo>
                  <a:lnTo>
                    <a:pt x="3824" y="2542"/>
                  </a:lnTo>
                  <a:lnTo>
                    <a:pt x="3896" y="2352"/>
                  </a:lnTo>
                  <a:lnTo>
                    <a:pt x="3919" y="2162"/>
                  </a:lnTo>
                  <a:lnTo>
                    <a:pt x="3919" y="1948"/>
                  </a:lnTo>
                  <a:lnTo>
                    <a:pt x="3919" y="1758"/>
                  </a:lnTo>
                  <a:lnTo>
                    <a:pt x="3896" y="1568"/>
                  </a:lnTo>
                  <a:lnTo>
                    <a:pt x="3824" y="1378"/>
                  </a:lnTo>
                  <a:lnTo>
                    <a:pt x="3777" y="1188"/>
                  </a:lnTo>
                  <a:lnTo>
                    <a:pt x="3682" y="1022"/>
                  </a:lnTo>
                  <a:lnTo>
                    <a:pt x="3587" y="855"/>
                  </a:lnTo>
                  <a:lnTo>
                    <a:pt x="3468" y="713"/>
                  </a:lnTo>
                  <a:lnTo>
                    <a:pt x="3349" y="570"/>
                  </a:lnTo>
                  <a:lnTo>
                    <a:pt x="3207" y="452"/>
                  </a:lnTo>
                  <a:lnTo>
                    <a:pt x="3064" y="333"/>
                  </a:lnTo>
                  <a:lnTo>
                    <a:pt x="2898" y="238"/>
                  </a:lnTo>
                  <a:lnTo>
                    <a:pt x="2732" y="143"/>
                  </a:lnTo>
                  <a:lnTo>
                    <a:pt x="2542" y="72"/>
                  </a:lnTo>
                  <a:lnTo>
                    <a:pt x="2352" y="24"/>
                  </a:lnTo>
                  <a:lnTo>
                    <a:pt x="216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565325" y="5349775"/>
              <a:ext cx="53475" cy="53475"/>
            </a:xfrm>
            <a:custGeom>
              <a:avLst/>
              <a:gdLst/>
              <a:ahLst/>
              <a:cxnLst/>
              <a:rect l="l" t="t" r="r" b="b"/>
              <a:pathLst>
                <a:path w="2139" h="2139" extrusionOk="0">
                  <a:moveTo>
                    <a:pt x="1070" y="1"/>
                  </a:moveTo>
                  <a:lnTo>
                    <a:pt x="856" y="25"/>
                  </a:lnTo>
                  <a:lnTo>
                    <a:pt x="666" y="96"/>
                  </a:lnTo>
                  <a:lnTo>
                    <a:pt x="476" y="191"/>
                  </a:lnTo>
                  <a:lnTo>
                    <a:pt x="334" y="310"/>
                  </a:lnTo>
                  <a:lnTo>
                    <a:pt x="191" y="476"/>
                  </a:lnTo>
                  <a:lnTo>
                    <a:pt x="96" y="666"/>
                  </a:lnTo>
                  <a:lnTo>
                    <a:pt x="25" y="856"/>
                  </a:lnTo>
                  <a:lnTo>
                    <a:pt x="1" y="1070"/>
                  </a:lnTo>
                  <a:lnTo>
                    <a:pt x="25" y="1284"/>
                  </a:lnTo>
                  <a:lnTo>
                    <a:pt x="96" y="1497"/>
                  </a:lnTo>
                  <a:lnTo>
                    <a:pt x="191" y="1664"/>
                  </a:lnTo>
                  <a:lnTo>
                    <a:pt x="334" y="1830"/>
                  </a:lnTo>
                  <a:lnTo>
                    <a:pt x="476" y="1949"/>
                  </a:lnTo>
                  <a:lnTo>
                    <a:pt x="666" y="2067"/>
                  </a:lnTo>
                  <a:lnTo>
                    <a:pt x="856" y="2115"/>
                  </a:lnTo>
                  <a:lnTo>
                    <a:pt x="1070" y="2139"/>
                  </a:lnTo>
                  <a:lnTo>
                    <a:pt x="1284" y="2115"/>
                  </a:lnTo>
                  <a:lnTo>
                    <a:pt x="1497" y="2067"/>
                  </a:lnTo>
                  <a:lnTo>
                    <a:pt x="1664" y="1949"/>
                  </a:lnTo>
                  <a:lnTo>
                    <a:pt x="1830" y="1830"/>
                  </a:lnTo>
                  <a:lnTo>
                    <a:pt x="1972" y="1664"/>
                  </a:lnTo>
                  <a:lnTo>
                    <a:pt x="2067" y="1497"/>
                  </a:lnTo>
                  <a:lnTo>
                    <a:pt x="2115" y="1284"/>
                  </a:lnTo>
                  <a:lnTo>
                    <a:pt x="2139" y="1070"/>
                  </a:lnTo>
                  <a:lnTo>
                    <a:pt x="2115" y="856"/>
                  </a:lnTo>
                  <a:lnTo>
                    <a:pt x="2067" y="666"/>
                  </a:lnTo>
                  <a:lnTo>
                    <a:pt x="1972" y="476"/>
                  </a:lnTo>
                  <a:lnTo>
                    <a:pt x="1830" y="310"/>
                  </a:lnTo>
                  <a:lnTo>
                    <a:pt x="1664" y="191"/>
                  </a:lnTo>
                  <a:lnTo>
                    <a:pt x="1497" y="96"/>
                  </a:lnTo>
                  <a:lnTo>
                    <a:pt x="1284" y="25"/>
                  </a:lnTo>
                  <a:lnTo>
                    <a:pt x="107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52" name="Google Shape;52;p2"/>
          <p:cNvGrpSpPr/>
          <p:nvPr/>
        </p:nvGrpSpPr>
        <p:grpSpPr>
          <a:xfrm rot="699672">
            <a:off x="10857715" y="2896039"/>
            <a:ext cx="766671" cy="1065943"/>
            <a:chOff x="2270250" y="238125"/>
            <a:chExt cx="513575" cy="714050"/>
          </a:xfrm>
        </p:grpSpPr>
        <p:sp>
          <p:nvSpPr>
            <p:cNvPr id="53" name="Google Shape;53;p2"/>
            <p:cNvSpPr/>
            <p:nvPr/>
          </p:nvSpPr>
          <p:spPr>
            <a:xfrm>
              <a:off x="2270250" y="238125"/>
              <a:ext cx="513575" cy="714050"/>
            </a:xfrm>
            <a:custGeom>
              <a:avLst/>
              <a:gdLst/>
              <a:ahLst/>
              <a:cxnLst/>
              <a:rect l="l" t="t" r="r" b="b"/>
              <a:pathLst>
                <a:path w="20543" h="28562" extrusionOk="0">
                  <a:moveTo>
                    <a:pt x="10978" y="0"/>
                  </a:moveTo>
                  <a:lnTo>
                    <a:pt x="10615" y="19"/>
                  </a:lnTo>
                  <a:lnTo>
                    <a:pt x="9928" y="76"/>
                  </a:lnTo>
                  <a:lnTo>
                    <a:pt x="9221" y="191"/>
                  </a:lnTo>
                  <a:lnTo>
                    <a:pt x="8515" y="344"/>
                  </a:lnTo>
                  <a:lnTo>
                    <a:pt x="7828" y="535"/>
                  </a:lnTo>
                  <a:lnTo>
                    <a:pt x="7465" y="649"/>
                  </a:lnTo>
                  <a:lnTo>
                    <a:pt x="7121" y="783"/>
                  </a:lnTo>
                  <a:lnTo>
                    <a:pt x="6778" y="935"/>
                  </a:lnTo>
                  <a:lnTo>
                    <a:pt x="6434" y="1069"/>
                  </a:lnTo>
                  <a:lnTo>
                    <a:pt x="6109" y="1241"/>
                  </a:lnTo>
                  <a:lnTo>
                    <a:pt x="5766" y="1413"/>
                  </a:lnTo>
                  <a:lnTo>
                    <a:pt x="5403" y="1623"/>
                  </a:lnTo>
                  <a:lnTo>
                    <a:pt x="5059" y="1833"/>
                  </a:lnTo>
                  <a:lnTo>
                    <a:pt x="4716" y="2081"/>
                  </a:lnTo>
                  <a:lnTo>
                    <a:pt x="4372" y="2310"/>
                  </a:lnTo>
                  <a:lnTo>
                    <a:pt x="4047" y="2577"/>
                  </a:lnTo>
                  <a:lnTo>
                    <a:pt x="3742" y="2845"/>
                  </a:lnTo>
                  <a:lnTo>
                    <a:pt x="3436" y="3112"/>
                  </a:lnTo>
                  <a:lnTo>
                    <a:pt x="3150" y="3398"/>
                  </a:lnTo>
                  <a:lnTo>
                    <a:pt x="2864" y="3704"/>
                  </a:lnTo>
                  <a:lnTo>
                    <a:pt x="2596" y="4009"/>
                  </a:lnTo>
                  <a:lnTo>
                    <a:pt x="2348" y="4315"/>
                  </a:lnTo>
                  <a:lnTo>
                    <a:pt x="2100" y="4639"/>
                  </a:lnTo>
                  <a:lnTo>
                    <a:pt x="1871" y="4983"/>
                  </a:lnTo>
                  <a:lnTo>
                    <a:pt x="1642" y="5327"/>
                  </a:lnTo>
                  <a:lnTo>
                    <a:pt x="1451" y="5670"/>
                  </a:lnTo>
                  <a:lnTo>
                    <a:pt x="1241" y="6014"/>
                  </a:lnTo>
                  <a:lnTo>
                    <a:pt x="1069" y="6377"/>
                  </a:lnTo>
                  <a:lnTo>
                    <a:pt x="897" y="6758"/>
                  </a:lnTo>
                  <a:lnTo>
                    <a:pt x="745" y="7121"/>
                  </a:lnTo>
                  <a:lnTo>
                    <a:pt x="611" y="7503"/>
                  </a:lnTo>
                  <a:lnTo>
                    <a:pt x="477" y="7885"/>
                  </a:lnTo>
                  <a:lnTo>
                    <a:pt x="363" y="8267"/>
                  </a:lnTo>
                  <a:lnTo>
                    <a:pt x="267" y="8668"/>
                  </a:lnTo>
                  <a:lnTo>
                    <a:pt x="191" y="9069"/>
                  </a:lnTo>
                  <a:lnTo>
                    <a:pt x="115" y="9469"/>
                  </a:lnTo>
                  <a:lnTo>
                    <a:pt x="57" y="9870"/>
                  </a:lnTo>
                  <a:lnTo>
                    <a:pt x="19" y="10271"/>
                  </a:lnTo>
                  <a:lnTo>
                    <a:pt x="0" y="10672"/>
                  </a:lnTo>
                  <a:lnTo>
                    <a:pt x="0" y="11092"/>
                  </a:lnTo>
                  <a:lnTo>
                    <a:pt x="0" y="11493"/>
                  </a:lnTo>
                  <a:lnTo>
                    <a:pt x="19" y="11913"/>
                  </a:lnTo>
                  <a:lnTo>
                    <a:pt x="76" y="12314"/>
                  </a:lnTo>
                  <a:lnTo>
                    <a:pt x="95" y="12524"/>
                  </a:lnTo>
                  <a:lnTo>
                    <a:pt x="153" y="12734"/>
                  </a:lnTo>
                  <a:lnTo>
                    <a:pt x="191" y="12982"/>
                  </a:lnTo>
                  <a:lnTo>
                    <a:pt x="229" y="13211"/>
                  </a:lnTo>
                  <a:lnTo>
                    <a:pt x="305" y="13441"/>
                  </a:lnTo>
                  <a:lnTo>
                    <a:pt x="401" y="13670"/>
                  </a:lnTo>
                  <a:lnTo>
                    <a:pt x="515" y="13880"/>
                  </a:lnTo>
                  <a:lnTo>
                    <a:pt x="649" y="14071"/>
                  </a:lnTo>
                  <a:lnTo>
                    <a:pt x="783" y="14261"/>
                  </a:lnTo>
                  <a:lnTo>
                    <a:pt x="955" y="14433"/>
                  </a:lnTo>
                  <a:lnTo>
                    <a:pt x="1146" y="14605"/>
                  </a:lnTo>
                  <a:lnTo>
                    <a:pt x="1356" y="14758"/>
                  </a:lnTo>
                  <a:lnTo>
                    <a:pt x="1585" y="14891"/>
                  </a:lnTo>
                  <a:lnTo>
                    <a:pt x="1833" y="14987"/>
                  </a:lnTo>
                  <a:lnTo>
                    <a:pt x="2081" y="15063"/>
                  </a:lnTo>
                  <a:lnTo>
                    <a:pt x="2348" y="15121"/>
                  </a:lnTo>
                  <a:lnTo>
                    <a:pt x="2616" y="15159"/>
                  </a:lnTo>
                  <a:lnTo>
                    <a:pt x="2902" y="15159"/>
                  </a:lnTo>
                  <a:lnTo>
                    <a:pt x="5804" y="15044"/>
                  </a:lnTo>
                  <a:lnTo>
                    <a:pt x="6014" y="15025"/>
                  </a:lnTo>
                  <a:lnTo>
                    <a:pt x="6243" y="15006"/>
                  </a:lnTo>
                  <a:lnTo>
                    <a:pt x="6453" y="14949"/>
                  </a:lnTo>
                  <a:lnTo>
                    <a:pt x="6682" y="14872"/>
                  </a:lnTo>
                  <a:lnTo>
                    <a:pt x="6892" y="14777"/>
                  </a:lnTo>
                  <a:lnTo>
                    <a:pt x="7102" y="14681"/>
                  </a:lnTo>
                  <a:lnTo>
                    <a:pt x="7293" y="14567"/>
                  </a:lnTo>
                  <a:lnTo>
                    <a:pt x="7484" y="14433"/>
                  </a:lnTo>
                  <a:lnTo>
                    <a:pt x="7656" y="14281"/>
                  </a:lnTo>
                  <a:lnTo>
                    <a:pt x="7828" y="14109"/>
                  </a:lnTo>
                  <a:lnTo>
                    <a:pt x="7980" y="13937"/>
                  </a:lnTo>
                  <a:lnTo>
                    <a:pt x="8114" y="13727"/>
                  </a:lnTo>
                  <a:lnTo>
                    <a:pt x="8228" y="13536"/>
                  </a:lnTo>
                  <a:lnTo>
                    <a:pt x="8324" y="13307"/>
                  </a:lnTo>
                  <a:lnTo>
                    <a:pt x="8381" y="13078"/>
                  </a:lnTo>
                  <a:lnTo>
                    <a:pt x="8438" y="12830"/>
                  </a:lnTo>
                  <a:lnTo>
                    <a:pt x="8553" y="12066"/>
                  </a:lnTo>
                  <a:lnTo>
                    <a:pt x="8725" y="11340"/>
                  </a:lnTo>
                  <a:lnTo>
                    <a:pt x="8916" y="10691"/>
                  </a:lnTo>
                  <a:lnTo>
                    <a:pt x="9011" y="10386"/>
                  </a:lnTo>
                  <a:lnTo>
                    <a:pt x="9126" y="10099"/>
                  </a:lnTo>
                  <a:lnTo>
                    <a:pt x="9240" y="9813"/>
                  </a:lnTo>
                  <a:lnTo>
                    <a:pt x="9374" y="9565"/>
                  </a:lnTo>
                  <a:lnTo>
                    <a:pt x="9508" y="9336"/>
                  </a:lnTo>
                  <a:lnTo>
                    <a:pt x="9641" y="9107"/>
                  </a:lnTo>
                  <a:lnTo>
                    <a:pt x="9775" y="8916"/>
                  </a:lnTo>
                  <a:lnTo>
                    <a:pt x="9928" y="8744"/>
                  </a:lnTo>
                  <a:lnTo>
                    <a:pt x="10080" y="8591"/>
                  </a:lnTo>
                  <a:lnTo>
                    <a:pt x="10233" y="8458"/>
                  </a:lnTo>
                  <a:lnTo>
                    <a:pt x="10367" y="8362"/>
                  </a:lnTo>
                  <a:lnTo>
                    <a:pt x="10500" y="8305"/>
                  </a:lnTo>
                  <a:lnTo>
                    <a:pt x="10634" y="8248"/>
                  </a:lnTo>
                  <a:lnTo>
                    <a:pt x="10768" y="8190"/>
                  </a:lnTo>
                  <a:lnTo>
                    <a:pt x="10920" y="8171"/>
                  </a:lnTo>
                  <a:lnTo>
                    <a:pt x="11092" y="8152"/>
                  </a:lnTo>
                  <a:lnTo>
                    <a:pt x="11245" y="8171"/>
                  </a:lnTo>
                  <a:lnTo>
                    <a:pt x="11436" y="8190"/>
                  </a:lnTo>
                  <a:lnTo>
                    <a:pt x="11570" y="8209"/>
                  </a:lnTo>
                  <a:lnTo>
                    <a:pt x="11646" y="8248"/>
                  </a:lnTo>
                  <a:lnTo>
                    <a:pt x="11722" y="8286"/>
                  </a:lnTo>
                  <a:lnTo>
                    <a:pt x="11818" y="8362"/>
                  </a:lnTo>
                  <a:lnTo>
                    <a:pt x="11913" y="8458"/>
                  </a:lnTo>
                  <a:lnTo>
                    <a:pt x="12009" y="8591"/>
                  </a:lnTo>
                  <a:lnTo>
                    <a:pt x="12104" y="8782"/>
                  </a:lnTo>
                  <a:lnTo>
                    <a:pt x="12200" y="9030"/>
                  </a:lnTo>
                  <a:lnTo>
                    <a:pt x="12295" y="9298"/>
                  </a:lnTo>
                  <a:lnTo>
                    <a:pt x="12352" y="9584"/>
                  </a:lnTo>
                  <a:lnTo>
                    <a:pt x="12390" y="9889"/>
                  </a:lnTo>
                  <a:lnTo>
                    <a:pt x="12410" y="10214"/>
                  </a:lnTo>
                  <a:lnTo>
                    <a:pt x="12429" y="10520"/>
                  </a:lnTo>
                  <a:lnTo>
                    <a:pt x="12410" y="10844"/>
                  </a:lnTo>
                  <a:lnTo>
                    <a:pt x="12390" y="11169"/>
                  </a:lnTo>
                  <a:lnTo>
                    <a:pt x="12371" y="11493"/>
                  </a:lnTo>
                  <a:lnTo>
                    <a:pt x="12314" y="11799"/>
                  </a:lnTo>
                  <a:lnTo>
                    <a:pt x="12257" y="12104"/>
                  </a:lnTo>
                  <a:lnTo>
                    <a:pt x="12200" y="12371"/>
                  </a:lnTo>
                  <a:lnTo>
                    <a:pt x="12123" y="12639"/>
                  </a:lnTo>
                  <a:lnTo>
                    <a:pt x="12028" y="12868"/>
                  </a:lnTo>
                  <a:lnTo>
                    <a:pt x="11951" y="13078"/>
                  </a:lnTo>
                  <a:lnTo>
                    <a:pt x="11856" y="13269"/>
                  </a:lnTo>
                  <a:lnTo>
                    <a:pt x="11646" y="13574"/>
                  </a:lnTo>
                  <a:lnTo>
                    <a:pt x="11417" y="13861"/>
                  </a:lnTo>
                  <a:lnTo>
                    <a:pt x="11188" y="14147"/>
                  </a:lnTo>
                  <a:lnTo>
                    <a:pt x="10920" y="14395"/>
                  </a:lnTo>
                  <a:lnTo>
                    <a:pt x="10653" y="14643"/>
                  </a:lnTo>
                  <a:lnTo>
                    <a:pt x="10348" y="14872"/>
                  </a:lnTo>
                  <a:lnTo>
                    <a:pt x="10042" y="15101"/>
                  </a:lnTo>
                  <a:lnTo>
                    <a:pt x="9737" y="15312"/>
                  </a:lnTo>
                  <a:lnTo>
                    <a:pt x="9393" y="15522"/>
                  </a:lnTo>
                  <a:lnTo>
                    <a:pt x="9069" y="15712"/>
                  </a:lnTo>
                  <a:lnTo>
                    <a:pt x="8362" y="16094"/>
                  </a:lnTo>
                  <a:lnTo>
                    <a:pt x="7618" y="16457"/>
                  </a:lnTo>
                  <a:lnTo>
                    <a:pt x="6854" y="16820"/>
                  </a:lnTo>
                  <a:lnTo>
                    <a:pt x="5899" y="17278"/>
                  </a:lnTo>
                  <a:lnTo>
                    <a:pt x="4945" y="17774"/>
                  </a:lnTo>
                  <a:lnTo>
                    <a:pt x="4639" y="17927"/>
                  </a:lnTo>
                  <a:lnTo>
                    <a:pt x="4353" y="18118"/>
                  </a:lnTo>
                  <a:lnTo>
                    <a:pt x="4067" y="18290"/>
                  </a:lnTo>
                  <a:lnTo>
                    <a:pt x="3799" y="18500"/>
                  </a:lnTo>
                  <a:lnTo>
                    <a:pt x="3532" y="18691"/>
                  </a:lnTo>
                  <a:lnTo>
                    <a:pt x="3284" y="18920"/>
                  </a:lnTo>
                  <a:lnTo>
                    <a:pt x="3055" y="19130"/>
                  </a:lnTo>
                  <a:lnTo>
                    <a:pt x="2826" y="19359"/>
                  </a:lnTo>
                  <a:lnTo>
                    <a:pt x="2616" y="19607"/>
                  </a:lnTo>
                  <a:lnTo>
                    <a:pt x="2425" y="19836"/>
                  </a:lnTo>
                  <a:lnTo>
                    <a:pt x="2234" y="20084"/>
                  </a:lnTo>
                  <a:lnTo>
                    <a:pt x="2062" y="20333"/>
                  </a:lnTo>
                  <a:lnTo>
                    <a:pt x="1909" y="20600"/>
                  </a:lnTo>
                  <a:lnTo>
                    <a:pt x="1756" y="20867"/>
                  </a:lnTo>
                  <a:lnTo>
                    <a:pt x="1623" y="21134"/>
                  </a:lnTo>
                  <a:lnTo>
                    <a:pt x="1508" y="21402"/>
                  </a:lnTo>
                  <a:lnTo>
                    <a:pt x="1413" y="21631"/>
                  </a:lnTo>
                  <a:lnTo>
                    <a:pt x="1317" y="21860"/>
                  </a:lnTo>
                  <a:lnTo>
                    <a:pt x="1241" y="22108"/>
                  </a:lnTo>
                  <a:lnTo>
                    <a:pt x="1203" y="22356"/>
                  </a:lnTo>
                  <a:lnTo>
                    <a:pt x="1146" y="22872"/>
                  </a:lnTo>
                  <a:lnTo>
                    <a:pt x="1107" y="23368"/>
                  </a:lnTo>
                  <a:lnTo>
                    <a:pt x="1088" y="23865"/>
                  </a:lnTo>
                  <a:lnTo>
                    <a:pt x="1107" y="24361"/>
                  </a:lnTo>
                  <a:lnTo>
                    <a:pt x="1146" y="24819"/>
                  </a:lnTo>
                  <a:lnTo>
                    <a:pt x="1203" y="25296"/>
                  </a:lnTo>
                  <a:lnTo>
                    <a:pt x="1279" y="25774"/>
                  </a:lnTo>
                  <a:lnTo>
                    <a:pt x="1375" y="26232"/>
                  </a:lnTo>
                  <a:lnTo>
                    <a:pt x="1451" y="26442"/>
                  </a:lnTo>
                  <a:lnTo>
                    <a:pt x="1527" y="26633"/>
                  </a:lnTo>
                  <a:lnTo>
                    <a:pt x="1604" y="26824"/>
                  </a:lnTo>
                  <a:lnTo>
                    <a:pt x="1718" y="27015"/>
                  </a:lnTo>
                  <a:lnTo>
                    <a:pt x="1833" y="27167"/>
                  </a:lnTo>
                  <a:lnTo>
                    <a:pt x="1966" y="27339"/>
                  </a:lnTo>
                  <a:lnTo>
                    <a:pt x="2100" y="27492"/>
                  </a:lnTo>
                  <a:lnTo>
                    <a:pt x="2272" y="27626"/>
                  </a:lnTo>
                  <a:lnTo>
                    <a:pt x="2425" y="27740"/>
                  </a:lnTo>
                  <a:lnTo>
                    <a:pt x="2616" y="27855"/>
                  </a:lnTo>
                  <a:lnTo>
                    <a:pt x="2787" y="27969"/>
                  </a:lnTo>
                  <a:lnTo>
                    <a:pt x="2997" y="28046"/>
                  </a:lnTo>
                  <a:lnTo>
                    <a:pt x="3207" y="28122"/>
                  </a:lnTo>
                  <a:lnTo>
                    <a:pt x="3417" y="28198"/>
                  </a:lnTo>
                  <a:lnTo>
                    <a:pt x="3647" y="28237"/>
                  </a:lnTo>
                  <a:lnTo>
                    <a:pt x="3876" y="28275"/>
                  </a:lnTo>
                  <a:lnTo>
                    <a:pt x="5231" y="28408"/>
                  </a:lnTo>
                  <a:lnTo>
                    <a:pt x="6606" y="28485"/>
                  </a:lnTo>
                  <a:lnTo>
                    <a:pt x="7961" y="28542"/>
                  </a:lnTo>
                  <a:lnTo>
                    <a:pt x="9317" y="28561"/>
                  </a:lnTo>
                  <a:lnTo>
                    <a:pt x="10653" y="28542"/>
                  </a:lnTo>
                  <a:lnTo>
                    <a:pt x="11970" y="28504"/>
                  </a:lnTo>
                  <a:lnTo>
                    <a:pt x="13269" y="28408"/>
                  </a:lnTo>
                  <a:lnTo>
                    <a:pt x="14567" y="28275"/>
                  </a:lnTo>
                  <a:lnTo>
                    <a:pt x="15292" y="28217"/>
                  </a:lnTo>
                  <a:lnTo>
                    <a:pt x="15808" y="28198"/>
                  </a:lnTo>
                  <a:lnTo>
                    <a:pt x="16323" y="28141"/>
                  </a:lnTo>
                  <a:lnTo>
                    <a:pt x="16858" y="28084"/>
                  </a:lnTo>
                  <a:lnTo>
                    <a:pt x="17412" y="27969"/>
                  </a:lnTo>
                  <a:lnTo>
                    <a:pt x="17679" y="27912"/>
                  </a:lnTo>
                  <a:lnTo>
                    <a:pt x="17927" y="27836"/>
                  </a:lnTo>
                  <a:lnTo>
                    <a:pt x="18194" y="27740"/>
                  </a:lnTo>
                  <a:lnTo>
                    <a:pt x="18442" y="27626"/>
                  </a:lnTo>
                  <a:lnTo>
                    <a:pt x="18691" y="27511"/>
                  </a:lnTo>
                  <a:lnTo>
                    <a:pt x="18920" y="27358"/>
                  </a:lnTo>
                  <a:lnTo>
                    <a:pt x="19149" y="27206"/>
                  </a:lnTo>
                  <a:lnTo>
                    <a:pt x="19359" y="27034"/>
                  </a:lnTo>
                  <a:lnTo>
                    <a:pt x="19645" y="26747"/>
                  </a:lnTo>
                  <a:lnTo>
                    <a:pt x="19855" y="26461"/>
                  </a:lnTo>
                  <a:lnTo>
                    <a:pt x="20046" y="26156"/>
                  </a:lnTo>
                  <a:lnTo>
                    <a:pt x="20199" y="25831"/>
                  </a:lnTo>
                  <a:lnTo>
                    <a:pt x="20333" y="25506"/>
                  </a:lnTo>
                  <a:lnTo>
                    <a:pt x="20409" y="25163"/>
                  </a:lnTo>
                  <a:lnTo>
                    <a:pt x="20485" y="24819"/>
                  </a:lnTo>
                  <a:lnTo>
                    <a:pt x="20523" y="24476"/>
                  </a:lnTo>
                  <a:lnTo>
                    <a:pt x="20543" y="24113"/>
                  </a:lnTo>
                  <a:lnTo>
                    <a:pt x="20543" y="23769"/>
                  </a:lnTo>
                  <a:lnTo>
                    <a:pt x="20523" y="23445"/>
                  </a:lnTo>
                  <a:lnTo>
                    <a:pt x="20504" y="23101"/>
                  </a:lnTo>
                  <a:lnTo>
                    <a:pt x="20428" y="22471"/>
                  </a:lnTo>
                  <a:lnTo>
                    <a:pt x="20352" y="21917"/>
                  </a:lnTo>
                  <a:lnTo>
                    <a:pt x="20275" y="21516"/>
                  </a:lnTo>
                  <a:lnTo>
                    <a:pt x="20237" y="21268"/>
                  </a:lnTo>
                  <a:lnTo>
                    <a:pt x="20161" y="21039"/>
                  </a:lnTo>
                  <a:lnTo>
                    <a:pt x="20065" y="20810"/>
                  </a:lnTo>
                  <a:lnTo>
                    <a:pt x="19951" y="20600"/>
                  </a:lnTo>
                  <a:lnTo>
                    <a:pt x="19817" y="20409"/>
                  </a:lnTo>
                  <a:lnTo>
                    <a:pt x="19664" y="20218"/>
                  </a:lnTo>
                  <a:lnTo>
                    <a:pt x="19493" y="20065"/>
                  </a:lnTo>
                  <a:lnTo>
                    <a:pt x="19302" y="19913"/>
                  </a:lnTo>
                  <a:lnTo>
                    <a:pt x="19111" y="19779"/>
                  </a:lnTo>
                  <a:lnTo>
                    <a:pt x="18920" y="19645"/>
                  </a:lnTo>
                  <a:lnTo>
                    <a:pt x="18710" y="19550"/>
                  </a:lnTo>
                  <a:lnTo>
                    <a:pt x="18481" y="19473"/>
                  </a:lnTo>
                  <a:lnTo>
                    <a:pt x="18271" y="19397"/>
                  </a:lnTo>
                  <a:lnTo>
                    <a:pt x="18042" y="19359"/>
                  </a:lnTo>
                  <a:lnTo>
                    <a:pt x="17832" y="19321"/>
                  </a:lnTo>
                  <a:lnTo>
                    <a:pt x="17125" y="19321"/>
                  </a:lnTo>
                  <a:lnTo>
                    <a:pt x="16648" y="19340"/>
                  </a:lnTo>
                  <a:lnTo>
                    <a:pt x="17049" y="18901"/>
                  </a:lnTo>
                  <a:lnTo>
                    <a:pt x="17431" y="18443"/>
                  </a:lnTo>
                  <a:lnTo>
                    <a:pt x="17793" y="17965"/>
                  </a:lnTo>
                  <a:lnTo>
                    <a:pt x="18137" y="17488"/>
                  </a:lnTo>
                  <a:lnTo>
                    <a:pt x="18442" y="16992"/>
                  </a:lnTo>
                  <a:lnTo>
                    <a:pt x="18748" y="16457"/>
                  </a:lnTo>
                  <a:lnTo>
                    <a:pt x="18996" y="15942"/>
                  </a:lnTo>
                  <a:lnTo>
                    <a:pt x="19244" y="15388"/>
                  </a:lnTo>
                  <a:lnTo>
                    <a:pt x="19454" y="14815"/>
                  </a:lnTo>
                  <a:lnTo>
                    <a:pt x="19645" y="14242"/>
                  </a:lnTo>
                  <a:lnTo>
                    <a:pt x="19798" y="13651"/>
                  </a:lnTo>
                  <a:lnTo>
                    <a:pt x="19951" y="13040"/>
                  </a:lnTo>
                  <a:lnTo>
                    <a:pt x="20065" y="12429"/>
                  </a:lnTo>
                  <a:lnTo>
                    <a:pt x="20142" y="11799"/>
                  </a:lnTo>
                  <a:lnTo>
                    <a:pt x="20199" y="11150"/>
                  </a:lnTo>
                  <a:lnTo>
                    <a:pt x="20237" y="10500"/>
                  </a:lnTo>
                  <a:lnTo>
                    <a:pt x="20237" y="9775"/>
                  </a:lnTo>
                  <a:lnTo>
                    <a:pt x="20199" y="9069"/>
                  </a:lnTo>
                  <a:lnTo>
                    <a:pt x="20142" y="8381"/>
                  </a:lnTo>
                  <a:lnTo>
                    <a:pt x="20046" y="7713"/>
                  </a:lnTo>
                  <a:lnTo>
                    <a:pt x="19913" y="7064"/>
                  </a:lnTo>
                  <a:lnTo>
                    <a:pt x="19741" y="6434"/>
                  </a:lnTo>
                  <a:lnTo>
                    <a:pt x="19531" y="5823"/>
                  </a:lnTo>
                  <a:lnTo>
                    <a:pt x="19302" y="5231"/>
                  </a:lnTo>
                  <a:lnTo>
                    <a:pt x="19034" y="4677"/>
                  </a:lnTo>
                  <a:lnTo>
                    <a:pt x="18748" y="4143"/>
                  </a:lnTo>
                  <a:lnTo>
                    <a:pt x="18404" y="3627"/>
                  </a:lnTo>
                  <a:lnTo>
                    <a:pt x="18061" y="3150"/>
                  </a:lnTo>
                  <a:lnTo>
                    <a:pt x="17679" y="2692"/>
                  </a:lnTo>
                  <a:lnTo>
                    <a:pt x="17259" y="2272"/>
                  </a:lnTo>
                  <a:lnTo>
                    <a:pt x="16801" y="1890"/>
                  </a:lnTo>
                  <a:lnTo>
                    <a:pt x="16342" y="1527"/>
                  </a:lnTo>
                  <a:lnTo>
                    <a:pt x="16075" y="1356"/>
                  </a:lnTo>
                  <a:lnTo>
                    <a:pt x="15789" y="1184"/>
                  </a:lnTo>
                  <a:lnTo>
                    <a:pt x="15502" y="1031"/>
                  </a:lnTo>
                  <a:lnTo>
                    <a:pt x="15216" y="878"/>
                  </a:lnTo>
                  <a:lnTo>
                    <a:pt x="14911" y="745"/>
                  </a:lnTo>
                  <a:lnTo>
                    <a:pt x="14605" y="611"/>
                  </a:lnTo>
                  <a:lnTo>
                    <a:pt x="14300" y="496"/>
                  </a:lnTo>
                  <a:lnTo>
                    <a:pt x="13975" y="401"/>
                  </a:lnTo>
                  <a:lnTo>
                    <a:pt x="13670" y="305"/>
                  </a:lnTo>
                  <a:lnTo>
                    <a:pt x="13345" y="229"/>
                  </a:lnTo>
                  <a:lnTo>
                    <a:pt x="13001" y="172"/>
                  </a:lnTo>
                  <a:lnTo>
                    <a:pt x="12677" y="115"/>
                  </a:lnTo>
                  <a:lnTo>
                    <a:pt x="12333" y="57"/>
                  </a:lnTo>
                  <a:lnTo>
                    <a:pt x="12009" y="38"/>
                  </a:lnTo>
                  <a:lnTo>
                    <a:pt x="11665" y="19"/>
                  </a:lnTo>
                  <a:lnTo>
                    <a:pt x="113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dist="47625" dir="372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309375" y="277725"/>
              <a:ext cx="435325" cy="635300"/>
            </a:xfrm>
            <a:custGeom>
              <a:avLst/>
              <a:gdLst/>
              <a:ahLst/>
              <a:cxnLst/>
              <a:rect l="l" t="t" r="r" b="b"/>
              <a:pathLst>
                <a:path w="17413" h="25412" extrusionOk="0">
                  <a:moveTo>
                    <a:pt x="9508" y="1"/>
                  </a:moveTo>
                  <a:lnTo>
                    <a:pt x="8897" y="20"/>
                  </a:lnTo>
                  <a:lnTo>
                    <a:pt x="8305" y="96"/>
                  </a:lnTo>
                  <a:lnTo>
                    <a:pt x="7714" y="211"/>
                  </a:lnTo>
                  <a:lnTo>
                    <a:pt x="7141" y="344"/>
                  </a:lnTo>
                  <a:lnTo>
                    <a:pt x="6568" y="516"/>
                  </a:lnTo>
                  <a:lnTo>
                    <a:pt x="6014" y="726"/>
                  </a:lnTo>
                  <a:lnTo>
                    <a:pt x="5480" y="955"/>
                  </a:lnTo>
                  <a:lnTo>
                    <a:pt x="4945" y="1222"/>
                  </a:lnTo>
                  <a:lnTo>
                    <a:pt x="4525" y="1452"/>
                  </a:lnTo>
                  <a:lnTo>
                    <a:pt x="4124" y="1719"/>
                  </a:lnTo>
                  <a:lnTo>
                    <a:pt x="3590" y="2120"/>
                  </a:lnTo>
                  <a:lnTo>
                    <a:pt x="3093" y="2540"/>
                  </a:lnTo>
                  <a:lnTo>
                    <a:pt x="2635" y="2979"/>
                  </a:lnTo>
                  <a:lnTo>
                    <a:pt x="2215" y="3456"/>
                  </a:lnTo>
                  <a:lnTo>
                    <a:pt x="1910" y="3838"/>
                  </a:lnTo>
                  <a:lnTo>
                    <a:pt x="1642" y="4220"/>
                  </a:lnTo>
                  <a:lnTo>
                    <a:pt x="1375" y="4621"/>
                  </a:lnTo>
                  <a:lnTo>
                    <a:pt x="1146" y="5022"/>
                  </a:lnTo>
                  <a:lnTo>
                    <a:pt x="936" y="5442"/>
                  </a:lnTo>
                  <a:lnTo>
                    <a:pt x="726" y="5881"/>
                  </a:lnTo>
                  <a:lnTo>
                    <a:pt x="554" y="6320"/>
                  </a:lnTo>
                  <a:lnTo>
                    <a:pt x="421" y="6759"/>
                  </a:lnTo>
                  <a:lnTo>
                    <a:pt x="287" y="7217"/>
                  </a:lnTo>
                  <a:lnTo>
                    <a:pt x="172" y="7695"/>
                  </a:lnTo>
                  <a:lnTo>
                    <a:pt x="96" y="8153"/>
                  </a:lnTo>
                  <a:lnTo>
                    <a:pt x="39" y="8630"/>
                  </a:lnTo>
                  <a:lnTo>
                    <a:pt x="1" y="9107"/>
                  </a:lnTo>
                  <a:lnTo>
                    <a:pt x="1" y="9585"/>
                  </a:lnTo>
                  <a:lnTo>
                    <a:pt x="20" y="10062"/>
                  </a:lnTo>
                  <a:lnTo>
                    <a:pt x="58" y="10558"/>
                  </a:lnTo>
                  <a:lnTo>
                    <a:pt x="96" y="10711"/>
                  </a:lnTo>
                  <a:lnTo>
                    <a:pt x="134" y="10864"/>
                  </a:lnTo>
                  <a:lnTo>
                    <a:pt x="153" y="11093"/>
                  </a:lnTo>
                  <a:lnTo>
                    <a:pt x="211" y="11303"/>
                  </a:lnTo>
                  <a:lnTo>
                    <a:pt x="306" y="11494"/>
                  </a:lnTo>
                  <a:lnTo>
                    <a:pt x="421" y="11666"/>
                  </a:lnTo>
                  <a:lnTo>
                    <a:pt x="497" y="11742"/>
                  </a:lnTo>
                  <a:lnTo>
                    <a:pt x="573" y="11818"/>
                  </a:lnTo>
                  <a:lnTo>
                    <a:pt x="669" y="11876"/>
                  </a:lnTo>
                  <a:lnTo>
                    <a:pt x="783" y="11914"/>
                  </a:lnTo>
                  <a:lnTo>
                    <a:pt x="879" y="11952"/>
                  </a:lnTo>
                  <a:lnTo>
                    <a:pt x="1012" y="11990"/>
                  </a:lnTo>
                  <a:lnTo>
                    <a:pt x="1127" y="12009"/>
                  </a:lnTo>
                  <a:lnTo>
                    <a:pt x="1280" y="12009"/>
                  </a:lnTo>
                  <a:lnTo>
                    <a:pt x="3513" y="11914"/>
                  </a:lnTo>
                  <a:lnTo>
                    <a:pt x="4182" y="11895"/>
                  </a:lnTo>
                  <a:lnTo>
                    <a:pt x="4353" y="11876"/>
                  </a:lnTo>
                  <a:lnTo>
                    <a:pt x="4544" y="11818"/>
                  </a:lnTo>
                  <a:lnTo>
                    <a:pt x="4716" y="11761"/>
                  </a:lnTo>
                  <a:lnTo>
                    <a:pt x="4888" y="11647"/>
                  </a:lnTo>
                  <a:lnTo>
                    <a:pt x="5041" y="11532"/>
                  </a:lnTo>
                  <a:lnTo>
                    <a:pt x="5174" y="11379"/>
                  </a:lnTo>
                  <a:lnTo>
                    <a:pt x="5270" y="11227"/>
                  </a:lnTo>
                  <a:lnTo>
                    <a:pt x="5289" y="11131"/>
                  </a:lnTo>
                  <a:lnTo>
                    <a:pt x="5308" y="11036"/>
                  </a:lnTo>
                  <a:lnTo>
                    <a:pt x="5423" y="10348"/>
                  </a:lnTo>
                  <a:lnTo>
                    <a:pt x="5499" y="9909"/>
                  </a:lnTo>
                  <a:lnTo>
                    <a:pt x="5613" y="9470"/>
                  </a:lnTo>
                  <a:lnTo>
                    <a:pt x="5728" y="9031"/>
                  </a:lnTo>
                  <a:lnTo>
                    <a:pt x="5862" y="8573"/>
                  </a:lnTo>
                  <a:lnTo>
                    <a:pt x="6014" y="8134"/>
                  </a:lnTo>
                  <a:lnTo>
                    <a:pt x="6205" y="7695"/>
                  </a:lnTo>
                  <a:lnTo>
                    <a:pt x="6396" y="7275"/>
                  </a:lnTo>
                  <a:lnTo>
                    <a:pt x="6625" y="6874"/>
                  </a:lnTo>
                  <a:lnTo>
                    <a:pt x="6759" y="6664"/>
                  </a:lnTo>
                  <a:lnTo>
                    <a:pt x="6912" y="6454"/>
                  </a:lnTo>
                  <a:lnTo>
                    <a:pt x="7064" y="6244"/>
                  </a:lnTo>
                  <a:lnTo>
                    <a:pt x="7236" y="6053"/>
                  </a:lnTo>
                  <a:lnTo>
                    <a:pt x="7408" y="5881"/>
                  </a:lnTo>
                  <a:lnTo>
                    <a:pt x="7599" y="5709"/>
                  </a:lnTo>
                  <a:lnTo>
                    <a:pt x="7809" y="5556"/>
                  </a:lnTo>
                  <a:lnTo>
                    <a:pt x="8000" y="5423"/>
                  </a:lnTo>
                  <a:lnTo>
                    <a:pt x="8229" y="5308"/>
                  </a:lnTo>
                  <a:lnTo>
                    <a:pt x="8458" y="5213"/>
                  </a:lnTo>
                  <a:lnTo>
                    <a:pt x="8706" y="5117"/>
                  </a:lnTo>
                  <a:lnTo>
                    <a:pt x="8954" y="5060"/>
                  </a:lnTo>
                  <a:lnTo>
                    <a:pt x="9222" y="5022"/>
                  </a:lnTo>
                  <a:lnTo>
                    <a:pt x="9489" y="5003"/>
                  </a:lnTo>
                  <a:lnTo>
                    <a:pt x="9795" y="5022"/>
                  </a:lnTo>
                  <a:lnTo>
                    <a:pt x="10081" y="5041"/>
                  </a:lnTo>
                  <a:lnTo>
                    <a:pt x="10348" y="5098"/>
                  </a:lnTo>
                  <a:lnTo>
                    <a:pt x="10596" y="5174"/>
                  </a:lnTo>
                  <a:lnTo>
                    <a:pt x="10845" y="5289"/>
                  </a:lnTo>
                  <a:lnTo>
                    <a:pt x="11055" y="5404"/>
                  </a:lnTo>
                  <a:lnTo>
                    <a:pt x="11245" y="5556"/>
                  </a:lnTo>
                  <a:lnTo>
                    <a:pt x="11417" y="5728"/>
                  </a:lnTo>
                  <a:lnTo>
                    <a:pt x="11589" y="5919"/>
                  </a:lnTo>
                  <a:lnTo>
                    <a:pt x="11742" y="6110"/>
                  </a:lnTo>
                  <a:lnTo>
                    <a:pt x="11875" y="6339"/>
                  </a:lnTo>
                  <a:lnTo>
                    <a:pt x="11990" y="6568"/>
                  </a:lnTo>
                  <a:lnTo>
                    <a:pt x="12086" y="6816"/>
                  </a:lnTo>
                  <a:lnTo>
                    <a:pt x="12181" y="7084"/>
                  </a:lnTo>
                  <a:lnTo>
                    <a:pt x="12238" y="7351"/>
                  </a:lnTo>
                  <a:lnTo>
                    <a:pt x="12315" y="7618"/>
                  </a:lnTo>
                  <a:lnTo>
                    <a:pt x="12353" y="7905"/>
                  </a:lnTo>
                  <a:lnTo>
                    <a:pt x="12391" y="8191"/>
                  </a:lnTo>
                  <a:lnTo>
                    <a:pt x="12410" y="8496"/>
                  </a:lnTo>
                  <a:lnTo>
                    <a:pt x="12429" y="8821"/>
                  </a:lnTo>
                  <a:lnTo>
                    <a:pt x="12429" y="9126"/>
                  </a:lnTo>
                  <a:lnTo>
                    <a:pt x="12429" y="9451"/>
                  </a:lnTo>
                  <a:lnTo>
                    <a:pt x="12372" y="10062"/>
                  </a:lnTo>
                  <a:lnTo>
                    <a:pt x="12276" y="10654"/>
                  </a:lnTo>
                  <a:lnTo>
                    <a:pt x="12143" y="11188"/>
                  </a:lnTo>
                  <a:lnTo>
                    <a:pt x="11990" y="11685"/>
                  </a:lnTo>
                  <a:lnTo>
                    <a:pt x="11818" y="12124"/>
                  </a:lnTo>
                  <a:lnTo>
                    <a:pt x="11723" y="12315"/>
                  </a:lnTo>
                  <a:lnTo>
                    <a:pt x="11627" y="12506"/>
                  </a:lnTo>
                  <a:lnTo>
                    <a:pt x="11455" y="12754"/>
                  </a:lnTo>
                  <a:lnTo>
                    <a:pt x="11303" y="12983"/>
                  </a:lnTo>
                  <a:lnTo>
                    <a:pt x="11112" y="13212"/>
                  </a:lnTo>
                  <a:lnTo>
                    <a:pt x="10940" y="13441"/>
                  </a:lnTo>
                  <a:lnTo>
                    <a:pt x="10539" y="13842"/>
                  </a:lnTo>
                  <a:lnTo>
                    <a:pt x="10119" y="14243"/>
                  </a:lnTo>
                  <a:lnTo>
                    <a:pt x="9680" y="14587"/>
                  </a:lnTo>
                  <a:lnTo>
                    <a:pt x="9222" y="14911"/>
                  </a:lnTo>
                  <a:lnTo>
                    <a:pt x="8744" y="15236"/>
                  </a:lnTo>
                  <a:lnTo>
                    <a:pt x="8229" y="15522"/>
                  </a:lnTo>
                  <a:lnTo>
                    <a:pt x="7733" y="15789"/>
                  </a:lnTo>
                  <a:lnTo>
                    <a:pt x="7217" y="16057"/>
                  </a:lnTo>
                  <a:lnTo>
                    <a:pt x="6167" y="16572"/>
                  </a:lnTo>
                  <a:lnTo>
                    <a:pt x="5117" y="17049"/>
                  </a:lnTo>
                  <a:lnTo>
                    <a:pt x="4602" y="17317"/>
                  </a:lnTo>
                  <a:lnTo>
                    <a:pt x="4105" y="17565"/>
                  </a:lnTo>
                  <a:lnTo>
                    <a:pt x="3647" y="17832"/>
                  </a:lnTo>
                  <a:lnTo>
                    <a:pt x="3227" y="18138"/>
                  </a:lnTo>
                  <a:lnTo>
                    <a:pt x="2807" y="18462"/>
                  </a:lnTo>
                  <a:lnTo>
                    <a:pt x="2425" y="18825"/>
                  </a:lnTo>
                  <a:lnTo>
                    <a:pt x="2253" y="19016"/>
                  </a:lnTo>
                  <a:lnTo>
                    <a:pt x="2101" y="19226"/>
                  </a:lnTo>
                  <a:lnTo>
                    <a:pt x="1948" y="19417"/>
                  </a:lnTo>
                  <a:lnTo>
                    <a:pt x="1795" y="19627"/>
                  </a:lnTo>
                  <a:lnTo>
                    <a:pt x="1681" y="19837"/>
                  </a:lnTo>
                  <a:lnTo>
                    <a:pt x="1566" y="20066"/>
                  </a:lnTo>
                  <a:lnTo>
                    <a:pt x="1451" y="20276"/>
                  </a:lnTo>
                  <a:lnTo>
                    <a:pt x="1375" y="20505"/>
                  </a:lnTo>
                  <a:lnTo>
                    <a:pt x="1299" y="20601"/>
                  </a:lnTo>
                  <a:lnTo>
                    <a:pt x="1261" y="20715"/>
                  </a:lnTo>
                  <a:lnTo>
                    <a:pt x="1222" y="20849"/>
                  </a:lnTo>
                  <a:lnTo>
                    <a:pt x="1184" y="20982"/>
                  </a:lnTo>
                  <a:lnTo>
                    <a:pt x="1146" y="21402"/>
                  </a:lnTo>
                  <a:lnTo>
                    <a:pt x="1108" y="21822"/>
                  </a:lnTo>
                  <a:lnTo>
                    <a:pt x="1108" y="22223"/>
                  </a:lnTo>
                  <a:lnTo>
                    <a:pt x="1108" y="22624"/>
                  </a:lnTo>
                  <a:lnTo>
                    <a:pt x="1127" y="23044"/>
                  </a:lnTo>
                  <a:lnTo>
                    <a:pt x="1184" y="23445"/>
                  </a:lnTo>
                  <a:lnTo>
                    <a:pt x="1241" y="23846"/>
                  </a:lnTo>
                  <a:lnTo>
                    <a:pt x="1337" y="24266"/>
                  </a:lnTo>
                  <a:lnTo>
                    <a:pt x="1413" y="24457"/>
                  </a:lnTo>
                  <a:lnTo>
                    <a:pt x="1509" y="24610"/>
                  </a:lnTo>
                  <a:lnTo>
                    <a:pt x="1623" y="24762"/>
                  </a:lnTo>
                  <a:lnTo>
                    <a:pt x="1757" y="24877"/>
                  </a:lnTo>
                  <a:lnTo>
                    <a:pt x="1929" y="24972"/>
                  </a:lnTo>
                  <a:lnTo>
                    <a:pt x="2101" y="25049"/>
                  </a:lnTo>
                  <a:lnTo>
                    <a:pt x="2292" y="25087"/>
                  </a:lnTo>
                  <a:lnTo>
                    <a:pt x="2463" y="25125"/>
                  </a:lnTo>
                  <a:lnTo>
                    <a:pt x="3762" y="25240"/>
                  </a:lnTo>
                  <a:lnTo>
                    <a:pt x="5060" y="25335"/>
                  </a:lnTo>
                  <a:lnTo>
                    <a:pt x="6358" y="25393"/>
                  </a:lnTo>
                  <a:lnTo>
                    <a:pt x="7656" y="25412"/>
                  </a:lnTo>
                  <a:lnTo>
                    <a:pt x="8954" y="25393"/>
                  </a:lnTo>
                  <a:lnTo>
                    <a:pt x="10253" y="25354"/>
                  </a:lnTo>
                  <a:lnTo>
                    <a:pt x="11551" y="25259"/>
                  </a:lnTo>
                  <a:lnTo>
                    <a:pt x="12830" y="25144"/>
                  </a:lnTo>
                  <a:lnTo>
                    <a:pt x="13346" y="25087"/>
                  </a:lnTo>
                  <a:lnTo>
                    <a:pt x="13937" y="25049"/>
                  </a:lnTo>
                  <a:lnTo>
                    <a:pt x="14338" y="25030"/>
                  </a:lnTo>
                  <a:lnTo>
                    <a:pt x="14758" y="24972"/>
                  </a:lnTo>
                  <a:lnTo>
                    <a:pt x="15178" y="24915"/>
                  </a:lnTo>
                  <a:lnTo>
                    <a:pt x="15579" y="24839"/>
                  </a:lnTo>
                  <a:lnTo>
                    <a:pt x="15904" y="24743"/>
                  </a:lnTo>
                  <a:lnTo>
                    <a:pt x="16228" y="24610"/>
                  </a:lnTo>
                  <a:lnTo>
                    <a:pt x="16496" y="24457"/>
                  </a:lnTo>
                  <a:lnTo>
                    <a:pt x="16629" y="24381"/>
                  </a:lnTo>
                  <a:lnTo>
                    <a:pt x="16744" y="24285"/>
                  </a:lnTo>
                  <a:lnTo>
                    <a:pt x="16935" y="24094"/>
                  </a:lnTo>
                  <a:lnTo>
                    <a:pt x="17068" y="23884"/>
                  </a:lnTo>
                  <a:lnTo>
                    <a:pt x="17183" y="23655"/>
                  </a:lnTo>
                  <a:lnTo>
                    <a:pt x="17278" y="23407"/>
                  </a:lnTo>
                  <a:lnTo>
                    <a:pt x="17336" y="23140"/>
                  </a:lnTo>
                  <a:lnTo>
                    <a:pt x="17374" y="22872"/>
                  </a:lnTo>
                  <a:lnTo>
                    <a:pt x="17412" y="22605"/>
                  </a:lnTo>
                  <a:lnTo>
                    <a:pt x="17412" y="22319"/>
                  </a:lnTo>
                  <a:lnTo>
                    <a:pt x="17393" y="22032"/>
                  </a:lnTo>
                  <a:lnTo>
                    <a:pt x="17374" y="21727"/>
                  </a:lnTo>
                  <a:lnTo>
                    <a:pt x="17317" y="21173"/>
                  </a:lnTo>
                  <a:lnTo>
                    <a:pt x="17164" y="20161"/>
                  </a:lnTo>
                  <a:lnTo>
                    <a:pt x="17145" y="20066"/>
                  </a:lnTo>
                  <a:lnTo>
                    <a:pt x="17107" y="19970"/>
                  </a:lnTo>
                  <a:lnTo>
                    <a:pt x="17030" y="19818"/>
                  </a:lnTo>
                  <a:lnTo>
                    <a:pt x="16897" y="19665"/>
                  </a:lnTo>
                  <a:lnTo>
                    <a:pt x="16744" y="19550"/>
                  </a:lnTo>
                  <a:lnTo>
                    <a:pt x="16572" y="19436"/>
                  </a:lnTo>
                  <a:lnTo>
                    <a:pt x="16400" y="19360"/>
                  </a:lnTo>
                  <a:lnTo>
                    <a:pt x="16209" y="19321"/>
                  </a:lnTo>
                  <a:lnTo>
                    <a:pt x="16037" y="19302"/>
                  </a:lnTo>
                  <a:lnTo>
                    <a:pt x="15274" y="19321"/>
                  </a:lnTo>
                  <a:lnTo>
                    <a:pt x="14529" y="19360"/>
                  </a:lnTo>
                  <a:lnTo>
                    <a:pt x="13766" y="19455"/>
                  </a:lnTo>
                  <a:lnTo>
                    <a:pt x="13021" y="19550"/>
                  </a:lnTo>
                  <a:lnTo>
                    <a:pt x="12276" y="19684"/>
                  </a:lnTo>
                  <a:lnTo>
                    <a:pt x="11532" y="19818"/>
                  </a:lnTo>
                  <a:lnTo>
                    <a:pt x="10062" y="20123"/>
                  </a:lnTo>
                  <a:lnTo>
                    <a:pt x="8324" y="20448"/>
                  </a:lnTo>
                  <a:lnTo>
                    <a:pt x="8954" y="20142"/>
                  </a:lnTo>
                  <a:lnTo>
                    <a:pt x="9565" y="19799"/>
                  </a:lnTo>
                  <a:lnTo>
                    <a:pt x="10176" y="19455"/>
                  </a:lnTo>
                  <a:lnTo>
                    <a:pt x="10768" y="19092"/>
                  </a:lnTo>
                  <a:lnTo>
                    <a:pt x="11360" y="18710"/>
                  </a:lnTo>
                  <a:lnTo>
                    <a:pt x="11933" y="18310"/>
                  </a:lnTo>
                  <a:lnTo>
                    <a:pt x="12506" y="17909"/>
                  </a:lnTo>
                  <a:lnTo>
                    <a:pt x="13059" y="17469"/>
                  </a:lnTo>
                  <a:lnTo>
                    <a:pt x="13441" y="17145"/>
                  </a:lnTo>
                  <a:lnTo>
                    <a:pt x="13823" y="16782"/>
                  </a:lnTo>
                  <a:lnTo>
                    <a:pt x="14166" y="16439"/>
                  </a:lnTo>
                  <a:lnTo>
                    <a:pt x="14491" y="16057"/>
                  </a:lnTo>
                  <a:lnTo>
                    <a:pt x="14892" y="15560"/>
                  </a:lnTo>
                  <a:lnTo>
                    <a:pt x="15255" y="15045"/>
                  </a:lnTo>
                  <a:lnTo>
                    <a:pt x="15579" y="14529"/>
                  </a:lnTo>
                  <a:lnTo>
                    <a:pt x="15866" y="13976"/>
                  </a:lnTo>
                  <a:lnTo>
                    <a:pt x="16133" y="13384"/>
                  </a:lnTo>
                  <a:lnTo>
                    <a:pt x="16381" y="12792"/>
                  </a:lnTo>
                  <a:lnTo>
                    <a:pt x="16591" y="12162"/>
                  </a:lnTo>
                  <a:lnTo>
                    <a:pt x="16763" y="11532"/>
                  </a:lnTo>
                  <a:lnTo>
                    <a:pt x="16897" y="10883"/>
                  </a:lnTo>
                  <a:lnTo>
                    <a:pt x="16992" y="10215"/>
                  </a:lnTo>
                  <a:lnTo>
                    <a:pt x="17068" y="9546"/>
                  </a:lnTo>
                  <a:lnTo>
                    <a:pt x="17107" y="8859"/>
                  </a:lnTo>
                  <a:lnTo>
                    <a:pt x="17107" y="8458"/>
                  </a:lnTo>
                  <a:lnTo>
                    <a:pt x="17087" y="8019"/>
                  </a:lnTo>
                  <a:lnTo>
                    <a:pt x="17068" y="7599"/>
                  </a:lnTo>
                  <a:lnTo>
                    <a:pt x="17030" y="7179"/>
                  </a:lnTo>
                  <a:lnTo>
                    <a:pt x="16973" y="6759"/>
                  </a:lnTo>
                  <a:lnTo>
                    <a:pt x="16916" y="6339"/>
                  </a:lnTo>
                  <a:lnTo>
                    <a:pt x="16820" y="5938"/>
                  </a:lnTo>
                  <a:lnTo>
                    <a:pt x="16725" y="5518"/>
                  </a:lnTo>
                  <a:lnTo>
                    <a:pt x="16534" y="4907"/>
                  </a:lnTo>
                  <a:lnTo>
                    <a:pt x="16419" y="4602"/>
                  </a:lnTo>
                  <a:lnTo>
                    <a:pt x="16305" y="4296"/>
                  </a:lnTo>
                  <a:lnTo>
                    <a:pt x="16171" y="4010"/>
                  </a:lnTo>
                  <a:lnTo>
                    <a:pt x="16018" y="3723"/>
                  </a:lnTo>
                  <a:lnTo>
                    <a:pt x="15866" y="3437"/>
                  </a:lnTo>
                  <a:lnTo>
                    <a:pt x="15713" y="3170"/>
                  </a:lnTo>
                  <a:lnTo>
                    <a:pt x="15522" y="2903"/>
                  </a:lnTo>
                  <a:lnTo>
                    <a:pt x="15331" y="2635"/>
                  </a:lnTo>
                  <a:lnTo>
                    <a:pt x="15121" y="2368"/>
                  </a:lnTo>
                  <a:lnTo>
                    <a:pt x="14892" y="2120"/>
                  </a:lnTo>
                  <a:lnTo>
                    <a:pt x="14663" y="1891"/>
                  </a:lnTo>
                  <a:lnTo>
                    <a:pt x="14415" y="1662"/>
                  </a:lnTo>
                  <a:lnTo>
                    <a:pt x="14147" y="1452"/>
                  </a:lnTo>
                  <a:lnTo>
                    <a:pt x="13880" y="1242"/>
                  </a:lnTo>
                  <a:lnTo>
                    <a:pt x="13651" y="1089"/>
                  </a:lnTo>
                  <a:lnTo>
                    <a:pt x="13403" y="936"/>
                  </a:lnTo>
                  <a:lnTo>
                    <a:pt x="13174" y="802"/>
                  </a:lnTo>
                  <a:lnTo>
                    <a:pt x="12926" y="688"/>
                  </a:lnTo>
                  <a:lnTo>
                    <a:pt x="12429" y="478"/>
                  </a:lnTo>
                  <a:lnTo>
                    <a:pt x="11914" y="306"/>
                  </a:lnTo>
                  <a:lnTo>
                    <a:pt x="11608" y="230"/>
                  </a:lnTo>
                  <a:lnTo>
                    <a:pt x="11322" y="153"/>
                  </a:lnTo>
                  <a:lnTo>
                    <a:pt x="11016" y="96"/>
                  </a:lnTo>
                  <a:lnTo>
                    <a:pt x="10730" y="58"/>
                  </a:lnTo>
                  <a:lnTo>
                    <a:pt x="1011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66175" y="748325"/>
              <a:ext cx="64925" cy="63525"/>
            </a:xfrm>
            <a:custGeom>
              <a:avLst/>
              <a:gdLst/>
              <a:ahLst/>
              <a:cxnLst/>
              <a:rect l="l" t="t" r="r" b="b"/>
              <a:pathLst>
                <a:path w="2597" h="2541" extrusionOk="0">
                  <a:moveTo>
                    <a:pt x="1146" y="1"/>
                  </a:moveTo>
                  <a:lnTo>
                    <a:pt x="1012" y="20"/>
                  </a:lnTo>
                  <a:lnTo>
                    <a:pt x="898" y="58"/>
                  </a:lnTo>
                  <a:lnTo>
                    <a:pt x="783" y="96"/>
                  </a:lnTo>
                  <a:lnTo>
                    <a:pt x="669" y="154"/>
                  </a:lnTo>
                  <a:lnTo>
                    <a:pt x="554" y="211"/>
                  </a:lnTo>
                  <a:lnTo>
                    <a:pt x="459" y="287"/>
                  </a:lnTo>
                  <a:lnTo>
                    <a:pt x="363" y="364"/>
                  </a:lnTo>
                  <a:lnTo>
                    <a:pt x="287" y="459"/>
                  </a:lnTo>
                  <a:lnTo>
                    <a:pt x="210" y="555"/>
                  </a:lnTo>
                  <a:lnTo>
                    <a:pt x="153" y="669"/>
                  </a:lnTo>
                  <a:lnTo>
                    <a:pt x="96" y="784"/>
                  </a:lnTo>
                  <a:lnTo>
                    <a:pt x="39" y="898"/>
                  </a:lnTo>
                  <a:lnTo>
                    <a:pt x="20" y="1032"/>
                  </a:lnTo>
                  <a:lnTo>
                    <a:pt x="0" y="1146"/>
                  </a:lnTo>
                  <a:lnTo>
                    <a:pt x="0" y="1261"/>
                  </a:lnTo>
                  <a:lnTo>
                    <a:pt x="20" y="1509"/>
                  </a:lnTo>
                  <a:lnTo>
                    <a:pt x="96" y="1757"/>
                  </a:lnTo>
                  <a:lnTo>
                    <a:pt x="134" y="1872"/>
                  </a:lnTo>
                  <a:lnTo>
                    <a:pt x="210" y="1987"/>
                  </a:lnTo>
                  <a:lnTo>
                    <a:pt x="287" y="2082"/>
                  </a:lnTo>
                  <a:lnTo>
                    <a:pt x="363" y="2177"/>
                  </a:lnTo>
                  <a:lnTo>
                    <a:pt x="554" y="2330"/>
                  </a:lnTo>
                  <a:lnTo>
                    <a:pt x="783" y="2445"/>
                  </a:lnTo>
                  <a:lnTo>
                    <a:pt x="898" y="2483"/>
                  </a:lnTo>
                  <a:lnTo>
                    <a:pt x="1012" y="2521"/>
                  </a:lnTo>
                  <a:lnTo>
                    <a:pt x="1146" y="2540"/>
                  </a:lnTo>
                  <a:lnTo>
                    <a:pt x="1451" y="2540"/>
                  </a:lnTo>
                  <a:lnTo>
                    <a:pt x="1585" y="2521"/>
                  </a:lnTo>
                  <a:lnTo>
                    <a:pt x="1700" y="2483"/>
                  </a:lnTo>
                  <a:lnTo>
                    <a:pt x="1814" y="2445"/>
                  </a:lnTo>
                  <a:lnTo>
                    <a:pt x="1929" y="2387"/>
                  </a:lnTo>
                  <a:lnTo>
                    <a:pt x="2043" y="2330"/>
                  </a:lnTo>
                  <a:lnTo>
                    <a:pt x="2139" y="2254"/>
                  </a:lnTo>
                  <a:lnTo>
                    <a:pt x="2234" y="2177"/>
                  </a:lnTo>
                  <a:lnTo>
                    <a:pt x="2311" y="2082"/>
                  </a:lnTo>
                  <a:lnTo>
                    <a:pt x="2387" y="1987"/>
                  </a:lnTo>
                  <a:lnTo>
                    <a:pt x="2444" y="1872"/>
                  </a:lnTo>
                  <a:lnTo>
                    <a:pt x="2501" y="1757"/>
                  </a:lnTo>
                  <a:lnTo>
                    <a:pt x="2559" y="1643"/>
                  </a:lnTo>
                  <a:lnTo>
                    <a:pt x="2578" y="1509"/>
                  </a:lnTo>
                  <a:lnTo>
                    <a:pt x="2597" y="1395"/>
                  </a:lnTo>
                  <a:lnTo>
                    <a:pt x="2597" y="1261"/>
                  </a:lnTo>
                  <a:lnTo>
                    <a:pt x="2578" y="1013"/>
                  </a:lnTo>
                  <a:lnTo>
                    <a:pt x="2501" y="784"/>
                  </a:lnTo>
                  <a:lnTo>
                    <a:pt x="2463" y="669"/>
                  </a:lnTo>
                  <a:lnTo>
                    <a:pt x="2387" y="555"/>
                  </a:lnTo>
                  <a:lnTo>
                    <a:pt x="2311" y="459"/>
                  </a:lnTo>
                  <a:lnTo>
                    <a:pt x="2234" y="364"/>
                  </a:lnTo>
                  <a:lnTo>
                    <a:pt x="2043" y="211"/>
                  </a:lnTo>
                  <a:lnTo>
                    <a:pt x="1814" y="96"/>
                  </a:lnTo>
                  <a:lnTo>
                    <a:pt x="1700" y="58"/>
                  </a:lnTo>
                  <a:lnTo>
                    <a:pt x="1585" y="20"/>
                  </a:lnTo>
                  <a:lnTo>
                    <a:pt x="145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516050" y="668625"/>
              <a:ext cx="64925" cy="64475"/>
            </a:xfrm>
            <a:custGeom>
              <a:avLst/>
              <a:gdLst/>
              <a:ahLst/>
              <a:cxnLst/>
              <a:rect l="l" t="t" r="r" b="b"/>
              <a:pathLst>
                <a:path w="2597" h="2579" extrusionOk="0">
                  <a:moveTo>
                    <a:pt x="1165" y="1"/>
                  </a:moveTo>
                  <a:lnTo>
                    <a:pt x="1012" y="20"/>
                  </a:lnTo>
                  <a:lnTo>
                    <a:pt x="878" y="58"/>
                  </a:lnTo>
                  <a:lnTo>
                    <a:pt x="745" y="96"/>
                  </a:lnTo>
                  <a:lnTo>
                    <a:pt x="630" y="172"/>
                  </a:lnTo>
                  <a:lnTo>
                    <a:pt x="439" y="325"/>
                  </a:lnTo>
                  <a:lnTo>
                    <a:pt x="267" y="497"/>
                  </a:lnTo>
                  <a:lnTo>
                    <a:pt x="191" y="593"/>
                  </a:lnTo>
                  <a:lnTo>
                    <a:pt x="115" y="707"/>
                  </a:lnTo>
                  <a:lnTo>
                    <a:pt x="77" y="822"/>
                  </a:lnTo>
                  <a:lnTo>
                    <a:pt x="38" y="936"/>
                  </a:lnTo>
                  <a:lnTo>
                    <a:pt x="19" y="1108"/>
                  </a:lnTo>
                  <a:lnTo>
                    <a:pt x="0" y="1280"/>
                  </a:lnTo>
                  <a:lnTo>
                    <a:pt x="19" y="1452"/>
                  </a:lnTo>
                  <a:lnTo>
                    <a:pt x="57" y="1662"/>
                  </a:lnTo>
                  <a:lnTo>
                    <a:pt x="134" y="1853"/>
                  </a:lnTo>
                  <a:lnTo>
                    <a:pt x="248" y="2024"/>
                  </a:lnTo>
                  <a:lnTo>
                    <a:pt x="363" y="2196"/>
                  </a:lnTo>
                  <a:lnTo>
                    <a:pt x="458" y="2273"/>
                  </a:lnTo>
                  <a:lnTo>
                    <a:pt x="554" y="2349"/>
                  </a:lnTo>
                  <a:lnTo>
                    <a:pt x="668" y="2406"/>
                  </a:lnTo>
                  <a:lnTo>
                    <a:pt x="802" y="2463"/>
                  </a:lnTo>
                  <a:lnTo>
                    <a:pt x="917" y="2521"/>
                  </a:lnTo>
                  <a:lnTo>
                    <a:pt x="1050" y="2559"/>
                  </a:lnTo>
                  <a:lnTo>
                    <a:pt x="1184" y="2578"/>
                  </a:lnTo>
                  <a:lnTo>
                    <a:pt x="1298" y="2578"/>
                  </a:lnTo>
                  <a:lnTo>
                    <a:pt x="1547" y="2540"/>
                  </a:lnTo>
                  <a:lnTo>
                    <a:pt x="1795" y="2463"/>
                  </a:lnTo>
                  <a:lnTo>
                    <a:pt x="1909" y="2406"/>
                  </a:lnTo>
                  <a:lnTo>
                    <a:pt x="2024" y="2349"/>
                  </a:lnTo>
                  <a:lnTo>
                    <a:pt x="2215" y="2196"/>
                  </a:lnTo>
                  <a:lnTo>
                    <a:pt x="2329" y="2082"/>
                  </a:lnTo>
                  <a:lnTo>
                    <a:pt x="2425" y="1929"/>
                  </a:lnTo>
                  <a:lnTo>
                    <a:pt x="2501" y="1776"/>
                  </a:lnTo>
                  <a:lnTo>
                    <a:pt x="2558" y="1623"/>
                  </a:lnTo>
                  <a:lnTo>
                    <a:pt x="2578" y="1452"/>
                  </a:lnTo>
                  <a:lnTo>
                    <a:pt x="2597" y="1280"/>
                  </a:lnTo>
                  <a:lnTo>
                    <a:pt x="2578" y="1108"/>
                  </a:lnTo>
                  <a:lnTo>
                    <a:pt x="2558" y="936"/>
                  </a:lnTo>
                  <a:lnTo>
                    <a:pt x="2520" y="822"/>
                  </a:lnTo>
                  <a:lnTo>
                    <a:pt x="2482" y="707"/>
                  </a:lnTo>
                  <a:lnTo>
                    <a:pt x="2406" y="593"/>
                  </a:lnTo>
                  <a:lnTo>
                    <a:pt x="2329" y="497"/>
                  </a:lnTo>
                  <a:lnTo>
                    <a:pt x="2158" y="306"/>
                  </a:lnTo>
                  <a:lnTo>
                    <a:pt x="1967" y="172"/>
                  </a:lnTo>
                  <a:lnTo>
                    <a:pt x="1776" y="77"/>
                  </a:lnTo>
                  <a:lnTo>
                    <a:pt x="1585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72600" y="823275"/>
              <a:ext cx="65425" cy="63500"/>
            </a:xfrm>
            <a:custGeom>
              <a:avLst/>
              <a:gdLst/>
              <a:ahLst/>
              <a:cxnLst/>
              <a:rect l="l" t="t" r="r" b="b"/>
              <a:pathLst>
                <a:path w="2617" h="2540" extrusionOk="0">
                  <a:moveTo>
                    <a:pt x="1165" y="0"/>
                  </a:moveTo>
                  <a:lnTo>
                    <a:pt x="1032" y="19"/>
                  </a:lnTo>
                  <a:lnTo>
                    <a:pt x="917" y="58"/>
                  </a:lnTo>
                  <a:lnTo>
                    <a:pt x="803" y="96"/>
                  </a:lnTo>
                  <a:lnTo>
                    <a:pt x="688" y="153"/>
                  </a:lnTo>
                  <a:lnTo>
                    <a:pt x="574" y="210"/>
                  </a:lnTo>
                  <a:lnTo>
                    <a:pt x="478" y="287"/>
                  </a:lnTo>
                  <a:lnTo>
                    <a:pt x="383" y="363"/>
                  </a:lnTo>
                  <a:lnTo>
                    <a:pt x="306" y="459"/>
                  </a:lnTo>
                  <a:lnTo>
                    <a:pt x="230" y="554"/>
                  </a:lnTo>
                  <a:lnTo>
                    <a:pt x="154" y="669"/>
                  </a:lnTo>
                  <a:lnTo>
                    <a:pt x="96" y="783"/>
                  </a:lnTo>
                  <a:lnTo>
                    <a:pt x="58" y="898"/>
                  </a:lnTo>
                  <a:lnTo>
                    <a:pt x="20" y="1031"/>
                  </a:lnTo>
                  <a:lnTo>
                    <a:pt x="1" y="1146"/>
                  </a:lnTo>
                  <a:lnTo>
                    <a:pt x="1" y="1260"/>
                  </a:lnTo>
                  <a:lnTo>
                    <a:pt x="39" y="1509"/>
                  </a:lnTo>
                  <a:lnTo>
                    <a:pt x="96" y="1757"/>
                  </a:lnTo>
                  <a:lnTo>
                    <a:pt x="154" y="1871"/>
                  </a:lnTo>
                  <a:lnTo>
                    <a:pt x="211" y="1986"/>
                  </a:lnTo>
                  <a:lnTo>
                    <a:pt x="287" y="2081"/>
                  </a:lnTo>
                  <a:lnTo>
                    <a:pt x="383" y="2177"/>
                  </a:lnTo>
                  <a:lnTo>
                    <a:pt x="574" y="2330"/>
                  </a:lnTo>
                  <a:lnTo>
                    <a:pt x="803" y="2444"/>
                  </a:lnTo>
                  <a:lnTo>
                    <a:pt x="917" y="2482"/>
                  </a:lnTo>
                  <a:lnTo>
                    <a:pt x="1032" y="2520"/>
                  </a:lnTo>
                  <a:lnTo>
                    <a:pt x="1146" y="2540"/>
                  </a:lnTo>
                  <a:lnTo>
                    <a:pt x="1471" y="2540"/>
                  </a:lnTo>
                  <a:lnTo>
                    <a:pt x="1585" y="2520"/>
                  </a:lnTo>
                  <a:lnTo>
                    <a:pt x="1719" y="2482"/>
                  </a:lnTo>
                  <a:lnTo>
                    <a:pt x="1834" y="2444"/>
                  </a:lnTo>
                  <a:lnTo>
                    <a:pt x="1948" y="2387"/>
                  </a:lnTo>
                  <a:lnTo>
                    <a:pt x="2063" y="2330"/>
                  </a:lnTo>
                  <a:lnTo>
                    <a:pt x="2158" y="2253"/>
                  </a:lnTo>
                  <a:lnTo>
                    <a:pt x="2254" y="2177"/>
                  </a:lnTo>
                  <a:lnTo>
                    <a:pt x="2330" y="2081"/>
                  </a:lnTo>
                  <a:lnTo>
                    <a:pt x="2406" y="1986"/>
                  </a:lnTo>
                  <a:lnTo>
                    <a:pt x="2464" y="1871"/>
                  </a:lnTo>
                  <a:lnTo>
                    <a:pt x="2521" y="1757"/>
                  </a:lnTo>
                  <a:lnTo>
                    <a:pt x="2559" y="1642"/>
                  </a:lnTo>
                  <a:lnTo>
                    <a:pt x="2597" y="1509"/>
                  </a:lnTo>
                  <a:lnTo>
                    <a:pt x="2616" y="1394"/>
                  </a:lnTo>
                  <a:lnTo>
                    <a:pt x="2616" y="1260"/>
                  </a:lnTo>
                  <a:lnTo>
                    <a:pt x="2597" y="1012"/>
                  </a:lnTo>
                  <a:lnTo>
                    <a:pt x="2521" y="783"/>
                  </a:lnTo>
                  <a:lnTo>
                    <a:pt x="2464" y="669"/>
                  </a:lnTo>
                  <a:lnTo>
                    <a:pt x="2406" y="554"/>
                  </a:lnTo>
                  <a:lnTo>
                    <a:pt x="2330" y="459"/>
                  </a:lnTo>
                  <a:lnTo>
                    <a:pt x="2254" y="363"/>
                  </a:lnTo>
                  <a:lnTo>
                    <a:pt x="2044" y="210"/>
                  </a:lnTo>
                  <a:lnTo>
                    <a:pt x="1834" y="96"/>
                  </a:lnTo>
                  <a:lnTo>
                    <a:pt x="1719" y="58"/>
                  </a:lnTo>
                  <a:lnTo>
                    <a:pt x="1605" y="19"/>
                  </a:lnTo>
                  <a:lnTo>
                    <a:pt x="147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644425" y="845225"/>
              <a:ext cx="61600" cy="58725"/>
            </a:xfrm>
            <a:custGeom>
              <a:avLst/>
              <a:gdLst/>
              <a:ahLst/>
              <a:cxnLst/>
              <a:rect l="l" t="t" r="r" b="b"/>
              <a:pathLst>
                <a:path w="2464" h="2349" extrusionOk="0">
                  <a:moveTo>
                    <a:pt x="1223" y="1"/>
                  </a:moveTo>
                  <a:lnTo>
                    <a:pt x="994" y="20"/>
                  </a:lnTo>
                  <a:lnTo>
                    <a:pt x="784" y="77"/>
                  </a:lnTo>
                  <a:lnTo>
                    <a:pt x="593" y="172"/>
                  </a:lnTo>
                  <a:lnTo>
                    <a:pt x="421" y="287"/>
                  </a:lnTo>
                  <a:lnTo>
                    <a:pt x="287" y="421"/>
                  </a:lnTo>
                  <a:lnTo>
                    <a:pt x="173" y="592"/>
                  </a:lnTo>
                  <a:lnTo>
                    <a:pt x="96" y="764"/>
                  </a:lnTo>
                  <a:lnTo>
                    <a:pt x="39" y="955"/>
                  </a:lnTo>
                  <a:lnTo>
                    <a:pt x="1" y="1146"/>
                  </a:lnTo>
                  <a:lnTo>
                    <a:pt x="1" y="1356"/>
                  </a:lnTo>
                  <a:lnTo>
                    <a:pt x="20" y="1547"/>
                  </a:lnTo>
                  <a:lnTo>
                    <a:pt x="77" y="1738"/>
                  </a:lnTo>
                  <a:lnTo>
                    <a:pt x="154" y="1910"/>
                  </a:lnTo>
                  <a:lnTo>
                    <a:pt x="249" y="2082"/>
                  </a:lnTo>
                  <a:lnTo>
                    <a:pt x="383" y="2234"/>
                  </a:lnTo>
                  <a:lnTo>
                    <a:pt x="535" y="2349"/>
                  </a:lnTo>
                  <a:lnTo>
                    <a:pt x="936" y="2330"/>
                  </a:lnTo>
                  <a:lnTo>
                    <a:pt x="1356" y="2272"/>
                  </a:lnTo>
                  <a:lnTo>
                    <a:pt x="1776" y="2215"/>
                  </a:lnTo>
                  <a:lnTo>
                    <a:pt x="2177" y="2139"/>
                  </a:lnTo>
                  <a:lnTo>
                    <a:pt x="2273" y="1986"/>
                  </a:lnTo>
                  <a:lnTo>
                    <a:pt x="2349" y="1833"/>
                  </a:lnTo>
                  <a:lnTo>
                    <a:pt x="2406" y="1662"/>
                  </a:lnTo>
                  <a:lnTo>
                    <a:pt x="2445" y="1490"/>
                  </a:lnTo>
                  <a:lnTo>
                    <a:pt x="2464" y="1318"/>
                  </a:lnTo>
                  <a:lnTo>
                    <a:pt x="2464" y="1146"/>
                  </a:lnTo>
                  <a:lnTo>
                    <a:pt x="2425" y="974"/>
                  </a:lnTo>
                  <a:lnTo>
                    <a:pt x="2387" y="802"/>
                  </a:lnTo>
                  <a:lnTo>
                    <a:pt x="2311" y="631"/>
                  </a:lnTo>
                  <a:lnTo>
                    <a:pt x="2215" y="497"/>
                  </a:lnTo>
                  <a:lnTo>
                    <a:pt x="2101" y="363"/>
                  </a:lnTo>
                  <a:lnTo>
                    <a:pt x="1986" y="230"/>
                  </a:lnTo>
                  <a:lnTo>
                    <a:pt x="1815" y="134"/>
                  </a:lnTo>
                  <a:lnTo>
                    <a:pt x="1643" y="77"/>
                  </a:lnTo>
                  <a:lnTo>
                    <a:pt x="1452" y="20"/>
                  </a:lnTo>
                  <a:lnTo>
                    <a:pt x="122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2652550" y="617550"/>
              <a:ext cx="53475" cy="61600"/>
            </a:xfrm>
            <a:custGeom>
              <a:avLst/>
              <a:gdLst/>
              <a:ahLst/>
              <a:cxnLst/>
              <a:rect l="l" t="t" r="r" b="b"/>
              <a:pathLst>
                <a:path w="2139" h="2464" extrusionOk="0">
                  <a:moveTo>
                    <a:pt x="1089" y="1"/>
                  </a:moveTo>
                  <a:lnTo>
                    <a:pt x="974" y="20"/>
                  </a:lnTo>
                  <a:lnTo>
                    <a:pt x="840" y="39"/>
                  </a:lnTo>
                  <a:lnTo>
                    <a:pt x="726" y="77"/>
                  </a:lnTo>
                  <a:lnTo>
                    <a:pt x="535" y="192"/>
                  </a:lnTo>
                  <a:lnTo>
                    <a:pt x="363" y="325"/>
                  </a:lnTo>
                  <a:lnTo>
                    <a:pt x="229" y="478"/>
                  </a:lnTo>
                  <a:lnTo>
                    <a:pt x="134" y="669"/>
                  </a:lnTo>
                  <a:lnTo>
                    <a:pt x="58" y="860"/>
                  </a:lnTo>
                  <a:lnTo>
                    <a:pt x="0" y="1070"/>
                  </a:lnTo>
                  <a:lnTo>
                    <a:pt x="0" y="1280"/>
                  </a:lnTo>
                  <a:lnTo>
                    <a:pt x="19" y="1490"/>
                  </a:lnTo>
                  <a:lnTo>
                    <a:pt x="58" y="1700"/>
                  </a:lnTo>
                  <a:lnTo>
                    <a:pt x="134" y="1910"/>
                  </a:lnTo>
                  <a:lnTo>
                    <a:pt x="249" y="2082"/>
                  </a:lnTo>
                  <a:lnTo>
                    <a:pt x="401" y="2235"/>
                  </a:lnTo>
                  <a:lnTo>
                    <a:pt x="573" y="2368"/>
                  </a:lnTo>
                  <a:lnTo>
                    <a:pt x="669" y="2426"/>
                  </a:lnTo>
                  <a:lnTo>
                    <a:pt x="764" y="2464"/>
                  </a:lnTo>
                  <a:lnTo>
                    <a:pt x="2139" y="383"/>
                  </a:lnTo>
                  <a:lnTo>
                    <a:pt x="2062" y="306"/>
                  </a:lnTo>
                  <a:lnTo>
                    <a:pt x="1967" y="230"/>
                  </a:lnTo>
                  <a:lnTo>
                    <a:pt x="1871" y="154"/>
                  </a:lnTo>
                  <a:lnTo>
                    <a:pt x="1757" y="96"/>
                  </a:lnTo>
                  <a:lnTo>
                    <a:pt x="1642" y="58"/>
                  </a:lnTo>
                  <a:lnTo>
                    <a:pt x="1509" y="2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2616275" y="482000"/>
              <a:ext cx="40125" cy="63525"/>
            </a:xfrm>
            <a:custGeom>
              <a:avLst/>
              <a:gdLst/>
              <a:ahLst/>
              <a:cxnLst/>
              <a:rect l="l" t="t" r="r" b="b"/>
              <a:pathLst>
                <a:path w="1605" h="2541" extrusionOk="0">
                  <a:moveTo>
                    <a:pt x="249" y="1"/>
                  </a:moveTo>
                  <a:lnTo>
                    <a:pt x="115" y="20"/>
                  </a:lnTo>
                  <a:lnTo>
                    <a:pt x="134" y="325"/>
                  </a:lnTo>
                  <a:lnTo>
                    <a:pt x="153" y="650"/>
                  </a:lnTo>
                  <a:lnTo>
                    <a:pt x="153" y="955"/>
                  </a:lnTo>
                  <a:lnTo>
                    <a:pt x="153" y="1280"/>
                  </a:lnTo>
                  <a:lnTo>
                    <a:pt x="96" y="1891"/>
                  </a:lnTo>
                  <a:lnTo>
                    <a:pt x="0" y="2483"/>
                  </a:lnTo>
                  <a:lnTo>
                    <a:pt x="172" y="2540"/>
                  </a:lnTo>
                  <a:lnTo>
                    <a:pt x="535" y="2540"/>
                  </a:lnTo>
                  <a:lnTo>
                    <a:pt x="669" y="2521"/>
                  </a:lnTo>
                  <a:lnTo>
                    <a:pt x="802" y="2483"/>
                  </a:lnTo>
                  <a:lnTo>
                    <a:pt x="917" y="2445"/>
                  </a:lnTo>
                  <a:lnTo>
                    <a:pt x="1031" y="2387"/>
                  </a:lnTo>
                  <a:lnTo>
                    <a:pt x="1127" y="2311"/>
                  </a:lnTo>
                  <a:lnTo>
                    <a:pt x="1222" y="2235"/>
                  </a:lnTo>
                  <a:lnTo>
                    <a:pt x="1299" y="2158"/>
                  </a:lnTo>
                  <a:lnTo>
                    <a:pt x="1375" y="2063"/>
                  </a:lnTo>
                  <a:lnTo>
                    <a:pt x="1432" y="1948"/>
                  </a:lnTo>
                  <a:lnTo>
                    <a:pt x="1528" y="1738"/>
                  </a:lnTo>
                  <a:lnTo>
                    <a:pt x="1585" y="1509"/>
                  </a:lnTo>
                  <a:lnTo>
                    <a:pt x="1604" y="1280"/>
                  </a:lnTo>
                  <a:lnTo>
                    <a:pt x="1585" y="1032"/>
                  </a:lnTo>
                  <a:lnTo>
                    <a:pt x="1528" y="803"/>
                  </a:lnTo>
                  <a:lnTo>
                    <a:pt x="1432" y="593"/>
                  </a:lnTo>
                  <a:lnTo>
                    <a:pt x="1375" y="497"/>
                  </a:lnTo>
                  <a:lnTo>
                    <a:pt x="1299" y="402"/>
                  </a:lnTo>
                  <a:lnTo>
                    <a:pt x="1222" y="306"/>
                  </a:lnTo>
                  <a:lnTo>
                    <a:pt x="1127" y="230"/>
                  </a:lnTo>
                  <a:lnTo>
                    <a:pt x="1031" y="173"/>
                  </a:lnTo>
                  <a:lnTo>
                    <a:pt x="917" y="115"/>
                  </a:lnTo>
                  <a:lnTo>
                    <a:pt x="802" y="58"/>
                  </a:lnTo>
                  <a:lnTo>
                    <a:pt x="669" y="20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2684050" y="356950"/>
              <a:ext cx="43450" cy="61125"/>
            </a:xfrm>
            <a:custGeom>
              <a:avLst/>
              <a:gdLst/>
              <a:ahLst/>
              <a:cxnLst/>
              <a:rect l="l" t="t" r="r" b="b"/>
              <a:pathLst>
                <a:path w="1738" h="2445" extrusionOk="0">
                  <a:moveTo>
                    <a:pt x="726" y="1"/>
                  </a:moveTo>
                  <a:lnTo>
                    <a:pt x="535" y="115"/>
                  </a:lnTo>
                  <a:lnTo>
                    <a:pt x="363" y="249"/>
                  </a:lnTo>
                  <a:lnTo>
                    <a:pt x="230" y="402"/>
                  </a:lnTo>
                  <a:lnTo>
                    <a:pt x="134" y="593"/>
                  </a:lnTo>
                  <a:lnTo>
                    <a:pt x="58" y="784"/>
                  </a:lnTo>
                  <a:lnTo>
                    <a:pt x="20" y="994"/>
                  </a:lnTo>
                  <a:lnTo>
                    <a:pt x="0" y="1204"/>
                  </a:lnTo>
                  <a:lnTo>
                    <a:pt x="20" y="1395"/>
                  </a:lnTo>
                  <a:lnTo>
                    <a:pt x="77" y="1605"/>
                  </a:lnTo>
                  <a:lnTo>
                    <a:pt x="153" y="1795"/>
                  </a:lnTo>
                  <a:lnTo>
                    <a:pt x="249" y="1986"/>
                  </a:lnTo>
                  <a:lnTo>
                    <a:pt x="401" y="2139"/>
                  </a:lnTo>
                  <a:lnTo>
                    <a:pt x="554" y="2273"/>
                  </a:lnTo>
                  <a:lnTo>
                    <a:pt x="764" y="2368"/>
                  </a:lnTo>
                  <a:lnTo>
                    <a:pt x="860" y="2406"/>
                  </a:lnTo>
                  <a:lnTo>
                    <a:pt x="993" y="2425"/>
                  </a:lnTo>
                  <a:lnTo>
                    <a:pt x="1108" y="2445"/>
                  </a:lnTo>
                  <a:lnTo>
                    <a:pt x="1375" y="2445"/>
                  </a:lnTo>
                  <a:lnTo>
                    <a:pt x="1509" y="2425"/>
                  </a:lnTo>
                  <a:lnTo>
                    <a:pt x="1623" y="2387"/>
                  </a:lnTo>
                  <a:lnTo>
                    <a:pt x="1738" y="2349"/>
                  </a:lnTo>
                  <a:lnTo>
                    <a:pt x="1547" y="1738"/>
                  </a:lnTo>
                  <a:lnTo>
                    <a:pt x="1432" y="1433"/>
                  </a:lnTo>
                  <a:lnTo>
                    <a:pt x="1318" y="1127"/>
                  </a:lnTo>
                  <a:lnTo>
                    <a:pt x="1184" y="841"/>
                  </a:lnTo>
                  <a:lnTo>
                    <a:pt x="1031" y="554"/>
                  </a:lnTo>
                  <a:lnTo>
                    <a:pt x="879" y="268"/>
                  </a:lnTo>
                  <a:lnTo>
                    <a:pt x="72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545625" y="277725"/>
              <a:ext cx="61600" cy="41550"/>
            </a:xfrm>
            <a:custGeom>
              <a:avLst/>
              <a:gdLst/>
              <a:ahLst/>
              <a:cxnLst/>
              <a:rect l="l" t="t" r="r" b="b"/>
              <a:pathLst>
                <a:path w="2464" h="1662" extrusionOk="0">
                  <a:moveTo>
                    <a:pt x="58" y="1"/>
                  </a:moveTo>
                  <a:lnTo>
                    <a:pt x="20" y="134"/>
                  </a:lnTo>
                  <a:lnTo>
                    <a:pt x="1" y="287"/>
                  </a:lnTo>
                  <a:lnTo>
                    <a:pt x="1" y="421"/>
                  </a:lnTo>
                  <a:lnTo>
                    <a:pt x="1" y="573"/>
                  </a:lnTo>
                  <a:lnTo>
                    <a:pt x="39" y="707"/>
                  </a:lnTo>
                  <a:lnTo>
                    <a:pt x="77" y="841"/>
                  </a:lnTo>
                  <a:lnTo>
                    <a:pt x="115" y="974"/>
                  </a:lnTo>
                  <a:lnTo>
                    <a:pt x="192" y="1108"/>
                  </a:lnTo>
                  <a:lnTo>
                    <a:pt x="268" y="1222"/>
                  </a:lnTo>
                  <a:lnTo>
                    <a:pt x="364" y="1337"/>
                  </a:lnTo>
                  <a:lnTo>
                    <a:pt x="478" y="1432"/>
                  </a:lnTo>
                  <a:lnTo>
                    <a:pt x="593" y="1509"/>
                  </a:lnTo>
                  <a:lnTo>
                    <a:pt x="726" y="1566"/>
                  </a:lnTo>
                  <a:lnTo>
                    <a:pt x="879" y="1623"/>
                  </a:lnTo>
                  <a:lnTo>
                    <a:pt x="1051" y="1662"/>
                  </a:lnTo>
                  <a:lnTo>
                    <a:pt x="1395" y="1662"/>
                  </a:lnTo>
                  <a:lnTo>
                    <a:pt x="1528" y="1642"/>
                  </a:lnTo>
                  <a:lnTo>
                    <a:pt x="1662" y="1604"/>
                  </a:lnTo>
                  <a:lnTo>
                    <a:pt x="1795" y="1547"/>
                  </a:lnTo>
                  <a:lnTo>
                    <a:pt x="1910" y="1490"/>
                  </a:lnTo>
                  <a:lnTo>
                    <a:pt x="2005" y="1413"/>
                  </a:lnTo>
                  <a:lnTo>
                    <a:pt x="2101" y="1318"/>
                  </a:lnTo>
                  <a:lnTo>
                    <a:pt x="2177" y="1242"/>
                  </a:lnTo>
                  <a:lnTo>
                    <a:pt x="2254" y="1127"/>
                  </a:lnTo>
                  <a:lnTo>
                    <a:pt x="2311" y="1032"/>
                  </a:lnTo>
                  <a:lnTo>
                    <a:pt x="2368" y="917"/>
                  </a:lnTo>
                  <a:lnTo>
                    <a:pt x="2406" y="802"/>
                  </a:lnTo>
                  <a:lnTo>
                    <a:pt x="2445" y="554"/>
                  </a:lnTo>
                  <a:lnTo>
                    <a:pt x="2464" y="306"/>
                  </a:lnTo>
                  <a:lnTo>
                    <a:pt x="2158" y="230"/>
                  </a:lnTo>
                  <a:lnTo>
                    <a:pt x="1872" y="153"/>
                  </a:lnTo>
                  <a:lnTo>
                    <a:pt x="1566" y="96"/>
                  </a:lnTo>
                  <a:lnTo>
                    <a:pt x="1280" y="58"/>
                  </a:lnTo>
                  <a:lnTo>
                    <a:pt x="6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2448275" y="386075"/>
              <a:ext cx="61100" cy="63500"/>
            </a:xfrm>
            <a:custGeom>
              <a:avLst/>
              <a:gdLst/>
              <a:ahLst/>
              <a:cxnLst/>
              <a:rect l="l" t="t" r="r" b="b"/>
              <a:pathLst>
                <a:path w="2444" h="2540" extrusionOk="0">
                  <a:moveTo>
                    <a:pt x="1241" y="0"/>
                  </a:moveTo>
                  <a:lnTo>
                    <a:pt x="1088" y="20"/>
                  </a:lnTo>
                  <a:lnTo>
                    <a:pt x="955" y="39"/>
                  </a:lnTo>
                  <a:lnTo>
                    <a:pt x="821" y="77"/>
                  </a:lnTo>
                  <a:lnTo>
                    <a:pt x="707" y="115"/>
                  </a:lnTo>
                  <a:lnTo>
                    <a:pt x="611" y="172"/>
                  </a:lnTo>
                  <a:lnTo>
                    <a:pt x="497" y="230"/>
                  </a:lnTo>
                  <a:lnTo>
                    <a:pt x="420" y="306"/>
                  </a:lnTo>
                  <a:lnTo>
                    <a:pt x="325" y="382"/>
                  </a:lnTo>
                  <a:lnTo>
                    <a:pt x="191" y="573"/>
                  </a:lnTo>
                  <a:lnTo>
                    <a:pt x="96" y="764"/>
                  </a:lnTo>
                  <a:lnTo>
                    <a:pt x="38" y="993"/>
                  </a:lnTo>
                  <a:lnTo>
                    <a:pt x="0" y="1222"/>
                  </a:lnTo>
                  <a:lnTo>
                    <a:pt x="19" y="1451"/>
                  </a:lnTo>
                  <a:lnTo>
                    <a:pt x="57" y="1680"/>
                  </a:lnTo>
                  <a:lnTo>
                    <a:pt x="134" y="1890"/>
                  </a:lnTo>
                  <a:lnTo>
                    <a:pt x="248" y="2081"/>
                  </a:lnTo>
                  <a:lnTo>
                    <a:pt x="325" y="2177"/>
                  </a:lnTo>
                  <a:lnTo>
                    <a:pt x="401" y="2253"/>
                  </a:lnTo>
                  <a:lnTo>
                    <a:pt x="497" y="2330"/>
                  </a:lnTo>
                  <a:lnTo>
                    <a:pt x="592" y="2387"/>
                  </a:lnTo>
                  <a:lnTo>
                    <a:pt x="687" y="2444"/>
                  </a:lnTo>
                  <a:lnTo>
                    <a:pt x="802" y="2501"/>
                  </a:lnTo>
                  <a:lnTo>
                    <a:pt x="936" y="2521"/>
                  </a:lnTo>
                  <a:lnTo>
                    <a:pt x="1069" y="2540"/>
                  </a:lnTo>
                  <a:lnTo>
                    <a:pt x="1203" y="2330"/>
                  </a:lnTo>
                  <a:lnTo>
                    <a:pt x="1356" y="2120"/>
                  </a:lnTo>
                  <a:lnTo>
                    <a:pt x="1508" y="1910"/>
                  </a:lnTo>
                  <a:lnTo>
                    <a:pt x="1680" y="1719"/>
                  </a:lnTo>
                  <a:lnTo>
                    <a:pt x="1852" y="1547"/>
                  </a:lnTo>
                  <a:lnTo>
                    <a:pt x="2043" y="1375"/>
                  </a:lnTo>
                  <a:lnTo>
                    <a:pt x="2253" y="1222"/>
                  </a:lnTo>
                  <a:lnTo>
                    <a:pt x="2444" y="1089"/>
                  </a:lnTo>
                  <a:lnTo>
                    <a:pt x="2406" y="879"/>
                  </a:lnTo>
                  <a:lnTo>
                    <a:pt x="2329" y="688"/>
                  </a:lnTo>
                  <a:lnTo>
                    <a:pt x="2234" y="497"/>
                  </a:lnTo>
                  <a:lnTo>
                    <a:pt x="2100" y="344"/>
                  </a:lnTo>
                  <a:lnTo>
                    <a:pt x="1928" y="210"/>
                  </a:lnTo>
                  <a:lnTo>
                    <a:pt x="1833" y="153"/>
                  </a:lnTo>
                  <a:lnTo>
                    <a:pt x="1718" y="96"/>
                  </a:lnTo>
                  <a:lnTo>
                    <a:pt x="1623" y="58"/>
                  </a:lnTo>
                  <a:lnTo>
                    <a:pt x="1489" y="39"/>
                  </a:lnTo>
                  <a:lnTo>
                    <a:pt x="1375" y="20"/>
                  </a:lnTo>
                  <a:lnTo>
                    <a:pt x="12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325600" y="450025"/>
              <a:ext cx="61600" cy="63975"/>
            </a:xfrm>
            <a:custGeom>
              <a:avLst/>
              <a:gdLst/>
              <a:ahLst/>
              <a:cxnLst/>
              <a:rect l="l" t="t" r="r" b="b"/>
              <a:pathLst>
                <a:path w="2464" h="2559" extrusionOk="0">
                  <a:moveTo>
                    <a:pt x="1089" y="1"/>
                  </a:moveTo>
                  <a:lnTo>
                    <a:pt x="936" y="39"/>
                  </a:lnTo>
                  <a:lnTo>
                    <a:pt x="822" y="58"/>
                  </a:lnTo>
                  <a:lnTo>
                    <a:pt x="688" y="115"/>
                  </a:lnTo>
                  <a:lnTo>
                    <a:pt x="573" y="173"/>
                  </a:lnTo>
                  <a:lnTo>
                    <a:pt x="478" y="230"/>
                  </a:lnTo>
                  <a:lnTo>
                    <a:pt x="382" y="306"/>
                  </a:lnTo>
                  <a:lnTo>
                    <a:pt x="306" y="402"/>
                  </a:lnTo>
                  <a:lnTo>
                    <a:pt x="230" y="497"/>
                  </a:lnTo>
                  <a:lnTo>
                    <a:pt x="172" y="593"/>
                  </a:lnTo>
                  <a:lnTo>
                    <a:pt x="77" y="803"/>
                  </a:lnTo>
                  <a:lnTo>
                    <a:pt x="20" y="1032"/>
                  </a:lnTo>
                  <a:lnTo>
                    <a:pt x="1" y="1280"/>
                  </a:lnTo>
                  <a:lnTo>
                    <a:pt x="20" y="1509"/>
                  </a:lnTo>
                  <a:lnTo>
                    <a:pt x="77" y="1738"/>
                  </a:lnTo>
                  <a:lnTo>
                    <a:pt x="172" y="1967"/>
                  </a:lnTo>
                  <a:lnTo>
                    <a:pt x="230" y="2063"/>
                  </a:lnTo>
                  <a:lnTo>
                    <a:pt x="306" y="2158"/>
                  </a:lnTo>
                  <a:lnTo>
                    <a:pt x="382" y="2234"/>
                  </a:lnTo>
                  <a:lnTo>
                    <a:pt x="478" y="2311"/>
                  </a:lnTo>
                  <a:lnTo>
                    <a:pt x="573" y="2387"/>
                  </a:lnTo>
                  <a:lnTo>
                    <a:pt x="688" y="2444"/>
                  </a:lnTo>
                  <a:lnTo>
                    <a:pt x="822" y="2483"/>
                  </a:lnTo>
                  <a:lnTo>
                    <a:pt x="936" y="2521"/>
                  </a:lnTo>
                  <a:lnTo>
                    <a:pt x="1089" y="2540"/>
                  </a:lnTo>
                  <a:lnTo>
                    <a:pt x="1242" y="2559"/>
                  </a:lnTo>
                  <a:lnTo>
                    <a:pt x="1375" y="2540"/>
                  </a:lnTo>
                  <a:lnTo>
                    <a:pt x="1528" y="2521"/>
                  </a:lnTo>
                  <a:lnTo>
                    <a:pt x="1643" y="2483"/>
                  </a:lnTo>
                  <a:lnTo>
                    <a:pt x="1776" y="2444"/>
                  </a:lnTo>
                  <a:lnTo>
                    <a:pt x="1891" y="2387"/>
                  </a:lnTo>
                  <a:lnTo>
                    <a:pt x="1986" y="2311"/>
                  </a:lnTo>
                  <a:lnTo>
                    <a:pt x="2082" y="2234"/>
                  </a:lnTo>
                  <a:lnTo>
                    <a:pt x="2158" y="2158"/>
                  </a:lnTo>
                  <a:lnTo>
                    <a:pt x="2234" y="2063"/>
                  </a:lnTo>
                  <a:lnTo>
                    <a:pt x="2292" y="1967"/>
                  </a:lnTo>
                  <a:lnTo>
                    <a:pt x="2387" y="1738"/>
                  </a:lnTo>
                  <a:lnTo>
                    <a:pt x="2444" y="1509"/>
                  </a:lnTo>
                  <a:lnTo>
                    <a:pt x="2463" y="1280"/>
                  </a:lnTo>
                  <a:lnTo>
                    <a:pt x="2444" y="1032"/>
                  </a:lnTo>
                  <a:lnTo>
                    <a:pt x="2387" y="803"/>
                  </a:lnTo>
                  <a:lnTo>
                    <a:pt x="2292" y="593"/>
                  </a:lnTo>
                  <a:lnTo>
                    <a:pt x="2234" y="497"/>
                  </a:lnTo>
                  <a:lnTo>
                    <a:pt x="2158" y="402"/>
                  </a:lnTo>
                  <a:lnTo>
                    <a:pt x="2082" y="306"/>
                  </a:lnTo>
                  <a:lnTo>
                    <a:pt x="1986" y="230"/>
                  </a:lnTo>
                  <a:lnTo>
                    <a:pt x="1891" y="173"/>
                  </a:lnTo>
                  <a:lnTo>
                    <a:pt x="1776" y="115"/>
                  </a:lnTo>
                  <a:lnTo>
                    <a:pt x="1643" y="58"/>
                  </a:lnTo>
                  <a:lnTo>
                    <a:pt x="1528" y="39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394800" y="531175"/>
              <a:ext cx="50150" cy="44400"/>
            </a:xfrm>
            <a:custGeom>
              <a:avLst/>
              <a:gdLst/>
              <a:ahLst/>
              <a:cxnLst/>
              <a:rect l="l" t="t" r="r" b="b"/>
              <a:pathLst>
                <a:path w="2006" h="1776" extrusionOk="0">
                  <a:moveTo>
                    <a:pt x="1261" y="0"/>
                  </a:moveTo>
                  <a:lnTo>
                    <a:pt x="1146" y="19"/>
                  </a:lnTo>
                  <a:lnTo>
                    <a:pt x="1032" y="38"/>
                  </a:lnTo>
                  <a:lnTo>
                    <a:pt x="898" y="58"/>
                  </a:lnTo>
                  <a:lnTo>
                    <a:pt x="784" y="115"/>
                  </a:lnTo>
                  <a:lnTo>
                    <a:pt x="669" y="153"/>
                  </a:lnTo>
                  <a:lnTo>
                    <a:pt x="555" y="229"/>
                  </a:lnTo>
                  <a:lnTo>
                    <a:pt x="459" y="306"/>
                  </a:lnTo>
                  <a:lnTo>
                    <a:pt x="364" y="382"/>
                  </a:lnTo>
                  <a:lnTo>
                    <a:pt x="287" y="478"/>
                  </a:lnTo>
                  <a:lnTo>
                    <a:pt x="211" y="573"/>
                  </a:lnTo>
                  <a:lnTo>
                    <a:pt x="154" y="688"/>
                  </a:lnTo>
                  <a:lnTo>
                    <a:pt x="96" y="802"/>
                  </a:lnTo>
                  <a:lnTo>
                    <a:pt x="39" y="917"/>
                  </a:lnTo>
                  <a:lnTo>
                    <a:pt x="20" y="1031"/>
                  </a:lnTo>
                  <a:lnTo>
                    <a:pt x="1" y="1165"/>
                  </a:lnTo>
                  <a:lnTo>
                    <a:pt x="1" y="1279"/>
                  </a:lnTo>
                  <a:lnTo>
                    <a:pt x="20" y="1528"/>
                  </a:lnTo>
                  <a:lnTo>
                    <a:pt x="58" y="1661"/>
                  </a:lnTo>
                  <a:lnTo>
                    <a:pt x="96" y="1776"/>
                  </a:lnTo>
                  <a:lnTo>
                    <a:pt x="765" y="1757"/>
                  </a:lnTo>
                  <a:lnTo>
                    <a:pt x="936" y="1738"/>
                  </a:lnTo>
                  <a:lnTo>
                    <a:pt x="1127" y="1680"/>
                  </a:lnTo>
                  <a:lnTo>
                    <a:pt x="1299" y="1623"/>
                  </a:lnTo>
                  <a:lnTo>
                    <a:pt x="1471" y="1509"/>
                  </a:lnTo>
                  <a:lnTo>
                    <a:pt x="1624" y="1394"/>
                  </a:lnTo>
                  <a:lnTo>
                    <a:pt x="1757" y="1241"/>
                  </a:lnTo>
                  <a:lnTo>
                    <a:pt x="1853" y="1089"/>
                  </a:lnTo>
                  <a:lnTo>
                    <a:pt x="1872" y="993"/>
                  </a:lnTo>
                  <a:lnTo>
                    <a:pt x="1891" y="898"/>
                  </a:lnTo>
                  <a:lnTo>
                    <a:pt x="2006" y="210"/>
                  </a:lnTo>
                  <a:lnTo>
                    <a:pt x="1853" y="115"/>
                  </a:lnTo>
                  <a:lnTo>
                    <a:pt x="1681" y="58"/>
                  </a:lnTo>
                  <a:lnTo>
                    <a:pt x="1509" y="19"/>
                  </a:lnTo>
                  <a:lnTo>
                    <a:pt x="13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2364750" y="320675"/>
              <a:ext cx="53950" cy="51100"/>
            </a:xfrm>
            <a:custGeom>
              <a:avLst/>
              <a:gdLst/>
              <a:ahLst/>
              <a:cxnLst/>
              <a:rect l="l" t="t" r="r" b="b"/>
              <a:pathLst>
                <a:path w="2158" h="2044" extrusionOk="0">
                  <a:moveTo>
                    <a:pt x="1909" y="1"/>
                  </a:moveTo>
                  <a:lnTo>
                    <a:pt x="0" y="1738"/>
                  </a:lnTo>
                  <a:lnTo>
                    <a:pt x="172" y="1872"/>
                  </a:lnTo>
                  <a:lnTo>
                    <a:pt x="382" y="1967"/>
                  </a:lnTo>
                  <a:lnTo>
                    <a:pt x="592" y="2025"/>
                  </a:lnTo>
                  <a:lnTo>
                    <a:pt x="821" y="2044"/>
                  </a:lnTo>
                  <a:lnTo>
                    <a:pt x="993" y="2044"/>
                  </a:lnTo>
                  <a:lnTo>
                    <a:pt x="1127" y="2025"/>
                  </a:lnTo>
                  <a:lnTo>
                    <a:pt x="1241" y="1986"/>
                  </a:lnTo>
                  <a:lnTo>
                    <a:pt x="1356" y="1948"/>
                  </a:lnTo>
                  <a:lnTo>
                    <a:pt x="1470" y="1891"/>
                  </a:lnTo>
                  <a:lnTo>
                    <a:pt x="1585" y="1834"/>
                  </a:lnTo>
                  <a:lnTo>
                    <a:pt x="1680" y="1757"/>
                  </a:lnTo>
                  <a:lnTo>
                    <a:pt x="1776" y="1681"/>
                  </a:lnTo>
                  <a:lnTo>
                    <a:pt x="1852" y="1585"/>
                  </a:lnTo>
                  <a:lnTo>
                    <a:pt x="1928" y="1490"/>
                  </a:lnTo>
                  <a:lnTo>
                    <a:pt x="2005" y="1375"/>
                  </a:lnTo>
                  <a:lnTo>
                    <a:pt x="2062" y="1261"/>
                  </a:lnTo>
                  <a:lnTo>
                    <a:pt x="2100" y="1146"/>
                  </a:lnTo>
                  <a:lnTo>
                    <a:pt x="2138" y="1013"/>
                  </a:lnTo>
                  <a:lnTo>
                    <a:pt x="2157" y="898"/>
                  </a:lnTo>
                  <a:lnTo>
                    <a:pt x="2157" y="784"/>
                  </a:lnTo>
                  <a:lnTo>
                    <a:pt x="2138" y="574"/>
                  </a:lnTo>
                  <a:lnTo>
                    <a:pt x="2081" y="383"/>
                  </a:lnTo>
                  <a:lnTo>
                    <a:pt x="2005" y="192"/>
                  </a:lnTo>
                  <a:lnTo>
                    <a:pt x="19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67" name="Google Shape;67;p2"/>
          <p:cNvGrpSpPr/>
          <p:nvPr/>
        </p:nvGrpSpPr>
        <p:grpSpPr>
          <a:xfrm>
            <a:off x="10872785" y="4548751"/>
            <a:ext cx="1064167" cy="1459267"/>
            <a:chOff x="532675" y="3247050"/>
            <a:chExt cx="798125" cy="1094450"/>
          </a:xfrm>
        </p:grpSpPr>
        <p:sp>
          <p:nvSpPr>
            <p:cNvPr id="68" name="Google Shape;68;p2"/>
            <p:cNvSpPr/>
            <p:nvPr/>
          </p:nvSpPr>
          <p:spPr>
            <a:xfrm>
              <a:off x="532675" y="3247050"/>
              <a:ext cx="798125" cy="1094450"/>
            </a:xfrm>
            <a:custGeom>
              <a:avLst/>
              <a:gdLst/>
              <a:ahLst/>
              <a:cxnLst/>
              <a:rect l="l" t="t" r="r" b="b"/>
              <a:pathLst>
                <a:path w="31925" h="43778" extrusionOk="0">
                  <a:moveTo>
                    <a:pt x="21069" y="0"/>
                  </a:moveTo>
                  <a:lnTo>
                    <a:pt x="20713" y="24"/>
                  </a:lnTo>
                  <a:lnTo>
                    <a:pt x="20356" y="95"/>
                  </a:lnTo>
                  <a:lnTo>
                    <a:pt x="20000" y="214"/>
                  </a:lnTo>
                  <a:lnTo>
                    <a:pt x="19668" y="380"/>
                  </a:lnTo>
                  <a:lnTo>
                    <a:pt x="19359" y="618"/>
                  </a:lnTo>
                  <a:lnTo>
                    <a:pt x="19192" y="736"/>
                  </a:lnTo>
                  <a:lnTo>
                    <a:pt x="19050" y="903"/>
                  </a:lnTo>
                  <a:lnTo>
                    <a:pt x="18907" y="1045"/>
                  </a:lnTo>
                  <a:lnTo>
                    <a:pt x="18789" y="1211"/>
                  </a:lnTo>
                  <a:lnTo>
                    <a:pt x="18575" y="1544"/>
                  </a:lnTo>
                  <a:lnTo>
                    <a:pt x="18100" y="2399"/>
                  </a:lnTo>
                  <a:lnTo>
                    <a:pt x="17150" y="4181"/>
                  </a:lnTo>
                  <a:lnTo>
                    <a:pt x="12423" y="12946"/>
                  </a:lnTo>
                  <a:lnTo>
                    <a:pt x="7173" y="22661"/>
                  </a:lnTo>
                  <a:lnTo>
                    <a:pt x="2589" y="31093"/>
                  </a:lnTo>
                  <a:lnTo>
                    <a:pt x="2090" y="31996"/>
                  </a:lnTo>
                  <a:lnTo>
                    <a:pt x="2019" y="32138"/>
                  </a:lnTo>
                  <a:lnTo>
                    <a:pt x="1829" y="32494"/>
                  </a:lnTo>
                  <a:lnTo>
                    <a:pt x="1663" y="32779"/>
                  </a:lnTo>
                  <a:lnTo>
                    <a:pt x="1021" y="33967"/>
                  </a:lnTo>
                  <a:lnTo>
                    <a:pt x="380" y="35178"/>
                  </a:lnTo>
                  <a:lnTo>
                    <a:pt x="333" y="35273"/>
                  </a:lnTo>
                  <a:lnTo>
                    <a:pt x="214" y="35535"/>
                  </a:lnTo>
                  <a:lnTo>
                    <a:pt x="143" y="35772"/>
                  </a:lnTo>
                  <a:lnTo>
                    <a:pt x="71" y="36010"/>
                  </a:lnTo>
                  <a:lnTo>
                    <a:pt x="24" y="36247"/>
                  </a:lnTo>
                  <a:lnTo>
                    <a:pt x="0" y="36485"/>
                  </a:lnTo>
                  <a:lnTo>
                    <a:pt x="0" y="36722"/>
                  </a:lnTo>
                  <a:lnTo>
                    <a:pt x="24" y="36936"/>
                  </a:lnTo>
                  <a:lnTo>
                    <a:pt x="48" y="37174"/>
                  </a:lnTo>
                  <a:lnTo>
                    <a:pt x="95" y="37387"/>
                  </a:lnTo>
                  <a:lnTo>
                    <a:pt x="166" y="37601"/>
                  </a:lnTo>
                  <a:lnTo>
                    <a:pt x="261" y="37791"/>
                  </a:lnTo>
                  <a:lnTo>
                    <a:pt x="356" y="37981"/>
                  </a:lnTo>
                  <a:lnTo>
                    <a:pt x="475" y="38171"/>
                  </a:lnTo>
                  <a:lnTo>
                    <a:pt x="618" y="38361"/>
                  </a:lnTo>
                  <a:lnTo>
                    <a:pt x="760" y="38528"/>
                  </a:lnTo>
                  <a:lnTo>
                    <a:pt x="926" y="38670"/>
                  </a:lnTo>
                  <a:lnTo>
                    <a:pt x="1116" y="38813"/>
                  </a:lnTo>
                  <a:lnTo>
                    <a:pt x="1330" y="38931"/>
                  </a:lnTo>
                  <a:lnTo>
                    <a:pt x="1805" y="39193"/>
                  </a:lnTo>
                  <a:lnTo>
                    <a:pt x="8670" y="42898"/>
                  </a:lnTo>
                  <a:lnTo>
                    <a:pt x="9169" y="43183"/>
                  </a:lnTo>
                  <a:lnTo>
                    <a:pt x="9739" y="43492"/>
                  </a:lnTo>
                  <a:lnTo>
                    <a:pt x="9810" y="43516"/>
                  </a:lnTo>
                  <a:lnTo>
                    <a:pt x="10071" y="43635"/>
                  </a:lnTo>
                  <a:lnTo>
                    <a:pt x="10333" y="43706"/>
                  </a:lnTo>
                  <a:lnTo>
                    <a:pt x="10594" y="43753"/>
                  </a:lnTo>
                  <a:lnTo>
                    <a:pt x="10879" y="43777"/>
                  </a:lnTo>
                  <a:lnTo>
                    <a:pt x="11140" y="43753"/>
                  </a:lnTo>
                  <a:lnTo>
                    <a:pt x="11425" y="43706"/>
                  </a:lnTo>
                  <a:lnTo>
                    <a:pt x="11686" y="43635"/>
                  </a:lnTo>
                  <a:lnTo>
                    <a:pt x="11948" y="43540"/>
                  </a:lnTo>
                  <a:lnTo>
                    <a:pt x="12019" y="43516"/>
                  </a:lnTo>
                  <a:lnTo>
                    <a:pt x="12304" y="43349"/>
                  </a:lnTo>
                  <a:lnTo>
                    <a:pt x="12542" y="43183"/>
                  </a:lnTo>
                  <a:lnTo>
                    <a:pt x="12779" y="42993"/>
                  </a:lnTo>
                  <a:lnTo>
                    <a:pt x="12993" y="42756"/>
                  </a:lnTo>
                  <a:lnTo>
                    <a:pt x="13183" y="42518"/>
                  </a:lnTo>
                  <a:lnTo>
                    <a:pt x="13349" y="42233"/>
                  </a:lnTo>
                  <a:lnTo>
                    <a:pt x="14846" y="39454"/>
                  </a:lnTo>
                  <a:lnTo>
                    <a:pt x="15154" y="38884"/>
                  </a:lnTo>
                  <a:lnTo>
                    <a:pt x="19501" y="30832"/>
                  </a:lnTo>
                  <a:lnTo>
                    <a:pt x="29311" y="12732"/>
                  </a:lnTo>
                  <a:lnTo>
                    <a:pt x="30024" y="11378"/>
                  </a:lnTo>
                  <a:lnTo>
                    <a:pt x="30784" y="10024"/>
                  </a:lnTo>
                  <a:lnTo>
                    <a:pt x="31520" y="8599"/>
                  </a:lnTo>
                  <a:lnTo>
                    <a:pt x="31568" y="8551"/>
                  </a:lnTo>
                  <a:lnTo>
                    <a:pt x="31687" y="8290"/>
                  </a:lnTo>
                  <a:lnTo>
                    <a:pt x="31782" y="8029"/>
                  </a:lnTo>
                  <a:lnTo>
                    <a:pt x="31853" y="7767"/>
                  </a:lnTo>
                  <a:lnTo>
                    <a:pt x="31900" y="7506"/>
                  </a:lnTo>
                  <a:lnTo>
                    <a:pt x="31924" y="7221"/>
                  </a:lnTo>
                  <a:lnTo>
                    <a:pt x="31900" y="6960"/>
                  </a:lnTo>
                  <a:lnTo>
                    <a:pt x="31877" y="6698"/>
                  </a:lnTo>
                  <a:lnTo>
                    <a:pt x="31829" y="6461"/>
                  </a:lnTo>
                  <a:lnTo>
                    <a:pt x="31758" y="6200"/>
                  </a:lnTo>
                  <a:lnTo>
                    <a:pt x="31663" y="5962"/>
                  </a:lnTo>
                  <a:lnTo>
                    <a:pt x="31520" y="5748"/>
                  </a:lnTo>
                  <a:lnTo>
                    <a:pt x="31378" y="5535"/>
                  </a:lnTo>
                  <a:lnTo>
                    <a:pt x="31211" y="5321"/>
                  </a:lnTo>
                  <a:lnTo>
                    <a:pt x="31045" y="5154"/>
                  </a:lnTo>
                  <a:lnTo>
                    <a:pt x="30831" y="4988"/>
                  </a:lnTo>
                  <a:lnTo>
                    <a:pt x="30594" y="4846"/>
                  </a:lnTo>
                  <a:lnTo>
                    <a:pt x="30546" y="4822"/>
                  </a:lnTo>
                  <a:lnTo>
                    <a:pt x="30119" y="4584"/>
                  </a:lnTo>
                  <a:lnTo>
                    <a:pt x="25677" y="2185"/>
                  </a:lnTo>
                  <a:lnTo>
                    <a:pt x="22209" y="309"/>
                  </a:lnTo>
                  <a:lnTo>
                    <a:pt x="22090" y="261"/>
                  </a:lnTo>
                  <a:lnTo>
                    <a:pt x="21758" y="119"/>
                  </a:lnTo>
                  <a:lnTo>
                    <a:pt x="21425" y="48"/>
                  </a:lnTo>
                  <a:lnTo>
                    <a:pt x="21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583725" y="3298100"/>
              <a:ext cx="696000" cy="992325"/>
            </a:xfrm>
            <a:custGeom>
              <a:avLst/>
              <a:gdLst/>
              <a:ahLst/>
              <a:cxnLst/>
              <a:rect l="l" t="t" r="r" b="b"/>
              <a:pathLst>
                <a:path w="27840" h="39693" extrusionOk="0">
                  <a:moveTo>
                    <a:pt x="19051" y="1"/>
                  </a:moveTo>
                  <a:lnTo>
                    <a:pt x="18884" y="25"/>
                  </a:lnTo>
                  <a:lnTo>
                    <a:pt x="18718" y="72"/>
                  </a:lnTo>
                  <a:lnTo>
                    <a:pt x="18576" y="167"/>
                  </a:lnTo>
                  <a:lnTo>
                    <a:pt x="18481" y="262"/>
                  </a:lnTo>
                  <a:lnTo>
                    <a:pt x="18386" y="357"/>
                  </a:lnTo>
                  <a:lnTo>
                    <a:pt x="18338" y="452"/>
                  </a:lnTo>
                  <a:lnTo>
                    <a:pt x="16889" y="3136"/>
                  </a:lnTo>
                  <a:lnTo>
                    <a:pt x="16723" y="3445"/>
                  </a:lnTo>
                  <a:lnTo>
                    <a:pt x="16509" y="3801"/>
                  </a:lnTo>
                  <a:lnTo>
                    <a:pt x="12162" y="11877"/>
                  </a:lnTo>
                  <a:lnTo>
                    <a:pt x="6913" y="21569"/>
                  </a:lnTo>
                  <a:lnTo>
                    <a:pt x="2352" y="30001"/>
                  </a:lnTo>
                  <a:lnTo>
                    <a:pt x="1782" y="31022"/>
                  </a:lnTo>
                  <a:lnTo>
                    <a:pt x="1545" y="31474"/>
                  </a:lnTo>
                  <a:lnTo>
                    <a:pt x="832" y="32780"/>
                  </a:lnTo>
                  <a:lnTo>
                    <a:pt x="143" y="34087"/>
                  </a:lnTo>
                  <a:lnTo>
                    <a:pt x="96" y="34158"/>
                  </a:lnTo>
                  <a:lnTo>
                    <a:pt x="25" y="34324"/>
                  </a:lnTo>
                  <a:lnTo>
                    <a:pt x="1" y="34443"/>
                  </a:lnTo>
                  <a:lnTo>
                    <a:pt x="1" y="34562"/>
                  </a:lnTo>
                  <a:lnTo>
                    <a:pt x="1" y="34680"/>
                  </a:lnTo>
                  <a:lnTo>
                    <a:pt x="25" y="34775"/>
                  </a:lnTo>
                  <a:lnTo>
                    <a:pt x="48" y="34870"/>
                  </a:lnTo>
                  <a:lnTo>
                    <a:pt x="96" y="34965"/>
                  </a:lnTo>
                  <a:lnTo>
                    <a:pt x="167" y="35037"/>
                  </a:lnTo>
                  <a:lnTo>
                    <a:pt x="238" y="35108"/>
                  </a:lnTo>
                  <a:lnTo>
                    <a:pt x="737" y="35345"/>
                  </a:lnTo>
                  <a:lnTo>
                    <a:pt x="7625" y="39075"/>
                  </a:lnTo>
                  <a:lnTo>
                    <a:pt x="8101" y="39336"/>
                  </a:lnTo>
                  <a:lnTo>
                    <a:pt x="8647" y="39645"/>
                  </a:lnTo>
                  <a:lnTo>
                    <a:pt x="8742" y="39692"/>
                  </a:lnTo>
                  <a:lnTo>
                    <a:pt x="8861" y="39692"/>
                  </a:lnTo>
                  <a:lnTo>
                    <a:pt x="8979" y="39669"/>
                  </a:lnTo>
                  <a:lnTo>
                    <a:pt x="9074" y="39645"/>
                  </a:lnTo>
                  <a:lnTo>
                    <a:pt x="9098" y="39621"/>
                  </a:lnTo>
                  <a:lnTo>
                    <a:pt x="9122" y="39621"/>
                  </a:lnTo>
                  <a:lnTo>
                    <a:pt x="9264" y="39526"/>
                  </a:lnTo>
                  <a:lnTo>
                    <a:pt x="9383" y="39407"/>
                  </a:lnTo>
                  <a:lnTo>
                    <a:pt x="9454" y="39336"/>
                  </a:lnTo>
                  <a:lnTo>
                    <a:pt x="9502" y="39241"/>
                  </a:lnTo>
                  <a:lnTo>
                    <a:pt x="11022" y="36414"/>
                  </a:lnTo>
                  <a:lnTo>
                    <a:pt x="11188" y="36129"/>
                  </a:lnTo>
                  <a:lnTo>
                    <a:pt x="11331" y="35892"/>
                  </a:lnTo>
                  <a:lnTo>
                    <a:pt x="15678" y="27816"/>
                  </a:lnTo>
                  <a:lnTo>
                    <a:pt x="20927" y="18124"/>
                  </a:lnTo>
                  <a:lnTo>
                    <a:pt x="25488" y="9692"/>
                  </a:lnTo>
                  <a:lnTo>
                    <a:pt x="25820" y="9075"/>
                  </a:lnTo>
                  <a:lnTo>
                    <a:pt x="26770" y="7341"/>
                  </a:lnTo>
                  <a:lnTo>
                    <a:pt x="27245" y="6485"/>
                  </a:lnTo>
                  <a:lnTo>
                    <a:pt x="27697" y="5607"/>
                  </a:lnTo>
                  <a:lnTo>
                    <a:pt x="27721" y="5535"/>
                  </a:lnTo>
                  <a:lnTo>
                    <a:pt x="27792" y="5393"/>
                  </a:lnTo>
                  <a:lnTo>
                    <a:pt x="27816" y="5250"/>
                  </a:lnTo>
                  <a:lnTo>
                    <a:pt x="27839" y="5131"/>
                  </a:lnTo>
                  <a:lnTo>
                    <a:pt x="27839" y="4989"/>
                  </a:lnTo>
                  <a:lnTo>
                    <a:pt x="27816" y="4870"/>
                  </a:lnTo>
                  <a:lnTo>
                    <a:pt x="27744" y="4751"/>
                  </a:lnTo>
                  <a:lnTo>
                    <a:pt x="27673" y="4656"/>
                  </a:lnTo>
                  <a:lnTo>
                    <a:pt x="27602" y="4609"/>
                  </a:lnTo>
                  <a:lnTo>
                    <a:pt x="27127" y="4348"/>
                  </a:lnTo>
                  <a:lnTo>
                    <a:pt x="20215" y="618"/>
                  </a:lnTo>
                  <a:lnTo>
                    <a:pt x="19740" y="357"/>
                  </a:lnTo>
                  <a:lnTo>
                    <a:pt x="19193" y="48"/>
                  </a:lnTo>
                  <a:lnTo>
                    <a:pt x="19122" y="25"/>
                  </a:lnTo>
                  <a:lnTo>
                    <a:pt x="1905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584325" y="3302275"/>
              <a:ext cx="510125" cy="853950"/>
            </a:xfrm>
            <a:custGeom>
              <a:avLst/>
              <a:gdLst/>
              <a:ahLst/>
              <a:cxnLst/>
              <a:rect l="l" t="t" r="r" b="b"/>
              <a:pathLst>
                <a:path w="20405" h="34158" extrusionOk="0">
                  <a:moveTo>
                    <a:pt x="18552" y="0"/>
                  </a:moveTo>
                  <a:lnTo>
                    <a:pt x="18457" y="95"/>
                  </a:lnTo>
                  <a:lnTo>
                    <a:pt x="18362" y="190"/>
                  </a:lnTo>
                  <a:lnTo>
                    <a:pt x="18314" y="285"/>
                  </a:lnTo>
                  <a:lnTo>
                    <a:pt x="16865" y="2969"/>
                  </a:lnTo>
                  <a:lnTo>
                    <a:pt x="16699" y="3278"/>
                  </a:lnTo>
                  <a:lnTo>
                    <a:pt x="16485" y="3634"/>
                  </a:lnTo>
                  <a:lnTo>
                    <a:pt x="12138" y="11710"/>
                  </a:lnTo>
                  <a:lnTo>
                    <a:pt x="6889" y="21402"/>
                  </a:lnTo>
                  <a:lnTo>
                    <a:pt x="2328" y="29834"/>
                  </a:lnTo>
                  <a:lnTo>
                    <a:pt x="1758" y="30855"/>
                  </a:lnTo>
                  <a:lnTo>
                    <a:pt x="1521" y="31307"/>
                  </a:lnTo>
                  <a:lnTo>
                    <a:pt x="808" y="32613"/>
                  </a:lnTo>
                  <a:lnTo>
                    <a:pt x="119" y="33920"/>
                  </a:lnTo>
                  <a:lnTo>
                    <a:pt x="72" y="33991"/>
                  </a:lnTo>
                  <a:lnTo>
                    <a:pt x="1" y="34157"/>
                  </a:lnTo>
                  <a:lnTo>
                    <a:pt x="998" y="32376"/>
                  </a:lnTo>
                  <a:lnTo>
                    <a:pt x="3944" y="33943"/>
                  </a:lnTo>
                  <a:lnTo>
                    <a:pt x="4015" y="33991"/>
                  </a:lnTo>
                  <a:lnTo>
                    <a:pt x="4110" y="33991"/>
                  </a:lnTo>
                  <a:lnTo>
                    <a:pt x="4205" y="33967"/>
                  </a:lnTo>
                  <a:lnTo>
                    <a:pt x="4300" y="33943"/>
                  </a:lnTo>
                  <a:lnTo>
                    <a:pt x="4371" y="33896"/>
                  </a:lnTo>
                  <a:lnTo>
                    <a:pt x="4442" y="33825"/>
                  </a:lnTo>
                  <a:lnTo>
                    <a:pt x="4561" y="33635"/>
                  </a:lnTo>
                  <a:lnTo>
                    <a:pt x="4656" y="33444"/>
                  </a:lnTo>
                  <a:lnTo>
                    <a:pt x="4656" y="33349"/>
                  </a:lnTo>
                  <a:lnTo>
                    <a:pt x="4656" y="33254"/>
                  </a:lnTo>
                  <a:lnTo>
                    <a:pt x="4656" y="33159"/>
                  </a:lnTo>
                  <a:lnTo>
                    <a:pt x="4609" y="33064"/>
                  </a:lnTo>
                  <a:lnTo>
                    <a:pt x="4561" y="32993"/>
                  </a:lnTo>
                  <a:lnTo>
                    <a:pt x="4490" y="32946"/>
                  </a:lnTo>
                  <a:lnTo>
                    <a:pt x="1544" y="31354"/>
                  </a:lnTo>
                  <a:lnTo>
                    <a:pt x="1853" y="30784"/>
                  </a:lnTo>
                  <a:lnTo>
                    <a:pt x="1996" y="30547"/>
                  </a:lnTo>
                  <a:lnTo>
                    <a:pt x="4917" y="32138"/>
                  </a:lnTo>
                  <a:lnTo>
                    <a:pt x="5012" y="32162"/>
                  </a:lnTo>
                  <a:lnTo>
                    <a:pt x="5179" y="32162"/>
                  </a:lnTo>
                  <a:lnTo>
                    <a:pt x="5274" y="32114"/>
                  </a:lnTo>
                  <a:lnTo>
                    <a:pt x="5369" y="32067"/>
                  </a:lnTo>
                  <a:lnTo>
                    <a:pt x="5440" y="31996"/>
                  </a:lnTo>
                  <a:lnTo>
                    <a:pt x="5559" y="31829"/>
                  </a:lnTo>
                  <a:lnTo>
                    <a:pt x="5630" y="31615"/>
                  </a:lnTo>
                  <a:lnTo>
                    <a:pt x="5654" y="31520"/>
                  </a:lnTo>
                  <a:lnTo>
                    <a:pt x="5654" y="31425"/>
                  </a:lnTo>
                  <a:lnTo>
                    <a:pt x="5630" y="31330"/>
                  </a:lnTo>
                  <a:lnTo>
                    <a:pt x="5606" y="31259"/>
                  </a:lnTo>
                  <a:lnTo>
                    <a:pt x="5535" y="31188"/>
                  </a:lnTo>
                  <a:lnTo>
                    <a:pt x="5464" y="31117"/>
                  </a:lnTo>
                  <a:lnTo>
                    <a:pt x="2518" y="29525"/>
                  </a:lnTo>
                  <a:lnTo>
                    <a:pt x="2970" y="28718"/>
                  </a:lnTo>
                  <a:lnTo>
                    <a:pt x="6343" y="30547"/>
                  </a:lnTo>
                  <a:lnTo>
                    <a:pt x="6913" y="30855"/>
                  </a:lnTo>
                  <a:lnTo>
                    <a:pt x="6984" y="30879"/>
                  </a:lnTo>
                  <a:lnTo>
                    <a:pt x="7079" y="30903"/>
                  </a:lnTo>
                  <a:lnTo>
                    <a:pt x="7174" y="30879"/>
                  </a:lnTo>
                  <a:lnTo>
                    <a:pt x="7269" y="30855"/>
                  </a:lnTo>
                  <a:lnTo>
                    <a:pt x="7340" y="30784"/>
                  </a:lnTo>
                  <a:lnTo>
                    <a:pt x="7411" y="30713"/>
                  </a:lnTo>
                  <a:lnTo>
                    <a:pt x="7530" y="30547"/>
                  </a:lnTo>
                  <a:lnTo>
                    <a:pt x="7625" y="30357"/>
                  </a:lnTo>
                  <a:lnTo>
                    <a:pt x="7625" y="30238"/>
                  </a:lnTo>
                  <a:lnTo>
                    <a:pt x="7649" y="30143"/>
                  </a:lnTo>
                  <a:lnTo>
                    <a:pt x="7625" y="30048"/>
                  </a:lnTo>
                  <a:lnTo>
                    <a:pt x="7578" y="29977"/>
                  </a:lnTo>
                  <a:lnTo>
                    <a:pt x="7530" y="29905"/>
                  </a:lnTo>
                  <a:lnTo>
                    <a:pt x="7459" y="29834"/>
                  </a:lnTo>
                  <a:lnTo>
                    <a:pt x="3563" y="27744"/>
                  </a:lnTo>
                  <a:lnTo>
                    <a:pt x="3516" y="27720"/>
                  </a:lnTo>
                  <a:lnTo>
                    <a:pt x="3944" y="26912"/>
                  </a:lnTo>
                  <a:lnTo>
                    <a:pt x="6889" y="28504"/>
                  </a:lnTo>
                  <a:lnTo>
                    <a:pt x="6984" y="28528"/>
                  </a:lnTo>
                  <a:lnTo>
                    <a:pt x="7150" y="28528"/>
                  </a:lnTo>
                  <a:lnTo>
                    <a:pt x="7245" y="28480"/>
                  </a:lnTo>
                  <a:lnTo>
                    <a:pt x="7316" y="28433"/>
                  </a:lnTo>
                  <a:lnTo>
                    <a:pt x="7388" y="28361"/>
                  </a:lnTo>
                  <a:lnTo>
                    <a:pt x="7530" y="28195"/>
                  </a:lnTo>
                  <a:lnTo>
                    <a:pt x="7601" y="27981"/>
                  </a:lnTo>
                  <a:lnTo>
                    <a:pt x="7625" y="27886"/>
                  </a:lnTo>
                  <a:lnTo>
                    <a:pt x="7625" y="27791"/>
                  </a:lnTo>
                  <a:lnTo>
                    <a:pt x="7601" y="27696"/>
                  </a:lnTo>
                  <a:lnTo>
                    <a:pt x="7554" y="27601"/>
                  </a:lnTo>
                  <a:lnTo>
                    <a:pt x="7506" y="27530"/>
                  </a:lnTo>
                  <a:lnTo>
                    <a:pt x="7435" y="27482"/>
                  </a:lnTo>
                  <a:lnTo>
                    <a:pt x="4490" y="25891"/>
                  </a:lnTo>
                  <a:lnTo>
                    <a:pt x="4941" y="25083"/>
                  </a:lnTo>
                  <a:lnTo>
                    <a:pt x="7863" y="26675"/>
                  </a:lnTo>
                  <a:lnTo>
                    <a:pt x="7958" y="26699"/>
                  </a:lnTo>
                  <a:lnTo>
                    <a:pt x="8053" y="26722"/>
                  </a:lnTo>
                  <a:lnTo>
                    <a:pt x="8148" y="26699"/>
                  </a:lnTo>
                  <a:lnTo>
                    <a:pt x="8219" y="26675"/>
                  </a:lnTo>
                  <a:lnTo>
                    <a:pt x="8314" y="26604"/>
                  </a:lnTo>
                  <a:lnTo>
                    <a:pt x="8385" y="26532"/>
                  </a:lnTo>
                  <a:lnTo>
                    <a:pt x="8504" y="26366"/>
                  </a:lnTo>
                  <a:lnTo>
                    <a:pt x="8575" y="26176"/>
                  </a:lnTo>
                  <a:lnTo>
                    <a:pt x="8599" y="26057"/>
                  </a:lnTo>
                  <a:lnTo>
                    <a:pt x="8599" y="25962"/>
                  </a:lnTo>
                  <a:lnTo>
                    <a:pt x="8575" y="25867"/>
                  </a:lnTo>
                  <a:lnTo>
                    <a:pt x="8552" y="25796"/>
                  </a:lnTo>
                  <a:lnTo>
                    <a:pt x="8504" y="25725"/>
                  </a:lnTo>
                  <a:lnTo>
                    <a:pt x="8409" y="25653"/>
                  </a:lnTo>
                  <a:lnTo>
                    <a:pt x="5487" y="24086"/>
                  </a:lnTo>
                  <a:lnTo>
                    <a:pt x="5915" y="23278"/>
                  </a:lnTo>
                  <a:lnTo>
                    <a:pt x="9288" y="25107"/>
                  </a:lnTo>
                  <a:lnTo>
                    <a:pt x="9858" y="25392"/>
                  </a:lnTo>
                  <a:lnTo>
                    <a:pt x="9953" y="25440"/>
                  </a:lnTo>
                  <a:lnTo>
                    <a:pt x="10048" y="25440"/>
                  </a:lnTo>
                  <a:lnTo>
                    <a:pt x="10119" y="25416"/>
                  </a:lnTo>
                  <a:lnTo>
                    <a:pt x="10214" y="25392"/>
                  </a:lnTo>
                  <a:lnTo>
                    <a:pt x="10286" y="25321"/>
                  </a:lnTo>
                  <a:lnTo>
                    <a:pt x="10357" y="25250"/>
                  </a:lnTo>
                  <a:lnTo>
                    <a:pt x="10499" y="25083"/>
                  </a:lnTo>
                  <a:lnTo>
                    <a:pt x="10571" y="24893"/>
                  </a:lnTo>
                  <a:lnTo>
                    <a:pt x="10594" y="24798"/>
                  </a:lnTo>
                  <a:lnTo>
                    <a:pt x="10594" y="24680"/>
                  </a:lnTo>
                  <a:lnTo>
                    <a:pt x="10571" y="24608"/>
                  </a:lnTo>
                  <a:lnTo>
                    <a:pt x="10523" y="24513"/>
                  </a:lnTo>
                  <a:lnTo>
                    <a:pt x="10476" y="24442"/>
                  </a:lnTo>
                  <a:lnTo>
                    <a:pt x="10404" y="24395"/>
                  </a:lnTo>
                  <a:lnTo>
                    <a:pt x="6533" y="22281"/>
                  </a:lnTo>
                  <a:lnTo>
                    <a:pt x="6461" y="22257"/>
                  </a:lnTo>
                  <a:lnTo>
                    <a:pt x="6913" y="21449"/>
                  </a:lnTo>
                  <a:lnTo>
                    <a:pt x="9834" y="23041"/>
                  </a:lnTo>
                  <a:lnTo>
                    <a:pt x="9929" y="23064"/>
                  </a:lnTo>
                  <a:lnTo>
                    <a:pt x="10024" y="23088"/>
                  </a:lnTo>
                  <a:lnTo>
                    <a:pt x="10119" y="23064"/>
                  </a:lnTo>
                  <a:lnTo>
                    <a:pt x="10191" y="23017"/>
                  </a:lnTo>
                  <a:lnTo>
                    <a:pt x="10286" y="22969"/>
                  </a:lnTo>
                  <a:lnTo>
                    <a:pt x="10357" y="22898"/>
                  </a:lnTo>
                  <a:lnTo>
                    <a:pt x="10476" y="22732"/>
                  </a:lnTo>
                  <a:lnTo>
                    <a:pt x="10547" y="22518"/>
                  </a:lnTo>
                  <a:lnTo>
                    <a:pt x="10571" y="22423"/>
                  </a:lnTo>
                  <a:lnTo>
                    <a:pt x="10571" y="22328"/>
                  </a:lnTo>
                  <a:lnTo>
                    <a:pt x="10547" y="22233"/>
                  </a:lnTo>
                  <a:lnTo>
                    <a:pt x="10523" y="22162"/>
                  </a:lnTo>
                  <a:lnTo>
                    <a:pt x="10452" y="22090"/>
                  </a:lnTo>
                  <a:lnTo>
                    <a:pt x="10381" y="22019"/>
                  </a:lnTo>
                  <a:lnTo>
                    <a:pt x="7435" y="20428"/>
                  </a:lnTo>
                  <a:lnTo>
                    <a:pt x="7887" y="19620"/>
                  </a:lnTo>
                  <a:lnTo>
                    <a:pt x="10832" y="21212"/>
                  </a:lnTo>
                  <a:lnTo>
                    <a:pt x="10903" y="21259"/>
                  </a:lnTo>
                  <a:lnTo>
                    <a:pt x="10998" y="21259"/>
                  </a:lnTo>
                  <a:lnTo>
                    <a:pt x="11093" y="21235"/>
                  </a:lnTo>
                  <a:lnTo>
                    <a:pt x="11188" y="21212"/>
                  </a:lnTo>
                  <a:lnTo>
                    <a:pt x="11259" y="21140"/>
                  </a:lnTo>
                  <a:lnTo>
                    <a:pt x="11331" y="21069"/>
                  </a:lnTo>
                  <a:lnTo>
                    <a:pt x="11449" y="20903"/>
                  </a:lnTo>
                  <a:lnTo>
                    <a:pt x="11544" y="20713"/>
                  </a:lnTo>
                  <a:lnTo>
                    <a:pt x="11544" y="20618"/>
                  </a:lnTo>
                  <a:lnTo>
                    <a:pt x="11544" y="20499"/>
                  </a:lnTo>
                  <a:lnTo>
                    <a:pt x="11544" y="20428"/>
                  </a:lnTo>
                  <a:lnTo>
                    <a:pt x="11497" y="20333"/>
                  </a:lnTo>
                  <a:lnTo>
                    <a:pt x="11449" y="20262"/>
                  </a:lnTo>
                  <a:lnTo>
                    <a:pt x="11354" y="20214"/>
                  </a:lnTo>
                  <a:lnTo>
                    <a:pt x="8433" y="18623"/>
                  </a:lnTo>
                  <a:lnTo>
                    <a:pt x="8860" y="17815"/>
                  </a:lnTo>
                  <a:lnTo>
                    <a:pt x="12257" y="19644"/>
                  </a:lnTo>
                  <a:lnTo>
                    <a:pt x="12803" y="19929"/>
                  </a:lnTo>
                  <a:lnTo>
                    <a:pt x="12898" y="19976"/>
                  </a:lnTo>
                  <a:lnTo>
                    <a:pt x="12993" y="19976"/>
                  </a:lnTo>
                  <a:lnTo>
                    <a:pt x="13088" y="19953"/>
                  </a:lnTo>
                  <a:lnTo>
                    <a:pt x="13160" y="19929"/>
                  </a:lnTo>
                  <a:lnTo>
                    <a:pt x="13255" y="19881"/>
                  </a:lnTo>
                  <a:lnTo>
                    <a:pt x="13326" y="19810"/>
                  </a:lnTo>
                  <a:lnTo>
                    <a:pt x="13445" y="19620"/>
                  </a:lnTo>
                  <a:lnTo>
                    <a:pt x="13516" y="19430"/>
                  </a:lnTo>
                  <a:lnTo>
                    <a:pt x="13540" y="19335"/>
                  </a:lnTo>
                  <a:lnTo>
                    <a:pt x="13540" y="19240"/>
                  </a:lnTo>
                  <a:lnTo>
                    <a:pt x="13516" y="19145"/>
                  </a:lnTo>
                  <a:lnTo>
                    <a:pt x="13492" y="19050"/>
                  </a:lnTo>
                  <a:lnTo>
                    <a:pt x="13421" y="18979"/>
                  </a:lnTo>
                  <a:lnTo>
                    <a:pt x="13350" y="18931"/>
                  </a:lnTo>
                  <a:lnTo>
                    <a:pt x="9478" y="16841"/>
                  </a:lnTo>
                  <a:lnTo>
                    <a:pt x="9430" y="16794"/>
                  </a:lnTo>
                  <a:lnTo>
                    <a:pt x="9858" y="15986"/>
                  </a:lnTo>
                  <a:lnTo>
                    <a:pt x="12780" y="17577"/>
                  </a:lnTo>
                  <a:lnTo>
                    <a:pt x="12875" y="17601"/>
                  </a:lnTo>
                  <a:lnTo>
                    <a:pt x="12970" y="17625"/>
                  </a:lnTo>
                  <a:lnTo>
                    <a:pt x="13065" y="17601"/>
                  </a:lnTo>
                  <a:lnTo>
                    <a:pt x="13136" y="17554"/>
                  </a:lnTo>
                  <a:lnTo>
                    <a:pt x="13231" y="17506"/>
                  </a:lnTo>
                  <a:lnTo>
                    <a:pt x="13302" y="17435"/>
                  </a:lnTo>
                  <a:lnTo>
                    <a:pt x="13421" y="17269"/>
                  </a:lnTo>
                  <a:lnTo>
                    <a:pt x="13492" y="17079"/>
                  </a:lnTo>
                  <a:lnTo>
                    <a:pt x="13516" y="16960"/>
                  </a:lnTo>
                  <a:lnTo>
                    <a:pt x="13516" y="16865"/>
                  </a:lnTo>
                  <a:lnTo>
                    <a:pt x="13516" y="16770"/>
                  </a:lnTo>
                  <a:lnTo>
                    <a:pt x="13468" y="16699"/>
                  </a:lnTo>
                  <a:lnTo>
                    <a:pt x="13421" y="16627"/>
                  </a:lnTo>
                  <a:lnTo>
                    <a:pt x="13326" y="16556"/>
                  </a:lnTo>
                  <a:lnTo>
                    <a:pt x="10404" y="14988"/>
                  </a:lnTo>
                  <a:lnTo>
                    <a:pt x="10832" y="14181"/>
                  </a:lnTo>
                  <a:lnTo>
                    <a:pt x="13777" y="15748"/>
                  </a:lnTo>
                  <a:lnTo>
                    <a:pt x="13872" y="15796"/>
                  </a:lnTo>
                  <a:lnTo>
                    <a:pt x="13944" y="15796"/>
                  </a:lnTo>
                  <a:lnTo>
                    <a:pt x="14039" y="15772"/>
                  </a:lnTo>
                  <a:lnTo>
                    <a:pt x="14134" y="15748"/>
                  </a:lnTo>
                  <a:lnTo>
                    <a:pt x="14205" y="15701"/>
                  </a:lnTo>
                  <a:lnTo>
                    <a:pt x="14276" y="15630"/>
                  </a:lnTo>
                  <a:lnTo>
                    <a:pt x="14419" y="15440"/>
                  </a:lnTo>
                  <a:lnTo>
                    <a:pt x="14490" y="15250"/>
                  </a:lnTo>
                  <a:lnTo>
                    <a:pt x="14514" y="15155"/>
                  </a:lnTo>
                  <a:lnTo>
                    <a:pt x="14514" y="15060"/>
                  </a:lnTo>
                  <a:lnTo>
                    <a:pt x="14490" y="14965"/>
                  </a:lnTo>
                  <a:lnTo>
                    <a:pt x="14442" y="14870"/>
                  </a:lnTo>
                  <a:lnTo>
                    <a:pt x="14395" y="14798"/>
                  </a:lnTo>
                  <a:lnTo>
                    <a:pt x="14324" y="14751"/>
                  </a:lnTo>
                  <a:lnTo>
                    <a:pt x="11378" y="13159"/>
                  </a:lnTo>
                  <a:lnTo>
                    <a:pt x="11449" y="13041"/>
                  </a:lnTo>
                  <a:lnTo>
                    <a:pt x="11830" y="12352"/>
                  </a:lnTo>
                  <a:lnTo>
                    <a:pt x="15202" y="14181"/>
                  </a:lnTo>
                  <a:lnTo>
                    <a:pt x="15749" y="14489"/>
                  </a:lnTo>
                  <a:lnTo>
                    <a:pt x="15844" y="14513"/>
                  </a:lnTo>
                  <a:lnTo>
                    <a:pt x="16034" y="14513"/>
                  </a:lnTo>
                  <a:lnTo>
                    <a:pt x="16105" y="14466"/>
                  </a:lnTo>
                  <a:lnTo>
                    <a:pt x="16200" y="14418"/>
                  </a:lnTo>
                  <a:lnTo>
                    <a:pt x="16271" y="14347"/>
                  </a:lnTo>
                  <a:lnTo>
                    <a:pt x="16390" y="14181"/>
                  </a:lnTo>
                  <a:lnTo>
                    <a:pt x="16485" y="13967"/>
                  </a:lnTo>
                  <a:lnTo>
                    <a:pt x="16485" y="13872"/>
                  </a:lnTo>
                  <a:lnTo>
                    <a:pt x="16485" y="13777"/>
                  </a:lnTo>
                  <a:lnTo>
                    <a:pt x="16485" y="13682"/>
                  </a:lnTo>
                  <a:lnTo>
                    <a:pt x="16438" y="13611"/>
                  </a:lnTo>
                  <a:lnTo>
                    <a:pt x="16390" y="13539"/>
                  </a:lnTo>
                  <a:lnTo>
                    <a:pt x="16295" y="13468"/>
                  </a:lnTo>
                  <a:lnTo>
                    <a:pt x="12423" y="11378"/>
                  </a:lnTo>
                  <a:lnTo>
                    <a:pt x="12376" y="11330"/>
                  </a:lnTo>
                  <a:lnTo>
                    <a:pt x="12803" y="10523"/>
                  </a:lnTo>
                  <a:lnTo>
                    <a:pt x="15749" y="12114"/>
                  </a:lnTo>
                  <a:lnTo>
                    <a:pt x="15820" y="12162"/>
                  </a:lnTo>
                  <a:lnTo>
                    <a:pt x="15915" y="12162"/>
                  </a:lnTo>
                  <a:lnTo>
                    <a:pt x="16010" y="12138"/>
                  </a:lnTo>
                  <a:lnTo>
                    <a:pt x="16105" y="12114"/>
                  </a:lnTo>
                  <a:lnTo>
                    <a:pt x="16176" y="12043"/>
                  </a:lnTo>
                  <a:lnTo>
                    <a:pt x="16248" y="11972"/>
                  </a:lnTo>
                  <a:lnTo>
                    <a:pt x="16366" y="11805"/>
                  </a:lnTo>
                  <a:lnTo>
                    <a:pt x="16461" y="11615"/>
                  </a:lnTo>
                  <a:lnTo>
                    <a:pt x="16461" y="11520"/>
                  </a:lnTo>
                  <a:lnTo>
                    <a:pt x="16461" y="11402"/>
                  </a:lnTo>
                  <a:lnTo>
                    <a:pt x="16461" y="11330"/>
                  </a:lnTo>
                  <a:lnTo>
                    <a:pt x="16414" y="11235"/>
                  </a:lnTo>
                  <a:lnTo>
                    <a:pt x="16366" y="11164"/>
                  </a:lnTo>
                  <a:lnTo>
                    <a:pt x="16295" y="11117"/>
                  </a:lnTo>
                  <a:lnTo>
                    <a:pt x="13350" y="9525"/>
                  </a:lnTo>
                  <a:lnTo>
                    <a:pt x="13777" y="8717"/>
                  </a:lnTo>
                  <a:lnTo>
                    <a:pt x="16723" y="10309"/>
                  </a:lnTo>
                  <a:lnTo>
                    <a:pt x="16818" y="10333"/>
                  </a:lnTo>
                  <a:lnTo>
                    <a:pt x="17008" y="10333"/>
                  </a:lnTo>
                  <a:lnTo>
                    <a:pt x="17079" y="10285"/>
                  </a:lnTo>
                  <a:lnTo>
                    <a:pt x="17174" y="10238"/>
                  </a:lnTo>
                  <a:lnTo>
                    <a:pt x="17245" y="10166"/>
                  </a:lnTo>
                  <a:lnTo>
                    <a:pt x="17364" y="10000"/>
                  </a:lnTo>
                  <a:lnTo>
                    <a:pt x="17435" y="9786"/>
                  </a:lnTo>
                  <a:lnTo>
                    <a:pt x="17459" y="9691"/>
                  </a:lnTo>
                  <a:lnTo>
                    <a:pt x="17459" y="9596"/>
                  </a:lnTo>
                  <a:lnTo>
                    <a:pt x="17435" y="9501"/>
                  </a:lnTo>
                  <a:lnTo>
                    <a:pt x="17411" y="9406"/>
                  </a:lnTo>
                  <a:lnTo>
                    <a:pt x="17340" y="9335"/>
                  </a:lnTo>
                  <a:lnTo>
                    <a:pt x="17269" y="9288"/>
                  </a:lnTo>
                  <a:lnTo>
                    <a:pt x="14347" y="7696"/>
                  </a:lnTo>
                  <a:lnTo>
                    <a:pt x="14775" y="6888"/>
                  </a:lnTo>
                  <a:lnTo>
                    <a:pt x="18148" y="8717"/>
                  </a:lnTo>
                  <a:lnTo>
                    <a:pt x="18718" y="9026"/>
                  </a:lnTo>
                  <a:lnTo>
                    <a:pt x="18789" y="9050"/>
                  </a:lnTo>
                  <a:lnTo>
                    <a:pt x="18884" y="9074"/>
                  </a:lnTo>
                  <a:lnTo>
                    <a:pt x="18979" y="9050"/>
                  </a:lnTo>
                  <a:lnTo>
                    <a:pt x="19074" y="9003"/>
                  </a:lnTo>
                  <a:lnTo>
                    <a:pt x="19145" y="8955"/>
                  </a:lnTo>
                  <a:lnTo>
                    <a:pt x="19217" y="8884"/>
                  </a:lnTo>
                  <a:lnTo>
                    <a:pt x="19335" y="8717"/>
                  </a:lnTo>
                  <a:lnTo>
                    <a:pt x="19430" y="8504"/>
                  </a:lnTo>
                  <a:lnTo>
                    <a:pt x="19430" y="8409"/>
                  </a:lnTo>
                  <a:lnTo>
                    <a:pt x="19454" y="8314"/>
                  </a:lnTo>
                  <a:lnTo>
                    <a:pt x="19430" y="8219"/>
                  </a:lnTo>
                  <a:lnTo>
                    <a:pt x="19383" y="8147"/>
                  </a:lnTo>
                  <a:lnTo>
                    <a:pt x="19335" y="8076"/>
                  </a:lnTo>
                  <a:lnTo>
                    <a:pt x="19264" y="8005"/>
                  </a:lnTo>
                  <a:lnTo>
                    <a:pt x="15369" y="5915"/>
                  </a:lnTo>
                  <a:lnTo>
                    <a:pt x="15321" y="5891"/>
                  </a:lnTo>
                  <a:lnTo>
                    <a:pt x="15749" y="5083"/>
                  </a:lnTo>
                  <a:lnTo>
                    <a:pt x="18694" y="6651"/>
                  </a:lnTo>
                  <a:lnTo>
                    <a:pt x="18789" y="6698"/>
                  </a:lnTo>
                  <a:lnTo>
                    <a:pt x="18955" y="6698"/>
                  </a:lnTo>
                  <a:lnTo>
                    <a:pt x="19050" y="6651"/>
                  </a:lnTo>
                  <a:lnTo>
                    <a:pt x="19122" y="6603"/>
                  </a:lnTo>
                  <a:lnTo>
                    <a:pt x="19193" y="6532"/>
                  </a:lnTo>
                  <a:lnTo>
                    <a:pt x="19335" y="6342"/>
                  </a:lnTo>
                  <a:lnTo>
                    <a:pt x="19407" y="6152"/>
                  </a:lnTo>
                  <a:lnTo>
                    <a:pt x="19430" y="6057"/>
                  </a:lnTo>
                  <a:lnTo>
                    <a:pt x="19430" y="5962"/>
                  </a:lnTo>
                  <a:lnTo>
                    <a:pt x="19407" y="5867"/>
                  </a:lnTo>
                  <a:lnTo>
                    <a:pt x="19383" y="5772"/>
                  </a:lnTo>
                  <a:lnTo>
                    <a:pt x="19312" y="5701"/>
                  </a:lnTo>
                  <a:lnTo>
                    <a:pt x="19240" y="5653"/>
                  </a:lnTo>
                  <a:lnTo>
                    <a:pt x="16295" y="4062"/>
                  </a:lnTo>
                  <a:lnTo>
                    <a:pt x="16746" y="3254"/>
                  </a:lnTo>
                  <a:lnTo>
                    <a:pt x="19668" y="4846"/>
                  </a:lnTo>
                  <a:lnTo>
                    <a:pt x="19763" y="4869"/>
                  </a:lnTo>
                  <a:lnTo>
                    <a:pt x="19858" y="4893"/>
                  </a:lnTo>
                  <a:lnTo>
                    <a:pt x="19953" y="4869"/>
                  </a:lnTo>
                  <a:lnTo>
                    <a:pt x="20024" y="4822"/>
                  </a:lnTo>
                  <a:lnTo>
                    <a:pt x="20119" y="4774"/>
                  </a:lnTo>
                  <a:lnTo>
                    <a:pt x="20191" y="4703"/>
                  </a:lnTo>
                  <a:lnTo>
                    <a:pt x="20309" y="4537"/>
                  </a:lnTo>
                  <a:lnTo>
                    <a:pt x="20381" y="4323"/>
                  </a:lnTo>
                  <a:lnTo>
                    <a:pt x="20404" y="4228"/>
                  </a:lnTo>
                  <a:lnTo>
                    <a:pt x="20404" y="4133"/>
                  </a:lnTo>
                  <a:lnTo>
                    <a:pt x="20381" y="4038"/>
                  </a:lnTo>
                  <a:lnTo>
                    <a:pt x="20357" y="3967"/>
                  </a:lnTo>
                  <a:lnTo>
                    <a:pt x="20286" y="3896"/>
                  </a:lnTo>
                  <a:lnTo>
                    <a:pt x="20214" y="3824"/>
                  </a:lnTo>
                  <a:lnTo>
                    <a:pt x="17293" y="2233"/>
                  </a:lnTo>
                  <a:lnTo>
                    <a:pt x="17507" y="1829"/>
                  </a:lnTo>
                  <a:lnTo>
                    <a:pt x="1855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71" name="Google Shape;71;p2"/>
          <p:cNvGrpSpPr/>
          <p:nvPr/>
        </p:nvGrpSpPr>
        <p:grpSpPr>
          <a:xfrm>
            <a:off x="4948034" y="5770667"/>
            <a:ext cx="2295933" cy="2175767"/>
            <a:chOff x="3711025" y="4328000"/>
            <a:chExt cx="1721950" cy="1631825"/>
          </a:xfrm>
        </p:grpSpPr>
        <p:sp>
          <p:nvSpPr>
            <p:cNvPr id="72" name="Google Shape;72;p2"/>
            <p:cNvSpPr/>
            <p:nvPr/>
          </p:nvSpPr>
          <p:spPr>
            <a:xfrm>
              <a:off x="4465375" y="5787500"/>
              <a:ext cx="213225" cy="172325"/>
            </a:xfrm>
            <a:custGeom>
              <a:avLst/>
              <a:gdLst/>
              <a:ahLst/>
              <a:cxnLst/>
              <a:rect l="l" t="t" r="r" b="b"/>
              <a:pathLst>
                <a:path w="8529" h="6893" extrusionOk="0">
                  <a:moveTo>
                    <a:pt x="4256" y="0"/>
                  </a:moveTo>
                  <a:lnTo>
                    <a:pt x="3816" y="18"/>
                  </a:lnTo>
                  <a:lnTo>
                    <a:pt x="3394" y="70"/>
                  </a:lnTo>
                  <a:lnTo>
                    <a:pt x="2990" y="158"/>
                  </a:lnTo>
                  <a:lnTo>
                    <a:pt x="2603" y="281"/>
                  </a:lnTo>
                  <a:lnTo>
                    <a:pt x="2234" y="422"/>
                  </a:lnTo>
                  <a:lnTo>
                    <a:pt x="1882" y="598"/>
                  </a:lnTo>
                  <a:lnTo>
                    <a:pt x="1548" y="791"/>
                  </a:lnTo>
                  <a:lnTo>
                    <a:pt x="1249" y="1020"/>
                  </a:lnTo>
                  <a:lnTo>
                    <a:pt x="968" y="1266"/>
                  </a:lnTo>
                  <a:lnTo>
                    <a:pt x="721" y="1530"/>
                  </a:lnTo>
                  <a:lnTo>
                    <a:pt x="510" y="1811"/>
                  </a:lnTo>
                  <a:lnTo>
                    <a:pt x="335" y="2110"/>
                  </a:lnTo>
                  <a:lnTo>
                    <a:pt x="194" y="2427"/>
                  </a:lnTo>
                  <a:lnTo>
                    <a:pt x="88" y="2761"/>
                  </a:lnTo>
                  <a:lnTo>
                    <a:pt x="53" y="2919"/>
                  </a:lnTo>
                  <a:lnTo>
                    <a:pt x="18" y="3095"/>
                  </a:lnTo>
                  <a:lnTo>
                    <a:pt x="0" y="3271"/>
                  </a:lnTo>
                  <a:lnTo>
                    <a:pt x="0" y="3447"/>
                  </a:lnTo>
                  <a:lnTo>
                    <a:pt x="0" y="3622"/>
                  </a:lnTo>
                  <a:lnTo>
                    <a:pt x="18" y="3798"/>
                  </a:lnTo>
                  <a:lnTo>
                    <a:pt x="53" y="3974"/>
                  </a:lnTo>
                  <a:lnTo>
                    <a:pt x="88" y="4150"/>
                  </a:lnTo>
                  <a:lnTo>
                    <a:pt x="194" y="4466"/>
                  </a:lnTo>
                  <a:lnTo>
                    <a:pt x="335" y="4783"/>
                  </a:lnTo>
                  <a:lnTo>
                    <a:pt x="510" y="5082"/>
                  </a:lnTo>
                  <a:lnTo>
                    <a:pt x="721" y="5381"/>
                  </a:lnTo>
                  <a:lnTo>
                    <a:pt x="968" y="5645"/>
                  </a:lnTo>
                  <a:lnTo>
                    <a:pt x="1249" y="5891"/>
                  </a:lnTo>
                  <a:lnTo>
                    <a:pt x="1548" y="6102"/>
                  </a:lnTo>
                  <a:lnTo>
                    <a:pt x="1882" y="6295"/>
                  </a:lnTo>
                  <a:lnTo>
                    <a:pt x="2234" y="6471"/>
                  </a:lnTo>
                  <a:lnTo>
                    <a:pt x="2603" y="6629"/>
                  </a:lnTo>
                  <a:lnTo>
                    <a:pt x="2990" y="6735"/>
                  </a:lnTo>
                  <a:lnTo>
                    <a:pt x="3394" y="6823"/>
                  </a:lnTo>
                  <a:lnTo>
                    <a:pt x="3816" y="6875"/>
                  </a:lnTo>
                  <a:lnTo>
                    <a:pt x="4256" y="6893"/>
                  </a:lnTo>
                  <a:lnTo>
                    <a:pt x="4695" y="6875"/>
                  </a:lnTo>
                  <a:lnTo>
                    <a:pt x="5117" y="6823"/>
                  </a:lnTo>
                  <a:lnTo>
                    <a:pt x="5522" y="6735"/>
                  </a:lnTo>
                  <a:lnTo>
                    <a:pt x="5926" y="6629"/>
                  </a:lnTo>
                  <a:lnTo>
                    <a:pt x="6296" y="6471"/>
                  </a:lnTo>
                  <a:lnTo>
                    <a:pt x="6647" y="6295"/>
                  </a:lnTo>
                  <a:lnTo>
                    <a:pt x="6981" y="6102"/>
                  </a:lnTo>
                  <a:lnTo>
                    <a:pt x="7280" y="5891"/>
                  </a:lnTo>
                  <a:lnTo>
                    <a:pt x="7544" y="5645"/>
                  </a:lnTo>
                  <a:lnTo>
                    <a:pt x="7790" y="5381"/>
                  </a:lnTo>
                  <a:lnTo>
                    <a:pt x="8001" y="5082"/>
                  </a:lnTo>
                  <a:lnTo>
                    <a:pt x="8195" y="4783"/>
                  </a:lnTo>
                  <a:lnTo>
                    <a:pt x="8335" y="4466"/>
                  </a:lnTo>
                  <a:lnTo>
                    <a:pt x="8441" y="4150"/>
                  </a:lnTo>
                  <a:lnTo>
                    <a:pt x="8476" y="3974"/>
                  </a:lnTo>
                  <a:lnTo>
                    <a:pt x="8511" y="3798"/>
                  </a:lnTo>
                  <a:lnTo>
                    <a:pt x="8511" y="3622"/>
                  </a:lnTo>
                  <a:lnTo>
                    <a:pt x="8529" y="3447"/>
                  </a:lnTo>
                  <a:lnTo>
                    <a:pt x="8511" y="3271"/>
                  </a:lnTo>
                  <a:lnTo>
                    <a:pt x="8511" y="3095"/>
                  </a:lnTo>
                  <a:lnTo>
                    <a:pt x="8476" y="2919"/>
                  </a:lnTo>
                  <a:lnTo>
                    <a:pt x="8441" y="2761"/>
                  </a:lnTo>
                  <a:lnTo>
                    <a:pt x="8335" y="2427"/>
                  </a:lnTo>
                  <a:lnTo>
                    <a:pt x="8195" y="2110"/>
                  </a:lnTo>
                  <a:lnTo>
                    <a:pt x="8001" y="1811"/>
                  </a:lnTo>
                  <a:lnTo>
                    <a:pt x="7790" y="1530"/>
                  </a:lnTo>
                  <a:lnTo>
                    <a:pt x="7544" y="1266"/>
                  </a:lnTo>
                  <a:lnTo>
                    <a:pt x="7280" y="1020"/>
                  </a:lnTo>
                  <a:lnTo>
                    <a:pt x="6981" y="791"/>
                  </a:lnTo>
                  <a:lnTo>
                    <a:pt x="6647" y="598"/>
                  </a:lnTo>
                  <a:lnTo>
                    <a:pt x="6296" y="422"/>
                  </a:lnTo>
                  <a:lnTo>
                    <a:pt x="5926" y="281"/>
                  </a:lnTo>
                  <a:lnTo>
                    <a:pt x="5522" y="158"/>
                  </a:lnTo>
                  <a:lnTo>
                    <a:pt x="5117" y="70"/>
                  </a:lnTo>
                  <a:lnTo>
                    <a:pt x="4695" y="18"/>
                  </a:lnTo>
                  <a:lnTo>
                    <a:pt x="42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711025" y="4536375"/>
              <a:ext cx="860750" cy="1389175"/>
            </a:xfrm>
            <a:custGeom>
              <a:avLst/>
              <a:gdLst/>
              <a:ahLst/>
              <a:cxnLst/>
              <a:rect l="l" t="t" r="r" b="b"/>
              <a:pathLst>
                <a:path w="34430" h="55567" extrusionOk="0">
                  <a:moveTo>
                    <a:pt x="0" y="1"/>
                  </a:moveTo>
                  <a:lnTo>
                    <a:pt x="0" y="49113"/>
                  </a:lnTo>
                  <a:lnTo>
                    <a:pt x="34430" y="55566"/>
                  </a:lnTo>
                  <a:lnTo>
                    <a:pt x="34430" y="64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711025" y="4496825"/>
              <a:ext cx="860750" cy="1389150"/>
            </a:xfrm>
            <a:custGeom>
              <a:avLst/>
              <a:gdLst/>
              <a:ahLst/>
              <a:cxnLst/>
              <a:rect l="l" t="t" r="r" b="b"/>
              <a:pathLst>
                <a:path w="34430" h="55566" extrusionOk="0">
                  <a:moveTo>
                    <a:pt x="0" y="0"/>
                  </a:moveTo>
                  <a:lnTo>
                    <a:pt x="0" y="49095"/>
                  </a:lnTo>
                  <a:lnTo>
                    <a:pt x="34430" y="55566"/>
                  </a:lnTo>
                  <a:lnTo>
                    <a:pt x="34430" y="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571750" y="4536375"/>
              <a:ext cx="861225" cy="1389175"/>
            </a:xfrm>
            <a:custGeom>
              <a:avLst/>
              <a:gdLst/>
              <a:ahLst/>
              <a:cxnLst/>
              <a:rect l="l" t="t" r="r" b="b"/>
              <a:pathLst>
                <a:path w="34449" h="55567" extrusionOk="0">
                  <a:moveTo>
                    <a:pt x="34448" y="1"/>
                  </a:moveTo>
                  <a:lnTo>
                    <a:pt x="1" y="6472"/>
                  </a:lnTo>
                  <a:lnTo>
                    <a:pt x="1" y="55566"/>
                  </a:lnTo>
                  <a:lnTo>
                    <a:pt x="34448" y="49113"/>
                  </a:lnTo>
                  <a:lnTo>
                    <a:pt x="344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dist="47625" dir="36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571750" y="4496825"/>
              <a:ext cx="861225" cy="1389150"/>
            </a:xfrm>
            <a:custGeom>
              <a:avLst/>
              <a:gdLst/>
              <a:ahLst/>
              <a:cxnLst/>
              <a:rect l="l" t="t" r="r" b="b"/>
              <a:pathLst>
                <a:path w="34449" h="55566" extrusionOk="0">
                  <a:moveTo>
                    <a:pt x="34448" y="0"/>
                  </a:moveTo>
                  <a:lnTo>
                    <a:pt x="1" y="6453"/>
                  </a:lnTo>
                  <a:lnTo>
                    <a:pt x="1" y="55566"/>
                  </a:lnTo>
                  <a:lnTo>
                    <a:pt x="34448" y="49095"/>
                  </a:lnTo>
                  <a:lnTo>
                    <a:pt x="344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763325" y="4473525"/>
              <a:ext cx="808450" cy="1373325"/>
            </a:xfrm>
            <a:custGeom>
              <a:avLst/>
              <a:gdLst/>
              <a:ahLst/>
              <a:cxnLst/>
              <a:rect l="l" t="t" r="r" b="b"/>
              <a:pathLst>
                <a:path w="32338" h="54933" extrusionOk="0">
                  <a:moveTo>
                    <a:pt x="1" y="0"/>
                  </a:moveTo>
                  <a:lnTo>
                    <a:pt x="1" y="48691"/>
                  </a:lnTo>
                  <a:lnTo>
                    <a:pt x="1021" y="48603"/>
                  </a:lnTo>
                  <a:lnTo>
                    <a:pt x="2040" y="48532"/>
                  </a:lnTo>
                  <a:lnTo>
                    <a:pt x="3025" y="48480"/>
                  </a:lnTo>
                  <a:lnTo>
                    <a:pt x="4010" y="48444"/>
                  </a:lnTo>
                  <a:lnTo>
                    <a:pt x="4977" y="48427"/>
                  </a:lnTo>
                  <a:lnTo>
                    <a:pt x="5909" y="48409"/>
                  </a:lnTo>
                  <a:lnTo>
                    <a:pt x="7755" y="48409"/>
                  </a:lnTo>
                  <a:lnTo>
                    <a:pt x="8634" y="48444"/>
                  </a:lnTo>
                  <a:lnTo>
                    <a:pt x="9514" y="48480"/>
                  </a:lnTo>
                  <a:lnTo>
                    <a:pt x="10375" y="48515"/>
                  </a:lnTo>
                  <a:lnTo>
                    <a:pt x="11202" y="48567"/>
                  </a:lnTo>
                  <a:lnTo>
                    <a:pt x="12028" y="48638"/>
                  </a:lnTo>
                  <a:lnTo>
                    <a:pt x="12837" y="48708"/>
                  </a:lnTo>
                  <a:lnTo>
                    <a:pt x="14402" y="48866"/>
                  </a:lnTo>
                  <a:lnTo>
                    <a:pt x="15897" y="49077"/>
                  </a:lnTo>
                  <a:lnTo>
                    <a:pt x="17321" y="49306"/>
                  </a:lnTo>
                  <a:lnTo>
                    <a:pt x="18675" y="49570"/>
                  </a:lnTo>
                  <a:lnTo>
                    <a:pt x="19959" y="49833"/>
                  </a:lnTo>
                  <a:lnTo>
                    <a:pt x="21189" y="50132"/>
                  </a:lnTo>
                  <a:lnTo>
                    <a:pt x="22350" y="50449"/>
                  </a:lnTo>
                  <a:lnTo>
                    <a:pt x="23440" y="50783"/>
                  </a:lnTo>
                  <a:lnTo>
                    <a:pt x="24478" y="51117"/>
                  </a:lnTo>
                  <a:lnTo>
                    <a:pt x="25445" y="51451"/>
                  </a:lnTo>
                  <a:lnTo>
                    <a:pt x="26342" y="51785"/>
                  </a:lnTo>
                  <a:lnTo>
                    <a:pt x="27186" y="52137"/>
                  </a:lnTo>
                  <a:lnTo>
                    <a:pt x="27942" y="52471"/>
                  </a:lnTo>
                  <a:lnTo>
                    <a:pt x="28663" y="52788"/>
                  </a:lnTo>
                  <a:lnTo>
                    <a:pt x="29296" y="53104"/>
                  </a:lnTo>
                  <a:lnTo>
                    <a:pt x="29876" y="53403"/>
                  </a:lnTo>
                  <a:lnTo>
                    <a:pt x="30404" y="53702"/>
                  </a:lnTo>
                  <a:lnTo>
                    <a:pt x="30861" y="53966"/>
                  </a:lnTo>
                  <a:lnTo>
                    <a:pt x="31265" y="54194"/>
                  </a:lnTo>
                  <a:lnTo>
                    <a:pt x="31863" y="54581"/>
                  </a:lnTo>
                  <a:lnTo>
                    <a:pt x="32232" y="54845"/>
                  </a:lnTo>
                  <a:lnTo>
                    <a:pt x="32338" y="54933"/>
                  </a:lnTo>
                  <a:lnTo>
                    <a:pt x="32338" y="9232"/>
                  </a:lnTo>
                  <a:lnTo>
                    <a:pt x="31793" y="8792"/>
                  </a:lnTo>
                  <a:lnTo>
                    <a:pt x="31230" y="8370"/>
                  </a:lnTo>
                  <a:lnTo>
                    <a:pt x="30650" y="7948"/>
                  </a:lnTo>
                  <a:lnTo>
                    <a:pt x="30069" y="7544"/>
                  </a:lnTo>
                  <a:lnTo>
                    <a:pt x="29472" y="7157"/>
                  </a:lnTo>
                  <a:lnTo>
                    <a:pt x="28856" y="6788"/>
                  </a:lnTo>
                  <a:lnTo>
                    <a:pt x="28241" y="6418"/>
                  </a:lnTo>
                  <a:lnTo>
                    <a:pt x="27625" y="6084"/>
                  </a:lnTo>
                  <a:lnTo>
                    <a:pt x="26992" y="5750"/>
                  </a:lnTo>
                  <a:lnTo>
                    <a:pt x="26342" y="5416"/>
                  </a:lnTo>
                  <a:lnTo>
                    <a:pt x="25691" y="5117"/>
                  </a:lnTo>
                  <a:lnTo>
                    <a:pt x="25040" y="4818"/>
                  </a:lnTo>
                  <a:lnTo>
                    <a:pt x="24390" y="4519"/>
                  </a:lnTo>
                  <a:lnTo>
                    <a:pt x="23722" y="4255"/>
                  </a:lnTo>
                  <a:lnTo>
                    <a:pt x="23053" y="3992"/>
                  </a:lnTo>
                  <a:lnTo>
                    <a:pt x="22385" y="3728"/>
                  </a:lnTo>
                  <a:lnTo>
                    <a:pt x="21717" y="3499"/>
                  </a:lnTo>
                  <a:lnTo>
                    <a:pt x="21049" y="3253"/>
                  </a:lnTo>
                  <a:lnTo>
                    <a:pt x="19695" y="2831"/>
                  </a:lnTo>
                  <a:lnTo>
                    <a:pt x="18341" y="2444"/>
                  </a:lnTo>
                  <a:lnTo>
                    <a:pt x="17004" y="2093"/>
                  </a:lnTo>
                  <a:lnTo>
                    <a:pt x="15668" y="1776"/>
                  </a:lnTo>
                  <a:lnTo>
                    <a:pt x="14367" y="1477"/>
                  </a:lnTo>
                  <a:lnTo>
                    <a:pt x="13083" y="1231"/>
                  </a:lnTo>
                  <a:lnTo>
                    <a:pt x="11817" y="1002"/>
                  </a:lnTo>
                  <a:lnTo>
                    <a:pt x="10586" y="809"/>
                  </a:lnTo>
                  <a:lnTo>
                    <a:pt x="9408" y="651"/>
                  </a:lnTo>
                  <a:lnTo>
                    <a:pt x="8265" y="510"/>
                  </a:lnTo>
                  <a:lnTo>
                    <a:pt x="7175" y="387"/>
                  </a:lnTo>
                  <a:lnTo>
                    <a:pt x="6138" y="281"/>
                  </a:lnTo>
                  <a:lnTo>
                    <a:pt x="5153" y="211"/>
                  </a:lnTo>
                  <a:lnTo>
                    <a:pt x="4256" y="141"/>
                  </a:lnTo>
                  <a:lnTo>
                    <a:pt x="3412" y="88"/>
                  </a:lnTo>
                  <a:lnTo>
                    <a:pt x="1988" y="3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97625" y="4396575"/>
              <a:ext cx="774150" cy="1450275"/>
            </a:xfrm>
            <a:custGeom>
              <a:avLst/>
              <a:gdLst/>
              <a:ahLst/>
              <a:cxnLst/>
              <a:rect l="l" t="t" r="r" b="b"/>
              <a:pathLst>
                <a:path w="30966" h="58011" extrusionOk="0">
                  <a:moveTo>
                    <a:pt x="0" y="1"/>
                  </a:moveTo>
                  <a:lnTo>
                    <a:pt x="0" y="48691"/>
                  </a:lnTo>
                  <a:lnTo>
                    <a:pt x="1090" y="48656"/>
                  </a:lnTo>
                  <a:lnTo>
                    <a:pt x="3218" y="48656"/>
                  </a:lnTo>
                  <a:lnTo>
                    <a:pt x="4238" y="48674"/>
                  </a:lnTo>
                  <a:lnTo>
                    <a:pt x="5240" y="48691"/>
                  </a:lnTo>
                  <a:lnTo>
                    <a:pt x="6225" y="48744"/>
                  </a:lnTo>
                  <a:lnTo>
                    <a:pt x="7175" y="48797"/>
                  </a:lnTo>
                  <a:lnTo>
                    <a:pt x="8124" y="48867"/>
                  </a:lnTo>
                  <a:lnTo>
                    <a:pt x="9021" y="48955"/>
                  </a:lnTo>
                  <a:lnTo>
                    <a:pt x="9918" y="49043"/>
                  </a:lnTo>
                  <a:lnTo>
                    <a:pt x="10779" y="49148"/>
                  </a:lnTo>
                  <a:lnTo>
                    <a:pt x="11641" y="49272"/>
                  </a:lnTo>
                  <a:lnTo>
                    <a:pt x="12450" y="49395"/>
                  </a:lnTo>
                  <a:lnTo>
                    <a:pt x="13259" y="49518"/>
                  </a:lnTo>
                  <a:lnTo>
                    <a:pt x="14050" y="49676"/>
                  </a:lnTo>
                  <a:lnTo>
                    <a:pt x="14806" y="49817"/>
                  </a:lnTo>
                  <a:lnTo>
                    <a:pt x="15545" y="49993"/>
                  </a:lnTo>
                  <a:lnTo>
                    <a:pt x="16265" y="50151"/>
                  </a:lnTo>
                  <a:lnTo>
                    <a:pt x="16969" y="50327"/>
                  </a:lnTo>
                  <a:lnTo>
                    <a:pt x="17655" y="50520"/>
                  </a:lnTo>
                  <a:lnTo>
                    <a:pt x="18323" y="50696"/>
                  </a:lnTo>
                  <a:lnTo>
                    <a:pt x="18956" y="50889"/>
                  </a:lnTo>
                  <a:lnTo>
                    <a:pt x="19571" y="51100"/>
                  </a:lnTo>
                  <a:lnTo>
                    <a:pt x="20187" y="51311"/>
                  </a:lnTo>
                  <a:lnTo>
                    <a:pt x="21330" y="51733"/>
                  </a:lnTo>
                  <a:lnTo>
                    <a:pt x="22402" y="52155"/>
                  </a:lnTo>
                  <a:lnTo>
                    <a:pt x="23405" y="52613"/>
                  </a:lnTo>
                  <a:lnTo>
                    <a:pt x="24354" y="53070"/>
                  </a:lnTo>
                  <a:lnTo>
                    <a:pt x="25216" y="53527"/>
                  </a:lnTo>
                  <a:lnTo>
                    <a:pt x="26007" y="53967"/>
                  </a:lnTo>
                  <a:lnTo>
                    <a:pt x="26728" y="54424"/>
                  </a:lnTo>
                  <a:lnTo>
                    <a:pt x="27396" y="54863"/>
                  </a:lnTo>
                  <a:lnTo>
                    <a:pt x="28012" y="55285"/>
                  </a:lnTo>
                  <a:lnTo>
                    <a:pt x="28539" y="55690"/>
                  </a:lnTo>
                  <a:lnTo>
                    <a:pt x="29032" y="56077"/>
                  </a:lnTo>
                  <a:lnTo>
                    <a:pt x="29454" y="56446"/>
                  </a:lnTo>
                  <a:lnTo>
                    <a:pt x="29823" y="56780"/>
                  </a:lnTo>
                  <a:lnTo>
                    <a:pt x="30139" y="57079"/>
                  </a:lnTo>
                  <a:lnTo>
                    <a:pt x="30403" y="57360"/>
                  </a:lnTo>
                  <a:lnTo>
                    <a:pt x="30614" y="57571"/>
                  </a:lnTo>
                  <a:lnTo>
                    <a:pt x="30878" y="57905"/>
                  </a:lnTo>
                  <a:lnTo>
                    <a:pt x="30966" y="58011"/>
                  </a:lnTo>
                  <a:lnTo>
                    <a:pt x="30966" y="12310"/>
                  </a:lnTo>
                  <a:lnTo>
                    <a:pt x="30509" y="11782"/>
                  </a:lnTo>
                  <a:lnTo>
                    <a:pt x="30016" y="11255"/>
                  </a:lnTo>
                  <a:lnTo>
                    <a:pt x="29524" y="10745"/>
                  </a:lnTo>
                  <a:lnTo>
                    <a:pt x="29014" y="10252"/>
                  </a:lnTo>
                  <a:lnTo>
                    <a:pt x="28486" y="9778"/>
                  </a:lnTo>
                  <a:lnTo>
                    <a:pt x="27941" y="9320"/>
                  </a:lnTo>
                  <a:lnTo>
                    <a:pt x="27396" y="8881"/>
                  </a:lnTo>
                  <a:lnTo>
                    <a:pt x="26834" y="8441"/>
                  </a:lnTo>
                  <a:lnTo>
                    <a:pt x="26253" y="8019"/>
                  </a:lnTo>
                  <a:lnTo>
                    <a:pt x="25673" y="7615"/>
                  </a:lnTo>
                  <a:lnTo>
                    <a:pt x="25093" y="7228"/>
                  </a:lnTo>
                  <a:lnTo>
                    <a:pt x="24477" y="6859"/>
                  </a:lnTo>
                  <a:lnTo>
                    <a:pt x="23879" y="6489"/>
                  </a:lnTo>
                  <a:lnTo>
                    <a:pt x="23264" y="6138"/>
                  </a:lnTo>
                  <a:lnTo>
                    <a:pt x="22631" y="5804"/>
                  </a:lnTo>
                  <a:lnTo>
                    <a:pt x="22015" y="5470"/>
                  </a:lnTo>
                  <a:lnTo>
                    <a:pt x="21382" y="5171"/>
                  </a:lnTo>
                  <a:lnTo>
                    <a:pt x="20749" y="4872"/>
                  </a:lnTo>
                  <a:lnTo>
                    <a:pt x="20099" y="4573"/>
                  </a:lnTo>
                  <a:lnTo>
                    <a:pt x="19466" y="4291"/>
                  </a:lnTo>
                  <a:lnTo>
                    <a:pt x="18815" y="4028"/>
                  </a:lnTo>
                  <a:lnTo>
                    <a:pt x="18165" y="3781"/>
                  </a:lnTo>
                  <a:lnTo>
                    <a:pt x="16881" y="3307"/>
                  </a:lnTo>
                  <a:lnTo>
                    <a:pt x="15597" y="2867"/>
                  </a:lnTo>
                  <a:lnTo>
                    <a:pt x="14314" y="2463"/>
                  </a:lnTo>
                  <a:lnTo>
                    <a:pt x="13065" y="2111"/>
                  </a:lnTo>
                  <a:lnTo>
                    <a:pt x="11817" y="1794"/>
                  </a:lnTo>
                  <a:lnTo>
                    <a:pt x="10621" y="1513"/>
                  </a:lnTo>
                  <a:lnTo>
                    <a:pt x="9443" y="1249"/>
                  </a:lnTo>
                  <a:lnTo>
                    <a:pt x="8317" y="1021"/>
                  </a:lnTo>
                  <a:lnTo>
                    <a:pt x="7227" y="827"/>
                  </a:lnTo>
                  <a:lnTo>
                    <a:pt x="6190" y="669"/>
                  </a:lnTo>
                  <a:lnTo>
                    <a:pt x="5223" y="511"/>
                  </a:lnTo>
                  <a:lnTo>
                    <a:pt x="4308" y="388"/>
                  </a:lnTo>
                  <a:lnTo>
                    <a:pt x="3464" y="300"/>
                  </a:lnTo>
                  <a:lnTo>
                    <a:pt x="2022" y="142"/>
                  </a:lnTo>
                  <a:lnTo>
                    <a:pt x="932" y="54"/>
                  </a:lnTo>
                  <a:lnTo>
                    <a:pt x="246" y="1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842025" y="4328000"/>
              <a:ext cx="729750" cy="1518850"/>
            </a:xfrm>
            <a:custGeom>
              <a:avLst/>
              <a:gdLst/>
              <a:ahLst/>
              <a:cxnLst/>
              <a:rect l="l" t="t" r="r" b="b"/>
              <a:pathLst>
                <a:path w="29190" h="60754" extrusionOk="0">
                  <a:moveTo>
                    <a:pt x="0" y="1"/>
                  </a:moveTo>
                  <a:lnTo>
                    <a:pt x="0" y="48691"/>
                  </a:lnTo>
                  <a:lnTo>
                    <a:pt x="1020" y="48674"/>
                  </a:lnTo>
                  <a:lnTo>
                    <a:pt x="2022" y="48656"/>
                  </a:lnTo>
                  <a:lnTo>
                    <a:pt x="3007" y="48674"/>
                  </a:lnTo>
                  <a:lnTo>
                    <a:pt x="3974" y="48709"/>
                  </a:lnTo>
                  <a:lnTo>
                    <a:pt x="4924" y="48744"/>
                  </a:lnTo>
                  <a:lnTo>
                    <a:pt x="5838" y="48814"/>
                  </a:lnTo>
                  <a:lnTo>
                    <a:pt x="6735" y="48902"/>
                  </a:lnTo>
                  <a:lnTo>
                    <a:pt x="7614" y="48990"/>
                  </a:lnTo>
                  <a:lnTo>
                    <a:pt x="8476" y="49096"/>
                  </a:lnTo>
                  <a:lnTo>
                    <a:pt x="9320" y="49236"/>
                  </a:lnTo>
                  <a:lnTo>
                    <a:pt x="10129" y="49359"/>
                  </a:lnTo>
                  <a:lnTo>
                    <a:pt x="10920" y="49518"/>
                  </a:lnTo>
                  <a:lnTo>
                    <a:pt x="11711" y="49693"/>
                  </a:lnTo>
                  <a:lnTo>
                    <a:pt x="12467" y="49869"/>
                  </a:lnTo>
                  <a:lnTo>
                    <a:pt x="13206" y="50045"/>
                  </a:lnTo>
                  <a:lnTo>
                    <a:pt x="13909" y="50256"/>
                  </a:lnTo>
                  <a:lnTo>
                    <a:pt x="14613" y="50467"/>
                  </a:lnTo>
                  <a:lnTo>
                    <a:pt x="15298" y="50678"/>
                  </a:lnTo>
                  <a:lnTo>
                    <a:pt x="15949" y="50907"/>
                  </a:lnTo>
                  <a:lnTo>
                    <a:pt x="16600" y="51153"/>
                  </a:lnTo>
                  <a:lnTo>
                    <a:pt x="17215" y="51399"/>
                  </a:lnTo>
                  <a:lnTo>
                    <a:pt x="17830" y="51645"/>
                  </a:lnTo>
                  <a:lnTo>
                    <a:pt x="18411" y="51909"/>
                  </a:lnTo>
                  <a:lnTo>
                    <a:pt x="18973" y="52173"/>
                  </a:lnTo>
                  <a:lnTo>
                    <a:pt x="19536" y="52437"/>
                  </a:lnTo>
                  <a:lnTo>
                    <a:pt x="20064" y="52718"/>
                  </a:lnTo>
                  <a:lnTo>
                    <a:pt x="20591" y="52999"/>
                  </a:lnTo>
                  <a:lnTo>
                    <a:pt x="21084" y="53281"/>
                  </a:lnTo>
                  <a:lnTo>
                    <a:pt x="21558" y="53562"/>
                  </a:lnTo>
                  <a:lnTo>
                    <a:pt x="22033" y="53861"/>
                  </a:lnTo>
                  <a:lnTo>
                    <a:pt x="22912" y="54441"/>
                  </a:lnTo>
                  <a:lnTo>
                    <a:pt x="23739" y="55021"/>
                  </a:lnTo>
                  <a:lnTo>
                    <a:pt x="24477" y="55602"/>
                  </a:lnTo>
                  <a:lnTo>
                    <a:pt x="25181" y="56182"/>
                  </a:lnTo>
                  <a:lnTo>
                    <a:pt x="25814" y="56727"/>
                  </a:lnTo>
                  <a:lnTo>
                    <a:pt x="26376" y="57272"/>
                  </a:lnTo>
                  <a:lnTo>
                    <a:pt x="26886" y="57800"/>
                  </a:lnTo>
                  <a:lnTo>
                    <a:pt x="27343" y="58292"/>
                  </a:lnTo>
                  <a:lnTo>
                    <a:pt x="27748" y="58767"/>
                  </a:lnTo>
                  <a:lnTo>
                    <a:pt x="28100" y="59189"/>
                  </a:lnTo>
                  <a:lnTo>
                    <a:pt x="28399" y="59576"/>
                  </a:lnTo>
                  <a:lnTo>
                    <a:pt x="28645" y="59910"/>
                  </a:lnTo>
                  <a:lnTo>
                    <a:pt x="28856" y="60209"/>
                  </a:lnTo>
                  <a:lnTo>
                    <a:pt x="29119" y="60613"/>
                  </a:lnTo>
                  <a:lnTo>
                    <a:pt x="29190" y="60754"/>
                  </a:lnTo>
                  <a:lnTo>
                    <a:pt x="29190" y="15053"/>
                  </a:lnTo>
                  <a:lnTo>
                    <a:pt x="28803" y="14455"/>
                  </a:lnTo>
                  <a:lnTo>
                    <a:pt x="28381" y="13857"/>
                  </a:lnTo>
                  <a:lnTo>
                    <a:pt x="27941" y="13294"/>
                  </a:lnTo>
                  <a:lnTo>
                    <a:pt x="27484" y="12732"/>
                  </a:lnTo>
                  <a:lnTo>
                    <a:pt x="27027" y="12187"/>
                  </a:lnTo>
                  <a:lnTo>
                    <a:pt x="26552" y="11659"/>
                  </a:lnTo>
                  <a:lnTo>
                    <a:pt x="26060" y="11149"/>
                  </a:lnTo>
                  <a:lnTo>
                    <a:pt x="25550" y="10657"/>
                  </a:lnTo>
                  <a:lnTo>
                    <a:pt x="25022" y="10182"/>
                  </a:lnTo>
                  <a:lnTo>
                    <a:pt x="24495" y="9707"/>
                  </a:lnTo>
                  <a:lnTo>
                    <a:pt x="23950" y="9250"/>
                  </a:lnTo>
                  <a:lnTo>
                    <a:pt x="23405" y="8810"/>
                  </a:lnTo>
                  <a:lnTo>
                    <a:pt x="22842" y="8388"/>
                  </a:lnTo>
                  <a:lnTo>
                    <a:pt x="22279" y="7984"/>
                  </a:lnTo>
                  <a:lnTo>
                    <a:pt x="21699" y="7579"/>
                  </a:lnTo>
                  <a:lnTo>
                    <a:pt x="21119" y="7193"/>
                  </a:lnTo>
                  <a:lnTo>
                    <a:pt x="20521" y="6823"/>
                  </a:lnTo>
                  <a:lnTo>
                    <a:pt x="19923" y="6454"/>
                  </a:lnTo>
                  <a:lnTo>
                    <a:pt x="19325" y="6102"/>
                  </a:lnTo>
                  <a:lnTo>
                    <a:pt x="18727" y="5768"/>
                  </a:lnTo>
                  <a:lnTo>
                    <a:pt x="18112" y="5452"/>
                  </a:lnTo>
                  <a:lnTo>
                    <a:pt x="17514" y="5135"/>
                  </a:lnTo>
                  <a:lnTo>
                    <a:pt x="16899" y="4836"/>
                  </a:lnTo>
                  <a:lnTo>
                    <a:pt x="16283" y="4555"/>
                  </a:lnTo>
                  <a:lnTo>
                    <a:pt x="15070" y="4010"/>
                  </a:lnTo>
                  <a:lnTo>
                    <a:pt x="13856" y="3500"/>
                  </a:lnTo>
                  <a:lnTo>
                    <a:pt x="12643" y="3043"/>
                  </a:lnTo>
                  <a:lnTo>
                    <a:pt x="11465" y="2638"/>
                  </a:lnTo>
                  <a:lnTo>
                    <a:pt x="10304" y="2252"/>
                  </a:lnTo>
                  <a:lnTo>
                    <a:pt x="9179" y="1900"/>
                  </a:lnTo>
                  <a:lnTo>
                    <a:pt x="8089" y="1601"/>
                  </a:lnTo>
                  <a:lnTo>
                    <a:pt x="7034" y="1320"/>
                  </a:lnTo>
                  <a:lnTo>
                    <a:pt x="6032" y="1073"/>
                  </a:lnTo>
                  <a:lnTo>
                    <a:pt x="5082" y="862"/>
                  </a:lnTo>
                  <a:lnTo>
                    <a:pt x="4203" y="687"/>
                  </a:lnTo>
                  <a:lnTo>
                    <a:pt x="3376" y="528"/>
                  </a:lnTo>
                  <a:lnTo>
                    <a:pt x="1970" y="282"/>
                  </a:lnTo>
                  <a:lnTo>
                    <a:pt x="897" y="124"/>
                  </a:lnTo>
                  <a:lnTo>
                    <a:pt x="229" y="3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571750" y="4473075"/>
              <a:ext cx="808900" cy="1373350"/>
            </a:xfrm>
            <a:custGeom>
              <a:avLst/>
              <a:gdLst/>
              <a:ahLst/>
              <a:cxnLst/>
              <a:rect l="l" t="t" r="r" b="b"/>
              <a:pathLst>
                <a:path w="32356" h="54934" extrusionOk="0">
                  <a:moveTo>
                    <a:pt x="31441" y="1"/>
                  </a:moveTo>
                  <a:lnTo>
                    <a:pt x="30369" y="36"/>
                  </a:lnTo>
                  <a:lnTo>
                    <a:pt x="28927" y="88"/>
                  </a:lnTo>
                  <a:lnTo>
                    <a:pt x="28100" y="141"/>
                  </a:lnTo>
                  <a:lnTo>
                    <a:pt x="27186" y="212"/>
                  </a:lnTo>
                  <a:lnTo>
                    <a:pt x="26219" y="299"/>
                  </a:lnTo>
                  <a:lnTo>
                    <a:pt x="25181" y="387"/>
                  </a:lnTo>
                  <a:lnTo>
                    <a:pt x="24091" y="510"/>
                  </a:lnTo>
                  <a:lnTo>
                    <a:pt x="22948" y="651"/>
                  </a:lnTo>
                  <a:lnTo>
                    <a:pt x="21752" y="827"/>
                  </a:lnTo>
                  <a:lnTo>
                    <a:pt x="20539" y="1020"/>
                  </a:lnTo>
                  <a:lnTo>
                    <a:pt x="19273" y="1231"/>
                  </a:lnTo>
                  <a:lnTo>
                    <a:pt x="17989" y="1495"/>
                  </a:lnTo>
                  <a:lnTo>
                    <a:pt x="16671" y="1776"/>
                  </a:lnTo>
                  <a:lnTo>
                    <a:pt x="15334" y="2093"/>
                  </a:lnTo>
                  <a:lnTo>
                    <a:pt x="13998" y="2445"/>
                  </a:lnTo>
                  <a:lnTo>
                    <a:pt x="12661" y="2832"/>
                  </a:lnTo>
                  <a:lnTo>
                    <a:pt x="11307" y="3271"/>
                  </a:lnTo>
                  <a:lnTo>
                    <a:pt x="10622" y="3500"/>
                  </a:lnTo>
                  <a:lnTo>
                    <a:pt x="9953" y="3746"/>
                  </a:lnTo>
                  <a:lnTo>
                    <a:pt x="9285" y="3992"/>
                  </a:lnTo>
                  <a:lnTo>
                    <a:pt x="8617" y="4256"/>
                  </a:lnTo>
                  <a:lnTo>
                    <a:pt x="7966" y="4537"/>
                  </a:lnTo>
                  <a:lnTo>
                    <a:pt x="7298" y="4819"/>
                  </a:lnTo>
                  <a:lnTo>
                    <a:pt x="6648" y="5117"/>
                  </a:lnTo>
                  <a:lnTo>
                    <a:pt x="5997" y="5434"/>
                  </a:lnTo>
                  <a:lnTo>
                    <a:pt x="5364" y="5751"/>
                  </a:lnTo>
                  <a:lnTo>
                    <a:pt x="4731" y="6085"/>
                  </a:lnTo>
                  <a:lnTo>
                    <a:pt x="4098" y="6436"/>
                  </a:lnTo>
                  <a:lnTo>
                    <a:pt x="3482" y="6788"/>
                  </a:lnTo>
                  <a:lnTo>
                    <a:pt x="2885" y="7175"/>
                  </a:lnTo>
                  <a:lnTo>
                    <a:pt x="2287" y="7562"/>
                  </a:lnTo>
                  <a:lnTo>
                    <a:pt x="1689" y="7949"/>
                  </a:lnTo>
                  <a:lnTo>
                    <a:pt x="1126" y="8371"/>
                  </a:lnTo>
                  <a:lnTo>
                    <a:pt x="563" y="8793"/>
                  </a:lnTo>
                  <a:lnTo>
                    <a:pt x="1" y="9250"/>
                  </a:lnTo>
                  <a:lnTo>
                    <a:pt x="1" y="54933"/>
                  </a:lnTo>
                  <a:lnTo>
                    <a:pt x="124" y="54845"/>
                  </a:lnTo>
                  <a:lnTo>
                    <a:pt x="493" y="54599"/>
                  </a:lnTo>
                  <a:lnTo>
                    <a:pt x="1091" y="54212"/>
                  </a:lnTo>
                  <a:lnTo>
                    <a:pt x="1495" y="53966"/>
                  </a:lnTo>
                  <a:lnTo>
                    <a:pt x="1953" y="53702"/>
                  </a:lnTo>
                  <a:lnTo>
                    <a:pt x="2463" y="53421"/>
                  </a:lnTo>
                  <a:lnTo>
                    <a:pt x="3043" y="53122"/>
                  </a:lnTo>
                  <a:lnTo>
                    <a:pt x="3693" y="52806"/>
                  </a:lnTo>
                  <a:lnTo>
                    <a:pt x="4397" y="52472"/>
                  </a:lnTo>
                  <a:lnTo>
                    <a:pt x="5171" y="52137"/>
                  </a:lnTo>
                  <a:lnTo>
                    <a:pt x="6015" y="51803"/>
                  </a:lnTo>
                  <a:lnTo>
                    <a:pt x="6911" y="51452"/>
                  </a:lnTo>
                  <a:lnTo>
                    <a:pt x="7878" y="51118"/>
                  </a:lnTo>
                  <a:lnTo>
                    <a:pt x="8898" y="50783"/>
                  </a:lnTo>
                  <a:lnTo>
                    <a:pt x="9989" y="50467"/>
                  </a:lnTo>
                  <a:lnTo>
                    <a:pt x="11149" y="50150"/>
                  </a:lnTo>
                  <a:lnTo>
                    <a:pt x="12380" y="49851"/>
                  </a:lnTo>
                  <a:lnTo>
                    <a:pt x="13681" y="49570"/>
                  </a:lnTo>
                  <a:lnTo>
                    <a:pt x="15035" y="49306"/>
                  </a:lnTo>
                  <a:lnTo>
                    <a:pt x="16460" y="49078"/>
                  </a:lnTo>
                  <a:lnTo>
                    <a:pt x="17954" y="48884"/>
                  </a:lnTo>
                  <a:lnTo>
                    <a:pt x="19519" y="48709"/>
                  </a:lnTo>
                  <a:lnTo>
                    <a:pt x="20310" y="48638"/>
                  </a:lnTo>
                  <a:lnTo>
                    <a:pt x="21137" y="48568"/>
                  </a:lnTo>
                  <a:lnTo>
                    <a:pt x="21981" y="48515"/>
                  </a:lnTo>
                  <a:lnTo>
                    <a:pt x="22843" y="48480"/>
                  </a:lnTo>
                  <a:lnTo>
                    <a:pt x="23704" y="48445"/>
                  </a:lnTo>
                  <a:lnTo>
                    <a:pt x="24601" y="48427"/>
                  </a:lnTo>
                  <a:lnTo>
                    <a:pt x="25515" y="48410"/>
                  </a:lnTo>
                  <a:lnTo>
                    <a:pt x="26430" y="48410"/>
                  </a:lnTo>
                  <a:lnTo>
                    <a:pt x="27379" y="48427"/>
                  </a:lnTo>
                  <a:lnTo>
                    <a:pt x="28346" y="48462"/>
                  </a:lnTo>
                  <a:lnTo>
                    <a:pt x="29313" y="48498"/>
                  </a:lnTo>
                  <a:lnTo>
                    <a:pt x="30316" y="48550"/>
                  </a:lnTo>
                  <a:lnTo>
                    <a:pt x="31318" y="48603"/>
                  </a:lnTo>
                  <a:lnTo>
                    <a:pt x="32356" y="48691"/>
                  </a:lnTo>
                  <a:lnTo>
                    <a:pt x="323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571750" y="4396575"/>
              <a:ext cx="774175" cy="1449850"/>
            </a:xfrm>
            <a:custGeom>
              <a:avLst/>
              <a:gdLst/>
              <a:ahLst/>
              <a:cxnLst/>
              <a:rect l="l" t="t" r="r" b="b"/>
              <a:pathLst>
                <a:path w="30967" h="57994" extrusionOk="0">
                  <a:moveTo>
                    <a:pt x="30738" y="1"/>
                  </a:moveTo>
                  <a:lnTo>
                    <a:pt x="30052" y="54"/>
                  </a:lnTo>
                  <a:lnTo>
                    <a:pt x="28962" y="142"/>
                  </a:lnTo>
                  <a:lnTo>
                    <a:pt x="27502" y="282"/>
                  </a:lnTo>
                  <a:lnTo>
                    <a:pt x="26676" y="388"/>
                  </a:lnTo>
                  <a:lnTo>
                    <a:pt x="25761" y="511"/>
                  </a:lnTo>
                  <a:lnTo>
                    <a:pt x="24777" y="651"/>
                  </a:lnTo>
                  <a:lnTo>
                    <a:pt x="23757" y="827"/>
                  </a:lnTo>
                  <a:lnTo>
                    <a:pt x="22667" y="1021"/>
                  </a:lnTo>
                  <a:lnTo>
                    <a:pt x="21541" y="1232"/>
                  </a:lnTo>
                  <a:lnTo>
                    <a:pt x="20363" y="1496"/>
                  </a:lnTo>
                  <a:lnTo>
                    <a:pt x="19150" y="1777"/>
                  </a:lnTo>
                  <a:lnTo>
                    <a:pt x="17919" y="2111"/>
                  </a:lnTo>
                  <a:lnTo>
                    <a:pt x="16653" y="2463"/>
                  </a:lnTo>
                  <a:lnTo>
                    <a:pt x="15387" y="2849"/>
                  </a:lnTo>
                  <a:lnTo>
                    <a:pt x="14103" y="3289"/>
                  </a:lnTo>
                  <a:lnTo>
                    <a:pt x="12802" y="3764"/>
                  </a:lnTo>
                  <a:lnTo>
                    <a:pt x="12169" y="4028"/>
                  </a:lnTo>
                  <a:lnTo>
                    <a:pt x="11518" y="4291"/>
                  </a:lnTo>
                  <a:lnTo>
                    <a:pt x="10868" y="4573"/>
                  </a:lnTo>
                  <a:lnTo>
                    <a:pt x="10235" y="4854"/>
                  </a:lnTo>
                  <a:lnTo>
                    <a:pt x="9602" y="5153"/>
                  </a:lnTo>
                  <a:lnTo>
                    <a:pt x="8969" y="5470"/>
                  </a:lnTo>
                  <a:lnTo>
                    <a:pt x="8336" y="5786"/>
                  </a:lnTo>
                  <a:lnTo>
                    <a:pt x="7720" y="6120"/>
                  </a:lnTo>
                  <a:lnTo>
                    <a:pt x="7105" y="6472"/>
                  </a:lnTo>
                  <a:lnTo>
                    <a:pt x="6489" y="6841"/>
                  </a:lnTo>
                  <a:lnTo>
                    <a:pt x="5891" y="7210"/>
                  </a:lnTo>
                  <a:lnTo>
                    <a:pt x="5294" y="7615"/>
                  </a:lnTo>
                  <a:lnTo>
                    <a:pt x="4713" y="8019"/>
                  </a:lnTo>
                  <a:lnTo>
                    <a:pt x="4133" y="8424"/>
                  </a:lnTo>
                  <a:lnTo>
                    <a:pt x="3588" y="8863"/>
                  </a:lnTo>
                  <a:lnTo>
                    <a:pt x="3025" y="9303"/>
                  </a:lnTo>
                  <a:lnTo>
                    <a:pt x="2498" y="9778"/>
                  </a:lnTo>
                  <a:lnTo>
                    <a:pt x="1970" y="10252"/>
                  </a:lnTo>
                  <a:lnTo>
                    <a:pt x="1460" y="10745"/>
                  </a:lnTo>
                  <a:lnTo>
                    <a:pt x="950" y="11237"/>
                  </a:lnTo>
                  <a:lnTo>
                    <a:pt x="476" y="11765"/>
                  </a:lnTo>
                  <a:lnTo>
                    <a:pt x="1" y="12310"/>
                  </a:lnTo>
                  <a:lnTo>
                    <a:pt x="1" y="57993"/>
                  </a:lnTo>
                  <a:lnTo>
                    <a:pt x="89" y="57888"/>
                  </a:lnTo>
                  <a:lnTo>
                    <a:pt x="370" y="57571"/>
                  </a:lnTo>
                  <a:lnTo>
                    <a:pt x="581" y="57343"/>
                  </a:lnTo>
                  <a:lnTo>
                    <a:pt x="845" y="57079"/>
                  </a:lnTo>
                  <a:lnTo>
                    <a:pt x="1161" y="56780"/>
                  </a:lnTo>
                  <a:lnTo>
                    <a:pt x="1531" y="56428"/>
                  </a:lnTo>
                  <a:lnTo>
                    <a:pt x="1953" y="56077"/>
                  </a:lnTo>
                  <a:lnTo>
                    <a:pt x="2427" y="55690"/>
                  </a:lnTo>
                  <a:lnTo>
                    <a:pt x="2973" y="55268"/>
                  </a:lnTo>
                  <a:lnTo>
                    <a:pt x="3570" y="54846"/>
                  </a:lnTo>
                  <a:lnTo>
                    <a:pt x="4239" y="54406"/>
                  </a:lnTo>
                  <a:lnTo>
                    <a:pt x="4977" y="53967"/>
                  </a:lnTo>
                  <a:lnTo>
                    <a:pt x="5768" y="53509"/>
                  </a:lnTo>
                  <a:lnTo>
                    <a:pt x="6630" y="53052"/>
                  </a:lnTo>
                  <a:lnTo>
                    <a:pt x="7562" y="52595"/>
                  </a:lnTo>
                  <a:lnTo>
                    <a:pt x="8564" y="52155"/>
                  </a:lnTo>
                  <a:lnTo>
                    <a:pt x="9637" y="51716"/>
                  </a:lnTo>
                  <a:lnTo>
                    <a:pt x="10797" y="51294"/>
                  </a:lnTo>
                  <a:lnTo>
                    <a:pt x="11395" y="51083"/>
                  </a:lnTo>
                  <a:lnTo>
                    <a:pt x="12028" y="50889"/>
                  </a:lnTo>
                  <a:lnTo>
                    <a:pt x="12661" y="50696"/>
                  </a:lnTo>
                  <a:lnTo>
                    <a:pt x="13330" y="50502"/>
                  </a:lnTo>
                  <a:lnTo>
                    <a:pt x="13998" y="50327"/>
                  </a:lnTo>
                  <a:lnTo>
                    <a:pt x="14701" y="50151"/>
                  </a:lnTo>
                  <a:lnTo>
                    <a:pt x="15422" y="49975"/>
                  </a:lnTo>
                  <a:lnTo>
                    <a:pt x="16178" y="49817"/>
                  </a:lnTo>
                  <a:lnTo>
                    <a:pt x="16934" y="49658"/>
                  </a:lnTo>
                  <a:lnTo>
                    <a:pt x="17708" y="49518"/>
                  </a:lnTo>
                  <a:lnTo>
                    <a:pt x="18517" y="49377"/>
                  </a:lnTo>
                  <a:lnTo>
                    <a:pt x="19343" y="49254"/>
                  </a:lnTo>
                  <a:lnTo>
                    <a:pt x="20187" y="49148"/>
                  </a:lnTo>
                  <a:lnTo>
                    <a:pt x="21067" y="49043"/>
                  </a:lnTo>
                  <a:lnTo>
                    <a:pt x="21946" y="48937"/>
                  </a:lnTo>
                  <a:lnTo>
                    <a:pt x="22860" y="48867"/>
                  </a:lnTo>
                  <a:lnTo>
                    <a:pt x="23792" y="48797"/>
                  </a:lnTo>
                  <a:lnTo>
                    <a:pt x="24759" y="48726"/>
                  </a:lnTo>
                  <a:lnTo>
                    <a:pt x="25726" y="48691"/>
                  </a:lnTo>
                  <a:lnTo>
                    <a:pt x="26729" y="48656"/>
                  </a:lnTo>
                  <a:lnTo>
                    <a:pt x="27766" y="48639"/>
                  </a:lnTo>
                  <a:lnTo>
                    <a:pt x="28804" y="48639"/>
                  </a:lnTo>
                  <a:lnTo>
                    <a:pt x="29876" y="48656"/>
                  </a:lnTo>
                  <a:lnTo>
                    <a:pt x="30966" y="48674"/>
                  </a:lnTo>
                  <a:lnTo>
                    <a:pt x="3096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571750" y="4328000"/>
              <a:ext cx="730200" cy="1518425"/>
            </a:xfrm>
            <a:custGeom>
              <a:avLst/>
              <a:gdLst/>
              <a:ahLst/>
              <a:cxnLst/>
              <a:rect l="l" t="t" r="r" b="b"/>
              <a:pathLst>
                <a:path w="29208" h="60737" extrusionOk="0">
                  <a:moveTo>
                    <a:pt x="29208" y="1"/>
                  </a:moveTo>
                  <a:lnTo>
                    <a:pt x="28979" y="18"/>
                  </a:lnTo>
                  <a:lnTo>
                    <a:pt x="28294" y="106"/>
                  </a:lnTo>
                  <a:lnTo>
                    <a:pt x="27221" y="265"/>
                  </a:lnTo>
                  <a:lnTo>
                    <a:pt x="25814" y="511"/>
                  </a:lnTo>
                  <a:lnTo>
                    <a:pt x="25005" y="669"/>
                  </a:lnTo>
                  <a:lnTo>
                    <a:pt x="24109" y="862"/>
                  </a:lnTo>
                  <a:lnTo>
                    <a:pt x="23177" y="1073"/>
                  </a:lnTo>
                  <a:lnTo>
                    <a:pt x="22174" y="1320"/>
                  </a:lnTo>
                  <a:lnTo>
                    <a:pt x="21119" y="1583"/>
                  </a:lnTo>
                  <a:lnTo>
                    <a:pt x="20029" y="1900"/>
                  </a:lnTo>
                  <a:lnTo>
                    <a:pt x="18904" y="2234"/>
                  </a:lnTo>
                  <a:lnTo>
                    <a:pt x="17743" y="2621"/>
                  </a:lnTo>
                  <a:lnTo>
                    <a:pt x="16547" y="3043"/>
                  </a:lnTo>
                  <a:lnTo>
                    <a:pt x="15352" y="3500"/>
                  </a:lnTo>
                  <a:lnTo>
                    <a:pt x="14138" y="3992"/>
                  </a:lnTo>
                  <a:lnTo>
                    <a:pt x="12908" y="4537"/>
                  </a:lnTo>
                  <a:lnTo>
                    <a:pt x="12310" y="4836"/>
                  </a:lnTo>
                  <a:lnTo>
                    <a:pt x="11694" y="5135"/>
                  </a:lnTo>
                  <a:lnTo>
                    <a:pt x="11079" y="5434"/>
                  </a:lnTo>
                  <a:lnTo>
                    <a:pt x="10481" y="5768"/>
                  </a:lnTo>
                  <a:lnTo>
                    <a:pt x="9865" y="6102"/>
                  </a:lnTo>
                  <a:lnTo>
                    <a:pt x="9268" y="6454"/>
                  </a:lnTo>
                  <a:lnTo>
                    <a:pt x="8687" y="6806"/>
                  </a:lnTo>
                  <a:lnTo>
                    <a:pt x="8089" y="7175"/>
                  </a:lnTo>
                  <a:lnTo>
                    <a:pt x="7509" y="7562"/>
                  </a:lnTo>
                  <a:lnTo>
                    <a:pt x="6929" y="7966"/>
                  </a:lnTo>
                  <a:lnTo>
                    <a:pt x="6366" y="8371"/>
                  </a:lnTo>
                  <a:lnTo>
                    <a:pt x="5804" y="8810"/>
                  </a:lnTo>
                  <a:lnTo>
                    <a:pt x="5241" y="9250"/>
                  </a:lnTo>
                  <a:lnTo>
                    <a:pt x="4713" y="9690"/>
                  </a:lnTo>
                  <a:lnTo>
                    <a:pt x="4168" y="10164"/>
                  </a:lnTo>
                  <a:lnTo>
                    <a:pt x="3658" y="10639"/>
                  </a:lnTo>
                  <a:lnTo>
                    <a:pt x="3148" y="11149"/>
                  </a:lnTo>
                  <a:lnTo>
                    <a:pt x="2656" y="11659"/>
                  </a:lnTo>
                  <a:lnTo>
                    <a:pt x="2181" y="12187"/>
                  </a:lnTo>
                  <a:lnTo>
                    <a:pt x="1706" y="12732"/>
                  </a:lnTo>
                  <a:lnTo>
                    <a:pt x="1267" y="13277"/>
                  </a:lnTo>
                  <a:lnTo>
                    <a:pt x="827" y="13857"/>
                  </a:lnTo>
                  <a:lnTo>
                    <a:pt x="405" y="14437"/>
                  </a:lnTo>
                  <a:lnTo>
                    <a:pt x="1" y="15053"/>
                  </a:lnTo>
                  <a:lnTo>
                    <a:pt x="1" y="60736"/>
                  </a:lnTo>
                  <a:lnTo>
                    <a:pt x="89" y="60596"/>
                  </a:lnTo>
                  <a:lnTo>
                    <a:pt x="352" y="60191"/>
                  </a:lnTo>
                  <a:lnTo>
                    <a:pt x="546" y="59910"/>
                  </a:lnTo>
                  <a:lnTo>
                    <a:pt x="792" y="59558"/>
                  </a:lnTo>
                  <a:lnTo>
                    <a:pt x="1091" y="59171"/>
                  </a:lnTo>
                  <a:lnTo>
                    <a:pt x="1443" y="58749"/>
                  </a:lnTo>
                  <a:lnTo>
                    <a:pt x="1847" y="58292"/>
                  </a:lnTo>
                  <a:lnTo>
                    <a:pt x="2304" y="57800"/>
                  </a:lnTo>
                  <a:lnTo>
                    <a:pt x="2832" y="57272"/>
                  </a:lnTo>
                  <a:lnTo>
                    <a:pt x="3395" y="56727"/>
                  </a:lnTo>
                  <a:lnTo>
                    <a:pt x="4028" y="56164"/>
                  </a:lnTo>
                  <a:lnTo>
                    <a:pt x="4713" y="55584"/>
                  </a:lnTo>
                  <a:lnTo>
                    <a:pt x="5469" y="55004"/>
                  </a:lnTo>
                  <a:lnTo>
                    <a:pt x="6296" y="54424"/>
                  </a:lnTo>
                  <a:lnTo>
                    <a:pt x="7175" y="53843"/>
                  </a:lnTo>
                  <a:lnTo>
                    <a:pt x="7632" y="53562"/>
                  </a:lnTo>
                  <a:lnTo>
                    <a:pt x="8125" y="53263"/>
                  </a:lnTo>
                  <a:lnTo>
                    <a:pt x="8617" y="52982"/>
                  </a:lnTo>
                  <a:lnTo>
                    <a:pt x="9127" y="52700"/>
                  </a:lnTo>
                  <a:lnTo>
                    <a:pt x="9672" y="52437"/>
                  </a:lnTo>
                  <a:lnTo>
                    <a:pt x="10217" y="52155"/>
                  </a:lnTo>
                  <a:lnTo>
                    <a:pt x="10780" y="51891"/>
                  </a:lnTo>
                  <a:lnTo>
                    <a:pt x="11378" y="51645"/>
                  </a:lnTo>
                  <a:lnTo>
                    <a:pt x="11976" y="51382"/>
                  </a:lnTo>
                  <a:lnTo>
                    <a:pt x="12609" y="51135"/>
                  </a:lnTo>
                  <a:lnTo>
                    <a:pt x="13242" y="50907"/>
                  </a:lnTo>
                  <a:lnTo>
                    <a:pt x="13910" y="50678"/>
                  </a:lnTo>
                  <a:lnTo>
                    <a:pt x="14596" y="50450"/>
                  </a:lnTo>
                  <a:lnTo>
                    <a:pt x="15281" y="50239"/>
                  </a:lnTo>
                  <a:lnTo>
                    <a:pt x="16002" y="50045"/>
                  </a:lnTo>
                  <a:lnTo>
                    <a:pt x="16741" y="49852"/>
                  </a:lnTo>
                  <a:lnTo>
                    <a:pt x="17497" y="49676"/>
                  </a:lnTo>
                  <a:lnTo>
                    <a:pt x="18271" y="49518"/>
                  </a:lnTo>
                  <a:lnTo>
                    <a:pt x="19080" y="49359"/>
                  </a:lnTo>
                  <a:lnTo>
                    <a:pt x="19888" y="49219"/>
                  </a:lnTo>
                  <a:lnTo>
                    <a:pt x="20732" y="49096"/>
                  </a:lnTo>
                  <a:lnTo>
                    <a:pt x="21576" y="48973"/>
                  </a:lnTo>
                  <a:lnTo>
                    <a:pt x="22456" y="48885"/>
                  </a:lnTo>
                  <a:lnTo>
                    <a:pt x="23370" y="48797"/>
                  </a:lnTo>
                  <a:lnTo>
                    <a:pt x="24284" y="48744"/>
                  </a:lnTo>
                  <a:lnTo>
                    <a:pt x="25216" y="48691"/>
                  </a:lnTo>
                  <a:lnTo>
                    <a:pt x="26184" y="48656"/>
                  </a:lnTo>
                  <a:lnTo>
                    <a:pt x="28171" y="48656"/>
                  </a:lnTo>
                  <a:lnTo>
                    <a:pt x="29208" y="48674"/>
                  </a:lnTo>
                  <a:lnTo>
                    <a:pt x="292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3918950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0" y="1"/>
                  </a:moveTo>
                  <a:lnTo>
                    <a:pt x="0" y="18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513" y="264"/>
                  </a:lnTo>
                  <a:lnTo>
                    <a:pt x="2568" y="440"/>
                  </a:lnTo>
                  <a:lnTo>
                    <a:pt x="3834" y="686"/>
                  </a:lnTo>
                  <a:lnTo>
                    <a:pt x="4537" y="845"/>
                  </a:lnTo>
                  <a:lnTo>
                    <a:pt x="5276" y="1021"/>
                  </a:lnTo>
                  <a:lnTo>
                    <a:pt x="6067" y="1214"/>
                  </a:lnTo>
                  <a:lnTo>
                    <a:pt x="6876" y="1425"/>
                  </a:lnTo>
                  <a:lnTo>
                    <a:pt x="7720" y="1671"/>
                  </a:lnTo>
                  <a:lnTo>
                    <a:pt x="8599" y="1935"/>
                  </a:lnTo>
                  <a:lnTo>
                    <a:pt x="9496" y="2234"/>
                  </a:lnTo>
                  <a:lnTo>
                    <a:pt x="10393" y="2550"/>
                  </a:lnTo>
                  <a:lnTo>
                    <a:pt x="11325" y="2902"/>
                  </a:lnTo>
                  <a:lnTo>
                    <a:pt x="12257" y="3289"/>
                  </a:lnTo>
                  <a:lnTo>
                    <a:pt x="13188" y="3693"/>
                  </a:lnTo>
                  <a:lnTo>
                    <a:pt x="14138" y="4151"/>
                  </a:lnTo>
                  <a:lnTo>
                    <a:pt x="15070" y="4625"/>
                  </a:lnTo>
                  <a:lnTo>
                    <a:pt x="16002" y="5135"/>
                  </a:lnTo>
                  <a:lnTo>
                    <a:pt x="16916" y="5680"/>
                  </a:lnTo>
                  <a:lnTo>
                    <a:pt x="17813" y="6261"/>
                  </a:lnTo>
                  <a:lnTo>
                    <a:pt x="18253" y="6577"/>
                  </a:lnTo>
                  <a:lnTo>
                    <a:pt x="18692" y="6894"/>
                  </a:lnTo>
                  <a:lnTo>
                    <a:pt x="19132" y="7210"/>
                  </a:lnTo>
                  <a:lnTo>
                    <a:pt x="19554" y="7544"/>
                  </a:lnTo>
                  <a:lnTo>
                    <a:pt x="19976" y="7896"/>
                  </a:lnTo>
                  <a:lnTo>
                    <a:pt x="20380" y="8248"/>
                  </a:lnTo>
                  <a:lnTo>
                    <a:pt x="20785" y="8617"/>
                  </a:lnTo>
                  <a:lnTo>
                    <a:pt x="21172" y="8986"/>
                  </a:lnTo>
                  <a:lnTo>
                    <a:pt x="21559" y="9373"/>
                  </a:lnTo>
                  <a:lnTo>
                    <a:pt x="21945" y="9777"/>
                  </a:lnTo>
                  <a:lnTo>
                    <a:pt x="22297" y="10182"/>
                  </a:lnTo>
                  <a:lnTo>
                    <a:pt x="22666" y="10604"/>
                  </a:lnTo>
                  <a:lnTo>
                    <a:pt x="23000" y="11044"/>
                  </a:lnTo>
                  <a:lnTo>
                    <a:pt x="23335" y="11483"/>
                  </a:lnTo>
                  <a:lnTo>
                    <a:pt x="23651" y="11940"/>
                  </a:lnTo>
                  <a:lnTo>
                    <a:pt x="23968" y="12398"/>
                  </a:lnTo>
                  <a:lnTo>
                    <a:pt x="23985" y="12415"/>
                  </a:lnTo>
                  <a:lnTo>
                    <a:pt x="24003" y="12415"/>
                  </a:lnTo>
                  <a:lnTo>
                    <a:pt x="24020" y="12380"/>
                  </a:lnTo>
                  <a:lnTo>
                    <a:pt x="24020" y="12362"/>
                  </a:lnTo>
                  <a:lnTo>
                    <a:pt x="23686" y="11870"/>
                  </a:lnTo>
                  <a:lnTo>
                    <a:pt x="23352" y="11378"/>
                  </a:lnTo>
                  <a:lnTo>
                    <a:pt x="22983" y="10903"/>
                  </a:lnTo>
                  <a:lnTo>
                    <a:pt x="22614" y="10446"/>
                  </a:lnTo>
                  <a:lnTo>
                    <a:pt x="22244" y="10006"/>
                  </a:lnTo>
                  <a:lnTo>
                    <a:pt x="21840" y="9566"/>
                  </a:lnTo>
                  <a:lnTo>
                    <a:pt x="21435" y="9144"/>
                  </a:lnTo>
                  <a:lnTo>
                    <a:pt x="21013" y="8740"/>
                  </a:lnTo>
                  <a:lnTo>
                    <a:pt x="20591" y="8353"/>
                  </a:lnTo>
                  <a:lnTo>
                    <a:pt x="20152" y="7966"/>
                  </a:lnTo>
                  <a:lnTo>
                    <a:pt x="19712" y="7579"/>
                  </a:lnTo>
                  <a:lnTo>
                    <a:pt x="19255" y="7228"/>
                  </a:lnTo>
                  <a:lnTo>
                    <a:pt x="18798" y="6876"/>
                  </a:lnTo>
                  <a:lnTo>
                    <a:pt x="18323" y="6542"/>
                  </a:lnTo>
                  <a:lnTo>
                    <a:pt x="17848" y="6208"/>
                  </a:lnTo>
                  <a:lnTo>
                    <a:pt x="17374" y="5891"/>
                  </a:lnTo>
                  <a:lnTo>
                    <a:pt x="16899" y="5592"/>
                  </a:lnTo>
                  <a:lnTo>
                    <a:pt x="16406" y="5294"/>
                  </a:lnTo>
                  <a:lnTo>
                    <a:pt x="15422" y="4731"/>
                  </a:lnTo>
                  <a:lnTo>
                    <a:pt x="14419" y="4203"/>
                  </a:lnTo>
                  <a:lnTo>
                    <a:pt x="13417" y="3729"/>
                  </a:lnTo>
                  <a:lnTo>
                    <a:pt x="12415" y="3271"/>
                  </a:lnTo>
                  <a:lnTo>
                    <a:pt x="11412" y="2867"/>
                  </a:lnTo>
                  <a:lnTo>
                    <a:pt x="10428" y="2498"/>
                  </a:lnTo>
                  <a:lnTo>
                    <a:pt x="9443" y="2146"/>
                  </a:lnTo>
                  <a:lnTo>
                    <a:pt x="8494" y="1829"/>
                  </a:lnTo>
                  <a:lnTo>
                    <a:pt x="7579" y="1548"/>
                  </a:lnTo>
                  <a:lnTo>
                    <a:pt x="6682" y="1302"/>
                  </a:lnTo>
                  <a:lnTo>
                    <a:pt x="5803" y="1073"/>
                  </a:lnTo>
                  <a:lnTo>
                    <a:pt x="4994" y="880"/>
                  </a:lnTo>
                  <a:lnTo>
                    <a:pt x="4221" y="704"/>
                  </a:lnTo>
                  <a:lnTo>
                    <a:pt x="3482" y="546"/>
                  </a:lnTo>
                  <a:lnTo>
                    <a:pt x="2814" y="423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921150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0" y="1"/>
                  </a:moveTo>
                  <a:lnTo>
                    <a:pt x="0" y="18"/>
                  </a:lnTo>
                  <a:lnTo>
                    <a:pt x="0" y="54"/>
                  </a:lnTo>
                  <a:lnTo>
                    <a:pt x="18" y="71"/>
                  </a:lnTo>
                  <a:lnTo>
                    <a:pt x="211" y="89"/>
                  </a:lnTo>
                  <a:lnTo>
                    <a:pt x="721" y="142"/>
                  </a:lnTo>
                  <a:lnTo>
                    <a:pt x="1513" y="265"/>
                  </a:lnTo>
                  <a:lnTo>
                    <a:pt x="2550" y="423"/>
                  </a:lnTo>
                  <a:lnTo>
                    <a:pt x="3816" y="669"/>
                  </a:lnTo>
                  <a:lnTo>
                    <a:pt x="4502" y="810"/>
                  </a:lnTo>
                  <a:lnTo>
                    <a:pt x="5258" y="986"/>
                  </a:lnTo>
                  <a:lnTo>
                    <a:pt x="6032" y="1179"/>
                  </a:lnTo>
                  <a:lnTo>
                    <a:pt x="6841" y="1390"/>
                  </a:lnTo>
                  <a:lnTo>
                    <a:pt x="7685" y="1619"/>
                  </a:lnTo>
                  <a:lnTo>
                    <a:pt x="8564" y="1882"/>
                  </a:lnTo>
                  <a:lnTo>
                    <a:pt x="9443" y="2181"/>
                  </a:lnTo>
                  <a:lnTo>
                    <a:pt x="10357" y="2480"/>
                  </a:lnTo>
                  <a:lnTo>
                    <a:pt x="11272" y="2832"/>
                  </a:lnTo>
                  <a:lnTo>
                    <a:pt x="12204" y="3201"/>
                  </a:lnTo>
                  <a:lnTo>
                    <a:pt x="13136" y="3588"/>
                  </a:lnTo>
                  <a:lnTo>
                    <a:pt x="14068" y="4028"/>
                  </a:lnTo>
                  <a:lnTo>
                    <a:pt x="15000" y="4485"/>
                  </a:lnTo>
                  <a:lnTo>
                    <a:pt x="15932" y="4995"/>
                  </a:lnTo>
                  <a:lnTo>
                    <a:pt x="16846" y="5522"/>
                  </a:lnTo>
                  <a:lnTo>
                    <a:pt x="17743" y="6085"/>
                  </a:lnTo>
                  <a:lnTo>
                    <a:pt x="18182" y="6384"/>
                  </a:lnTo>
                  <a:lnTo>
                    <a:pt x="18622" y="6683"/>
                  </a:lnTo>
                  <a:lnTo>
                    <a:pt x="19044" y="6999"/>
                  </a:lnTo>
                  <a:lnTo>
                    <a:pt x="19466" y="7333"/>
                  </a:lnTo>
                  <a:lnTo>
                    <a:pt x="19888" y="7668"/>
                  </a:lnTo>
                  <a:lnTo>
                    <a:pt x="20292" y="8002"/>
                  </a:lnTo>
                  <a:lnTo>
                    <a:pt x="20697" y="8371"/>
                  </a:lnTo>
                  <a:lnTo>
                    <a:pt x="21101" y="8723"/>
                  </a:lnTo>
                  <a:lnTo>
                    <a:pt x="21471" y="9109"/>
                  </a:lnTo>
                  <a:lnTo>
                    <a:pt x="21857" y="9496"/>
                  </a:lnTo>
                  <a:lnTo>
                    <a:pt x="22209" y="9883"/>
                  </a:lnTo>
                  <a:lnTo>
                    <a:pt x="22578" y="10288"/>
                  </a:lnTo>
                  <a:lnTo>
                    <a:pt x="22912" y="10710"/>
                  </a:lnTo>
                  <a:lnTo>
                    <a:pt x="23247" y="11132"/>
                  </a:lnTo>
                  <a:lnTo>
                    <a:pt x="23563" y="11571"/>
                  </a:lnTo>
                  <a:lnTo>
                    <a:pt x="23880" y="12028"/>
                  </a:lnTo>
                  <a:lnTo>
                    <a:pt x="23897" y="12046"/>
                  </a:lnTo>
                  <a:lnTo>
                    <a:pt x="23915" y="12028"/>
                  </a:lnTo>
                  <a:lnTo>
                    <a:pt x="23932" y="12011"/>
                  </a:lnTo>
                  <a:lnTo>
                    <a:pt x="23932" y="11993"/>
                  </a:lnTo>
                  <a:lnTo>
                    <a:pt x="23598" y="11501"/>
                  </a:lnTo>
                  <a:lnTo>
                    <a:pt x="23264" y="11026"/>
                  </a:lnTo>
                  <a:lnTo>
                    <a:pt x="22895" y="10586"/>
                  </a:lnTo>
                  <a:lnTo>
                    <a:pt x="22526" y="10129"/>
                  </a:lnTo>
                  <a:lnTo>
                    <a:pt x="22156" y="9707"/>
                  </a:lnTo>
                  <a:lnTo>
                    <a:pt x="21752" y="9285"/>
                  </a:lnTo>
                  <a:lnTo>
                    <a:pt x="21347" y="8881"/>
                  </a:lnTo>
                  <a:lnTo>
                    <a:pt x="20925" y="8476"/>
                  </a:lnTo>
                  <a:lnTo>
                    <a:pt x="20503" y="8090"/>
                  </a:lnTo>
                  <a:lnTo>
                    <a:pt x="20064" y="7720"/>
                  </a:lnTo>
                  <a:lnTo>
                    <a:pt x="19624" y="7369"/>
                  </a:lnTo>
                  <a:lnTo>
                    <a:pt x="19185" y="7017"/>
                  </a:lnTo>
                  <a:lnTo>
                    <a:pt x="18710" y="6665"/>
                  </a:lnTo>
                  <a:lnTo>
                    <a:pt x="18253" y="6349"/>
                  </a:lnTo>
                  <a:lnTo>
                    <a:pt x="17778" y="6032"/>
                  </a:lnTo>
                  <a:lnTo>
                    <a:pt x="17303" y="5716"/>
                  </a:lnTo>
                  <a:lnTo>
                    <a:pt x="16811" y="5417"/>
                  </a:lnTo>
                  <a:lnTo>
                    <a:pt x="16336" y="5135"/>
                  </a:lnTo>
                  <a:lnTo>
                    <a:pt x="15351" y="4590"/>
                  </a:lnTo>
                  <a:lnTo>
                    <a:pt x="14349" y="4080"/>
                  </a:lnTo>
                  <a:lnTo>
                    <a:pt x="13347" y="3623"/>
                  </a:lnTo>
                  <a:lnTo>
                    <a:pt x="12362" y="3184"/>
                  </a:lnTo>
                  <a:lnTo>
                    <a:pt x="11360" y="2779"/>
                  </a:lnTo>
                  <a:lnTo>
                    <a:pt x="10375" y="2427"/>
                  </a:lnTo>
                  <a:lnTo>
                    <a:pt x="9408" y="2093"/>
                  </a:lnTo>
                  <a:lnTo>
                    <a:pt x="8458" y="1777"/>
                  </a:lnTo>
                  <a:lnTo>
                    <a:pt x="7544" y="1513"/>
                  </a:lnTo>
                  <a:lnTo>
                    <a:pt x="6647" y="1267"/>
                  </a:lnTo>
                  <a:lnTo>
                    <a:pt x="5786" y="1038"/>
                  </a:lnTo>
                  <a:lnTo>
                    <a:pt x="4959" y="845"/>
                  </a:lnTo>
                  <a:lnTo>
                    <a:pt x="4185" y="687"/>
                  </a:lnTo>
                  <a:lnTo>
                    <a:pt x="3464" y="528"/>
                  </a:lnTo>
                  <a:lnTo>
                    <a:pt x="2796" y="405"/>
                  </a:lnTo>
                  <a:lnTo>
                    <a:pt x="1653" y="212"/>
                  </a:lnTo>
                  <a:lnTo>
                    <a:pt x="774" y="8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923350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71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512" y="264"/>
                  </a:lnTo>
                  <a:lnTo>
                    <a:pt x="2550" y="440"/>
                  </a:lnTo>
                  <a:lnTo>
                    <a:pt x="3798" y="669"/>
                  </a:lnTo>
                  <a:lnTo>
                    <a:pt x="4484" y="809"/>
                  </a:lnTo>
                  <a:lnTo>
                    <a:pt x="5223" y="985"/>
                  </a:lnTo>
                  <a:lnTo>
                    <a:pt x="5996" y="1161"/>
                  </a:lnTo>
                  <a:lnTo>
                    <a:pt x="6805" y="1372"/>
                  </a:lnTo>
                  <a:lnTo>
                    <a:pt x="7649" y="1601"/>
                  </a:lnTo>
                  <a:lnTo>
                    <a:pt x="8511" y="1847"/>
                  </a:lnTo>
                  <a:lnTo>
                    <a:pt x="9408" y="2128"/>
                  </a:lnTo>
                  <a:lnTo>
                    <a:pt x="10305" y="2427"/>
                  </a:lnTo>
                  <a:lnTo>
                    <a:pt x="11219" y="2761"/>
                  </a:lnTo>
                  <a:lnTo>
                    <a:pt x="12151" y="3113"/>
                  </a:lnTo>
                  <a:lnTo>
                    <a:pt x="13083" y="3500"/>
                  </a:lnTo>
                  <a:lnTo>
                    <a:pt x="14015" y="3922"/>
                  </a:lnTo>
                  <a:lnTo>
                    <a:pt x="14947" y="4379"/>
                  </a:lnTo>
                  <a:lnTo>
                    <a:pt x="15861" y="4854"/>
                  </a:lnTo>
                  <a:lnTo>
                    <a:pt x="16775" y="5364"/>
                  </a:lnTo>
                  <a:lnTo>
                    <a:pt x="17672" y="5926"/>
                  </a:lnTo>
                  <a:lnTo>
                    <a:pt x="18112" y="6208"/>
                  </a:lnTo>
                  <a:lnTo>
                    <a:pt x="18534" y="6506"/>
                  </a:lnTo>
                  <a:lnTo>
                    <a:pt x="18973" y="6805"/>
                  </a:lnTo>
                  <a:lnTo>
                    <a:pt x="19396" y="7122"/>
                  </a:lnTo>
                  <a:lnTo>
                    <a:pt x="19818" y="7456"/>
                  </a:lnTo>
                  <a:lnTo>
                    <a:pt x="20222" y="7790"/>
                  </a:lnTo>
                  <a:lnTo>
                    <a:pt x="20626" y="8124"/>
                  </a:lnTo>
                  <a:lnTo>
                    <a:pt x="21013" y="8476"/>
                  </a:lnTo>
                  <a:lnTo>
                    <a:pt x="21400" y="8845"/>
                  </a:lnTo>
                  <a:lnTo>
                    <a:pt x="21769" y="9214"/>
                  </a:lnTo>
                  <a:lnTo>
                    <a:pt x="22139" y="9601"/>
                  </a:lnTo>
                  <a:lnTo>
                    <a:pt x="22490" y="9988"/>
                  </a:lnTo>
                  <a:lnTo>
                    <a:pt x="22824" y="10393"/>
                  </a:lnTo>
                  <a:lnTo>
                    <a:pt x="23159" y="10815"/>
                  </a:lnTo>
                  <a:lnTo>
                    <a:pt x="23475" y="11237"/>
                  </a:lnTo>
                  <a:lnTo>
                    <a:pt x="23792" y="11676"/>
                  </a:lnTo>
                  <a:lnTo>
                    <a:pt x="23827" y="11676"/>
                  </a:lnTo>
                  <a:lnTo>
                    <a:pt x="23844" y="11659"/>
                  </a:lnTo>
                  <a:lnTo>
                    <a:pt x="23844" y="11623"/>
                  </a:lnTo>
                  <a:lnTo>
                    <a:pt x="23510" y="11166"/>
                  </a:lnTo>
                  <a:lnTo>
                    <a:pt x="23176" y="10709"/>
                  </a:lnTo>
                  <a:lnTo>
                    <a:pt x="22807" y="10269"/>
                  </a:lnTo>
                  <a:lnTo>
                    <a:pt x="22438" y="9830"/>
                  </a:lnTo>
                  <a:lnTo>
                    <a:pt x="22068" y="9425"/>
                  </a:lnTo>
                  <a:lnTo>
                    <a:pt x="21664" y="9021"/>
                  </a:lnTo>
                  <a:lnTo>
                    <a:pt x="21259" y="8617"/>
                  </a:lnTo>
                  <a:lnTo>
                    <a:pt x="20855" y="8230"/>
                  </a:lnTo>
                  <a:lnTo>
                    <a:pt x="20433" y="7860"/>
                  </a:lnTo>
                  <a:lnTo>
                    <a:pt x="19993" y="7509"/>
                  </a:lnTo>
                  <a:lnTo>
                    <a:pt x="19554" y="7157"/>
                  </a:lnTo>
                  <a:lnTo>
                    <a:pt x="19097" y="6823"/>
                  </a:lnTo>
                  <a:lnTo>
                    <a:pt x="18639" y="6489"/>
                  </a:lnTo>
                  <a:lnTo>
                    <a:pt x="18182" y="6172"/>
                  </a:lnTo>
                  <a:lnTo>
                    <a:pt x="17707" y="5856"/>
                  </a:lnTo>
                  <a:lnTo>
                    <a:pt x="17233" y="5557"/>
                  </a:lnTo>
                  <a:lnTo>
                    <a:pt x="16740" y="5276"/>
                  </a:lnTo>
                  <a:lnTo>
                    <a:pt x="16266" y="4994"/>
                  </a:lnTo>
                  <a:lnTo>
                    <a:pt x="15281" y="4467"/>
                  </a:lnTo>
                  <a:lnTo>
                    <a:pt x="14296" y="3974"/>
                  </a:lnTo>
                  <a:lnTo>
                    <a:pt x="13294" y="3517"/>
                  </a:lnTo>
                  <a:lnTo>
                    <a:pt x="12292" y="3113"/>
                  </a:lnTo>
                  <a:lnTo>
                    <a:pt x="11307" y="2726"/>
                  </a:lnTo>
                  <a:lnTo>
                    <a:pt x="10322" y="2357"/>
                  </a:lnTo>
                  <a:lnTo>
                    <a:pt x="9373" y="2040"/>
                  </a:lnTo>
                  <a:lnTo>
                    <a:pt x="8423" y="1741"/>
                  </a:lnTo>
                  <a:lnTo>
                    <a:pt x="7509" y="1477"/>
                  </a:lnTo>
                  <a:lnTo>
                    <a:pt x="6612" y="1249"/>
                  </a:lnTo>
                  <a:lnTo>
                    <a:pt x="5750" y="1020"/>
                  </a:lnTo>
                  <a:lnTo>
                    <a:pt x="4941" y="844"/>
                  </a:lnTo>
                  <a:lnTo>
                    <a:pt x="4168" y="669"/>
                  </a:lnTo>
                  <a:lnTo>
                    <a:pt x="2796" y="405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925550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35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18" y="71"/>
                  </a:lnTo>
                  <a:lnTo>
                    <a:pt x="211" y="88"/>
                  </a:lnTo>
                  <a:lnTo>
                    <a:pt x="721" y="159"/>
                  </a:lnTo>
                  <a:lnTo>
                    <a:pt x="1495" y="264"/>
                  </a:lnTo>
                  <a:lnTo>
                    <a:pt x="2532" y="422"/>
                  </a:lnTo>
                  <a:lnTo>
                    <a:pt x="3781" y="651"/>
                  </a:lnTo>
                  <a:lnTo>
                    <a:pt x="4467" y="792"/>
                  </a:lnTo>
                  <a:lnTo>
                    <a:pt x="5205" y="950"/>
                  </a:lnTo>
                  <a:lnTo>
                    <a:pt x="5979" y="1126"/>
                  </a:lnTo>
                  <a:lnTo>
                    <a:pt x="6788" y="1337"/>
                  </a:lnTo>
                  <a:lnTo>
                    <a:pt x="7614" y="1548"/>
                  </a:lnTo>
                  <a:lnTo>
                    <a:pt x="8476" y="1794"/>
                  </a:lnTo>
                  <a:lnTo>
                    <a:pt x="9355" y="2058"/>
                  </a:lnTo>
                  <a:lnTo>
                    <a:pt x="10252" y="2357"/>
                  </a:lnTo>
                  <a:lnTo>
                    <a:pt x="11166" y="2673"/>
                  </a:lnTo>
                  <a:lnTo>
                    <a:pt x="12098" y="3025"/>
                  </a:lnTo>
                  <a:lnTo>
                    <a:pt x="13012" y="3394"/>
                  </a:lnTo>
                  <a:lnTo>
                    <a:pt x="13944" y="3816"/>
                  </a:lnTo>
                  <a:lnTo>
                    <a:pt x="14876" y="4238"/>
                  </a:lnTo>
                  <a:lnTo>
                    <a:pt x="15791" y="4713"/>
                  </a:lnTo>
                  <a:lnTo>
                    <a:pt x="16705" y="5205"/>
                  </a:lnTo>
                  <a:lnTo>
                    <a:pt x="17584" y="5733"/>
                  </a:lnTo>
                  <a:lnTo>
                    <a:pt x="18463" y="6296"/>
                  </a:lnTo>
                  <a:lnTo>
                    <a:pt x="18885" y="6595"/>
                  </a:lnTo>
                  <a:lnTo>
                    <a:pt x="19308" y="6893"/>
                  </a:lnTo>
                  <a:lnTo>
                    <a:pt x="19730" y="7210"/>
                  </a:lnTo>
                  <a:lnTo>
                    <a:pt x="20134" y="7544"/>
                  </a:lnTo>
                  <a:lnTo>
                    <a:pt x="20538" y="7878"/>
                  </a:lnTo>
                  <a:lnTo>
                    <a:pt x="20925" y="8212"/>
                  </a:lnTo>
                  <a:lnTo>
                    <a:pt x="21312" y="8564"/>
                  </a:lnTo>
                  <a:lnTo>
                    <a:pt x="21681" y="8916"/>
                  </a:lnTo>
                  <a:lnTo>
                    <a:pt x="22051" y="9285"/>
                  </a:lnTo>
                  <a:lnTo>
                    <a:pt x="22402" y="9672"/>
                  </a:lnTo>
                  <a:lnTo>
                    <a:pt x="22736" y="10059"/>
                  </a:lnTo>
                  <a:lnTo>
                    <a:pt x="23071" y="10463"/>
                  </a:lnTo>
                  <a:lnTo>
                    <a:pt x="23387" y="10867"/>
                  </a:lnTo>
                  <a:lnTo>
                    <a:pt x="23704" y="11289"/>
                  </a:lnTo>
                  <a:lnTo>
                    <a:pt x="23721" y="11307"/>
                  </a:lnTo>
                  <a:lnTo>
                    <a:pt x="23739" y="11307"/>
                  </a:lnTo>
                  <a:lnTo>
                    <a:pt x="23756" y="11272"/>
                  </a:lnTo>
                  <a:lnTo>
                    <a:pt x="23756" y="11254"/>
                  </a:lnTo>
                  <a:lnTo>
                    <a:pt x="23422" y="10797"/>
                  </a:lnTo>
                  <a:lnTo>
                    <a:pt x="23088" y="10358"/>
                  </a:lnTo>
                  <a:lnTo>
                    <a:pt x="22719" y="9936"/>
                  </a:lnTo>
                  <a:lnTo>
                    <a:pt x="22350" y="9531"/>
                  </a:lnTo>
                  <a:lnTo>
                    <a:pt x="21980" y="9127"/>
                  </a:lnTo>
                  <a:lnTo>
                    <a:pt x="21576" y="8722"/>
                  </a:lnTo>
                  <a:lnTo>
                    <a:pt x="21171" y="8353"/>
                  </a:lnTo>
                  <a:lnTo>
                    <a:pt x="20767" y="7984"/>
                  </a:lnTo>
                  <a:lnTo>
                    <a:pt x="20345" y="7614"/>
                  </a:lnTo>
                  <a:lnTo>
                    <a:pt x="19905" y="7263"/>
                  </a:lnTo>
                  <a:lnTo>
                    <a:pt x="19466" y="6929"/>
                  </a:lnTo>
                  <a:lnTo>
                    <a:pt x="19009" y="6595"/>
                  </a:lnTo>
                  <a:lnTo>
                    <a:pt x="18569" y="6278"/>
                  </a:lnTo>
                  <a:lnTo>
                    <a:pt x="18094" y="5979"/>
                  </a:lnTo>
                  <a:lnTo>
                    <a:pt x="17619" y="5680"/>
                  </a:lnTo>
                  <a:lnTo>
                    <a:pt x="17145" y="5381"/>
                  </a:lnTo>
                  <a:lnTo>
                    <a:pt x="16195" y="4836"/>
                  </a:lnTo>
                  <a:lnTo>
                    <a:pt x="15210" y="4326"/>
                  </a:lnTo>
                  <a:lnTo>
                    <a:pt x="14226" y="3851"/>
                  </a:lnTo>
                  <a:lnTo>
                    <a:pt x="13241" y="3412"/>
                  </a:lnTo>
                  <a:lnTo>
                    <a:pt x="12239" y="3007"/>
                  </a:lnTo>
                  <a:lnTo>
                    <a:pt x="11254" y="2638"/>
                  </a:lnTo>
                  <a:lnTo>
                    <a:pt x="10287" y="2286"/>
                  </a:lnTo>
                  <a:lnTo>
                    <a:pt x="9320" y="1987"/>
                  </a:lnTo>
                  <a:lnTo>
                    <a:pt x="8388" y="1689"/>
                  </a:lnTo>
                  <a:lnTo>
                    <a:pt x="7473" y="1442"/>
                  </a:lnTo>
                  <a:lnTo>
                    <a:pt x="6577" y="1196"/>
                  </a:lnTo>
                  <a:lnTo>
                    <a:pt x="5733" y="1003"/>
                  </a:lnTo>
                  <a:lnTo>
                    <a:pt x="4924" y="809"/>
                  </a:lnTo>
                  <a:lnTo>
                    <a:pt x="4150" y="651"/>
                  </a:lnTo>
                  <a:lnTo>
                    <a:pt x="2778" y="387"/>
                  </a:lnTo>
                  <a:lnTo>
                    <a:pt x="1636" y="211"/>
                  </a:lnTo>
                  <a:lnTo>
                    <a:pt x="774" y="8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927750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35" y="1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63" y="634"/>
                  </a:lnTo>
                  <a:lnTo>
                    <a:pt x="5170" y="915"/>
                  </a:lnTo>
                  <a:lnTo>
                    <a:pt x="5944" y="1091"/>
                  </a:lnTo>
                  <a:lnTo>
                    <a:pt x="6752" y="1284"/>
                  </a:lnTo>
                  <a:lnTo>
                    <a:pt x="7579" y="1513"/>
                  </a:lnTo>
                  <a:lnTo>
                    <a:pt x="8440" y="1741"/>
                  </a:lnTo>
                  <a:lnTo>
                    <a:pt x="9320" y="2005"/>
                  </a:lnTo>
                  <a:lnTo>
                    <a:pt x="10216" y="2287"/>
                  </a:lnTo>
                  <a:lnTo>
                    <a:pt x="11113" y="2603"/>
                  </a:lnTo>
                  <a:lnTo>
                    <a:pt x="12045" y="2937"/>
                  </a:lnTo>
                  <a:lnTo>
                    <a:pt x="12960" y="3289"/>
                  </a:lnTo>
                  <a:lnTo>
                    <a:pt x="13892" y="3693"/>
                  </a:lnTo>
                  <a:lnTo>
                    <a:pt x="14806" y="4115"/>
                  </a:lnTo>
                  <a:lnTo>
                    <a:pt x="15720" y="4555"/>
                  </a:lnTo>
                  <a:lnTo>
                    <a:pt x="16635" y="5047"/>
                  </a:lnTo>
                  <a:lnTo>
                    <a:pt x="17514" y="5557"/>
                  </a:lnTo>
                  <a:lnTo>
                    <a:pt x="18393" y="6102"/>
                  </a:lnTo>
                  <a:lnTo>
                    <a:pt x="18815" y="6384"/>
                  </a:lnTo>
                  <a:lnTo>
                    <a:pt x="19237" y="6683"/>
                  </a:lnTo>
                  <a:lnTo>
                    <a:pt x="19642" y="6981"/>
                  </a:lnTo>
                  <a:lnTo>
                    <a:pt x="20046" y="7298"/>
                  </a:lnTo>
                  <a:lnTo>
                    <a:pt x="20450" y="7615"/>
                  </a:lnTo>
                  <a:lnTo>
                    <a:pt x="20837" y="7949"/>
                  </a:lnTo>
                  <a:lnTo>
                    <a:pt x="21224" y="8283"/>
                  </a:lnTo>
                  <a:lnTo>
                    <a:pt x="21593" y="8634"/>
                  </a:lnTo>
                  <a:lnTo>
                    <a:pt x="21963" y="8986"/>
                  </a:lnTo>
                  <a:lnTo>
                    <a:pt x="22314" y="9355"/>
                  </a:lnTo>
                  <a:lnTo>
                    <a:pt x="22648" y="9725"/>
                  </a:lnTo>
                  <a:lnTo>
                    <a:pt x="22983" y="10111"/>
                  </a:lnTo>
                  <a:lnTo>
                    <a:pt x="23299" y="10516"/>
                  </a:lnTo>
                  <a:lnTo>
                    <a:pt x="23616" y="10920"/>
                  </a:lnTo>
                  <a:lnTo>
                    <a:pt x="23633" y="10938"/>
                  </a:lnTo>
                  <a:lnTo>
                    <a:pt x="23651" y="10938"/>
                  </a:lnTo>
                  <a:lnTo>
                    <a:pt x="23668" y="10903"/>
                  </a:lnTo>
                  <a:lnTo>
                    <a:pt x="23668" y="10885"/>
                  </a:lnTo>
                  <a:lnTo>
                    <a:pt x="23334" y="10446"/>
                  </a:lnTo>
                  <a:lnTo>
                    <a:pt x="23000" y="10024"/>
                  </a:lnTo>
                  <a:lnTo>
                    <a:pt x="22631" y="9602"/>
                  </a:lnTo>
                  <a:lnTo>
                    <a:pt x="22262" y="9215"/>
                  </a:lnTo>
                  <a:lnTo>
                    <a:pt x="21892" y="8810"/>
                  </a:lnTo>
                  <a:lnTo>
                    <a:pt x="21505" y="8441"/>
                  </a:lnTo>
                  <a:lnTo>
                    <a:pt x="21101" y="8072"/>
                  </a:lnTo>
                  <a:lnTo>
                    <a:pt x="20679" y="7720"/>
                  </a:lnTo>
                  <a:lnTo>
                    <a:pt x="20257" y="7368"/>
                  </a:lnTo>
                  <a:lnTo>
                    <a:pt x="19817" y="7034"/>
                  </a:lnTo>
                  <a:lnTo>
                    <a:pt x="19378" y="6700"/>
                  </a:lnTo>
                  <a:lnTo>
                    <a:pt x="18938" y="6384"/>
                  </a:lnTo>
                  <a:lnTo>
                    <a:pt x="18481" y="6085"/>
                  </a:lnTo>
                  <a:lnTo>
                    <a:pt x="18024" y="5786"/>
                  </a:lnTo>
                  <a:lnTo>
                    <a:pt x="17549" y="5487"/>
                  </a:lnTo>
                  <a:lnTo>
                    <a:pt x="17074" y="5223"/>
                  </a:lnTo>
                  <a:lnTo>
                    <a:pt x="16125" y="4678"/>
                  </a:lnTo>
                  <a:lnTo>
                    <a:pt x="15140" y="4186"/>
                  </a:lnTo>
                  <a:lnTo>
                    <a:pt x="14155" y="3728"/>
                  </a:lnTo>
                  <a:lnTo>
                    <a:pt x="13171" y="3306"/>
                  </a:lnTo>
                  <a:lnTo>
                    <a:pt x="12186" y="2920"/>
                  </a:lnTo>
                  <a:lnTo>
                    <a:pt x="11201" y="2550"/>
                  </a:lnTo>
                  <a:lnTo>
                    <a:pt x="10234" y="2216"/>
                  </a:lnTo>
                  <a:lnTo>
                    <a:pt x="9285" y="1917"/>
                  </a:lnTo>
                  <a:lnTo>
                    <a:pt x="8335" y="1636"/>
                  </a:lnTo>
                  <a:lnTo>
                    <a:pt x="7438" y="1390"/>
                  </a:lnTo>
                  <a:lnTo>
                    <a:pt x="6541" y="1161"/>
                  </a:lnTo>
                  <a:lnTo>
                    <a:pt x="5697" y="968"/>
                  </a:lnTo>
                  <a:lnTo>
                    <a:pt x="4888" y="792"/>
                  </a:lnTo>
                  <a:lnTo>
                    <a:pt x="4132" y="634"/>
                  </a:lnTo>
                  <a:lnTo>
                    <a:pt x="2761" y="387"/>
                  </a:lnTo>
                  <a:lnTo>
                    <a:pt x="1635" y="194"/>
                  </a:lnTo>
                  <a:lnTo>
                    <a:pt x="774" y="89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3929950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0" y="1"/>
                  </a:moveTo>
                  <a:lnTo>
                    <a:pt x="0" y="36"/>
                  </a:lnTo>
                  <a:lnTo>
                    <a:pt x="0" y="53"/>
                  </a:lnTo>
                  <a:lnTo>
                    <a:pt x="35" y="71"/>
                  </a:lnTo>
                  <a:lnTo>
                    <a:pt x="211" y="89"/>
                  </a:lnTo>
                  <a:lnTo>
                    <a:pt x="721" y="141"/>
                  </a:lnTo>
                  <a:lnTo>
                    <a:pt x="1495" y="247"/>
                  </a:lnTo>
                  <a:lnTo>
                    <a:pt x="2515" y="405"/>
                  </a:lnTo>
                  <a:lnTo>
                    <a:pt x="3745" y="616"/>
                  </a:lnTo>
                  <a:lnTo>
                    <a:pt x="5152" y="897"/>
                  </a:lnTo>
                  <a:lnTo>
                    <a:pt x="5926" y="1056"/>
                  </a:lnTo>
                  <a:lnTo>
                    <a:pt x="6717" y="1249"/>
                  </a:lnTo>
                  <a:lnTo>
                    <a:pt x="7544" y="1460"/>
                  </a:lnTo>
                  <a:lnTo>
                    <a:pt x="8405" y="1689"/>
                  </a:lnTo>
                  <a:lnTo>
                    <a:pt x="9267" y="1935"/>
                  </a:lnTo>
                  <a:lnTo>
                    <a:pt x="10164" y="2216"/>
                  </a:lnTo>
                  <a:lnTo>
                    <a:pt x="11060" y="2515"/>
                  </a:lnTo>
                  <a:lnTo>
                    <a:pt x="11975" y="2849"/>
                  </a:lnTo>
                  <a:lnTo>
                    <a:pt x="12907" y="3183"/>
                  </a:lnTo>
                  <a:lnTo>
                    <a:pt x="13821" y="3570"/>
                  </a:lnTo>
                  <a:lnTo>
                    <a:pt x="14735" y="3975"/>
                  </a:lnTo>
                  <a:lnTo>
                    <a:pt x="15650" y="4414"/>
                  </a:lnTo>
                  <a:lnTo>
                    <a:pt x="16547" y="4872"/>
                  </a:lnTo>
                  <a:lnTo>
                    <a:pt x="17443" y="5364"/>
                  </a:lnTo>
                  <a:lnTo>
                    <a:pt x="18305" y="5891"/>
                  </a:lnTo>
                  <a:lnTo>
                    <a:pt x="19149" y="6454"/>
                  </a:lnTo>
                  <a:lnTo>
                    <a:pt x="19571" y="6753"/>
                  </a:lnTo>
                  <a:lnTo>
                    <a:pt x="19976" y="7052"/>
                  </a:lnTo>
                  <a:lnTo>
                    <a:pt x="20362" y="7368"/>
                  </a:lnTo>
                  <a:lnTo>
                    <a:pt x="20767" y="7685"/>
                  </a:lnTo>
                  <a:lnTo>
                    <a:pt x="21136" y="8001"/>
                  </a:lnTo>
                  <a:lnTo>
                    <a:pt x="21505" y="8336"/>
                  </a:lnTo>
                  <a:lnTo>
                    <a:pt x="21875" y="8687"/>
                  </a:lnTo>
                  <a:lnTo>
                    <a:pt x="22226" y="9039"/>
                  </a:lnTo>
                  <a:lnTo>
                    <a:pt x="22560" y="9408"/>
                  </a:lnTo>
                  <a:lnTo>
                    <a:pt x="22895" y="9777"/>
                  </a:lnTo>
                  <a:lnTo>
                    <a:pt x="23211" y="10164"/>
                  </a:lnTo>
                  <a:lnTo>
                    <a:pt x="23528" y="10551"/>
                  </a:lnTo>
                  <a:lnTo>
                    <a:pt x="23545" y="10569"/>
                  </a:lnTo>
                  <a:lnTo>
                    <a:pt x="23563" y="10551"/>
                  </a:lnTo>
                  <a:lnTo>
                    <a:pt x="23580" y="10534"/>
                  </a:lnTo>
                  <a:lnTo>
                    <a:pt x="23580" y="10498"/>
                  </a:lnTo>
                  <a:lnTo>
                    <a:pt x="23246" y="10094"/>
                  </a:lnTo>
                  <a:lnTo>
                    <a:pt x="22912" y="9672"/>
                  </a:lnTo>
                  <a:lnTo>
                    <a:pt x="22543" y="9285"/>
                  </a:lnTo>
                  <a:lnTo>
                    <a:pt x="22174" y="8898"/>
                  </a:lnTo>
                  <a:lnTo>
                    <a:pt x="21804" y="8511"/>
                  </a:lnTo>
                  <a:lnTo>
                    <a:pt x="21417" y="8160"/>
                  </a:lnTo>
                  <a:lnTo>
                    <a:pt x="21013" y="7790"/>
                  </a:lnTo>
                  <a:lnTo>
                    <a:pt x="20591" y="7456"/>
                  </a:lnTo>
                  <a:lnTo>
                    <a:pt x="20169" y="7122"/>
                  </a:lnTo>
                  <a:lnTo>
                    <a:pt x="19747" y="6788"/>
                  </a:lnTo>
                  <a:lnTo>
                    <a:pt x="19307" y="6472"/>
                  </a:lnTo>
                  <a:lnTo>
                    <a:pt x="18850" y="6173"/>
                  </a:lnTo>
                  <a:lnTo>
                    <a:pt x="18411" y="5874"/>
                  </a:lnTo>
                  <a:lnTo>
                    <a:pt x="17936" y="5592"/>
                  </a:lnTo>
                  <a:lnTo>
                    <a:pt x="17479" y="5311"/>
                  </a:lnTo>
                  <a:lnTo>
                    <a:pt x="17004" y="5047"/>
                  </a:lnTo>
                  <a:lnTo>
                    <a:pt x="16054" y="4537"/>
                  </a:lnTo>
                  <a:lnTo>
                    <a:pt x="15070" y="4063"/>
                  </a:lnTo>
                  <a:lnTo>
                    <a:pt x="14102" y="3605"/>
                  </a:lnTo>
                  <a:lnTo>
                    <a:pt x="13118" y="3201"/>
                  </a:lnTo>
                  <a:lnTo>
                    <a:pt x="12133" y="2814"/>
                  </a:lnTo>
                  <a:lnTo>
                    <a:pt x="11148" y="2462"/>
                  </a:lnTo>
                  <a:lnTo>
                    <a:pt x="10181" y="2146"/>
                  </a:lnTo>
                  <a:lnTo>
                    <a:pt x="9232" y="1847"/>
                  </a:lnTo>
                  <a:lnTo>
                    <a:pt x="8300" y="1583"/>
                  </a:lnTo>
                  <a:lnTo>
                    <a:pt x="7403" y="1355"/>
                  </a:lnTo>
                  <a:lnTo>
                    <a:pt x="6524" y="1126"/>
                  </a:lnTo>
                  <a:lnTo>
                    <a:pt x="5680" y="933"/>
                  </a:lnTo>
                  <a:lnTo>
                    <a:pt x="4871" y="757"/>
                  </a:lnTo>
                  <a:lnTo>
                    <a:pt x="4115" y="616"/>
                  </a:lnTo>
                  <a:lnTo>
                    <a:pt x="2743" y="370"/>
                  </a:lnTo>
                  <a:lnTo>
                    <a:pt x="1618" y="194"/>
                  </a:lnTo>
                  <a:lnTo>
                    <a:pt x="756" y="7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3932125" y="5394475"/>
              <a:ext cx="411950" cy="116975"/>
            </a:xfrm>
            <a:custGeom>
              <a:avLst/>
              <a:gdLst/>
              <a:ahLst/>
              <a:cxnLst/>
              <a:rect l="l" t="t" r="r" b="b"/>
              <a:pathLst>
                <a:path w="16478" h="4679" extrusionOk="0">
                  <a:moveTo>
                    <a:pt x="1" y="1"/>
                  </a:moveTo>
                  <a:lnTo>
                    <a:pt x="1" y="36"/>
                  </a:lnTo>
                  <a:lnTo>
                    <a:pt x="1" y="54"/>
                  </a:lnTo>
                  <a:lnTo>
                    <a:pt x="36" y="71"/>
                  </a:lnTo>
                  <a:lnTo>
                    <a:pt x="124" y="71"/>
                  </a:lnTo>
                  <a:lnTo>
                    <a:pt x="827" y="159"/>
                  </a:lnTo>
                  <a:lnTo>
                    <a:pt x="2111" y="335"/>
                  </a:lnTo>
                  <a:lnTo>
                    <a:pt x="2955" y="458"/>
                  </a:lnTo>
                  <a:lnTo>
                    <a:pt x="3887" y="616"/>
                  </a:lnTo>
                  <a:lnTo>
                    <a:pt x="4924" y="827"/>
                  </a:lnTo>
                  <a:lnTo>
                    <a:pt x="6032" y="1056"/>
                  </a:lnTo>
                  <a:lnTo>
                    <a:pt x="7228" y="1337"/>
                  </a:lnTo>
                  <a:lnTo>
                    <a:pt x="8459" y="1671"/>
                  </a:lnTo>
                  <a:lnTo>
                    <a:pt x="9760" y="2041"/>
                  </a:lnTo>
                  <a:lnTo>
                    <a:pt x="11079" y="2445"/>
                  </a:lnTo>
                  <a:lnTo>
                    <a:pt x="11747" y="2674"/>
                  </a:lnTo>
                  <a:lnTo>
                    <a:pt x="12415" y="2920"/>
                  </a:lnTo>
                  <a:lnTo>
                    <a:pt x="13084" y="3184"/>
                  </a:lnTo>
                  <a:lnTo>
                    <a:pt x="13769" y="3447"/>
                  </a:lnTo>
                  <a:lnTo>
                    <a:pt x="14437" y="3729"/>
                  </a:lnTo>
                  <a:lnTo>
                    <a:pt x="15106" y="4028"/>
                  </a:lnTo>
                  <a:lnTo>
                    <a:pt x="15774" y="4344"/>
                  </a:lnTo>
                  <a:lnTo>
                    <a:pt x="16424" y="4678"/>
                  </a:lnTo>
                  <a:lnTo>
                    <a:pt x="16460" y="4678"/>
                  </a:lnTo>
                  <a:lnTo>
                    <a:pt x="16477" y="4661"/>
                  </a:lnTo>
                  <a:lnTo>
                    <a:pt x="16477" y="4643"/>
                  </a:lnTo>
                  <a:lnTo>
                    <a:pt x="16460" y="4625"/>
                  </a:lnTo>
                  <a:lnTo>
                    <a:pt x="15756" y="4274"/>
                  </a:lnTo>
                  <a:lnTo>
                    <a:pt x="15035" y="3940"/>
                  </a:lnTo>
                  <a:lnTo>
                    <a:pt x="14332" y="3606"/>
                  </a:lnTo>
                  <a:lnTo>
                    <a:pt x="13611" y="3307"/>
                  </a:lnTo>
                  <a:lnTo>
                    <a:pt x="12890" y="3025"/>
                  </a:lnTo>
                  <a:lnTo>
                    <a:pt x="12169" y="2762"/>
                  </a:lnTo>
                  <a:lnTo>
                    <a:pt x="11448" y="2515"/>
                  </a:lnTo>
                  <a:lnTo>
                    <a:pt x="10745" y="2269"/>
                  </a:lnTo>
                  <a:lnTo>
                    <a:pt x="10041" y="2041"/>
                  </a:lnTo>
                  <a:lnTo>
                    <a:pt x="9338" y="1830"/>
                  </a:lnTo>
                  <a:lnTo>
                    <a:pt x="7984" y="1460"/>
                  </a:lnTo>
                  <a:lnTo>
                    <a:pt x="6683" y="1144"/>
                  </a:lnTo>
                  <a:lnTo>
                    <a:pt x="5452" y="862"/>
                  </a:lnTo>
                  <a:lnTo>
                    <a:pt x="4309" y="634"/>
                  </a:lnTo>
                  <a:lnTo>
                    <a:pt x="3254" y="440"/>
                  </a:lnTo>
                  <a:lnTo>
                    <a:pt x="2340" y="300"/>
                  </a:lnTo>
                  <a:lnTo>
                    <a:pt x="1548" y="177"/>
                  </a:lnTo>
                  <a:lnTo>
                    <a:pt x="441" y="36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625825" y="4450650"/>
              <a:ext cx="600525" cy="310400"/>
            </a:xfrm>
            <a:custGeom>
              <a:avLst/>
              <a:gdLst/>
              <a:ahLst/>
              <a:cxnLst/>
              <a:rect l="l" t="t" r="r" b="b"/>
              <a:pathLst>
                <a:path w="24021" h="12416" extrusionOk="0">
                  <a:moveTo>
                    <a:pt x="23985" y="1"/>
                  </a:moveTo>
                  <a:lnTo>
                    <a:pt x="23229" y="89"/>
                  </a:lnTo>
                  <a:lnTo>
                    <a:pt x="22368" y="212"/>
                  </a:lnTo>
                  <a:lnTo>
                    <a:pt x="21207" y="423"/>
                  </a:lnTo>
                  <a:lnTo>
                    <a:pt x="20539" y="546"/>
                  </a:lnTo>
                  <a:lnTo>
                    <a:pt x="19800" y="704"/>
                  </a:lnTo>
                  <a:lnTo>
                    <a:pt x="19027" y="880"/>
                  </a:lnTo>
                  <a:lnTo>
                    <a:pt x="18200" y="1073"/>
                  </a:lnTo>
                  <a:lnTo>
                    <a:pt x="17339" y="1302"/>
                  </a:lnTo>
                  <a:lnTo>
                    <a:pt x="16442" y="1548"/>
                  </a:lnTo>
                  <a:lnTo>
                    <a:pt x="15510" y="1829"/>
                  </a:lnTo>
                  <a:lnTo>
                    <a:pt x="14560" y="2146"/>
                  </a:lnTo>
                  <a:lnTo>
                    <a:pt x="13593" y="2498"/>
                  </a:lnTo>
                  <a:lnTo>
                    <a:pt x="12608" y="2867"/>
                  </a:lnTo>
                  <a:lnTo>
                    <a:pt x="11606" y="3271"/>
                  </a:lnTo>
                  <a:lnTo>
                    <a:pt x="10604" y="3729"/>
                  </a:lnTo>
                  <a:lnTo>
                    <a:pt x="9602" y="4203"/>
                  </a:lnTo>
                  <a:lnTo>
                    <a:pt x="8599" y="4731"/>
                  </a:lnTo>
                  <a:lnTo>
                    <a:pt x="7615" y="5294"/>
                  </a:lnTo>
                  <a:lnTo>
                    <a:pt x="7122" y="5592"/>
                  </a:lnTo>
                  <a:lnTo>
                    <a:pt x="6647" y="5891"/>
                  </a:lnTo>
                  <a:lnTo>
                    <a:pt x="6155" y="6208"/>
                  </a:lnTo>
                  <a:lnTo>
                    <a:pt x="5680" y="6542"/>
                  </a:lnTo>
                  <a:lnTo>
                    <a:pt x="5223" y="6876"/>
                  </a:lnTo>
                  <a:lnTo>
                    <a:pt x="4766" y="7228"/>
                  </a:lnTo>
                  <a:lnTo>
                    <a:pt x="4309" y="7579"/>
                  </a:lnTo>
                  <a:lnTo>
                    <a:pt x="3869" y="7966"/>
                  </a:lnTo>
                  <a:lnTo>
                    <a:pt x="3430" y="8353"/>
                  </a:lnTo>
                  <a:lnTo>
                    <a:pt x="2990" y="8740"/>
                  </a:lnTo>
                  <a:lnTo>
                    <a:pt x="2585" y="9144"/>
                  </a:lnTo>
                  <a:lnTo>
                    <a:pt x="2181" y="9566"/>
                  </a:lnTo>
                  <a:lnTo>
                    <a:pt x="1777" y="10006"/>
                  </a:lnTo>
                  <a:lnTo>
                    <a:pt x="1390" y="10446"/>
                  </a:lnTo>
                  <a:lnTo>
                    <a:pt x="1021" y="10903"/>
                  </a:lnTo>
                  <a:lnTo>
                    <a:pt x="669" y="11378"/>
                  </a:lnTo>
                  <a:lnTo>
                    <a:pt x="335" y="11870"/>
                  </a:lnTo>
                  <a:lnTo>
                    <a:pt x="1" y="12362"/>
                  </a:lnTo>
                  <a:lnTo>
                    <a:pt x="1" y="12380"/>
                  </a:lnTo>
                  <a:lnTo>
                    <a:pt x="1" y="12415"/>
                  </a:lnTo>
                  <a:lnTo>
                    <a:pt x="36" y="12415"/>
                  </a:lnTo>
                  <a:lnTo>
                    <a:pt x="53" y="12398"/>
                  </a:lnTo>
                  <a:lnTo>
                    <a:pt x="387" y="11905"/>
                  </a:lnTo>
                  <a:lnTo>
                    <a:pt x="722" y="11413"/>
                  </a:lnTo>
                  <a:lnTo>
                    <a:pt x="1091" y="10956"/>
                  </a:lnTo>
                  <a:lnTo>
                    <a:pt x="1460" y="10498"/>
                  </a:lnTo>
                  <a:lnTo>
                    <a:pt x="1829" y="10059"/>
                  </a:lnTo>
                  <a:lnTo>
                    <a:pt x="2234" y="9619"/>
                  </a:lnTo>
                  <a:lnTo>
                    <a:pt x="2638" y="9197"/>
                  </a:lnTo>
                  <a:lnTo>
                    <a:pt x="3043" y="8793"/>
                  </a:lnTo>
                  <a:lnTo>
                    <a:pt x="3465" y="8406"/>
                  </a:lnTo>
                  <a:lnTo>
                    <a:pt x="3904" y="8019"/>
                  </a:lnTo>
                  <a:lnTo>
                    <a:pt x="4344" y="7650"/>
                  </a:lnTo>
                  <a:lnTo>
                    <a:pt x="4801" y="7281"/>
                  </a:lnTo>
                  <a:lnTo>
                    <a:pt x="5258" y="6929"/>
                  </a:lnTo>
                  <a:lnTo>
                    <a:pt x="5733" y="6595"/>
                  </a:lnTo>
                  <a:lnTo>
                    <a:pt x="6208" y="6261"/>
                  </a:lnTo>
                  <a:lnTo>
                    <a:pt x="6683" y="5944"/>
                  </a:lnTo>
                  <a:lnTo>
                    <a:pt x="7157" y="5645"/>
                  </a:lnTo>
                  <a:lnTo>
                    <a:pt x="7650" y="5346"/>
                  </a:lnTo>
                  <a:lnTo>
                    <a:pt x="8634" y="4784"/>
                  </a:lnTo>
                  <a:lnTo>
                    <a:pt x="9637" y="4274"/>
                  </a:lnTo>
                  <a:lnTo>
                    <a:pt x="10639" y="3781"/>
                  </a:lnTo>
                  <a:lnTo>
                    <a:pt x="11641" y="3342"/>
                  </a:lnTo>
                  <a:lnTo>
                    <a:pt x="12626" y="2937"/>
                  </a:lnTo>
                  <a:lnTo>
                    <a:pt x="13611" y="2550"/>
                  </a:lnTo>
                  <a:lnTo>
                    <a:pt x="14595" y="2216"/>
                  </a:lnTo>
                  <a:lnTo>
                    <a:pt x="15545" y="1900"/>
                  </a:lnTo>
                  <a:lnTo>
                    <a:pt x="16459" y="1618"/>
                  </a:lnTo>
                  <a:lnTo>
                    <a:pt x="17356" y="1372"/>
                  </a:lnTo>
                  <a:lnTo>
                    <a:pt x="18218" y="1144"/>
                  </a:lnTo>
                  <a:lnTo>
                    <a:pt x="19044" y="950"/>
                  </a:lnTo>
                  <a:lnTo>
                    <a:pt x="19818" y="774"/>
                  </a:lnTo>
                  <a:lnTo>
                    <a:pt x="20539" y="616"/>
                  </a:lnTo>
                  <a:lnTo>
                    <a:pt x="21207" y="493"/>
                  </a:lnTo>
                  <a:lnTo>
                    <a:pt x="22368" y="282"/>
                  </a:lnTo>
                  <a:lnTo>
                    <a:pt x="23247" y="159"/>
                  </a:lnTo>
                  <a:lnTo>
                    <a:pt x="23792" y="89"/>
                  </a:lnTo>
                  <a:lnTo>
                    <a:pt x="23985" y="71"/>
                  </a:lnTo>
                  <a:lnTo>
                    <a:pt x="24021" y="53"/>
                  </a:lnTo>
                  <a:lnTo>
                    <a:pt x="24021" y="18"/>
                  </a:lnTo>
                  <a:lnTo>
                    <a:pt x="2400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625825" y="4608025"/>
              <a:ext cx="598325" cy="301150"/>
            </a:xfrm>
            <a:custGeom>
              <a:avLst/>
              <a:gdLst/>
              <a:ahLst/>
              <a:cxnLst/>
              <a:rect l="l" t="t" r="r" b="b"/>
              <a:pathLst>
                <a:path w="23933" h="12046" extrusionOk="0">
                  <a:moveTo>
                    <a:pt x="23897" y="1"/>
                  </a:moveTo>
                  <a:lnTo>
                    <a:pt x="23159" y="89"/>
                  </a:lnTo>
                  <a:lnTo>
                    <a:pt x="22280" y="212"/>
                  </a:lnTo>
                  <a:lnTo>
                    <a:pt x="21119" y="405"/>
                  </a:lnTo>
                  <a:lnTo>
                    <a:pt x="20451" y="528"/>
                  </a:lnTo>
                  <a:lnTo>
                    <a:pt x="19730" y="687"/>
                  </a:lnTo>
                  <a:lnTo>
                    <a:pt x="18956" y="845"/>
                  </a:lnTo>
                  <a:lnTo>
                    <a:pt x="18147" y="1038"/>
                  </a:lnTo>
                  <a:lnTo>
                    <a:pt x="17286" y="1267"/>
                  </a:lnTo>
                  <a:lnTo>
                    <a:pt x="16389" y="1513"/>
                  </a:lnTo>
                  <a:lnTo>
                    <a:pt x="15475" y="1777"/>
                  </a:lnTo>
                  <a:lnTo>
                    <a:pt x="14525" y="2093"/>
                  </a:lnTo>
                  <a:lnTo>
                    <a:pt x="13558" y="2427"/>
                  </a:lnTo>
                  <a:lnTo>
                    <a:pt x="12573" y="2779"/>
                  </a:lnTo>
                  <a:lnTo>
                    <a:pt x="11571" y="3184"/>
                  </a:lnTo>
                  <a:lnTo>
                    <a:pt x="10569" y="3623"/>
                  </a:lnTo>
                  <a:lnTo>
                    <a:pt x="9584" y="4080"/>
                  </a:lnTo>
                  <a:lnTo>
                    <a:pt x="8582" y="4590"/>
                  </a:lnTo>
                  <a:lnTo>
                    <a:pt x="7597" y="5135"/>
                  </a:lnTo>
                  <a:lnTo>
                    <a:pt x="7105" y="5417"/>
                  </a:lnTo>
                  <a:lnTo>
                    <a:pt x="6630" y="5716"/>
                  </a:lnTo>
                  <a:lnTo>
                    <a:pt x="6155" y="6032"/>
                  </a:lnTo>
                  <a:lnTo>
                    <a:pt x="5680" y="6349"/>
                  </a:lnTo>
                  <a:lnTo>
                    <a:pt x="5206" y="6665"/>
                  </a:lnTo>
                  <a:lnTo>
                    <a:pt x="4748" y="7017"/>
                  </a:lnTo>
                  <a:lnTo>
                    <a:pt x="4291" y="7369"/>
                  </a:lnTo>
                  <a:lnTo>
                    <a:pt x="3852" y="7720"/>
                  </a:lnTo>
                  <a:lnTo>
                    <a:pt x="3412" y="8090"/>
                  </a:lnTo>
                  <a:lnTo>
                    <a:pt x="2990" y="8476"/>
                  </a:lnTo>
                  <a:lnTo>
                    <a:pt x="2585" y="8881"/>
                  </a:lnTo>
                  <a:lnTo>
                    <a:pt x="2181" y="9285"/>
                  </a:lnTo>
                  <a:lnTo>
                    <a:pt x="1777" y="9707"/>
                  </a:lnTo>
                  <a:lnTo>
                    <a:pt x="1390" y="10129"/>
                  </a:lnTo>
                  <a:lnTo>
                    <a:pt x="1021" y="10586"/>
                  </a:lnTo>
                  <a:lnTo>
                    <a:pt x="669" y="11026"/>
                  </a:lnTo>
                  <a:lnTo>
                    <a:pt x="335" y="11501"/>
                  </a:lnTo>
                  <a:lnTo>
                    <a:pt x="1" y="11993"/>
                  </a:lnTo>
                  <a:lnTo>
                    <a:pt x="1" y="12011"/>
                  </a:lnTo>
                  <a:lnTo>
                    <a:pt x="1" y="12028"/>
                  </a:lnTo>
                  <a:lnTo>
                    <a:pt x="36" y="12046"/>
                  </a:lnTo>
                  <a:lnTo>
                    <a:pt x="53" y="12028"/>
                  </a:lnTo>
                  <a:lnTo>
                    <a:pt x="387" y="11536"/>
                  </a:lnTo>
                  <a:lnTo>
                    <a:pt x="722" y="11079"/>
                  </a:lnTo>
                  <a:lnTo>
                    <a:pt x="1073" y="10622"/>
                  </a:lnTo>
                  <a:lnTo>
                    <a:pt x="1443" y="10182"/>
                  </a:lnTo>
                  <a:lnTo>
                    <a:pt x="1829" y="9742"/>
                  </a:lnTo>
                  <a:lnTo>
                    <a:pt x="2216" y="9338"/>
                  </a:lnTo>
                  <a:lnTo>
                    <a:pt x="2621" y="8934"/>
                  </a:lnTo>
                  <a:lnTo>
                    <a:pt x="3043" y="8529"/>
                  </a:lnTo>
                  <a:lnTo>
                    <a:pt x="3465" y="8142"/>
                  </a:lnTo>
                  <a:lnTo>
                    <a:pt x="3904" y="7773"/>
                  </a:lnTo>
                  <a:lnTo>
                    <a:pt x="4344" y="7421"/>
                  </a:lnTo>
                  <a:lnTo>
                    <a:pt x="4801" y="7070"/>
                  </a:lnTo>
                  <a:lnTo>
                    <a:pt x="5258" y="6736"/>
                  </a:lnTo>
                  <a:lnTo>
                    <a:pt x="5715" y="6401"/>
                  </a:lnTo>
                  <a:lnTo>
                    <a:pt x="6190" y="6085"/>
                  </a:lnTo>
                  <a:lnTo>
                    <a:pt x="6665" y="5786"/>
                  </a:lnTo>
                  <a:lnTo>
                    <a:pt x="7140" y="5487"/>
                  </a:lnTo>
                  <a:lnTo>
                    <a:pt x="7632" y="5188"/>
                  </a:lnTo>
                  <a:lnTo>
                    <a:pt x="8617" y="4661"/>
                  </a:lnTo>
                  <a:lnTo>
                    <a:pt x="9602" y="4151"/>
                  </a:lnTo>
                  <a:lnTo>
                    <a:pt x="10604" y="3676"/>
                  </a:lnTo>
                  <a:lnTo>
                    <a:pt x="11606" y="3254"/>
                  </a:lnTo>
                  <a:lnTo>
                    <a:pt x="12591" y="2849"/>
                  </a:lnTo>
                  <a:lnTo>
                    <a:pt x="13576" y="2480"/>
                  </a:lnTo>
                  <a:lnTo>
                    <a:pt x="14543" y="2146"/>
                  </a:lnTo>
                  <a:lnTo>
                    <a:pt x="15492" y="1847"/>
                  </a:lnTo>
                  <a:lnTo>
                    <a:pt x="16407" y="1583"/>
                  </a:lnTo>
                  <a:lnTo>
                    <a:pt x="17303" y="1337"/>
                  </a:lnTo>
                  <a:lnTo>
                    <a:pt x="18165" y="1109"/>
                  </a:lnTo>
                  <a:lnTo>
                    <a:pt x="18974" y="915"/>
                  </a:lnTo>
                  <a:lnTo>
                    <a:pt x="19748" y="739"/>
                  </a:lnTo>
                  <a:lnTo>
                    <a:pt x="20469" y="599"/>
                  </a:lnTo>
                  <a:lnTo>
                    <a:pt x="21137" y="476"/>
                  </a:lnTo>
                  <a:lnTo>
                    <a:pt x="22297" y="282"/>
                  </a:lnTo>
                  <a:lnTo>
                    <a:pt x="23159" y="159"/>
                  </a:lnTo>
                  <a:lnTo>
                    <a:pt x="23704" y="89"/>
                  </a:lnTo>
                  <a:lnTo>
                    <a:pt x="23897" y="71"/>
                  </a:lnTo>
                  <a:lnTo>
                    <a:pt x="23933" y="54"/>
                  </a:lnTo>
                  <a:lnTo>
                    <a:pt x="23933" y="18"/>
                  </a:lnTo>
                  <a:lnTo>
                    <a:pt x="23915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625825" y="4764975"/>
              <a:ext cx="596125" cy="291925"/>
            </a:xfrm>
            <a:custGeom>
              <a:avLst/>
              <a:gdLst/>
              <a:ahLst/>
              <a:cxnLst/>
              <a:rect l="l" t="t" r="r" b="b"/>
              <a:pathLst>
                <a:path w="23845" h="11677" extrusionOk="0">
                  <a:moveTo>
                    <a:pt x="23809" y="0"/>
                  </a:moveTo>
                  <a:lnTo>
                    <a:pt x="23071" y="88"/>
                  </a:lnTo>
                  <a:lnTo>
                    <a:pt x="22192" y="211"/>
                  </a:lnTo>
                  <a:lnTo>
                    <a:pt x="21049" y="405"/>
                  </a:lnTo>
                  <a:lnTo>
                    <a:pt x="19660" y="669"/>
                  </a:lnTo>
                  <a:lnTo>
                    <a:pt x="18904" y="844"/>
                  </a:lnTo>
                  <a:lnTo>
                    <a:pt x="18077" y="1020"/>
                  </a:lnTo>
                  <a:lnTo>
                    <a:pt x="17233" y="1249"/>
                  </a:lnTo>
                  <a:lnTo>
                    <a:pt x="16336" y="1477"/>
                  </a:lnTo>
                  <a:lnTo>
                    <a:pt x="15422" y="1741"/>
                  </a:lnTo>
                  <a:lnTo>
                    <a:pt x="14472" y="2040"/>
                  </a:lnTo>
                  <a:lnTo>
                    <a:pt x="13505" y="2357"/>
                  </a:lnTo>
                  <a:lnTo>
                    <a:pt x="12538" y="2726"/>
                  </a:lnTo>
                  <a:lnTo>
                    <a:pt x="11536" y="3113"/>
                  </a:lnTo>
                  <a:lnTo>
                    <a:pt x="10551" y="3517"/>
                  </a:lnTo>
                  <a:lnTo>
                    <a:pt x="9549" y="3974"/>
                  </a:lnTo>
                  <a:lnTo>
                    <a:pt x="8564" y="4467"/>
                  </a:lnTo>
                  <a:lnTo>
                    <a:pt x="7579" y="4994"/>
                  </a:lnTo>
                  <a:lnTo>
                    <a:pt x="7087" y="5276"/>
                  </a:lnTo>
                  <a:lnTo>
                    <a:pt x="6612" y="5557"/>
                  </a:lnTo>
                  <a:lnTo>
                    <a:pt x="6137" y="5856"/>
                  </a:lnTo>
                  <a:lnTo>
                    <a:pt x="5663" y="6172"/>
                  </a:lnTo>
                  <a:lnTo>
                    <a:pt x="5206" y="6489"/>
                  </a:lnTo>
                  <a:lnTo>
                    <a:pt x="4748" y="6823"/>
                  </a:lnTo>
                  <a:lnTo>
                    <a:pt x="4291" y="7157"/>
                  </a:lnTo>
                  <a:lnTo>
                    <a:pt x="3852" y="7509"/>
                  </a:lnTo>
                  <a:lnTo>
                    <a:pt x="3412" y="7860"/>
                  </a:lnTo>
                  <a:lnTo>
                    <a:pt x="2990" y="8230"/>
                  </a:lnTo>
                  <a:lnTo>
                    <a:pt x="2568" y="8617"/>
                  </a:lnTo>
                  <a:lnTo>
                    <a:pt x="2163" y="9021"/>
                  </a:lnTo>
                  <a:lnTo>
                    <a:pt x="1777" y="9425"/>
                  </a:lnTo>
                  <a:lnTo>
                    <a:pt x="1390" y="9830"/>
                  </a:lnTo>
                  <a:lnTo>
                    <a:pt x="1021" y="10269"/>
                  </a:lnTo>
                  <a:lnTo>
                    <a:pt x="669" y="10709"/>
                  </a:lnTo>
                  <a:lnTo>
                    <a:pt x="335" y="11166"/>
                  </a:lnTo>
                  <a:lnTo>
                    <a:pt x="1" y="11623"/>
                  </a:lnTo>
                  <a:lnTo>
                    <a:pt x="1" y="11659"/>
                  </a:lnTo>
                  <a:lnTo>
                    <a:pt x="1" y="11676"/>
                  </a:lnTo>
                  <a:lnTo>
                    <a:pt x="53" y="11676"/>
                  </a:lnTo>
                  <a:lnTo>
                    <a:pt x="387" y="11201"/>
                  </a:lnTo>
                  <a:lnTo>
                    <a:pt x="722" y="10744"/>
                  </a:lnTo>
                  <a:lnTo>
                    <a:pt x="1073" y="10305"/>
                  </a:lnTo>
                  <a:lnTo>
                    <a:pt x="1443" y="9883"/>
                  </a:lnTo>
                  <a:lnTo>
                    <a:pt x="1829" y="9461"/>
                  </a:lnTo>
                  <a:lnTo>
                    <a:pt x="2216" y="9056"/>
                  </a:lnTo>
                  <a:lnTo>
                    <a:pt x="2621" y="8669"/>
                  </a:lnTo>
                  <a:lnTo>
                    <a:pt x="3043" y="8282"/>
                  </a:lnTo>
                  <a:lnTo>
                    <a:pt x="3465" y="7913"/>
                  </a:lnTo>
                  <a:lnTo>
                    <a:pt x="3887" y="7562"/>
                  </a:lnTo>
                  <a:lnTo>
                    <a:pt x="4344" y="7210"/>
                  </a:lnTo>
                  <a:lnTo>
                    <a:pt x="4784" y="6876"/>
                  </a:lnTo>
                  <a:lnTo>
                    <a:pt x="5241" y="6542"/>
                  </a:lnTo>
                  <a:lnTo>
                    <a:pt x="5698" y="6225"/>
                  </a:lnTo>
                  <a:lnTo>
                    <a:pt x="6173" y="5926"/>
                  </a:lnTo>
                  <a:lnTo>
                    <a:pt x="6647" y="5627"/>
                  </a:lnTo>
                  <a:lnTo>
                    <a:pt x="7122" y="5328"/>
                  </a:lnTo>
                  <a:lnTo>
                    <a:pt x="7615" y="5065"/>
                  </a:lnTo>
                  <a:lnTo>
                    <a:pt x="8599" y="4537"/>
                  </a:lnTo>
                  <a:lnTo>
                    <a:pt x="9584" y="4045"/>
                  </a:lnTo>
                  <a:lnTo>
                    <a:pt x="10569" y="3588"/>
                  </a:lnTo>
                  <a:lnTo>
                    <a:pt x="11571" y="3166"/>
                  </a:lnTo>
                  <a:lnTo>
                    <a:pt x="12556" y="2779"/>
                  </a:lnTo>
                  <a:lnTo>
                    <a:pt x="13540" y="2427"/>
                  </a:lnTo>
                  <a:lnTo>
                    <a:pt x="14490" y="2110"/>
                  </a:lnTo>
                  <a:lnTo>
                    <a:pt x="15439" y="1812"/>
                  </a:lnTo>
                  <a:lnTo>
                    <a:pt x="16354" y="1548"/>
                  </a:lnTo>
                  <a:lnTo>
                    <a:pt x="17251" y="1302"/>
                  </a:lnTo>
                  <a:lnTo>
                    <a:pt x="18095" y="1091"/>
                  </a:lnTo>
                  <a:lnTo>
                    <a:pt x="18921" y="915"/>
                  </a:lnTo>
                  <a:lnTo>
                    <a:pt x="19677" y="739"/>
                  </a:lnTo>
                  <a:lnTo>
                    <a:pt x="21066" y="475"/>
                  </a:lnTo>
                  <a:lnTo>
                    <a:pt x="22209" y="282"/>
                  </a:lnTo>
                  <a:lnTo>
                    <a:pt x="23071" y="159"/>
                  </a:lnTo>
                  <a:lnTo>
                    <a:pt x="23616" y="88"/>
                  </a:lnTo>
                  <a:lnTo>
                    <a:pt x="23809" y="71"/>
                  </a:lnTo>
                  <a:lnTo>
                    <a:pt x="23845" y="71"/>
                  </a:lnTo>
                  <a:lnTo>
                    <a:pt x="23845" y="36"/>
                  </a:lnTo>
                  <a:lnTo>
                    <a:pt x="23827" y="18"/>
                  </a:lnTo>
                  <a:lnTo>
                    <a:pt x="23809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625825" y="4922350"/>
              <a:ext cx="593925" cy="282700"/>
            </a:xfrm>
            <a:custGeom>
              <a:avLst/>
              <a:gdLst/>
              <a:ahLst/>
              <a:cxnLst/>
              <a:rect l="l" t="t" r="r" b="b"/>
              <a:pathLst>
                <a:path w="23757" h="11308" extrusionOk="0">
                  <a:moveTo>
                    <a:pt x="23722" y="0"/>
                  </a:moveTo>
                  <a:lnTo>
                    <a:pt x="22983" y="88"/>
                  </a:lnTo>
                  <a:lnTo>
                    <a:pt x="22121" y="211"/>
                  </a:lnTo>
                  <a:lnTo>
                    <a:pt x="20978" y="387"/>
                  </a:lnTo>
                  <a:lnTo>
                    <a:pt x="19607" y="651"/>
                  </a:lnTo>
                  <a:lnTo>
                    <a:pt x="18833" y="809"/>
                  </a:lnTo>
                  <a:lnTo>
                    <a:pt x="18024" y="1003"/>
                  </a:lnTo>
                  <a:lnTo>
                    <a:pt x="17180" y="1196"/>
                  </a:lnTo>
                  <a:lnTo>
                    <a:pt x="16284" y="1442"/>
                  </a:lnTo>
                  <a:lnTo>
                    <a:pt x="15369" y="1689"/>
                  </a:lnTo>
                  <a:lnTo>
                    <a:pt x="14437" y="1987"/>
                  </a:lnTo>
                  <a:lnTo>
                    <a:pt x="13470" y="2286"/>
                  </a:lnTo>
                  <a:lnTo>
                    <a:pt x="12503" y="2638"/>
                  </a:lnTo>
                  <a:lnTo>
                    <a:pt x="11518" y="3007"/>
                  </a:lnTo>
                  <a:lnTo>
                    <a:pt x="10516" y="3412"/>
                  </a:lnTo>
                  <a:lnTo>
                    <a:pt x="9531" y="3851"/>
                  </a:lnTo>
                  <a:lnTo>
                    <a:pt x="8547" y="4326"/>
                  </a:lnTo>
                  <a:lnTo>
                    <a:pt x="7562" y="4836"/>
                  </a:lnTo>
                  <a:lnTo>
                    <a:pt x="6595" y="5381"/>
                  </a:lnTo>
                  <a:lnTo>
                    <a:pt x="6120" y="5680"/>
                  </a:lnTo>
                  <a:lnTo>
                    <a:pt x="5663" y="5979"/>
                  </a:lnTo>
                  <a:lnTo>
                    <a:pt x="5188" y="6278"/>
                  </a:lnTo>
                  <a:lnTo>
                    <a:pt x="4731" y="6595"/>
                  </a:lnTo>
                  <a:lnTo>
                    <a:pt x="4291" y="6929"/>
                  </a:lnTo>
                  <a:lnTo>
                    <a:pt x="3852" y="7263"/>
                  </a:lnTo>
                  <a:lnTo>
                    <a:pt x="3412" y="7614"/>
                  </a:lnTo>
                  <a:lnTo>
                    <a:pt x="2990" y="7984"/>
                  </a:lnTo>
                  <a:lnTo>
                    <a:pt x="2568" y="8353"/>
                  </a:lnTo>
                  <a:lnTo>
                    <a:pt x="2163" y="8722"/>
                  </a:lnTo>
                  <a:lnTo>
                    <a:pt x="1777" y="9127"/>
                  </a:lnTo>
                  <a:lnTo>
                    <a:pt x="1390" y="9531"/>
                  </a:lnTo>
                  <a:lnTo>
                    <a:pt x="1021" y="9936"/>
                  </a:lnTo>
                  <a:lnTo>
                    <a:pt x="669" y="10358"/>
                  </a:lnTo>
                  <a:lnTo>
                    <a:pt x="335" y="10797"/>
                  </a:lnTo>
                  <a:lnTo>
                    <a:pt x="1" y="11254"/>
                  </a:lnTo>
                  <a:lnTo>
                    <a:pt x="1" y="11272"/>
                  </a:lnTo>
                  <a:lnTo>
                    <a:pt x="1" y="11307"/>
                  </a:lnTo>
                  <a:lnTo>
                    <a:pt x="36" y="11307"/>
                  </a:lnTo>
                  <a:lnTo>
                    <a:pt x="53" y="11289"/>
                  </a:lnTo>
                  <a:lnTo>
                    <a:pt x="387" y="10850"/>
                  </a:lnTo>
                  <a:lnTo>
                    <a:pt x="722" y="10410"/>
                  </a:lnTo>
                  <a:lnTo>
                    <a:pt x="1073" y="9988"/>
                  </a:lnTo>
                  <a:lnTo>
                    <a:pt x="1443" y="9566"/>
                  </a:lnTo>
                  <a:lnTo>
                    <a:pt x="1829" y="9162"/>
                  </a:lnTo>
                  <a:lnTo>
                    <a:pt x="2216" y="8775"/>
                  </a:lnTo>
                  <a:lnTo>
                    <a:pt x="2621" y="8406"/>
                  </a:lnTo>
                  <a:lnTo>
                    <a:pt x="3025" y="8036"/>
                  </a:lnTo>
                  <a:lnTo>
                    <a:pt x="3465" y="7667"/>
                  </a:lnTo>
                  <a:lnTo>
                    <a:pt x="3887" y="7315"/>
                  </a:lnTo>
                  <a:lnTo>
                    <a:pt x="4326" y="6981"/>
                  </a:lnTo>
                  <a:lnTo>
                    <a:pt x="4784" y="6665"/>
                  </a:lnTo>
                  <a:lnTo>
                    <a:pt x="5223" y="6348"/>
                  </a:lnTo>
                  <a:lnTo>
                    <a:pt x="5698" y="6032"/>
                  </a:lnTo>
                  <a:lnTo>
                    <a:pt x="6155" y="5733"/>
                  </a:lnTo>
                  <a:lnTo>
                    <a:pt x="6630" y="5452"/>
                  </a:lnTo>
                  <a:lnTo>
                    <a:pt x="7597" y="4906"/>
                  </a:lnTo>
                  <a:lnTo>
                    <a:pt x="8564" y="4397"/>
                  </a:lnTo>
                  <a:lnTo>
                    <a:pt x="9549" y="3922"/>
                  </a:lnTo>
                  <a:lnTo>
                    <a:pt x="10551" y="3482"/>
                  </a:lnTo>
                  <a:lnTo>
                    <a:pt x="11536" y="3078"/>
                  </a:lnTo>
                  <a:lnTo>
                    <a:pt x="12521" y="2708"/>
                  </a:lnTo>
                  <a:lnTo>
                    <a:pt x="13488" y="2357"/>
                  </a:lnTo>
                  <a:lnTo>
                    <a:pt x="14455" y="2040"/>
                  </a:lnTo>
                  <a:lnTo>
                    <a:pt x="15387" y="1759"/>
                  </a:lnTo>
                  <a:lnTo>
                    <a:pt x="16301" y="1513"/>
                  </a:lnTo>
                  <a:lnTo>
                    <a:pt x="17198" y="1267"/>
                  </a:lnTo>
                  <a:lnTo>
                    <a:pt x="18042" y="1073"/>
                  </a:lnTo>
                  <a:lnTo>
                    <a:pt x="18851" y="880"/>
                  </a:lnTo>
                  <a:lnTo>
                    <a:pt x="19607" y="721"/>
                  </a:lnTo>
                  <a:lnTo>
                    <a:pt x="20996" y="458"/>
                  </a:lnTo>
                  <a:lnTo>
                    <a:pt x="22121" y="282"/>
                  </a:lnTo>
                  <a:lnTo>
                    <a:pt x="22983" y="159"/>
                  </a:lnTo>
                  <a:lnTo>
                    <a:pt x="23528" y="88"/>
                  </a:lnTo>
                  <a:lnTo>
                    <a:pt x="23722" y="71"/>
                  </a:lnTo>
                  <a:lnTo>
                    <a:pt x="23757" y="53"/>
                  </a:lnTo>
                  <a:lnTo>
                    <a:pt x="23757" y="36"/>
                  </a:lnTo>
                  <a:lnTo>
                    <a:pt x="23739" y="18"/>
                  </a:lnTo>
                  <a:lnTo>
                    <a:pt x="23722" y="0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625825" y="5079725"/>
              <a:ext cx="591725" cy="273450"/>
            </a:xfrm>
            <a:custGeom>
              <a:avLst/>
              <a:gdLst/>
              <a:ahLst/>
              <a:cxnLst/>
              <a:rect l="l" t="t" r="r" b="b"/>
              <a:pathLst>
                <a:path w="23669" h="10938" extrusionOk="0">
                  <a:moveTo>
                    <a:pt x="23634" y="1"/>
                  </a:moveTo>
                  <a:lnTo>
                    <a:pt x="22895" y="89"/>
                  </a:lnTo>
                  <a:lnTo>
                    <a:pt x="22034" y="194"/>
                  </a:lnTo>
                  <a:lnTo>
                    <a:pt x="20908" y="387"/>
                  </a:lnTo>
                  <a:lnTo>
                    <a:pt x="19537" y="634"/>
                  </a:lnTo>
                  <a:lnTo>
                    <a:pt x="18763" y="792"/>
                  </a:lnTo>
                  <a:lnTo>
                    <a:pt x="17954" y="968"/>
                  </a:lnTo>
                  <a:lnTo>
                    <a:pt x="17110" y="1161"/>
                  </a:lnTo>
                  <a:lnTo>
                    <a:pt x="16231" y="1390"/>
                  </a:lnTo>
                  <a:lnTo>
                    <a:pt x="15316" y="1636"/>
                  </a:lnTo>
                  <a:lnTo>
                    <a:pt x="14384" y="1917"/>
                  </a:lnTo>
                  <a:lnTo>
                    <a:pt x="13435" y="2216"/>
                  </a:lnTo>
                  <a:lnTo>
                    <a:pt x="12468" y="2550"/>
                  </a:lnTo>
                  <a:lnTo>
                    <a:pt x="11483" y="2920"/>
                  </a:lnTo>
                  <a:lnTo>
                    <a:pt x="10498" y="3306"/>
                  </a:lnTo>
                  <a:lnTo>
                    <a:pt x="9496" y="3728"/>
                  </a:lnTo>
                  <a:lnTo>
                    <a:pt x="8511" y="4186"/>
                  </a:lnTo>
                  <a:lnTo>
                    <a:pt x="7544" y="4678"/>
                  </a:lnTo>
                  <a:lnTo>
                    <a:pt x="6577" y="5223"/>
                  </a:lnTo>
                  <a:lnTo>
                    <a:pt x="6120" y="5487"/>
                  </a:lnTo>
                  <a:lnTo>
                    <a:pt x="5645" y="5786"/>
                  </a:lnTo>
                  <a:lnTo>
                    <a:pt x="5188" y="6085"/>
                  </a:lnTo>
                  <a:lnTo>
                    <a:pt x="4731" y="6384"/>
                  </a:lnTo>
                  <a:lnTo>
                    <a:pt x="4274" y="6700"/>
                  </a:lnTo>
                  <a:lnTo>
                    <a:pt x="3834" y="7034"/>
                  </a:lnTo>
                  <a:lnTo>
                    <a:pt x="3412" y="7368"/>
                  </a:lnTo>
                  <a:lnTo>
                    <a:pt x="2990" y="7720"/>
                  </a:lnTo>
                  <a:lnTo>
                    <a:pt x="2568" y="8072"/>
                  </a:lnTo>
                  <a:lnTo>
                    <a:pt x="2163" y="8441"/>
                  </a:lnTo>
                  <a:lnTo>
                    <a:pt x="1777" y="8810"/>
                  </a:lnTo>
                  <a:lnTo>
                    <a:pt x="1390" y="9215"/>
                  </a:lnTo>
                  <a:lnTo>
                    <a:pt x="1021" y="9602"/>
                  </a:lnTo>
                  <a:lnTo>
                    <a:pt x="669" y="10024"/>
                  </a:lnTo>
                  <a:lnTo>
                    <a:pt x="335" y="10446"/>
                  </a:lnTo>
                  <a:lnTo>
                    <a:pt x="1" y="10885"/>
                  </a:lnTo>
                  <a:lnTo>
                    <a:pt x="1" y="10903"/>
                  </a:lnTo>
                  <a:lnTo>
                    <a:pt x="1" y="10938"/>
                  </a:lnTo>
                  <a:lnTo>
                    <a:pt x="36" y="10938"/>
                  </a:lnTo>
                  <a:lnTo>
                    <a:pt x="53" y="10920"/>
                  </a:lnTo>
                  <a:lnTo>
                    <a:pt x="387" y="10481"/>
                  </a:lnTo>
                  <a:lnTo>
                    <a:pt x="722" y="10059"/>
                  </a:lnTo>
                  <a:lnTo>
                    <a:pt x="1073" y="9654"/>
                  </a:lnTo>
                  <a:lnTo>
                    <a:pt x="1443" y="9250"/>
                  </a:lnTo>
                  <a:lnTo>
                    <a:pt x="1829" y="8863"/>
                  </a:lnTo>
                  <a:lnTo>
                    <a:pt x="2216" y="8494"/>
                  </a:lnTo>
                  <a:lnTo>
                    <a:pt x="2621" y="8124"/>
                  </a:lnTo>
                  <a:lnTo>
                    <a:pt x="3025" y="7773"/>
                  </a:lnTo>
                  <a:lnTo>
                    <a:pt x="3447" y="7421"/>
                  </a:lnTo>
                  <a:lnTo>
                    <a:pt x="3887" y="7087"/>
                  </a:lnTo>
                  <a:lnTo>
                    <a:pt x="4326" y="6753"/>
                  </a:lnTo>
                  <a:lnTo>
                    <a:pt x="4766" y="6436"/>
                  </a:lnTo>
                  <a:lnTo>
                    <a:pt x="5223" y="6137"/>
                  </a:lnTo>
                  <a:lnTo>
                    <a:pt x="5680" y="5839"/>
                  </a:lnTo>
                  <a:lnTo>
                    <a:pt x="6155" y="5557"/>
                  </a:lnTo>
                  <a:lnTo>
                    <a:pt x="6612" y="5276"/>
                  </a:lnTo>
                  <a:lnTo>
                    <a:pt x="7579" y="4748"/>
                  </a:lnTo>
                  <a:lnTo>
                    <a:pt x="8547" y="4256"/>
                  </a:lnTo>
                  <a:lnTo>
                    <a:pt x="9531" y="3799"/>
                  </a:lnTo>
                  <a:lnTo>
                    <a:pt x="10516" y="3377"/>
                  </a:lnTo>
                  <a:lnTo>
                    <a:pt x="11501" y="2972"/>
                  </a:lnTo>
                  <a:lnTo>
                    <a:pt x="12485" y="2621"/>
                  </a:lnTo>
                  <a:lnTo>
                    <a:pt x="13452" y="2287"/>
                  </a:lnTo>
                  <a:lnTo>
                    <a:pt x="14402" y="1988"/>
                  </a:lnTo>
                  <a:lnTo>
                    <a:pt x="15334" y="1706"/>
                  </a:lnTo>
                  <a:lnTo>
                    <a:pt x="16248" y="1460"/>
                  </a:lnTo>
                  <a:lnTo>
                    <a:pt x="17128" y="1231"/>
                  </a:lnTo>
                  <a:lnTo>
                    <a:pt x="17972" y="1038"/>
                  </a:lnTo>
                  <a:lnTo>
                    <a:pt x="18780" y="862"/>
                  </a:lnTo>
                  <a:lnTo>
                    <a:pt x="19537" y="704"/>
                  </a:lnTo>
                  <a:lnTo>
                    <a:pt x="20908" y="458"/>
                  </a:lnTo>
                  <a:lnTo>
                    <a:pt x="22051" y="264"/>
                  </a:lnTo>
                  <a:lnTo>
                    <a:pt x="22913" y="159"/>
                  </a:lnTo>
                  <a:lnTo>
                    <a:pt x="23440" y="89"/>
                  </a:lnTo>
                  <a:lnTo>
                    <a:pt x="23634" y="71"/>
                  </a:lnTo>
                  <a:lnTo>
                    <a:pt x="23669" y="53"/>
                  </a:lnTo>
                  <a:lnTo>
                    <a:pt x="23669" y="36"/>
                  </a:lnTo>
                  <a:lnTo>
                    <a:pt x="23651" y="18"/>
                  </a:lnTo>
                  <a:lnTo>
                    <a:pt x="23634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625825" y="5237100"/>
              <a:ext cx="589525" cy="264225"/>
            </a:xfrm>
            <a:custGeom>
              <a:avLst/>
              <a:gdLst/>
              <a:ahLst/>
              <a:cxnLst/>
              <a:rect l="l" t="t" r="r" b="b"/>
              <a:pathLst>
                <a:path w="23581" h="10569" extrusionOk="0">
                  <a:moveTo>
                    <a:pt x="23546" y="1"/>
                  </a:moveTo>
                  <a:lnTo>
                    <a:pt x="22807" y="71"/>
                  </a:lnTo>
                  <a:lnTo>
                    <a:pt x="21963" y="194"/>
                  </a:lnTo>
                  <a:lnTo>
                    <a:pt x="20820" y="370"/>
                  </a:lnTo>
                  <a:lnTo>
                    <a:pt x="19466" y="616"/>
                  </a:lnTo>
                  <a:lnTo>
                    <a:pt x="18710" y="757"/>
                  </a:lnTo>
                  <a:lnTo>
                    <a:pt x="17901" y="933"/>
                  </a:lnTo>
                  <a:lnTo>
                    <a:pt x="17057" y="1126"/>
                  </a:lnTo>
                  <a:lnTo>
                    <a:pt x="16178" y="1355"/>
                  </a:lnTo>
                  <a:lnTo>
                    <a:pt x="15281" y="1583"/>
                  </a:lnTo>
                  <a:lnTo>
                    <a:pt x="14349" y="1847"/>
                  </a:lnTo>
                  <a:lnTo>
                    <a:pt x="13400" y="2146"/>
                  </a:lnTo>
                  <a:lnTo>
                    <a:pt x="12433" y="2462"/>
                  </a:lnTo>
                  <a:lnTo>
                    <a:pt x="11448" y="2814"/>
                  </a:lnTo>
                  <a:lnTo>
                    <a:pt x="10463" y="3201"/>
                  </a:lnTo>
                  <a:lnTo>
                    <a:pt x="9478" y="3605"/>
                  </a:lnTo>
                  <a:lnTo>
                    <a:pt x="8494" y="4063"/>
                  </a:lnTo>
                  <a:lnTo>
                    <a:pt x="7527" y="4537"/>
                  </a:lnTo>
                  <a:lnTo>
                    <a:pt x="6577" y="5047"/>
                  </a:lnTo>
                  <a:lnTo>
                    <a:pt x="6102" y="5311"/>
                  </a:lnTo>
                  <a:lnTo>
                    <a:pt x="5628" y="5592"/>
                  </a:lnTo>
                  <a:lnTo>
                    <a:pt x="5170" y="5874"/>
                  </a:lnTo>
                  <a:lnTo>
                    <a:pt x="4713" y="6173"/>
                  </a:lnTo>
                  <a:lnTo>
                    <a:pt x="4274" y="6472"/>
                  </a:lnTo>
                  <a:lnTo>
                    <a:pt x="3834" y="6788"/>
                  </a:lnTo>
                  <a:lnTo>
                    <a:pt x="3394" y="7122"/>
                  </a:lnTo>
                  <a:lnTo>
                    <a:pt x="2972" y="7456"/>
                  </a:lnTo>
                  <a:lnTo>
                    <a:pt x="2568" y="7790"/>
                  </a:lnTo>
                  <a:lnTo>
                    <a:pt x="2163" y="8160"/>
                  </a:lnTo>
                  <a:lnTo>
                    <a:pt x="1777" y="8511"/>
                  </a:lnTo>
                  <a:lnTo>
                    <a:pt x="1390" y="8898"/>
                  </a:lnTo>
                  <a:lnTo>
                    <a:pt x="1021" y="9285"/>
                  </a:lnTo>
                  <a:lnTo>
                    <a:pt x="669" y="9672"/>
                  </a:lnTo>
                  <a:lnTo>
                    <a:pt x="335" y="10094"/>
                  </a:lnTo>
                  <a:lnTo>
                    <a:pt x="1" y="10498"/>
                  </a:lnTo>
                  <a:lnTo>
                    <a:pt x="1" y="10534"/>
                  </a:lnTo>
                  <a:lnTo>
                    <a:pt x="1" y="10551"/>
                  </a:lnTo>
                  <a:lnTo>
                    <a:pt x="36" y="10569"/>
                  </a:lnTo>
                  <a:lnTo>
                    <a:pt x="53" y="10551"/>
                  </a:lnTo>
                  <a:lnTo>
                    <a:pt x="387" y="10129"/>
                  </a:lnTo>
                  <a:lnTo>
                    <a:pt x="722" y="9725"/>
                  </a:lnTo>
                  <a:lnTo>
                    <a:pt x="1073" y="9320"/>
                  </a:lnTo>
                  <a:lnTo>
                    <a:pt x="1443" y="8951"/>
                  </a:lnTo>
                  <a:lnTo>
                    <a:pt x="1829" y="8564"/>
                  </a:lnTo>
                  <a:lnTo>
                    <a:pt x="2216" y="8212"/>
                  </a:lnTo>
                  <a:lnTo>
                    <a:pt x="2621" y="7843"/>
                  </a:lnTo>
                  <a:lnTo>
                    <a:pt x="3025" y="7509"/>
                  </a:lnTo>
                  <a:lnTo>
                    <a:pt x="3447" y="7175"/>
                  </a:lnTo>
                  <a:lnTo>
                    <a:pt x="3869" y="6841"/>
                  </a:lnTo>
                  <a:lnTo>
                    <a:pt x="4309" y="6542"/>
                  </a:lnTo>
                  <a:lnTo>
                    <a:pt x="4766" y="6225"/>
                  </a:lnTo>
                  <a:lnTo>
                    <a:pt x="5206" y="5927"/>
                  </a:lnTo>
                  <a:lnTo>
                    <a:pt x="5663" y="5645"/>
                  </a:lnTo>
                  <a:lnTo>
                    <a:pt x="6137" y="5364"/>
                  </a:lnTo>
                  <a:lnTo>
                    <a:pt x="6612" y="5100"/>
                  </a:lnTo>
                  <a:lnTo>
                    <a:pt x="7562" y="4590"/>
                  </a:lnTo>
                  <a:lnTo>
                    <a:pt x="8529" y="4115"/>
                  </a:lnTo>
                  <a:lnTo>
                    <a:pt x="9514" y="3676"/>
                  </a:lnTo>
                  <a:lnTo>
                    <a:pt x="10481" y="3271"/>
                  </a:lnTo>
                  <a:lnTo>
                    <a:pt x="11465" y="2885"/>
                  </a:lnTo>
                  <a:lnTo>
                    <a:pt x="12450" y="2533"/>
                  </a:lnTo>
                  <a:lnTo>
                    <a:pt x="13417" y="2216"/>
                  </a:lnTo>
                  <a:lnTo>
                    <a:pt x="14367" y="1917"/>
                  </a:lnTo>
                  <a:lnTo>
                    <a:pt x="15299" y="1654"/>
                  </a:lnTo>
                  <a:lnTo>
                    <a:pt x="16196" y="1407"/>
                  </a:lnTo>
                  <a:lnTo>
                    <a:pt x="17075" y="1196"/>
                  </a:lnTo>
                  <a:lnTo>
                    <a:pt x="17919" y="1003"/>
                  </a:lnTo>
                  <a:lnTo>
                    <a:pt x="18710" y="827"/>
                  </a:lnTo>
                  <a:lnTo>
                    <a:pt x="19484" y="686"/>
                  </a:lnTo>
                  <a:lnTo>
                    <a:pt x="20838" y="440"/>
                  </a:lnTo>
                  <a:lnTo>
                    <a:pt x="21963" y="264"/>
                  </a:lnTo>
                  <a:lnTo>
                    <a:pt x="22825" y="141"/>
                  </a:lnTo>
                  <a:lnTo>
                    <a:pt x="23352" y="89"/>
                  </a:lnTo>
                  <a:lnTo>
                    <a:pt x="23546" y="71"/>
                  </a:lnTo>
                  <a:lnTo>
                    <a:pt x="23581" y="53"/>
                  </a:lnTo>
                  <a:lnTo>
                    <a:pt x="23581" y="36"/>
                  </a:lnTo>
                  <a:lnTo>
                    <a:pt x="23563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625825" y="5469650"/>
              <a:ext cx="267750" cy="179400"/>
            </a:xfrm>
            <a:custGeom>
              <a:avLst/>
              <a:gdLst/>
              <a:ahLst/>
              <a:cxnLst/>
              <a:rect l="l" t="t" r="r" b="b"/>
              <a:pathLst>
                <a:path w="10710" h="7176" extrusionOk="0">
                  <a:moveTo>
                    <a:pt x="10657" y="1"/>
                  </a:moveTo>
                  <a:lnTo>
                    <a:pt x="9900" y="300"/>
                  </a:lnTo>
                  <a:lnTo>
                    <a:pt x="9162" y="599"/>
                  </a:lnTo>
                  <a:lnTo>
                    <a:pt x="8423" y="933"/>
                  </a:lnTo>
                  <a:lnTo>
                    <a:pt x="7667" y="1284"/>
                  </a:lnTo>
                  <a:lnTo>
                    <a:pt x="6946" y="1654"/>
                  </a:lnTo>
                  <a:lnTo>
                    <a:pt x="6225" y="2040"/>
                  </a:lnTo>
                  <a:lnTo>
                    <a:pt x="5504" y="2462"/>
                  </a:lnTo>
                  <a:lnTo>
                    <a:pt x="4819" y="2885"/>
                  </a:lnTo>
                  <a:lnTo>
                    <a:pt x="4133" y="3342"/>
                  </a:lnTo>
                  <a:lnTo>
                    <a:pt x="3465" y="3799"/>
                  </a:lnTo>
                  <a:lnTo>
                    <a:pt x="2832" y="4309"/>
                  </a:lnTo>
                  <a:lnTo>
                    <a:pt x="2216" y="4819"/>
                  </a:lnTo>
                  <a:lnTo>
                    <a:pt x="1618" y="5364"/>
                  </a:lnTo>
                  <a:lnTo>
                    <a:pt x="1038" y="5927"/>
                  </a:lnTo>
                  <a:lnTo>
                    <a:pt x="511" y="6507"/>
                  </a:lnTo>
                  <a:lnTo>
                    <a:pt x="1" y="7122"/>
                  </a:lnTo>
                  <a:lnTo>
                    <a:pt x="1" y="7157"/>
                  </a:lnTo>
                  <a:lnTo>
                    <a:pt x="1" y="7175"/>
                  </a:lnTo>
                  <a:lnTo>
                    <a:pt x="53" y="7175"/>
                  </a:lnTo>
                  <a:lnTo>
                    <a:pt x="563" y="6560"/>
                  </a:lnTo>
                  <a:lnTo>
                    <a:pt x="1091" y="5979"/>
                  </a:lnTo>
                  <a:lnTo>
                    <a:pt x="1671" y="5417"/>
                  </a:lnTo>
                  <a:lnTo>
                    <a:pt x="2251" y="4872"/>
                  </a:lnTo>
                  <a:lnTo>
                    <a:pt x="2867" y="4362"/>
                  </a:lnTo>
                  <a:lnTo>
                    <a:pt x="3517" y="3869"/>
                  </a:lnTo>
                  <a:lnTo>
                    <a:pt x="4168" y="3394"/>
                  </a:lnTo>
                  <a:lnTo>
                    <a:pt x="4854" y="2937"/>
                  </a:lnTo>
                  <a:lnTo>
                    <a:pt x="5540" y="2515"/>
                  </a:lnTo>
                  <a:lnTo>
                    <a:pt x="6261" y="2111"/>
                  </a:lnTo>
                  <a:lnTo>
                    <a:pt x="6982" y="1724"/>
                  </a:lnTo>
                  <a:lnTo>
                    <a:pt x="7702" y="1355"/>
                  </a:lnTo>
                  <a:lnTo>
                    <a:pt x="8441" y="1003"/>
                  </a:lnTo>
                  <a:lnTo>
                    <a:pt x="9197" y="669"/>
                  </a:lnTo>
                  <a:lnTo>
                    <a:pt x="9936" y="352"/>
                  </a:lnTo>
                  <a:lnTo>
                    <a:pt x="10692" y="71"/>
                  </a:lnTo>
                  <a:lnTo>
                    <a:pt x="10709" y="53"/>
                  </a:lnTo>
                  <a:lnTo>
                    <a:pt x="10709" y="18"/>
                  </a:lnTo>
                  <a:lnTo>
                    <a:pt x="10692" y="1"/>
                  </a:ln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7" name="Google Shape;97;p2"/>
          <p:cNvSpPr/>
          <p:nvPr/>
        </p:nvSpPr>
        <p:spPr>
          <a:xfrm rot="3022529">
            <a:off x="10919550" y="2078558"/>
            <a:ext cx="642983" cy="667679"/>
          </a:xfrm>
          <a:custGeom>
            <a:avLst/>
            <a:gdLst/>
            <a:ahLst/>
            <a:cxnLst/>
            <a:rect l="l" t="t" r="r" b="b"/>
            <a:pathLst>
              <a:path w="44914" h="46639" extrusionOk="0">
                <a:moveTo>
                  <a:pt x="29574" y="0"/>
                </a:moveTo>
                <a:lnTo>
                  <a:pt x="22726" y="13884"/>
                </a:lnTo>
                <a:lnTo>
                  <a:pt x="6928" y="7656"/>
                </a:lnTo>
                <a:lnTo>
                  <a:pt x="0" y="17173"/>
                </a:lnTo>
                <a:lnTo>
                  <a:pt x="15178" y="26554"/>
                </a:lnTo>
                <a:lnTo>
                  <a:pt x="8815" y="40950"/>
                </a:lnTo>
                <a:lnTo>
                  <a:pt x="21351" y="46639"/>
                </a:lnTo>
                <a:lnTo>
                  <a:pt x="27525" y="32539"/>
                </a:lnTo>
                <a:lnTo>
                  <a:pt x="40681" y="40061"/>
                </a:lnTo>
                <a:lnTo>
                  <a:pt x="41381" y="38335"/>
                </a:lnTo>
                <a:lnTo>
                  <a:pt x="42891" y="34453"/>
                </a:lnTo>
                <a:lnTo>
                  <a:pt x="43700" y="32377"/>
                </a:lnTo>
                <a:lnTo>
                  <a:pt x="44374" y="30490"/>
                </a:lnTo>
                <a:lnTo>
                  <a:pt x="44616" y="29735"/>
                </a:lnTo>
                <a:lnTo>
                  <a:pt x="44805" y="29115"/>
                </a:lnTo>
                <a:lnTo>
                  <a:pt x="44913" y="28684"/>
                </a:lnTo>
                <a:lnTo>
                  <a:pt x="44913" y="28549"/>
                </a:lnTo>
                <a:lnTo>
                  <a:pt x="44913" y="28468"/>
                </a:lnTo>
                <a:lnTo>
                  <a:pt x="44832" y="28388"/>
                </a:lnTo>
                <a:lnTo>
                  <a:pt x="44724" y="28280"/>
                </a:lnTo>
                <a:lnTo>
                  <a:pt x="44320" y="28010"/>
                </a:lnTo>
                <a:lnTo>
                  <a:pt x="42918" y="27120"/>
                </a:lnTo>
                <a:lnTo>
                  <a:pt x="41004" y="25961"/>
                </a:lnTo>
                <a:lnTo>
                  <a:pt x="38847" y="24667"/>
                </a:lnTo>
                <a:lnTo>
                  <a:pt x="34831" y="22322"/>
                </a:lnTo>
                <a:lnTo>
                  <a:pt x="32997" y="21270"/>
                </a:lnTo>
                <a:lnTo>
                  <a:pt x="40896" y="4933"/>
                </a:lnTo>
                <a:lnTo>
                  <a:pt x="29574" y="0"/>
                </a:lnTo>
                <a:close/>
              </a:path>
            </a:pathLst>
          </a:custGeom>
          <a:solidFill>
            <a:schemeClr val="accent4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dist="47625" dir="366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A68B-851B-4497-92DD-AD9676CFD6C7}" type="datetimeFigureOut">
              <a:rPr lang="zh-CN" altLang="en-US" smtClean="0"/>
              <a:t>2022/4/15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776224"/>
            <a:ext cx="102900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lfa Slab One"/>
              <a:buNone/>
              <a:defRPr sz="2800">
                <a:solidFill>
                  <a:schemeClr val="lt1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●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○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atamaran"/>
              <a:buChar char="■"/>
              <a:defRPr sz="1600">
                <a:solidFill>
                  <a:schemeClr val="l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1.png"/><Relationship Id="rId1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slide" Target="slide7.xml"/><Relationship Id="rId17" Type="http://schemas.openxmlformats.org/officeDocument/2006/relationships/image" Target="../media/image34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20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image" Target="../media/image30.svg"/><Relationship Id="rId5" Type="http://schemas.openxmlformats.org/officeDocument/2006/relationships/image" Target="../media/image26.png"/><Relationship Id="rId15" Type="http://schemas.openxmlformats.org/officeDocument/2006/relationships/slide" Target="slide9.xml"/><Relationship Id="rId10" Type="http://schemas.openxmlformats.org/officeDocument/2006/relationships/image" Target="../media/image29.png"/><Relationship Id="rId19" Type="http://schemas.openxmlformats.org/officeDocument/2006/relationships/image" Target="../media/image24.svg"/><Relationship Id="rId4" Type="http://schemas.openxmlformats.org/officeDocument/2006/relationships/image" Target="../media/image25.jpeg"/><Relationship Id="rId9" Type="http://schemas.openxmlformats.org/officeDocument/2006/relationships/slide" Target="slide6.xml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slide" Target="slid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gif"/><Relationship Id="rId5" Type="http://schemas.openxmlformats.org/officeDocument/2006/relationships/image" Target="../media/image35.png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slide" Target="slide5.xml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gif"/><Relationship Id="rId5" Type="http://schemas.openxmlformats.org/officeDocument/2006/relationships/slide" Target="slide5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gif"/><Relationship Id="rId5" Type="http://schemas.openxmlformats.org/officeDocument/2006/relationships/slide" Target="slide5.xml"/><Relationship Id="rId4" Type="http://schemas.openxmlformats.org/officeDocument/2006/relationships/image" Target="../media/image19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49.gif"/><Relationship Id="rId3" Type="http://schemas.openxmlformats.org/officeDocument/2006/relationships/audio" Target="../media/audio1.wav"/><Relationship Id="rId7" Type="http://schemas.openxmlformats.org/officeDocument/2006/relationships/slide" Target="slide21.xml"/><Relationship Id="rId12" Type="http://schemas.openxmlformats.org/officeDocument/2006/relationships/image" Target="../media/image4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11" Type="http://schemas.openxmlformats.org/officeDocument/2006/relationships/image" Target="../media/image47.png"/><Relationship Id="rId5" Type="http://schemas.openxmlformats.org/officeDocument/2006/relationships/image" Target="../media/image46.jpeg"/><Relationship Id="rId10" Type="http://schemas.openxmlformats.org/officeDocument/2006/relationships/slide" Target="slide6.xml"/><Relationship Id="rId4" Type="http://schemas.openxmlformats.org/officeDocument/2006/relationships/image" Target="../media/image45.jpeg"/><Relationship Id="rId9" Type="http://schemas.openxmlformats.org/officeDocument/2006/relationships/slide" Target="slide2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audio" Target="../media/audio1.wav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10" Type="http://schemas.openxmlformats.org/officeDocument/2006/relationships/image" Target="../media/image50.png"/><Relationship Id="rId4" Type="http://schemas.openxmlformats.org/officeDocument/2006/relationships/image" Target="../media/image40.emf"/><Relationship Id="rId9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audio" Target="../media/audio1.wav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10" Type="http://schemas.openxmlformats.org/officeDocument/2006/relationships/image" Target="../media/image50.png"/><Relationship Id="rId4" Type="http://schemas.openxmlformats.org/officeDocument/2006/relationships/image" Target="../media/image40.emf"/><Relationship Id="rId9" Type="http://schemas.openxmlformats.org/officeDocument/2006/relationships/slide" Target="slide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audio" Target="../media/audio1.wav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11" Type="http://schemas.openxmlformats.org/officeDocument/2006/relationships/image" Target="../media/image50.png"/><Relationship Id="rId5" Type="http://schemas.openxmlformats.org/officeDocument/2006/relationships/image" Target="../media/image41.emf"/><Relationship Id="rId10" Type="http://schemas.openxmlformats.org/officeDocument/2006/relationships/slide" Target="slide19.xml"/><Relationship Id="rId4" Type="http://schemas.openxmlformats.org/officeDocument/2006/relationships/image" Target="../media/image40.emf"/><Relationship Id="rId9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audio" Target="../media/audio1.wav"/><Relationship Id="rId7" Type="http://schemas.openxmlformats.org/officeDocument/2006/relationships/image" Target="../media/image4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11" Type="http://schemas.openxmlformats.org/officeDocument/2006/relationships/image" Target="../media/image50.png"/><Relationship Id="rId5" Type="http://schemas.openxmlformats.org/officeDocument/2006/relationships/image" Target="../media/image41.emf"/><Relationship Id="rId10" Type="http://schemas.openxmlformats.org/officeDocument/2006/relationships/slide" Target="slide19.xml"/><Relationship Id="rId4" Type="http://schemas.openxmlformats.org/officeDocument/2006/relationships/image" Target="../media/image40.emf"/><Relationship Id="rId9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88086">
            <a:off x="4285783" y="413068"/>
            <a:ext cx="1319764" cy="10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16" y="732515"/>
            <a:ext cx="7221108" cy="560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75" y="289916"/>
            <a:ext cx="1592643" cy="9140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3349" y="1864522"/>
            <a:ext cx="2025823" cy="49934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557" y="4264077"/>
            <a:ext cx="11517443" cy="25939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71677"/>
            <a:ext cx="3764906" cy="71296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229" y="-68642"/>
            <a:ext cx="4656021" cy="232801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9414" y="268893"/>
            <a:ext cx="1292002" cy="7536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2042" y="353221"/>
            <a:ext cx="573750" cy="33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0750E9-378B-4585-8013-DCEF51033B9D}"/>
              </a:ext>
            </a:extLst>
          </p:cNvPr>
          <p:cNvSpPr txBox="1"/>
          <p:nvPr/>
        </p:nvSpPr>
        <p:spPr>
          <a:xfrm>
            <a:off x="3340765" y="2332313"/>
            <a:ext cx="6294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Coiny" panose="02000903060500060000" pitchFamily="2" charset="0"/>
              </a:rPr>
              <a:t>Thứ</a:t>
            </a:r>
            <a:r>
              <a:rPr lang="en-US" sz="2800" dirty="0">
                <a:latin typeface="Coiny" panose="02000903060500060000" pitchFamily="2" charset="0"/>
              </a:rPr>
              <a:t> … </a:t>
            </a:r>
            <a:r>
              <a:rPr lang="en-US" sz="2800" dirty="0" err="1">
                <a:latin typeface="Coiny" panose="02000903060500060000" pitchFamily="2" charset="0"/>
              </a:rPr>
              <a:t>ngày</a:t>
            </a:r>
            <a:r>
              <a:rPr lang="en-US" sz="2800" dirty="0">
                <a:latin typeface="Coiny" panose="02000903060500060000" pitchFamily="2" charset="0"/>
              </a:rPr>
              <a:t> … </a:t>
            </a:r>
            <a:r>
              <a:rPr lang="en-US" sz="2800" dirty="0" err="1">
                <a:latin typeface="Coiny" panose="02000903060500060000" pitchFamily="2" charset="0"/>
              </a:rPr>
              <a:t>tháng</a:t>
            </a:r>
            <a:r>
              <a:rPr lang="en-US" sz="2800" dirty="0">
                <a:latin typeface="Coiny" panose="02000903060500060000" pitchFamily="2" charset="0"/>
              </a:rPr>
              <a:t> … </a:t>
            </a:r>
            <a:r>
              <a:rPr lang="en-US" sz="2800" dirty="0" err="1">
                <a:latin typeface="Coiny" panose="02000903060500060000" pitchFamily="2" charset="0"/>
              </a:rPr>
              <a:t>năm</a:t>
            </a:r>
            <a:r>
              <a:rPr lang="en-US" sz="2800" dirty="0">
                <a:latin typeface="Coiny" panose="02000903060500060000" pitchFamily="2" charset="0"/>
              </a:rPr>
              <a:t> 2022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3CDAD9-B1BD-4382-B54C-2A27D5987127}"/>
              </a:ext>
            </a:extLst>
          </p:cNvPr>
          <p:cNvSpPr txBox="1"/>
          <p:nvPr/>
        </p:nvSpPr>
        <p:spPr>
          <a:xfrm>
            <a:off x="5489637" y="2943257"/>
            <a:ext cx="1664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0A224"/>
                </a:solidFill>
                <a:latin typeface="Coiny" panose="02000903060500060000" pitchFamily="2" charset="0"/>
              </a:rPr>
              <a:t>Toán</a:t>
            </a:r>
            <a:endParaRPr lang="en-US" sz="4000" dirty="0">
              <a:solidFill>
                <a:srgbClr val="F0A224"/>
              </a:solidFill>
              <a:latin typeface="Coiny" panose="0200090306050006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DE847F-74C3-4424-BCAE-13DE658F06AD}"/>
              </a:ext>
            </a:extLst>
          </p:cNvPr>
          <p:cNvSpPr txBox="1"/>
          <p:nvPr/>
        </p:nvSpPr>
        <p:spPr>
          <a:xfrm>
            <a:off x="3285814" y="3736081"/>
            <a:ext cx="6194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50" dirty="0">
                <a:ln w="0"/>
                <a:solidFill>
                  <a:srgbClr val="6EA33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UTM Cookies" panose="02040603050506020204" pitchFamily="18" charset="0"/>
              </a:rPr>
              <a:t>ÔN TẬP VỀ CÁC PHÉP TÍNH VỚI SỐ ĐO THỜI GIAN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900" y="-229800"/>
            <a:ext cx="2700000" cy="1755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00000" cy="175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412" y="0"/>
            <a:ext cx="1620000" cy="10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195394"/>
            <a:ext cx="12330000" cy="45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351556"/>
            <a:ext cx="12330000" cy="45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507718"/>
            <a:ext cx="12330000" cy="45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663879"/>
            <a:ext cx="12330000" cy="4571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D1349F-689A-4919-BF91-9B8712A4F8CE}"/>
              </a:ext>
            </a:extLst>
          </p:cNvPr>
          <p:cNvGrpSpPr/>
          <p:nvPr/>
        </p:nvGrpSpPr>
        <p:grpSpPr>
          <a:xfrm>
            <a:off x="3062601" y="544403"/>
            <a:ext cx="6335284" cy="6313597"/>
            <a:chOff x="3259204" y="722177"/>
            <a:chExt cx="5673592" cy="59417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9204" y="722177"/>
              <a:ext cx="5673592" cy="565325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79373" y="3764620"/>
              <a:ext cx="5233255" cy="2899259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088" y="1100100"/>
            <a:ext cx="191250" cy="36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939" y="490200"/>
            <a:ext cx="101250" cy="315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479372" y="2572894"/>
            <a:ext cx="5233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A400"/>
                </a:solidFill>
                <a:latin typeface="Coiny" panose="02000903060500060000" pitchFamily="2" charset="0"/>
                <a:ea typeface="Tahoma" panose="020B0604030504040204" pitchFamily="34" charset="0"/>
                <a:cs typeface="Calibri" panose="020F0502020204030204" pitchFamily="34" charset="0"/>
              </a:rPr>
              <a:t>KHỞI ĐỘNG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45470"/>
            <a:ext cx="7867650" cy="64097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10274" y="208926"/>
            <a:ext cx="3239102" cy="48118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3C68FF-C9F4-421F-A6AA-0A75463FCA95}"/>
              </a:ext>
            </a:extLst>
          </p:cNvPr>
          <p:cNvSpPr txBox="1"/>
          <p:nvPr/>
        </p:nvSpPr>
        <p:spPr>
          <a:xfrm>
            <a:off x="0" y="208926"/>
            <a:ext cx="7361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0A224"/>
                </a:solidFill>
                <a:latin typeface="Coiny" panose="02000903060500060000" pitchFamily="2" charset="0"/>
              </a:rPr>
              <a:t>TRÒ CHƠI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C38278-A3CC-49E6-AAE0-5E6391A79DFF}"/>
              </a:ext>
            </a:extLst>
          </p:cNvPr>
          <p:cNvGrpSpPr/>
          <p:nvPr/>
        </p:nvGrpSpPr>
        <p:grpSpPr>
          <a:xfrm>
            <a:off x="-277548" y="1969920"/>
            <a:ext cx="7839173" cy="2800767"/>
            <a:chOff x="-109383" y="1619902"/>
            <a:chExt cx="7839173" cy="280076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F98953A-3DF8-45A6-B1D5-C7AC3E366912}"/>
                </a:ext>
              </a:extLst>
            </p:cNvPr>
            <p:cNvSpPr txBox="1"/>
            <p:nvPr/>
          </p:nvSpPr>
          <p:spPr>
            <a:xfrm>
              <a:off x="-109383" y="1619902"/>
              <a:ext cx="7839173" cy="28007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800" dirty="0">
                  <a:solidFill>
                    <a:srgbClr val="656C76"/>
                  </a:solidFill>
                  <a:latin typeface="Coiny" panose="02000903060500060000" pitchFamily="2" charset="0"/>
                </a:rPr>
                <a:t>GIẢI CỨU </a:t>
              </a:r>
            </a:p>
            <a:p>
              <a:pPr algn="ctr"/>
              <a:r>
                <a:rPr lang="en-US" sz="8800" dirty="0">
                  <a:solidFill>
                    <a:srgbClr val="656C76"/>
                  </a:solidFill>
                  <a:latin typeface="Coiny" panose="02000903060500060000" pitchFamily="2" charset="0"/>
                </a:rPr>
                <a:t>V   I CON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2839CCEB-9216-46A7-962E-9E0A06B3F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995482" y="3020285"/>
              <a:ext cx="1121491" cy="10174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131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45470"/>
            <a:ext cx="7867650" cy="64097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410274" y="208926"/>
            <a:ext cx="3239102" cy="481189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45699ED-F7DB-471A-85D3-E4BCEDF11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965434" y="3448050"/>
            <a:ext cx="2617076" cy="3211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536260-2E09-42D4-9019-CA4FDA977690}"/>
              </a:ext>
            </a:extLst>
          </p:cNvPr>
          <p:cNvSpPr txBox="1"/>
          <p:nvPr/>
        </p:nvSpPr>
        <p:spPr>
          <a:xfrm>
            <a:off x="73574" y="208926"/>
            <a:ext cx="72140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	Do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may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nên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bị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lạc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rồi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hãy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giúp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vượt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chướng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ngại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trở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nhà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mình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cs typeface="Calibri" panose="020F0502020204030204" pitchFamily="34" charset="0"/>
              </a:rPr>
              <a:t>nhé</a:t>
            </a: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1692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appy animals cartoon on the nature scene:: tasmeemME.com">
            <a:extLst>
              <a:ext uri="{FF2B5EF4-FFF2-40B4-BE49-F238E27FC236}">
                <a16:creationId xmlns:a16="http://schemas.microsoft.com/office/drawing/2014/main" id="{D93D6156-028D-42A3-908D-7EDE9F7BC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176" y="1091704"/>
            <a:ext cx="5471082" cy="518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4C81C98-85EE-49F6-9648-D8FC956C4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5" y="300064"/>
            <a:ext cx="6290329" cy="6257871"/>
          </a:xfrm>
          <a:prstGeom prst="rect">
            <a:avLst/>
          </a:prstGeom>
        </p:spPr>
      </p:pic>
      <p:pic>
        <p:nvPicPr>
          <p:cNvPr id="2778" name="đá">
            <a:hlinkClick r:id="rId6" action="ppaction://hlinksldjump"/>
            <a:extLst>
              <a:ext uri="{FF2B5EF4-FFF2-40B4-BE49-F238E27FC236}">
                <a16:creationId xmlns:a16="http://schemas.microsoft.com/office/drawing/2014/main" id="{D206CC8A-D824-4208-87DE-EF118AD717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019496" y="1182216"/>
            <a:ext cx="674028" cy="379907"/>
          </a:xfrm>
          <a:prstGeom prst="rect">
            <a:avLst/>
          </a:prstGeom>
        </p:spPr>
      </p:pic>
      <p:pic>
        <p:nvPicPr>
          <p:cNvPr id="2779" name="vũng nước">
            <a:hlinkClick r:id="rId9" action="ppaction://hlinksldjump"/>
            <a:extLst>
              <a:ext uri="{FF2B5EF4-FFF2-40B4-BE49-F238E27FC236}">
                <a16:creationId xmlns:a16="http://schemas.microsoft.com/office/drawing/2014/main" id="{7D65C30E-499E-43F6-9969-1844E32D696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5400000">
            <a:off x="1057034" y="1136441"/>
            <a:ext cx="611786" cy="522312"/>
          </a:xfrm>
          <a:prstGeom prst="rect">
            <a:avLst/>
          </a:prstGeom>
        </p:spPr>
      </p:pic>
      <p:pic>
        <p:nvPicPr>
          <p:cNvPr id="2780" name="cây">
            <a:hlinkClick r:id="rId12" action="ppaction://hlinksldjump"/>
            <a:extLst>
              <a:ext uri="{FF2B5EF4-FFF2-40B4-BE49-F238E27FC236}">
                <a16:creationId xmlns:a16="http://schemas.microsoft.com/office/drawing/2014/main" id="{59F6F28E-7DDD-4FAF-BEDB-1FDFC731BD4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458610" y="2923704"/>
            <a:ext cx="969080" cy="311867"/>
          </a:xfrm>
          <a:prstGeom prst="rect">
            <a:avLst/>
          </a:prstGeom>
        </p:spPr>
      </p:pic>
      <p:pic>
        <p:nvPicPr>
          <p:cNvPr id="2782" name="cuối cùng">
            <a:hlinkClick r:id="rId15" action="ppaction://hlinksldjump"/>
            <a:extLst>
              <a:ext uri="{FF2B5EF4-FFF2-40B4-BE49-F238E27FC236}">
                <a16:creationId xmlns:a16="http://schemas.microsoft.com/office/drawing/2014/main" id="{5C8E0916-90A0-49C4-9DFC-9325239E1F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4123924" y="4147800"/>
            <a:ext cx="465171" cy="47709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D150F20-8D73-4742-87B5-0BBE1B763DAC}"/>
              </a:ext>
            </a:extLst>
          </p:cNvPr>
          <p:cNvGrpSpPr/>
          <p:nvPr/>
        </p:nvGrpSpPr>
        <p:grpSpPr>
          <a:xfrm>
            <a:off x="8889431" y="2923704"/>
            <a:ext cx="3049643" cy="2054375"/>
            <a:chOff x="9022937" y="2570524"/>
            <a:chExt cx="3049643" cy="2054375"/>
          </a:xfrm>
        </p:grpSpPr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C0B0CC18-55ED-4C6A-8D77-C8C9D70AFBCA}"/>
                </a:ext>
              </a:extLst>
            </p:cNvPr>
            <p:cNvSpPr/>
            <p:nvPr/>
          </p:nvSpPr>
          <p:spPr>
            <a:xfrm>
              <a:off x="9022937" y="2570524"/>
              <a:ext cx="3049643" cy="2054375"/>
            </a:xfrm>
            <a:prstGeom prst="cloud">
              <a:avLst/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164F83-9CC1-47A1-B174-BCFB8A794717}"/>
                </a:ext>
              </a:extLst>
            </p:cNvPr>
            <p:cNvSpPr txBox="1"/>
            <p:nvPr/>
          </p:nvSpPr>
          <p:spPr>
            <a:xfrm>
              <a:off x="9266072" y="2844523"/>
              <a:ext cx="27116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Cảm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ơn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các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bạn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đã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giúp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mình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trở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về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nhà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nhé</a:t>
              </a:r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!</a:t>
              </a:r>
            </a:p>
          </p:txBody>
        </p:sp>
      </p:grpSp>
      <p:pic>
        <p:nvPicPr>
          <p:cNvPr id="1946" name="Graphic 1945">
            <a:extLst>
              <a:ext uri="{FF2B5EF4-FFF2-40B4-BE49-F238E27FC236}">
                <a16:creationId xmlns:a16="http://schemas.microsoft.com/office/drawing/2014/main" id="{95F99BB2-4ACA-48A8-85CC-9513DD95B4D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65270" y="1596671"/>
            <a:ext cx="922180" cy="1131509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CDFF675B-911D-4F92-9E17-B485C4122304}"/>
              </a:ext>
            </a:extLst>
          </p:cNvPr>
          <p:cNvGrpSpPr/>
          <p:nvPr/>
        </p:nvGrpSpPr>
        <p:grpSpPr>
          <a:xfrm>
            <a:off x="7696638" y="38997"/>
            <a:ext cx="3605664" cy="1019656"/>
            <a:chOff x="7696638" y="38997"/>
            <a:chExt cx="3605664" cy="1019656"/>
          </a:xfrm>
        </p:grpSpPr>
        <p:sp>
          <p:nvSpPr>
            <p:cNvPr id="40" name="Arrow: Right 39">
              <a:extLst>
                <a:ext uri="{FF2B5EF4-FFF2-40B4-BE49-F238E27FC236}">
                  <a16:creationId xmlns:a16="http://schemas.microsoft.com/office/drawing/2014/main" id="{92B07C31-DC8B-49A4-81D6-1639DAC53AC7}"/>
                </a:ext>
              </a:extLst>
            </p:cNvPr>
            <p:cNvSpPr/>
            <p:nvPr/>
          </p:nvSpPr>
          <p:spPr>
            <a:xfrm>
              <a:off x="7696638" y="38997"/>
              <a:ext cx="3605664" cy="1019656"/>
            </a:xfrm>
            <a:prstGeom prst="rightArrow">
              <a:avLst>
                <a:gd name="adj1" fmla="val 54123"/>
                <a:gd name="adj2" fmla="val 61165"/>
              </a:avLst>
            </a:prstGeom>
            <a:solidFill>
              <a:srgbClr val="FFFF00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hlinkClick r:id="rId20" action="ppaction://hlinksldjump"/>
              <a:extLst>
                <a:ext uri="{FF2B5EF4-FFF2-40B4-BE49-F238E27FC236}">
                  <a16:creationId xmlns:a16="http://schemas.microsoft.com/office/drawing/2014/main" id="{B63DB6C5-C02E-47C7-B8F0-3F462501290D}"/>
                </a:ext>
              </a:extLst>
            </p:cNvPr>
            <p:cNvSpPr txBox="1"/>
            <p:nvPr/>
          </p:nvSpPr>
          <p:spPr>
            <a:xfrm>
              <a:off x="7696638" y="284679"/>
              <a:ext cx="34814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Coiny" panose="02000903060500060000" pitchFamily="2" charset="0"/>
                  <a:cs typeface="Calibri" panose="020F0502020204030204" pitchFamily="34" charset="0"/>
                </a:rPr>
                <a:t>Kết</a:t>
              </a:r>
              <a:r>
                <a:rPr lang="en-US" sz="2800" dirty="0">
                  <a:latin typeface="Coiny" panose="02000903060500060000" pitchFamily="2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  <a:cs typeface="Calibri" panose="020F0502020204030204" pitchFamily="34" charset="0"/>
                </a:rPr>
                <a:t>thúc</a:t>
              </a:r>
              <a:r>
                <a:rPr lang="en-US" sz="2800" dirty="0">
                  <a:latin typeface="Coiny" panose="02000903060500060000" pitchFamily="2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  <a:cs typeface="Calibri" panose="020F0502020204030204" pitchFamily="34" charset="0"/>
                </a:rPr>
                <a:t>trò</a:t>
              </a:r>
              <a:r>
                <a:rPr lang="en-US" sz="2800" dirty="0">
                  <a:latin typeface="Coiny" panose="02000903060500060000" pitchFamily="2" charset="0"/>
                  <a:cs typeface="Calibri" panose="020F0502020204030204" pitchFamily="34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  <a:cs typeface="Calibri" panose="020F0502020204030204" pitchFamily="34" charset="0"/>
                </a:rPr>
                <a:t>chơi</a:t>
              </a:r>
              <a:endParaRPr lang="en-US" sz="2800" dirty="0">
                <a:latin typeface="Coiny" panose="02000903060500060000" pitchFamily="2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797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0.00046 L 0.0181 -0.00186 L 0.05169 -0.00371 C 0.05325 -0.00394 0.0539 -0.00834 0.05508 -0.01065 C 0.05651 -0.0132 0.05807 -0.01528 0.0595 -0.01783 C 0.05976 -0.0213 0.06002 -0.02477 0.06029 -0.02848 C 0.06055 -0.03056 0.0612 -0.03288 0.0612 -0.03542 C 0.0612 -0.04538 0.06055 -0.05533 0.06029 -0.06551 C 0.06002 -0.09468 0.06068 -0.12825 0.05859 -0.15903 C 0.05833 -0.16181 0.05807 -0.16482 0.05768 -0.16783 C 0.05859 -0.17755 0.05911 -0.18797 0.06029 -0.19792 C 0.06081 -0.20186 0.0625 -0.20487 0.06458 -0.20487 C 0.08216 -0.20579 0.09974 -0.20579 0.11719 -0.20672 C 0.13815 -0.20533 0.14284 -0.22176 0.14909 -0.19954 C 0.14974 -0.19723 0.15039 -0.19491 0.15091 -0.1926 C 0.15156 -0.18959 0.15208 -0.18658 0.1526 -0.1838 C 0.15312 -0.17547 0.15377 -0.16713 0.1543 -0.15903 C 0.15469 -0.15417 0.15508 -0.14954 0.15521 -0.14491 C 0.15625 -0.08658 0.15599 -0.06482 0.15599 -0.0125 L 0.15599 -0.01227 " pathEditMode="relative" rAng="0" ptsTypes="AAAAAAAAAAAAAAAAAAAAA">
                                      <p:cBhvr>
                                        <p:cTn id="6" dur="25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99" y="-10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7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99 -0.01227 L 0.15599 -0.01204 C 0.15612 -0.00347 0.1569 0.05324 0.15847 0.06504 C 0.15873 0.06643 0.16081 0.0662 0.16198 0.06666 C 0.16276 0.07338 0.16328 0.0794 0.16459 0.08588 C 0.16472 0.0868 0.1655 0.08773 0.16628 0.08865 C 0.17044 0.09259 0.17097 0.09236 0.17578 0.09328 C 0.17748 0.09352 0.17917 0.09421 0.18086 0.09421 C 0.21875 0.09815 0.21133 0.09699 0.25417 0.09815 C 0.25821 0.09838 0.26224 0.09907 0.26628 0.09907 C 0.29844 0.09907 0.28946 0.10324 0.30248 0.09606 C 0.303 0.09398 0.30339 0.09166 0.30417 0.08935 C 0.30482 0.0875 0.30599 0.08588 0.30677 0.08379 C 0.30716 0.08287 0.30729 0.08171 0.30768 0.08102 C 0.30729 0.07176 0.30729 0.06227 0.30677 0.05254 C 0.30664 0.05162 0.30599 0.05092 0.30586 0.05 C 0.30547 0.0449 0.30534 0.04004 0.30508 0.03495 C 0.30638 0.00347 0.30586 0.02083 0.30586 -0.0176 L 0.30586 -0.0176 " pathEditMode="relative" rAng="0" ptsTypes="AAAAAAAAAAAAAAAAAAA">
                                      <p:cBhvr>
                                        <p:cTn id="16" dur="20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78" y="534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8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38 -0.02871 L 0.30638 -0.02871 C 0.30781 -0.05347 0.30729 -0.03565 0.30638 -0.06551 C 0.30521 -0.10486 0.30938 -0.0919 0.30391 -0.10695 C 0.30417 -0.11459 0.30417 -0.12222 0.30469 -0.12986 C 0.30482 -0.13148 0.30508 -0.1331 0.3056 -0.13449 C 0.30651 -0.13727 0.30781 -0.13959 0.30899 -0.14213 C 0.30977 -0.14375 0.31081 -0.14514 0.31159 -0.14676 C 0.31459 -0.15324 0.31172 -0.15047 0.31589 -0.15278 C 0.3168 -0.1544 0.31732 -0.15672 0.31849 -0.15741 C 0.32123 -0.15926 0.32709 -0.16042 0.32709 -0.16042 L 0.38229 -0.15903 C 0.3849 -0.1588 0.38685 -0.15486 0.38919 -0.15278 L 0.39271 -0.14977 C 0.39323 -0.14676 0.39362 -0.14352 0.3944 -0.14051 C 0.39883 -0.125 0.39571 -0.14352 0.39779 -0.12847 C 0.39805 -0.1206 0.39805 -0.11297 0.3987 -0.10533 C 0.39896 -0.10209 0.40039 -0.0963 0.40039 -0.0963 C 0.40104 -0.06759 0.4013 -0.03889 0.40209 -0.01042 C 0.40222 -0.0088 0.40287 -0.00741 0.403 -0.00579 C 0.40352 0.00185 0.40339 0.00949 0.40391 0.01713 C 0.40404 0.01921 0.40443 0.02129 0.40469 0.02338 C 0.40521 0.02685 0.40586 0.03055 0.40651 0.03403 C 0.40612 0.08657 0.40612 0.13935 0.4056 0.1919 C 0.4056 0.19398 0.40482 0.19583 0.40469 0.19791 C 0.403 0.22037 0.40508 0.20833 0.403 0.21944 C 0.40274 0.22963 0.40287 0.24004 0.40209 0.25 C 0.40183 0.25486 0.40039 0.25926 0.39961 0.26389 L 0.3987 0.26852 C 0.3974 0.27523 0.39753 0.27731 0.39518 0.28217 C 0.3944 0.28403 0.39375 0.28588 0.39271 0.2868 C 0.39128 0.28796 0.38972 0.28773 0.38828 0.28842 C 0.38724 0.28889 0.38607 0.28935 0.3849 0.29004 C 0.37774 0.28935 0.37044 0.28935 0.36328 0.28842 C 0.36237 0.28819 0.36159 0.28727 0.36081 0.2868 C 0.35847 0.28611 0.35612 0.28611 0.35391 0.28541 C 0.35274 0.28495 0.35156 0.28403 0.35039 0.28379 C 0.34844 0.28356 0.34636 0.28379 0.3444 0.28379 L 0.3444 0.28379 " pathEditMode="relative" ptsTypes="AAAAAAAAAAAAAAAAAAAAAAAAAAAAAAAAAAAAAAA">
                                      <p:cBhvr>
                                        <p:cTn id="26" dur="20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44 0.28403 L 0.3444 0.28426 C 0.3418 0.28241 0.33933 0.28033 0.33659 0.27871 C 0.33516 0.27778 0.33373 0.27755 0.33229 0.27755 C 0.32331 0.27755 0.31446 0.27917 0.3056 0.28033 C 0.30443 0.28056 0.30274 0.2801 0.30209 0.28125 C 0.30104 0.28357 0.30143 0.28681 0.3013 0.28936 C 0.30091 0.29329 0.30078 0.29746 0.30039 0.30139 C 0.30026 0.30278 0.29974 0.30394 0.29948 0.30533 C 0.29922 0.30741 0.29896 0.30973 0.2987 0.31181 C 0.29844 0.34653 0.29779 0.38102 0.29779 0.41551 C 0.29779 0.43033 0.29505 0.44653 0.2987 0.46042 C 0.29883 0.46135 0.31393 0.45834 0.31589 0.45787 L 0.33919 0.46042 C 0.34115 0.46088 0.34323 0.46181 0.34518 0.46181 C 0.35013 0.4625 0.35495 0.46273 0.3599 0.46343 C 0.35794 0.50648 0.35755 0.4963 0.35899 0.53889 C 0.35912 0.54283 0.35951 0.54699 0.3599 0.55093 C 0.36042 0.55625 0.36159 0.56667 0.36159 0.5669 C 0.36185 0.57477 0.36146 0.58264 0.3625 0.59074 C 0.36263 0.59213 0.36406 0.59329 0.36511 0.59329 C 0.37709 0.59445 0.38919 0.59422 0.4013 0.59445 C 0.403 0.59537 0.40469 0.59699 0.40638 0.59699 C 0.40951 0.59792 0.41276 0.59792 0.41589 0.59861 C 0.41849 0.59908 0.4211 0.59954 0.4237 0.60023 L 0.5737 0.59699 L 0.61081 0.59607 C 0.61446 0.59584 0.62539 0.5926 0.628 0.5919 C 0.63633 0.59028 0.63203 0.59098 0.64102 0.58936 C 0.64662 0.58681 0.66081 0.58056 0.66341 0.57986 L 0.67031 0.57871 C 0.67175 0.57732 0.67305 0.5757 0.67461 0.57477 C 0.68086 0.57037 0.68763 0.56806 0.69362 0.56273 C 0.6961 0.56042 0.6987 0.55811 0.7013 0.55625 C 0.70417 0.55394 0.70716 0.55301 0.7099 0.55093 C 0.71354 0.54815 0.7168 0.54445 0.72031 0.54144 C 0.73216 0.53102 0.72383 0.53866 0.73412 0.52963 C 0.73555 0.52824 0.73711 0.52732 0.73841 0.5257 C 0.73985 0.52385 0.74128 0.52223 0.74271 0.52014 C 0.74466 0.51806 0.74675 0.51621 0.7487 0.51343 C 0.75222 0.50949 0.7556 0.50486 0.75912 0.50047 C 0.76237 0.4963 0.76576 0.4919 0.76862 0.48727 C 0.77005 0.48473 0.77149 0.48195 0.77292 0.47917 C 0.77357 0.47801 0.77396 0.47616 0.77461 0.47523 C 0.77565 0.47315 0.77696 0.47176 0.77813 0.46991 C 0.77878 0.46875 0.77917 0.46713 0.77982 0.46598 C 0.7806 0.46459 0.78164 0.46343 0.78242 0.46181 C 0.78334 0.46042 0.78503 0.45648 0.78503 0.45672 L 0.78503 0.45648 " pathEditMode="relative" rAng="0" ptsTypes="AAAAAAAAAAAAAAAAAAAAAAAAAAAAAAAAAAAAAAAAAAAAAAAAA">
                                      <p:cBhvr>
                                        <p:cTn id="36" dur="2000" fill="hold"/>
                                        <p:tgtEl>
                                          <p:spTgt spid="19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8" y="154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19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8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C533C84-413F-449A-B559-B47D175C9C9C}"/>
              </a:ext>
            </a:extLst>
          </p:cNvPr>
          <p:cNvGrpSpPr/>
          <p:nvPr/>
        </p:nvGrpSpPr>
        <p:grpSpPr>
          <a:xfrm>
            <a:off x="4886792" y="117367"/>
            <a:ext cx="5818797" cy="3918358"/>
            <a:chOff x="6362693" y="362006"/>
            <a:chExt cx="3114102" cy="4519819"/>
          </a:xfrm>
        </p:grpSpPr>
        <p:grpSp>
          <p:nvGrpSpPr>
            <p:cNvPr id="19" name="组合 6">
              <a:extLst>
                <a:ext uri="{FF2B5EF4-FFF2-40B4-BE49-F238E27FC236}">
                  <a16:creationId xmlns:a16="http://schemas.microsoft.com/office/drawing/2014/main" id="{2D3D3D96-65D3-4CE8-9B8C-D1E69150DC88}"/>
                </a:ext>
              </a:extLst>
            </p:cNvPr>
            <p:cNvGrpSpPr/>
            <p:nvPr/>
          </p:nvGrpSpPr>
          <p:grpSpPr>
            <a:xfrm>
              <a:off x="6378273" y="1282490"/>
              <a:ext cx="3083430" cy="3599335"/>
              <a:chOff x="1249363" y="868048"/>
              <a:chExt cx="9126536" cy="535334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矩形 11">
                <a:extLst>
                  <a:ext uri="{FF2B5EF4-FFF2-40B4-BE49-F238E27FC236}">
                    <a16:creationId xmlns:a16="http://schemas.microsoft.com/office/drawing/2014/main" id="{0EBEE8E8-F4F7-41DC-94FD-EEA1B11A9305}"/>
                  </a:ext>
                </a:extLst>
              </p:cNvPr>
              <p:cNvSpPr/>
              <p:nvPr/>
            </p:nvSpPr>
            <p:spPr>
              <a:xfrm>
                <a:off x="1249363" y="868048"/>
                <a:ext cx="9126536" cy="5353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12">
                <a:extLst>
                  <a:ext uri="{FF2B5EF4-FFF2-40B4-BE49-F238E27FC236}">
                    <a16:creationId xmlns:a16="http://schemas.microsoft.com/office/drawing/2014/main" id="{A78E7E37-0473-4F1C-AC93-D3DAB47A52EF}"/>
                  </a:ext>
                </a:extLst>
              </p:cNvPr>
              <p:cNvSpPr/>
              <p:nvPr/>
            </p:nvSpPr>
            <p:spPr>
              <a:xfrm>
                <a:off x="1613648" y="1082203"/>
                <a:ext cx="8433138" cy="496753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83E1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5" name="直接连接符 8">
              <a:extLst>
                <a:ext uri="{FF2B5EF4-FFF2-40B4-BE49-F238E27FC236}">
                  <a16:creationId xmlns:a16="http://schemas.microsoft.com/office/drawing/2014/main" id="{FEC5F0C0-3B86-4811-B358-283B8AE169C8}"/>
                </a:ext>
              </a:extLst>
            </p:cNvPr>
            <p:cNvCxnSpPr/>
            <p:nvPr/>
          </p:nvCxnSpPr>
          <p:spPr>
            <a:xfrm flipV="1">
              <a:off x="6362693" y="680236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9">
              <a:extLst>
                <a:ext uri="{FF2B5EF4-FFF2-40B4-BE49-F238E27FC236}">
                  <a16:creationId xmlns:a16="http://schemas.microsoft.com/office/drawing/2014/main" id="{B91C31B9-0CAA-4F30-A85B-4B7B285CD950}"/>
                </a:ext>
              </a:extLst>
            </p:cNvPr>
            <p:cNvCxnSpPr/>
            <p:nvPr/>
          </p:nvCxnSpPr>
          <p:spPr>
            <a:xfrm flipH="1" flipV="1">
              <a:off x="7751129" y="663134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10">
              <a:extLst>
                <a:ext uri="{FF2B5EF4-FFF2-40B4-BE49-F238E27FC236}">
                  <a16:creationId xmlns:a16="http://schemas.microsoft.com/office/drawing/2014/main" id="{37425E6D-3E47-4A44-8094-D81C1A64442F}"/>
                </a:ext>
              </a:extLst>
            </p:cNvPr>
            <p:cNvSpPr/>
            <p:nvPr/>
          </p:nvSpPr>
          <p:spPr>
            <a:xfrm>
              <a:off x="7705692" y="362006"/>
              <a:ext cx="440475" cy="776497"/>
            </a:xfrm>
            <a:prstGeom prst="ellipse">
              <a:avLst/>
            </a:prstGeom>
            <a:solidFill>
              <a:srgbClr val="FFA400"/>
            </a:solidFill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3" name="图片 3">
            <a:extLst>
              <a:ext uri="{FF2B5EF4-FFF2-40B4-BE49-F238E27FC236}">
                <a16:creationId xmlns:a16="http://schemas.microsoft.com/office/drawing/2014/main" id="{CE4B9917-223B-4425-9222-0FA6F263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DCCBE0-5CEB-4CAD-A6EC-0814FF0B33D6}"/>
              </a:ext>
            </a:extLst>
          </p:cNvPr>
          <p:cNvSpPr txBox="1"/>
          <p:nvPr/>
        </p:nvSpPr>
        <p:spPr>
          <a:xfrm>
            <a:off x="5187407" y="1923030"/>
            <a:ext cx="5282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=      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A6574B0-E0DA-44D3-B5BD-2EEE28C803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320" y="1675367"/>
            <a:ext cx="748471" cy="1067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F1159E-4DF2-4EA3-AC62-BA5B46BE0E72}"/>
              </a:ext>
            </a:extLst>
          </p:cNvPr>
          <p:cNvSpPr txBox="1"/>
          <p:nvPr/>
        </p:nvSpPr>
        <p:spPr>
          <a:xfrm>
            <a:off x="8448320" y="1895189"/>
            <a:ext cx="805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</a:p>
        </p:txBody>
      </p:sp>
      <p:pic>
        <p:nvPicPr>
          <p:cNvPr id="11" name="Picture 10" descr="A drawing of a cat&#10;&#10;Description automatically generated with low confidence">
            <a:extLst>
              <a:ext uri="{FF2B5EF4-FFF2-40B4-BE49-F238E27FC236}">
                <a16:creationId xmlns:a16="http://schemas.microsoft.com/office/drawing/2014/main" id="{3B650689-6E3B-4E05-9AFA-263C7143BD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5" y="2038471"/>
            <a:ext cx="4783757" cy="478375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7074AC8-2492-4DD5-AC12-DC2F0F8429B2}"/>
              </a:ext>
            </a:extLst>
          </p:cNvPr>
          <p:cNvGrpSpPr/>
          <p:nvPr/>
        </p:nvGrpSpPr>
        <p:grpSpPr>
          <a:xfrm>
            <a:off x="10373710" y="5612525"/>
            <a:ext cx="1576552" cy="1136131"/>
            <a:chOff x="10373710" y="5612525"/>
            <a:chExt cx="1576552" cy="1136131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D464E6C0-2170-47C0-A8B8-AD17F7A032BB}"/>
                </a:ext>
              </a:extLst>
            </p:cNvPr>
            <p:cNvSpPr/>
            <p:nvPr/>
          </p:nvSpPr>
          <p:spPr>
            <a:xfrm flipH="1">
              <a:off x="10373710" y="5612525"/>
              <a:ext cx="1576552" cy="1136131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hlinkClick r:id="rId7" action="ppaction://hlinksldjump"/>
              <a:extLst>
                <a:ext uri="{FF2B5EF4-FFF2-40B4-BE49-F238E27FC236}">
                  <a16:creationId xmlns:a16="http://schemas.microsoft.com/office/drawing/2014/main" id="{5EB7C69C-4709-4509-9D01-F7159E1AACB1}"/>
                </a:ext>
              </a:extLst>
            </p:cNvPr>
            <p:cNvSpPr txBox="1"/>
            <p:nvPr/>
          </p:nvSpPr>
          <p:spPr>
            <a:xfrm>
              <a:off x="10510345" y="5944686"/>
              <a:ext cx="143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Coiny" panose="02000903060500060000" pitchFamily="2" charset="0"/>
                </a:rPr>
                <a:t>Trở</a:t>
              </a:r>
              <a:r>
                <a:rPr lang="en-US" sz="2800" dirty="0">
                  <a:latin typeface="Coiny" panose="02000903060500060000" pitchFamily="2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</a:rPr>
                <a:t>về</a:t>
              </a:r>
              <a:endParaRPr lang="en-US" sz="2800" dirty="0">
                <a:latin typeface="Coiny" panose="0200090306050006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6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">
            <a:extLst>
              <a:ext uri="{FF2B5EF4-FFF2-40B4-BE49-F238E27FC236}">
                <a16:creationId xmlns:a16="http://schemas.microsoft.com/office/drawing/2014/main" id="{CE4B9917-223B-4425-9222-0FA6F263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7074AC8-2492-4DD5-AC12-DC2F0F8429B2}"/>
              </a:ext>
            </a:extLst>
          </p:cNvPr>
          <p:cNvGrpSpPr/>
          <p:nvPr/>
        </p:nvGrpSpPr>
        <p:grpSpPr>
          <a:xfrm>
            <a:off x="10373710" y="5612525"/>
            <a:ext cx="1576552" cy="1136131"/>
            <a:chOff x="10373710" y="5612525"/>
            <a:chExt cx="1576552" cy="1136131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D464E6C0-2170-47C0-A8B8-AD17F7A032BB}"/>
                </a:ext>
              </a:extLst>
            </p:cNvPr>
            <p:cNvSpPr/>
            <p:nvPr/>
          </p:nvSpPr>
          <p:spPr>
            <a:xfrm flipH="1">
              <a:off x="10373710" y="5612525"/>
              <a:ext cx="1576552" cy="1136131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hlinkClick r:id="rId5" action="ppaction://hlinksldjump"/>
              <a:extLst>
                <a:ext uri="{FF2B5EF4-FFF2-40B4-BE49-F238E27FC236}">
                  <a16:creationId xmlns:a16="http://schemas.microsoft.com/office/drawing/2014/main" id="{5EB7C69C-4709-4509-9D01-F7159E1AACB1}"/>
                </a:ext>
              </a:extLst>
            </p:cNvPr>
            <p:cNvSpPr txBox="1"/>
            <p:nvPr/>
          </p:nvSpPr>
          <p:spPr>
            <a:xfrm>
              <a:off x="10510345" y="5944686"/>
              <a:ext cx="143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Coiny" panose="02000903060500060000" pitchFamily="2" charset="0"/>
                </a:rPr>
                <a:t>Trở</a:t>
              </a:r>
              <a:r>
                <a:rPr lang="en-US" sz="2800" dirty="0">
                  <a:latin typeface="Coiny" panose="02000903060500060000" pitchFamily="2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</a:rPr>
                <a:t>về</a:t>
              </a:r>
              <a:endParaRPr lang="en-US" sz="2800" dirty="0">
                <a:latin typeface="Coiny" panose="02000903060500060000" pitchFamily="2" charset="0"/>
              </a:endParaRPr>
            </a:p>
          </p:txBody>
        </p:sp>
      </p:grpSp>
      <p:pic>
        <p:nvPicPr>
          <p:cNvPr id="2050" name="Picture 2" descr="Reaction pack elephant GIF on GIFER - by Mobandis">
            <a:extLst>
              <a:ext uri="{FF2B5EF4-FFF2-40B4-BE49-F238E27FC236}">
                <a16:creationId xmlns:a16="http://schemas.microsoft.com/office/drawing/2014/main" id="{2596492F-DEFA-4BCE-908E-E2B5594EBD7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886" y="1586952"/>
            <a:ext cx="5150289" cy="515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D5FFD0C-4939-49A3-96D0-3E9B91A2E672}"/>
              </a:ext>
            </a:extLst>
          </p:cNvPr>
          <p:cNvGrpSpPr/>
          <p:nvPr/>
        </p:nvGrpSpPr>
        <p:grpSpPr>
          <a:xfrm>
            <a:off x="4886793" y="117367"/>
            <a:ext cx="5413346" cy="3918358"/>
            <a:chOff x="6362693" y="362006"/>
            <a:chExt cx="3114102" cy="4519819"/>
          </a:xfrm>
        </p:grpSpPr>
        <p:grpSp>
          <p:nvGrpSpPr>
            <p:cNvPr id="18" name="组合 6">
              <a:extLst>
                <a:ext uri="{FF2B5EF4-FFF2-40B4-BE49-F238E27FC236}">
                  <a16:creationId xmlns:a16="http://schemas.microsoft.com/office/drawing/2014/main" id="{0A5ED75A-C045-4D2A-8CFC-3D62359F2E1D}"/>
                </a:ext>
              </a:extLst>
            </p:cNvPr>
            <p:cNvGrpSpPr/>
            <p:nvPr/>
          </p:nvGrpSpPr>
          <p:grpSpPr>
            <a:xfrm>
              <a:off x="6378273" y="1282490"/>
              <a:ext cx="3083430" cy="3599335"/>
              <a:chOff x="1249363" y="868048"/>
              <a:chExt cx="9126536" cy="535334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矩形 11">
                <a:extLst>
                  <a:ext uri="{FF2B5EF4-FFF2-40B4-BE49-F238E27FC236}">
                    <a16:creationId xmlns:a16="http://schemas.microsoft.com/office/drawing/2014/main" id="{E7AE35FF-9841-4B07-AD5D-5CE5B47E5DE0}"/>
                  </a:ext>
                </a:extLst>
              </p:cNvPr>
              <p:cNvSpPr/>
              <p:nvPr/>
            </p:nvSpPr>
            <p:spPr>
              <a:xfrm>
                <a:off x="1249363" y="868048"/>
                <a:ext cx="9126536" cy="5353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12">
                <a:extLst>
                  <a:ext uri="{FF2B5EF4-FFF2-40B4-BE49-F238E27FC236}">
                    <a16:creationId xmlns:a16="http://schemas.microsoft.com/office/drawing/2014/main" id="{D98B2CDA-B96D-4D09-A6C9-03A5FF755413}"/>
                  </a:ext>
                </a:extLst>
              </p:cNvPr>
              <p:cNvSpPr/>
              <p:nvPr/>
            </p:nvSpPr>
            <p:spPr>
              <a:xfrm>
                <a:off x="1613648" y="1082203"/>
                <a:ext cx="8433138" cy="496753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83E1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1" name="直接连接符 8">
              <a:extLst>
                <a:ext uri="{FF2B5EF4-FFF2-40B4-BE49-F238E27FC236}">
                  <a16:creationId xmlns:a16="http://schemas.microsoft.com/office/drawing/2014/main" id="{256DFAB7-2845-4FFF-9758-C4ECDF40206E}"/>
                </a:ext>
              </a:extLst>
            </p:cNvPr>
            <p:cNvCxnSpPr/>
            <p:nvPr/>
          </p:nvCxnSpPr>
          <p:spPr>
            <a:xfrm flipV="1">
              <a:off x="6362693" y="680236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9">
              <a:extLst>
                <a:ext uri="{FF2B5EF4-FFF2-40B4-BE49-F238E27FC236}">
                  <a16:creationId xmlns:a16="http://schemas.microsoft.com/office/drawing/2014/main" id="{7FB2FC1D-E4DC-45F0-B31B-D0425C72CCC1}"/>
                </a:ext>
              </a:extLst>
            </p:cNvPr>
            <p:cNvCxnSpPr/>
            <p:nvPr/>
          </p:nvCxnSpPr>
          <p:spPr>
            <a:xfrm flipH="1" flipV="1">
              <a:off x="7751129" y="663134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10">
              <a:extLst>
                <a:ext uri="{FF2B5EF4-FFF2-40B4-BE49-F238E27FC236}">
                  <a16:creationId xmlns:a16="http://schemas.microsoft.com/office/drawing/2014/main" id="{9F95E66F-9C39-4C61-A444-368A53C7656B}"/>
                </a:ext>
              </a:extLst>
            </p:cNvPr>
            <p:cNvSpPr/>
            <p:nvPr/>
          </p:nvSpPr>
          <p:spPr>
            <a:xfrm>
              <a:off x="7705692" y="362006"/>
              <a:ext cx="440475" cy="776497"/>
            </a:xfrm>
            <a:prstGeom prst="ellipse">
              <a:avLst/>
            </a:prstGeom>
            <a:solidFill>
              <a:srgbClr val="FFA400"/>
            </a:solidFill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7B05154-6FE3-49F6-AE9D-0F557D7D090D}"/>
              </a:ext>
            </a:extLst>
          </p:cNvPr>
          <p:cNvSpPr txBox="1"/>
          <p:nvPr/>
        </p:nvSpPr>
        <p:spPr>
          <a:xfrm>
            <a:off x="5187407" y="1923030"/>
            <a:ext cx="4699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90 </a:t>
            </a:r>
            <a:r>
              <a:rPr lang="en-US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 =        </a:t>
            </a:r>
            <a:r>
              <a:rPr lang="en-US" sz="48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endParaRPr 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7B6CABE1-5E4B-4C1F-82CC-B3E42040C1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575" y="1783796"/>
            <a:ext cx="748471" cy="106789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0D4F875-C4C3-4449-A682-C84BDFFF3008}"/>
              </a:ext>
            </a:extLst>
          </p:cNvPr>
          <p:cNvSpPr txBox="1"/>
          <p:nvPr/>
        </p:nvSpPr>
        <p:spPr>
          <a:xfrm>
            <a:off x="7813865" y="1920526"/>
            <a:ext cx="1049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1,5</a:t>
            </a:r>
          </a:p>
        </p:txBody>
      </p:sp>
    </p:spTree>
    <p:extLst>
      <p:ext uri="{BB962C8B-B14F-4D97-AF65-F5344CB8AC3E}">
        <p14:creationId xmlns:p14="http://schemas.microsoft.com/office/powerpoint/2010/main" val="280379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">
            <a:extLst>
              <a:ext uri="{FF2B5EF4-FFF2-40B4-BE49-F238E27FC236}">
                <a16:creationId xmlns:a16="http://schemas.microsoft.com/office/drawing/2014/main" id="{CE4B9917-223B-4425-9222-0FA6F263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7074AC8-2492-4DD5-AC12-DC2F0F8429B2}"/>
              </a:ext>
            </a:extLst>
          </p:cNvPr>
          <p:cNvGrpSpPr/>
          <p:nvPr/>
        </p:nvGrpSpPr>
        <p:grpSpPr>
          <a:xfrm>
            <a:off x="10373710" y="5612525"/>
            <a:ext cx="1576552" cy="1136131"/>
            <a:chOff x="10373710" y="5612525"/>
            <a:chExt cx="1576552" cy="1136131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D464E6C0-2170-47C0-A8B8-AD17F7A032BB}"/>
                </a:ext>
              </a:extLst>
            </p:cNvPr>
            <p:cNvSpPr/>
            <p:nvPr/>
          </p:nvSpPr>
          <p:spPr>
            <a:xfrm flipH="1">
              <a:off x="10373710" y="5612525"/>
              <a:ext cx="1576552" cy="1136131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hlinkClick r:id="rId5" action="ppaction://hlinksldjump"/>
              <a:extLst>
                <a:ext uri="{FF2B5EF4-FFF2-40B4-BE49-F238E27FC236}">
                  <a16:creationId xmlns:a16="http://schemas.microsoft.com/office/drawing/2014/main" id="{5EB7C69C-4709-4509-9D01-F7159E1AACB1}"/>
                </a:ext>
              </a:extLst>
            </p:cNvPr>
            <p:cNvSpPr txBox="1"/>
            <p:nvPr/>
          </p:nvSpPr>
          <p:spPr>
            <a:xfrm>
              <a:off x="10510345" y="5944686"/>
              <a:ext cx="143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Coiny" panose="02000903060500060000" pitchFamily="2" charset="0"/>
                </a:rPr>
                <a:t>Trở</a:t>
              </a:r>
              <a:r>
                <a:rPr lang="en-US" sz="2800" dirty="0">
                  <a:latin typeface="Coiny" panose="02000903060500060000" pitchFamily="2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</a:rPr>
                <a:t>về</a:t>
              </a:r>
              <a:endParaRPr lang="en-US" sz="2800" dirty="0">
                <a:latin typeface="Coiny" panose="02000903060500060000" pitchFamily="2" charset="0"/>
              </a:endParaRPr>
            </a:p>
          </p:txBody>
        </p:sp>
      </p:grpSp>
      <p:pic>
        <p:nvPicPr>
          <p:cNvPr id="3074" name="Picture 2" descr="Top 30 Cartoon Elephant GIFs | Find the best GIF on Gfycat">
            <a:extLst>
              <a:ext uri="{FF2B5EF4-FFF2-40B4-BE49-F238E27FC236}">
                <a16:creationId xmlns:a16="http://schemas.microsoft.com/office/drawing/2014/main" id="{B5D968FC-4E11-4E3B-9E02-B42227F254C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4" y="798245"/>
            <a:ext cx="5299610" cy="529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1FDB4C6-4426-43EA-A5B9-B7811B64B5BC}"/>
              </a:ext>
            </a:extLst>
          </p:cNvPr>
          <p:cNvGrpSpPr/>
          <p:nvPr/>
        </p:nvGrpSpPr>
        <p:grpSpPr>
          <a:xfrm>
            <a:off x="4886792" y="117367"/>
            <a:ext cx="5818797" cy="3918358"/>
            <a:chOff x="6362693" y="362006"/>
            <a:chExt cx="3114102" cy="4519819"/>
          </a:xfrm>
        </p:grpSpPr>
        <p:grpSp>
          <p:nvGrpSpPr>
            <p:cNvPr id="18" name="组合 6">
              <a:extLst>
                <a:ext uri="{FF2B5EF4-FFF2-40B4-BE49-F238E27FC236}">
                  <a16:creationId xmlns:a16="http://schemas.microsoft.com/office/drawing/2014/main" id="{A3CC8C22-4427-494F-A8A9-F1F0A928B604}"/>
                </a:ext>
              </a:extLst>
            </p:cNvPr>
            <p:cNvGrpSpPr/>
            <p:nvPr/>
          </p:nvGrpSpPr>
          <p:grpSpPr>
            <a:xfrm>
              <a:off x="6378273" y="1282490"/>
              <a:ext cx="3083430" cy="3599335"/>
              <a:chOff x="1249363" y="868048"/>
              <a:chExt cx="9126536" cy="535334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矩形 11">
                <a:extLst>
                  <a:ext uri="{FF2B5EF4-FFF2-40B4-BE49-F238E27FC236}">
                    <a16:creationId xmlns:a16="http://schemas.microsoft.com/office/drawing/2014/main" id="{5A4C3931-8FC7-4F85-BCA9-7E01FF886F8C}"/>
                  </a:ext>
                </a:extLst>
              </p:cNvPr>
              <p:cNvSpPr/>
              <p:nvPr/>
            </p:nvSpPr>
            <p:spPr>
              <a:xfrm>
                <a:off x="1249363" y="868048"/>
                <a:ext cx="9126536" cy="5353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12">
                <a:extLst>
                  <a:ext uri="{FF2B5EF4-FFF2-40B4-BE49-F238E27FC236}">
                    <a16:creationId xmlns:a16="http://schemas.microsoft.com/office/drawing/2014/main" id="{95E45D6D-4FD0-4880-A859-95550AEF09FD}"/>
                  </a:ext>
                </a:extLst>
              </p:cNvPr>
              <p:cNvSpPr/>
              <p:nvPr/>
            </p:nvSpPr>
            <p:spPr>
              <a:xfrm>
                <a:off x="1613648" y="1082203"/>
                <a:ext cx="8433138" cy="496753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83E1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1" name="直接连接符 8">
              <a:extLst>
                <a:ext uri="{FF2B5EF4-FFF2-40B4-BE49-F238E27FC236}">
                  <a16:creationId xmlns:a16="http://schemas.microsoft.com/office/drawing/2014/main" id="{9E426C3C-7C14-41AA-8510-DF0DAD3BE50D}"/>
                </a:ext>
              </a:extLst>
            </p:cNvPr>
            <p:cNvCxnSpPr/>
            <p:nvPr/>
          </p:nvCxnSpPr>
          <p:spPr>
            <a:xfrm flipV="1">
              <a:off x="6362693" y="680236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9">
              <a:extLst>
                <a:ext uri="{FF2B5EF4-FFF2-40B4-BE49-F238E27FC236}">
                  <a16:creationId xmlns:a16="http://schemas.microsoft.com/office/drawing/2014/main" id="{2FFA0F6B-3EFD-40A3-BA55-F110034275F2}"/>
                </a:ext>
              </a:extLst>
            </p:cNvPr>
            <p:cNvCxnSpPr/>
            <p:nvPr/>
          </p:nvCxnSpPr>
          <p:spPr>
            <a:xfrm flipH="1" flipV="1">
              <a:off x="7751129" y="663134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10">
              <a:extLst>
                <a:ext uri="{FF2B5EF4-FFF2-40B4-BE49-F238E27FC236}">
                  <a16:creationId xmlns:a16="http://schemas.microsoft.com/office/drawing/2014/main" id="{7A7ACD88-2F16-44A8-A590-7D620FCAA802}"/>
                </a:ext>
              </a:extLst>
            </p:cNvPr>
            <p:cNvSpPr/>
            <p:nvPr/>
          </p:nvSpPr>
          <p:spPr>
            <a:xfrm>
              <a:off x="7705692" y="362006"/>
              <a:ext cx="440475" cy="776497"/>
            </a:xfrm>
            <a:prstGeom prst="ellipse">
              <a:avLst/>
            </a:prstGeom>
            <a:solidFill>
              <a:srgbClr val="FFA400"/>
            </a:solidFill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1860B0F-A682-4F5D-A71E-CCA03BE553CE}"/>
              </a:ext>
            </a:extLst>
          </p:cNvPr>
          <p:cNvSpPr txBox="1"/>
          <p:nvPr/>
        </p:nvSpPr>
        <p:spPr>
          <a:xfrm>
            <a:off x="5187407" y="1923030"/>
            <a:ext cx="5282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=      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7C53FAE7-1BC7-40C5-B212-7D66619E65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320" y="1675367"/>
            <a:ext cx="748471" cy="106789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E7F8330-D1A1-4938-A87F-8383B290C546}"/>
              </a:ext>
            </a:extLst>
          </p:cNvPr>
          <p:cNvSpPr txBox="1"/>
          <p:nvPr/>
        </p:nvSpPr>
        <p:spPr>
          <a:xfrm>
            <a:off x="8448320" y="1895189"/>
            <a:ext cx="805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80694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">
            <a:extLst>
              <a:ext uri="{FF2B5EF4-FFF2-40B4-BE49-F238E27FC236}">
                <a16:creationId xmlns:a16="http://schemas.microsoft.com/office/drawing/2014/main" id="{CE4B9917-223B-4425-9222-0FA6F263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48050"/>
            <a:ext cx="12230100" cy="3429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7074AC8-2492-4DD5-AC12-DC2F0F8429B2}"/>
              </a:ext>
            </a:extLst>
          </p:cNvPr>
          <p:cNvGrpSpPr/>
          <p:nvPr/>
        </p:nvGrpSpPr>
        <p:grpSpPr>
          <a:xfrm>
            <a:off x="10373710" y="5612525"/>
            <a:ext cx="1576552" cy="1136131"/>
            <a:chOff x="10373710" y="5612525"/>
            <a:chExt cx="1576552" cy="1136131"/>
          </a:xfrm>
        </p:grpSpPr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D464E6C0-2170-47C0-A8B8-AD17F7A032BB}"/>
                </a:ext>
              </a:extLst>
            </p:cNvPr>
            <p:cNvSpPr/>
            <p:nvPr/>
          </p:nvSpPr>
          <p:spPr>
            <a:xfrm flipH="1">
              <a:off x="10373710" y="5612525"/>
              <a:ext cx="1576552" cy="1136131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hlinkClick r:id="rId5" action="ppaction://hlinksldjump"/>
              <a:extLst>
                <a:ext uri="{FF2B5EF4-FFF2-40B4-BE49-F238E27FC236}">
                  <a16:creationId xmlns:a16="http://schemas.microsoft.com/office/drawing/2014/main" id="{5EB7C69C-4709-4509-9D01-F7159E1AACB1}"/>
                </a:ext>
              </a:extLst>
            </p:cNvPr>
            <p:cNvSpPr txBox="1"/>
            <p:nvPr/>
          </p:nvSpPr>
          <p:spPr>
            <a:xfrm>
              <a:off x="10510345" y="5944686"/>
              <a:ext cx="14399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Coiny" panose="02000903060500060000" pitchFamily="2" charset="0"/>
                </a:rPr>
                <a:t>Trở</a:t>
              </a:r>
              <a:r>
                <a:rPr lang="en-US" sz="2800" dirty="0">
                  <a:latin typeface="Coiny" panose="02000903060500060000" pitchFamily="2" charset="0"/>
                </a:rPr>
                <a:t> </a:t>
              </a:r>
              <a:r>
                <a:rPr lang="en-US" sz="2800" dirty="0" err="1">
                  <a:latin typeface="Coiny" panose="02000903060500060000" pitchFamily="2" charset="0"/>
                </a:rPr>
                <a:t>về</a:t>
              </a:r>
              <a:endParaRPr lang="en-US" sz="2800" dirty="0">
                <a:latin typeface="Coiny" panose="02000903060500060000" pitchFamily="2" charset="0"/>
              </a:endParaRPr>
            </a:p>
          </p:txBody>
        </p:sp>
      </p:grpSp>
      <p:pic>
        <p:nvPicPr>
          <p:cNvPr id="4098" name="Picture 2" descr="Fisherfield Childcare Edinburgh Way Day Nursery -">
            <a:extLst>
              <a:ext uri="{FF2B5EF4-FFF2-40B4-BE49-F238E27FC236}">
                <a16:creationId xmlns:a16="http://schemas.microsoft.com/office/drawing/2014/main" id="{3C6C36F1-7951-4558-B265-F5FF344B8E7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77" y="1452010"/>
            <a:ext cx="4904302" cy="52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D6AB06A-335A-40DB-B09E-E0787322F0A3}"/>
              </a:ext>
            </a:extLst>
          </p:cNvPr>
          <p:cNvGrpSpPr/>
          <p:nvPr/>
        </p:nvGrpSpPr>
        <p:grpSpPr>
          <a:xfrm>
            <a:off x="4886792" y="117367"/>
            <a:ext cx="6275194" cy="3918358"/>
            <a:chOff x="6362693" y="362006"/>
            <a:chExt cx="3114102" cy="4519819"/>
          </a:xfrm>
        </p:grpSpPr>
        <p:grpSp>
          <p:nvGrpSpPr>
            <p:cNvPr id="18" name="组合 6">
              <a:extLst>
                <a:ext uri="{FF2B5EF4-FFF2-40B4-BE49-F238E27FC236}">
                  <a16:creationId xmlns:a16="http://schemas.microsoft.com/office/drawing/2014/main" id="{E3E6F044-84AB-4E00-8AB6-84554D4A2CCC}"/>
                </a:ext>
              </a:extLst>
            </p:cNvPr>
            <p:cNvGrpSpPr/>
            <p:nvPr/>
          </p:nvGrpSpPr>
          <p:grpSpPr>
            <a:xfrm>
              <a:off x="6378273" y="1282490"/>
              <a:ext cx="3083430" cy="3599335"/>
              <a:chOff x="1249363" y="868048"/>
              <a:chExt cx="9126536" cy="5353344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矩形 11">
                <a:extLst>
                  <a:ext uri="{FF2B5EF4-FFF2-40B4-BE49-F238E27FC236}">
                    <a16:creationId xmlns:a16="http://schemas.microsoft.com/office/drawing/2014/main" id="{37710CEE-51C7-4444-8489-1CA76A570139}"/>
                  </a:ext>
                </a:extLst>
              </p:cNvPr>
              <p:cNvSpPr/>
              <p:nvPr/>
            </p:nvSpPr>
            <p:spPr>
              <a:xfrm>
                <a:off x="1249363" y="868048"/>
                <a:ext cx="9126536" cy="53533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12">
                <a:extLst>
                  <a:ext uri="{FF2B5EF4-FFF2-40B4-BE49-F238E27FC236}">
                    <a16:creationId xmlns:a16="http://schemas.microsoft.com/office/drawing/2014/main" id="{D27DA388-FEE4-4903-91E5-71C7123E6F3A}"/>
                  </a:ext>
                </a:extLst>
              </p:cNvPr>
              <p:cNvSpPr/>
              <p:nvPr/>
            </p:nvSpPr>
            <p:spPr>
              <a:xfrm>
                <a:off x="1613648" y="1082203"/>
                <a:ext cx="8433138" cy="4967538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83E1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1" name="直接连接符 8">
              <a:extLst>
                <a:ext uri="{FF2B5EF4-FFF2-40B4-BE49-F238E27FC236}">
                  <a16:creationId xmlns:a16="http://schemas.microsoft.com/office/drawing/2014/main" id="{523C9434-E288-4E8B-8231-4C58604091D8}"/>
                </a:ext>
              </a:extLst>
            </p:cNvPr>
            <p:cNvCxnSpPr/>
            <p:nvPr/>
          </p:nvCxnSpPr>
          <p:spPr>
            <a:xfrm flipV="1">
              <a:off x="6362693" y="680236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9">
              <a:extLst>
                <a:ext uri="{FF2B5EF4-FFF2-40B4-BE49-F238E27FC236}">
                  <a16:creationId xmlns:a16="http://schemas.microsoft.com/office/drawing/2014/main" id="{3BB89112-0592-4DCF-8BF2-0E4B2343937E}"/>
                </a:ext>
              </a:extLst>
            </p:cNvPr>
            <p:cNvCxnSpPr/>
            <p:nvPr/>
          </p:nvCxnSpPr>
          <p:spPr>
            <a:xfrm flipH="1" flipV="1">
              <a:off x="7751129" y="663134"/>
              <a:ext cx="1725666" cy="602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10">
              <a:extLst>
                <a:ext uri="{FF2B5EF4-FFF2-40B4-BE49-F238E27FC236}">
                  <a16:creationId xmlns:a16="http://schemas.microsoft.com/office/drawing/2014/main" id="{DAEF06E0-C8D6-4C6D-A42C-95631E268511}"/>
                </a:ext>
              </a:extLst>
            </p:cNvPr>
            <p:cNvSpPr/>
            <p:nvPr/>
          </p:nvSpPr>
          <p:spPr>
            <a:xfrm>
              <a:off x="7705692" y="362006"/>
              <a:ext cx="440475" cy="776497"/>
            </a:xfrm>
            <a:prstGeom prst="ellipse">
              <a:avLst/>
            </a:prstGeom>
            <a:solidFill>
              <a:srgbClr val="FFA400"/>
            </a:solidFill>
            <a:ln w="571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5B8DA0A-3022-40CB-9537-6D0D6FB27110}"/>
              </a:ext>
            </a:extLst>
          </p:cNvPr>
          <p:cNvSpPr txBox="1"/>
          <p:nvPr/>
        </p:nvSpPr>
        <p:spPr>
          <a:xfrm>
            <a:off x="5187406" y="1923030"/>
            <a:ext cx="5820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40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giây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 =        </a:t>
            </a:r>
            <a:r>
              <a:rPr lang="en-US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giây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 descr="Icon&#10;&#10;Description automatically generated">
            <a:extLst>
              <a:ext uri="{FF2B5EF4-FFF2-40B4-BE49-F238E27FC236}">
                <a16:creationId xmlns:a16="http://schemas.microsoft.com/office/drawing/2014/main" id="{D0A9FDDA-9723-4CED-8E20-55E5C54C4F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288" y="1664304"/>
            <a:ext cx="748471" cy="106789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A867F82-993B-45BE-95A2-BC1779F90286}"/>
              </a:ext>
            </a:extLst>
          </p:cNvPr>
          <p:cNvSpPr txBox="1"/>
          <p:nvPr/>
        </p:nvSpPr>
        <p:spPr>
          <a:xfrm>
            <a:off x="8887393" y="1935963"/>
            <a:ext cx="1126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220</a:t>
            </a:r>
          </a:p>
        </p:txBody>
      </p:sp>
    </p:spTree>
    <p:extLst>
      <p:ext uri="{BB962C8B-B14F-4D97-AF65-F5344CB8AC3E}">
        <p14:creationId xmlns:p14="http://schemas.microsoft.com/office/powerpoint/2010/main" val="77889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900" y="-229800"/>
            <a:ext cx="2700000" cy="1755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00000" cy="175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412" y="0"/>
            <a:ext cx="1620000" cy="10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195394"/>
            <a:ext cx="12330000" cy="45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351556"/>
            <a:ext cx="12330000" cy="45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507718"/>
            <a:ext cx="12330000" cy="45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663879"/>
            <a:ext cx="12330000" cy="4571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D1349F-689A-4919-BF91-9B8712A4F8CE}"/>
              </a:ext>
            </a:extLst>
          </p:cNvPr>
          <p:cNvGrpSpPr/>
          <p:nvPr/>
        </p:nvGrpSpPr>
        <p:grpSpPr>
          <a:xfrm>
            <a:off x="3062601" y="544403"/>
            <a:ext cx="6335284" cy="6313597"/>
            <a:chOff x="3259204" y="722177"/>
            <a:chExt cx="5673592" cy="59417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9204" y="722177"/>
              <a:ext cx="5673592" cy="565325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79373" y="3764620"/>
              <a:ext cx="5233255" cy="2899259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088" y="1100100"/>
            <a:ext cx="191250" cy="36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939" y="490200"/>
            <a:ext cx="101250" cy="315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479372" y="2572894"/>
            <a:ext cx="5233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A400"/>
                </a:solidFill>
                <a:latin typeface="Coiny" panose="02000903060500060000" pitchFamily="2" charset="0"/>
                <a:ea typeface="Tahoma" panose="020B0604030504040204" pitchFamily="34" charset="0"/>
                <a:cs typeface="Calibri" panose="020F0502020204030204" pitchFamily="34" charset="0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84862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562" y="4450832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47122" y="117217"/>
            <a:ext cx="2389458" cy="743876"/>
            <a:chOff x="3143655" y="216637"/>
            <a:chExt cx="2389458" cy="74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9751" y="295107"/>
              <a:ext cx="1553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Coiny" panose="02000903060500060000" pitchFamily="2" charset="0"/>
                </a:rPr>
                <a:t>TÍNH</a:t>
              </a: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" name="Google Shape;110;p3">
            <a:extLst>
              <a:ext uri="{FF2B5EF4-FFF2-40B4-BE49-F238E27FC236}">
                <a16:creationId xmlns:a16="http://schemas.microsoft.com/office/drawing/2014/main" id="{BA3D749F-AB66-432E-BEC9-120A10189586}"/>
              </a:ext>
            </a:extLst>
          </p:cNvPr>
          <p:cNvGrpSpPr/>
          <p:nvPr/>
        </p:nvGrpSpPr>
        <p:grpSpPr>
          <a:xfrm>
            <a:off x="2371520" y="1252044"/>
            <a:ext cx="3143288" cy="1318432"/>
            <a:chOff x="1149338" y="2048530"/>
            <a:chExt cx="1334002" cy="1077178"/>
          </a:xfrm>
        </p:grpSpPr>
        <p:sp>
          <p:nvSpPr>
            <p:cNvPr id="19" name="Google Shape;111;p3">
              <a:extLst>
                <a:ext uri="{FF2B5EF4-FFF2-40B4-BE49-F238E27FC236}">
                  <a16:creationId xmlns:a16="http://schemas.microsoft.com/office/drawing/2014/main" id="{77C5CA45-35B2-4FFA-A9C9-FD6B2EFB975F}"/>
                </a:ext>
              </a:extLst>
            </p:cNvPr>
            <p:cNvSpPr txBox="1"/>
            <p:nvPr/>
          </p:nvSpPr>
          <p:spPr>
            <a:xfrm>
              <a:off x="1302818" y="2048530"/>
              <a:ext cx="1136455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1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2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24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3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18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Google Shape;112;p3">
              <a:extLst>
                <a:ext uri="{FF2B5EF4-FFF2-40B4-BE49-F238E27FC236}">
                  <a16:creationId xmlns:a16="http://schemas.microsoft.com/office/drawing/2014/main" id="{2AE4838B-1C8F-4E1B-9B1A-59DD29B9FE41}"/>
                </a:ext>
              </a:extLst>
            </p:cNvPr>
            <p:cNvSpPr txBox="1"/>
            <p:nvPr/>
          </p:nvSpPr>
          <p:spPr>
            <a:xfrm>
              <a:off x="1149338" y="2367283"/>
              <a:ext cx="141703" cy="477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+</a:t>
              </a:r>
              <a:endParaRPr sz="32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21" name="Google Shape;113;p3">
              <a:extLst>
                <a:ext uri="{FF2B5EF4-FFF2-40B4-BE49-F238E27FC236}">
                  <a16:creationId xmlns:a16="http://schemas.microsoft.com/office/drawing/2014/main" id="{72B679DA-7EDC-473B-B782-174956766C73}"/>
                </a:ext>
              </a:extLst>
            </p:cNvPr>
            <p:cNvCxnSpPr>
              <a:cxnSpLocks/>
            </p:cNvCxnSpPr>
            <p:nvPr/>
          </p:nvCxnSpPr>
          <p:spPr>
            <a:xfrm>
              <a:off x="1240131" y="3125708"/>
              <a:ext cx="1243209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2" name="Google Shape;134;p3">
            <a:extLst>
              <a:ext uri="{FF2B5EF4-FFF2-40B4-BE49-F238E27FC236}">
                <a16:creationId xmlns:a16="http://schemas.microsoft.com/office/drawing/2014/main" id="{AFA319DC-4F82-424D-BC9A-AED10447A291}"/>
              </a:ext>
            </a:extLst>
          </p:cNvPr>
          <p:cNvSpPr txBox="1"/>
          <p:nvPr/>
        </p:nvSpPr>
        <p:spPr>
          <a:xfrm>
            <a:off x="2736579" y="2570474"/>
            <a:ext cx="267781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</a:t>
            </a:r>
            <a:r>
              <a:rPr lang="en-US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5</a:t>
            </a: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32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42 </a:t>
            </a:r>
            <a:r>
              <a:rPr lang="vi-VN" sz="32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endParaRPr sz="32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67F948-F490-4D27-B481-3531FBA4E016}"/>
              </a:ext>
            </a:extLst>
          </p:cNvPr>
          <p:cNvSpPr txBox="1"/>
          <p:nvPr/>
        </p:nvSpPr>
        <p:spPr>
          <a:xfrm>
            <a:off x="1588467" y="1241342"/>
            <a:ext cx="833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Cookies" panose="02040603050506020204" pitchFamily="18" charset="0"/>
              </a:rPr>
              <a:t>a)</a:t>
            </a:r>
          </a:p>
        </p:txBody>
      </p:sp>
      <p:grpSp>
        <p:nvGrpSpPr>
          <p:cNvPr id="23" name="Google Shape;110;p3">
            <a:extLst>
              <a:ext uri="{FF2B5EF4-FFF2-40B4-BE49-F238E27FC236}">
                <a16:creationId xmlns:a16="http://schemas.microsoft.com/office/drawing/2014/main" id="{FE2BF446-7548-4590-91A3-6450B8381060}"/>
              </a:ext>
            </a:extLst>
          </p:cNvPr>
          <p:cNvGrpSpPr/>
          <p:nvPr/>
        </p:nvGrpSpPr>
        <p:grpSpPr>
          <a:xfrm>
            <a:off x="1875475" y="3573213"/>
            <a:ext cx="3108191" cy="1318432"/>
            <a:chOff x="1164233" y="2048530"/>
            <a:chExt cx="1319107" cy="1077178"/>
          </a:xfrm>
        </p:grpSpPr>
        <p:sp>
          <p:nvSpPr>
            <p:cNvPr id="24" name="Google Shape;111;p3">
              <a:extLst>
                <a:ext uri="{FF2B5EF4-FFF2-40B4-BE49-F238E27FC236}">
                  <a16:creationId xmlns:a16="http://schemas.microsoft.com/office/drawing/2014/main" id="{AD6FDF32-8F8E-450D-8103-367C73CC0178}"/>
                </a:ext>
              </a:extLst>
            </p:cNvPr>
            <p:cNvSpPr txBox="1"/>
            <p:nvPr/>
          </p:nvSpPr>
          <p:spPr>
            <a:xfrm>
              <a:off x="1302818" y="2048530"/>
              <a:ext cx="1136455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1</a:t>
              </a: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4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2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6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5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42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Google Shape;112;p3">
              <a:extLst>
                <a:ext uri="{FF2B5EF4-FFF2-40B4-BE49-F238E27FC236}">
                  <a16:creationId xmlns:a16="http://schemas.microsoft.com/office/drawing/2014/main" id="{869E7479-509C-4676-8247-210B5AB8E927}"/>
                </a:ext>
              </a:extLst>
            </p:cNvPr>
            <p:cNvSpPr txBox="1"/>
            <p:nvPr/>
          </p:nvSpPr>
          <p:spPr>
            <a:xfrm>
              <a:off x="1164233" y="2226400"/>
              <a:ext cx="141703" cy="477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_</a:t>
              </a:r>
              <a:endParaRPr sz="32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26" name="Google Shape;113;p3">
              <a:extLst>
                <a:ext uri="{FF2B5EF4-FFF2-40B4-BE49-F238E27FC236}">
                  <a16:creationId xmlns:a16="http://schemas.microsoft.com/office/drawing/2014/main" id="{7B8FA192-46AC-4CD5-8E75-7FE1F6AF9020}"/>
                </a:ext>
              </a:extLst>
            </p:cNvPr>
            <p:cNvCxnSpPr>
              <a:cxnSpLocks/>
            </p:cNvCxnSpPr>
            <p:nvPr/>
          </p:nvCxnSpPr>
          <p:spPr>
            <a:xfrm>
              <a:off x="1240131" y="3125708"/>
              <a:ext cx="1243209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8" name="Google Shape;110;p3">
            <a:extLst>
              <a:ext uri="{FF2B5EF4-FFF2-40B4-BE49-F238E27FC236}">
                <a16:creationId xmlns:a16="http://schemas.microsoft.com/office/drawing/2014/main" id="{696A2D30-25B0-4071-999B-A4AC3BA1FE4B}"/>
              </a:ext>
            </a:extLst>
          </p:cNvPr>
          <p:cNvGrpSpPr/>
          <p:nvPr/>
        </p:nvGrpSpPr>
        <p:grpSpPr>
          <a:xfrm>
            <a:off x="6898988" y="3506227"/>
            <a:ext cx="3108191" cy="1318432"/>
            <a:chOff x="1164233" y="2048530"/>
            <a:chExt cx="1319107" cy="1077178"/>
          </a:xfrm>
        </p:grpSpPr>
        <p:sp>
          <p:nvSpPr>
            <p:cNvPr id="29" name="Google Shape;111;p3">
              <a:extLst>
                <a:ext uri="{FF2B5EF4-FFF2-40B4-BE49-F238E27FC236}">
                  <a16:creationId xmlns:a16="http://schemas.microsoft.com/office/drawing/2014/main" id="{6CDB6C2C-D7C8-411E-A37F-92E2F43BFC16}"/>
                </a:ext>
              </a:extLst>
            </p:cNvPr>
            <p:cNvSpPr txBox="1"/>
            <p:nvPr/>
          </p:nvSpPr>
          <p:spPr>
            <a:xfrm>
              <a:off x="1302818" y="2048530"/>
              <a:ext cx="1136455" cy="10771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1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3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8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6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5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42</a:t>
              </a:r>
              <a:r>
                <a:rPr lang="vi-VN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32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Google Shape;112;p3">
              <a:extLst>
                <a:ext uri="{FF2B5EF4-FFF2-40B4-BE49-F238E27FC236}">
                  <a16:creationId xmlns:a16="http://schemas.microsoft.com/office/drawing/2014/main" id="{3198EDE9-ADA1-495D-A1E4-4E795BCE71E3}"/>
                </a:ext>
              </a:extLst>
            </p:cNvPr>
            <p:cNvSpPr txBox="1"/>
            <p:nvPr/>
          </p:nvSpPr>
          <p:spPr>
            <a:xfrm>
              <a:off x="1164233" y="2226400"/>
              <a:ext cx="141703" cy="4777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_</a:t>
              </a:r>
              <a:endParaRPr sz="32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31" name="Google Shape;113;p3">
              <a:extLst>
                <a:ext uri="{FF2B5EF4-FFF2-40B4-BE49-F238E27FC236}">
                  <a16:creationId xmlns:a16="http://schemas.microsoft.com/office/drawing/2014/main" id="{F45B07FB-B716-4241-9ABD-DBD903A7D66B}"/>
                </a:ext>
              </a:extLst>
            </p:cNvPr>
            <p:cNvCxnSpPr>
              <a:cxnSpLocks/>
            </p:cNvCxnSpPr>
            <p:nvPr/>
          </p:nvCxnSpPr>
          <p:spPr>
            <a:xfrm>
              <a:off x="1240131" y="3125708"/>
              <a:ext cx="1243209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2" name="Google Shape;134;p3">
            <a:extLst>
              <a:ext uri="{FF2B5EF4-FFF2-40B4-BE49-F238E27FC236}">
                <a16:creationId xmlns:a16="http://schemas.microsoft.com/office/drawing/2014/main" id="{1CF31718-BCF6-40F1-B6FB-3F292C4D6789}"/>
              </a:ext>
            </a:extLst>
          </p:cNvPr>
          <p:cNvSpPr txBox="1"/>
          <p:nvPr/>
        </p:nvSpPr>
        <p:spPr>
          <a:xfrm>
            <a:off x="7421525" y="4824657"/>
            <a:ext cx="249586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</a:t>
            </a: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32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44</a:t>
            </a:r>
            <a:r>
              <a:rPr lang="vi-VN" sz="32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32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endParaRPr sz="32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C82370-A89B-4E08-9E8B-9996B57F0C23}"/>
              </a:ext>
            </a:extLst>
          </p:cNvPr>
          <p:cNvSpPr txBox="1"/>
          <p:nvPr/>
        </p:nvSpPr>
        <p:spPr>
          <a:xfrm>
            <a:off x="4996776" y="3872925"/>
            <a:ext cx="1859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176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đổi</a:t>
            </a:r>
            <a:r>
              <a:rPr lang="en-US" sz="3200" b="1" i="1" dirty="0">
                <a:solidFill>
                  <a:srgbClr val="176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i="1" dirty="0" err="1">
                <a:solidFill>
                  <a:srgbClr val="1761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endParaRPr lang="en-US" sz="3200" b="1" i="1" dirty="0">
              <a:solidFill>
                <a:srgbClr val="1761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562" y="4450832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47122" y="117217"/>
            <a:ext cx="2389458" cy="743876"/>
            <a:chOff x="3143655" y="216637"/>
            <a:chExt cx="2389458" cy="74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9751" y="295107"/>
              <a:ext cx="1553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Coiny" panose="02000903060500060000" pitchFamily="2" charset="0"/>
                </a:rPr>
                <a:t>TÍNH</a:t>
              </a: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867F948-F490-4D27-B481-3531FBA4E016}"/>
              </a:ext>
            </a:extLst>
          </p:cNvPr>
          <p:cNvSpPr txBox="1"/>
          <p:nvPr/>
        </p:nvSpPr>
        <p:spPr>
          <a:xfrm>
            <a:off x="1613968" y="1270087"/>
            <a:ext cx="833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Cookies" panose="02040603050506020204" pitchFamily="18" charset="0"/>
              </a:rPr>
              <a:t>b)</a:t>
            </a:r>
          </a:p>
        </p:txBody>
      </p:sp>
      <p:grpSp>
        <p:nvGrpSpPr>
          <p:cNvPr id="33" name="Google Shape;118;p3">
            <a:extLst>
              <a:ext uri="{FF2B5EF4-FFF2-40B4-BE49-F238E27FC236}">
                <a16:creationId xmlns:a16="http://schemas.microsoft.com/office/drawing/2014/main" id="{E9800782-15EE-4F35-A376-C2E0CA30FF62}"/>
              </a:ext>
            </a:extLst>
          </p:cNvPr>
          <p:cNvGrpSpPr/>
          <p:nvPr/>
        </p:nvGrpSpPr>
        <p:grpSpPr>
          <a:xfrm>
            <a:off x="2777189" y="2028202"/>
            <a:ext cx="2291315" cy="1711265"/>
            <a:chOff x="1308488" y="1961019"/>
            <a:chExt cx="1141063" cy="1711265"/>
          </a:xfrm>
        </p:grpSpPr>
        <p:sp>
          <p:nvSpPr>
            <p:cNvPr id="34" name="Google Shape;119;p3">
              <a:extLst>
                <a:ext uri="{FF2B5EF4-FFF2-40B4-BE49-F238E27FC236}">
                  <a16:creationId xmlns:a16="http://schemas.microsoft.com/office/drawing/2014/main" id="{62246B1A-0DB1-4670-9C10-8C0763C4F1EB}"/>
                </a:ext>
              </a:extLst>
            </p:cNvPr>
            <p:cNvSpPr txBox="1"/>
            <p:nvPr/>
          </p:nvSpPr>
          <p:spPr>
            <a:xfrm>
              <a:off x="1476869" y="1961019"/>
              <a:ext cx="936332" cy="1692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5,4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11,2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Google Shape;120;p3">
              <a:extLst>
                <a:ext uri="{FF2B5EF4-FFF2-40B4-BE49-F238E27FC236}">
                  <a16:creationId xmlns:a16="http://schemas.microsoft.com/office/drawing/2014/main" id="{1EC35EA8-A35B-4EC9-BD21-3EF581D4C283}"/>
                </a:ext>
              </a:extLst>
            </p:cNvPr>
            <p:cNvSpPr txBox="1"/>
            <p:nvPr/>
          </p:nvSpPr>
          <p:spPr>
            <a:xfrm>
              <a:off x="1308488" y="2395572"/>
              <a:ext cx="219553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+</a:t>
              </a:r>
              <a:endParaRPr sz="4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36" name="Google Shape;121;p3">
              <a:extLst>
                <a:ext uri="{FF2B5EF4-FFF2-40B4-BE49-F238E27FC236}">
                  <a16:creationId xmlns:a16="http://schemas.microsoft.com/office/drawing/2014/main" id="{B6D3E5AB-00E9-4550-8D09-CEA47A169FD0}"/>
                </a:ext>
              </a:extLst>
            </p:cNvPr>
            <p:cNvCxnSpPr>
              <a:cxnSpLocks/>
            </p:cNvCxnSpPr>
            <p:nvPr/>
          </p:nvCxnSpPr>
          <p:spPr>
            <a:xfrm>
              <a:off x="1365114" y="3672284"/>
              <a:ext cx="1084437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7" name="Google Shape;136;p3">
            <a:extLst>
              <a:ext uri="{FF2B5EF4-FFF2-40B4-BE49-F238E27FC236}">
                <a16:creationId xmlns:a16="http://schemas.microsoft.com/office/drawing/2014/main" id="{820D252A-9021-46F3-A1B2-3BCE9A90685D}"/>
              </a:ext>
            </a:extLst>
          </p:cNvPr>
          <p:cNvSpPr txBox="1"/>
          <p:nvPr/>
        </p:nvSpPr>
        <p:spPr>
          <a:xfrm>
            <a:off x="3115308" y="3727801"/>
            <a:ext cx="188561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</a:t>
            </a:r>
            <a:r>
              <a:rPr lang="en-US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6</a:t>
            </a:r>
            <a:r>
              <a:rPr lang="vi-VN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,6 </a:t>
            </a:r>
            <a:r>
              <a:rPr lang="vi-VN" sz="40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endParaRPr sz="40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38" name="Google Shape;118;p3">
            <a:extLst>
              <a:ext uri="{FF2B5EF4-FFF2-40B4-BE49-F238E27FC236}">
                <a16:creationId xmlns:a16="http://schemas.microsoft.com/office/drawing/2014/main" id="{089BA3FB-2396-4921-A4B4-E381F6F91876}"/>
              </a:ext>
            </a:extLst>
          </p:cNvPr>
          <p:cNvGrpSpPr/>
          <p:nvPr/>
        </p:nvGrpSpPr>
        <p:grpSpPr>
          <a:xfrm>
            <a:off x="6774689" y="2028202"/>
            <a:ext cx="2363954" cy="1711265"/>
            <a:chOff x="1272314" y="1961019"/>
            <a:chExt cx="1177237" cy="1711265"/>
          </a:xfrm>
        </p:grpSpPr>
        <p:sp>
          <p:nvSpPr>
            <p:cNvPr id="39" name="Google Shape;119;p3">
              <a:extLst>
                <a:ext uri="{FF2B5EF4-FFF2-40B4-BE49-F238E27FC236}">
                  <a16:creationId xmlns:a16="http://schemas.microsoft.com/office/drawing/2014/main" id="{4F7AF7FE-C7F1-4FA5-A644-9827F7981B8D}"/>
                </a:ext>
              </a:extLst>
            </p:cNvPr>
            <p:cNvSpPr txBox="1"/>
            <p:nvPr/>
          </p:nvSpPr>
          <p:spPr>
            <a:xfrm>
              <a:off x="1476869" y="1961019"/>
              <a:ext cx="936332" cy="1692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20,4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12,8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Google Shape;120;p3">
              <a:extLst>
                <a:ext uri="{FF2B5EF4-FFF2-40B4-BE49-F238E27FC236}">
                  <a16:creationId xmlns:a16="http://schemas.microsoft.com/office/drawing/2014/main" id="{D4D78F04-27E2-4D21-935B-CB8847F4E495}"/>
                </a:ext>
              </a:extLst>
            </p:cNvPr>
            <p:cNvSpPr txBox="1"/>
            <p:nvPr/>
          </p:nvSpPr>
          <p:spPr>
            <a:xfrm>
              <a:off x="1272314" y="2278429"/>
              <a:ext cx="219553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_</a:t>
              </a:r>
              <a:endParaRPr sz="4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1" name="Google Shape;121;p3">
              <a:extLst>
                <a:ext uri="{FF2B5EF4-FFF2-40B4-BE49-F238E27FC236}">
                  <a16:creationId xmlns:a16="http://schemas.microsoft.com/office/drawing/2014/main" id="{EF4D99A9-7C30-4C42-B946-20EA3DB6BADB}"/>
                </a:ext>
              </a:extLst>
            </p:cNvPr>
            <p:cNvCxnSpPr>
              <a:cxnSpLocks/>
            </p:cNvCxnSpPr>
            <p:nvPr/>
          </p:nvCxnSpPr>
          <p:spPr>
            <a:xfrm>
              <a:off x="1365114" y="3672284"/>
              <a:ext cx="1084437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2" name="Google Shape;136;p3">
            <a:extLst>
              <a:ext uri="{FF2B5EF4-FFF2-40B4-BE49-F238E27FC236}">
                <a16:creationId xmlns:a16="http://schemas.microsoft.com/office/drawing/2014/main" id="{FEFC6A32-1C55-447A-9F3E-A62F310BA700}"/>
              </a:ext>
            </a:extLst>
          </p:cNvPr>
          <p:cNvSpPr txBox="1"/>
          <p:nvPr/>
        </p:nvSpPr>
        <p:spPr>
          <a:xfrm>
            <a:off x="7176902" y="3727801"/>
            <a:ext cx="188561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 7</a:t>
            </a:r>
            <a:r>
              <a:rPr lang="vi-VN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,6 </a:t>
            </a:r>
            <a:r>
              <a:rPr lang="vi-VN" sz="40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endParaRPr sz="40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6247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47122" y="117217"/>
            <a:ext cx="2389458" cy="743876"/>
            <a:chOff x="3143655" y="216637"/>
            <a:chExt cx="2389458" cy="74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9751" y="295107"/>
              <a:ext cx="1553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Coiny" panose="02000903060500060000" pitchFamily="2" charset="0"/>
                </a:rPr>
                <a:t>TÍNH</a:t>
              </a: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867F948-F490-4D27-B481-3531FBA4E016}"/>
              </a:ext>
            </a:extLst>
          </p:cNvPr>
          <p:cNvSpPr txBox="1"/>
          <p:nvPr/>
        </p:nvSpPr>
        <p:spPr>
          <a:xfrm>
            <a:off x="1613968" y="1270087"/>
            <a:ext cx="833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Cookies" panose="02040603050506020204" pitchFamily="18" charset="0"/>
              </a:rPr>
              <a:t>a)</a:t>
            </a:r>
          </a:p>
        </p:txBody>
      </p:sp>
      <p:grpSp>
        <p:nvGrpSpPr>
          <p:cNvPr id="25" name="Google Shape;146;p4">
            <a:extLst>
              <a:ext uri="{FF2B5EF4-FFF2-40B4-BE49-F238E27FC236}">
                <a16:creationId xmlns:a16="http://schemas.microsoft.com/office/drawing/2014/main" id="{405E9320-BBBC-4528-9FD6-9AFF7A3E4F99}"/>
              </a:ext>
            </a:extLst>
          </p:cNvPr>
          <p:cNvGrpSpPr/>
          <p:nvPr/>
        </p:nvGrpSpPr>
        <p:grpSpPr>
          <a:xfrm>
            <a:off x="4163534" y="1692857"/>
            <a:ext cx="3641903" cy="1736143"/>
            <a:chOff x="1094546" y="1763049"/>
            <a:chExt cx="1398788" cy="1736143"/>
          </a:xfrm>
        </p:grpSpPr>
        <p:sp>
          <p:nvSpPr>
            <p:cNvPr id="26" name="Google Shape;147;p4">
              <a:extLst>
                <a:ext uri="{FF2B5EF4-FFF2-40B4-BE49-F238E27FC236}">
                  <a16:creationId xmlns:a16="http://schemas.microsoft.com/office/drawing/2014/main" id="{2795350A-0FF8-4840-AE7C-1A53767CA641}"/>
                </a:ext>
              </a:extLst>
            </p:cNvPr>
            <p:cNvSpPr txBox="1"/>
            <p:nvPr/>
          </p:nvSpPr>
          <p:spPr>
            <a:xfrm>
              <a:off x="1277879" y="1763049"/>
              <a:ext cx="1215455" cy="16927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8 </a:t>
              </a:r>
              <a:r>
                <a:rPr lang="en-US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54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0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giây</a:t>
              </a:r>
              <a:endParaRPr lang="en-US" sz="400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	</a:t>
              </a:r>
              <a:r>
                <a:rPr lang="en-US" sz="4000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     </a:t>
              </a:r>
              <a:r>
                <a:rPr lang="en-US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2</a:t>
              </a: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endParaRPr sz="4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Google Shape;148;p4">
              <a:extLst>
                <a:ext uri="{FF2B5EF4-FFF2-40B4-BE49-F238E27FC236}">
                  <a16:creationId xmlns:a16="http://schemas.microsoft.com/office/drawing/2014/main" id="{C5F55FF8-9C3C-490E-BF8A-34D31F4CA90F}"/>
                </a:ext>
              </a:extLst>
            </p:cNvPr>
            <p:cNvSpPr txBox="1"/>
            <p:nvPr/>
          </p:nvSpPr>
          <p:spPr>
            <a:xfrm>
              <a:off x="1094546" y="2383285"/>
              <a:ext cx="258945" cy="7078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0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x</a:t>
              </a:r>
              <a:endParaRPr sz="40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28" name="Google Shape;149;p4">
              <a:extLst>
                <a:ext uri="{FF2B5EF4-FFF2-40B4-BE49-F238E27FC236}">
                  <a16:creationId xmlns:a16="http://schemas.microsoft.com/office/drawing/2014/main" id="{02DD9CF3-AACF-42E3-B789-95B1DFF03A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7965" y="3484802"/>
              <a:ext cx="1222572" cy="1439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9" name="Google Shape;159;p4">
            <a:extLst>
              <a:ext uri="{FF2B5EF4-FFF2-40B4-BE49-F238E27FC236}">
                <a16:creationId xmlns:a16="http://schemas.microsoft.com/office/drawing/2014/main" id="{F98D19DF-E3F0-4C0A-BA72-D7C352F4A323}"/>
              </a:ext>
            </a:extLst>
          </p:cNvPr>
          <p:cNvSpPr txBox="1"/>
          <p:nvPr/>
        </p:nvSpPr>
        <p:spPr>
          <a:xfrm>
            <a:off x="4360400" y="3494705"/>
            <a:ext cx="361814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16 </a:t>
            </a:r>
            <a:r>
              <a:rPr lang="en-US" sz="40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r>
              <a:rPr lang="en-US" sz="40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108 </a:t>
            </a:r>
            <a:r>
              <a:rPr lang="en-US" sz="40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giây</a:t>
            </a:r>
            <a:endParaRPr sz="40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Google Shape;159;p4">
            <a:extLst>
              <a:ext uri="{FF2B5EF4-FFF2-40B4-BE49-F238E27FC236}">
                <a16:creationId xmlns:a16="http://schemas.microsoft.com/office/drawing/2014/main" id="{53F848E5-C847-4C2A-92EE-1EF78B6337F6}"/>
              </a:ext>
            </a:extLst>
          </p:cNvPr>
          <p:cNvSpPr txBox="1"/>
          <p:nvPr/>
        </p:nvSpPr>
        <p:spPr>
          <a:xfrm>
            <a:off x="3979801" y="4257642"/>
            <a:ext cx="385502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1761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= 17 </a:t>
            </a:r>
            <a:r>
              <a:rPr lang="en-US" sz="4000" b="1" i="0" u="none" strike="noStrike" cap="none" dirty="0" err="1">
                <a:solidFill>
                  <a:srgbClr val="1761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r>
              <a:rPr lang="en-US" sz="4000" b="1" i="0" u="none" strike="noStrike" cap="none" dirty="0">
                <a:solidFill>
                  <a:srgbClr val="1761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48 </a:t>
            </a:r>
            <a:r>
              <a:rPr lang="en-US" sz="4000" b="1" i="0" u="none" strike="noStrike" cap="none" dirty="0" err="1">
                <a:solidFill>
                  <a:srgbClr val="1761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giây</a:t>
            </a:r>
            <a:endParaRPr sz="4000" b="1" i="0" u="none" strike="noStrike" cap="none" dirty="0">
              <a:solidFill>
                <a:srgbClr val="1761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58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47122" y="117217"/>
            <a:ext cx="2389458" cy="743876"/>
            <a:chOff x="3143655" y="216637"/>
            <a:chExt cx="2389458" cy="74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9751" y="295107"/>
              <a:ext cx="1553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Coiny" panose="02000903060500060000" pitchFamily="2" charset="0"/>
                </a:rPr>
                <a:t>TÍNH</a:t>
              </a: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867F948-F490-4D27-B481-3531FBA4E016}"/>
              </a:ext>
            </a:extLst>
          </p:cNvPr>
          <p:cNvSpPr txBox="1"/>
          <p:nvPr/>
        </p:nvSpPr>
        <p:spPr>
          <a:xfrm>
            <a:off x="1613968" y="1270087"/>
            <a:ext cx="833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Cookies" panose="02040603050506020204" pitchFamily="18" charset="0"/>
              </a:rPr>
              <a:t>a)</a:t>
            </a:r>
          </a:p>
        </p:txBody>
      </p:sp>
      <p:sp>
        <p:nvSpPr>
          <p:cNvPr id="21" name="Google Shape;170;p4">
            <a:extLst>
              <a:ext uri="{FF2B5EF4-FFF2-40B4-BE49-F238E27FC236}">
                <a16:creationId xmlns:a16="http://schemas.microsoft.com/office/drawing/2014/main" id="{F63EDA68-4E8E-4C32-AAD0-9E75856DCC00}"/>
              </a:ext>
            </a:extLst>
          </p:cNvPr>
          <p:cNvSpPr txBox="1"/>
          <p:nvPr/>
        </p:nvSpPr>
        <p:spPr>
          <a:xfrm>
            <a:off x="2821484" y="1942519"/>
            <a:ext cx="35634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38</a:t>
            </a:r>
            <a:r>
              <a:rPr lang="vi-VN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3600" b="0" i="0" u="none" strike="noStrike" cap="none" dirty="0" err="1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r>
              <a:rPr lang="vi-VN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    </a:t>
            </a:r>
            <a:r>
              <a:rPr lang="en-US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18</a:t>
            </a:r>
            <a:r>
              <a:rPr lang="vi-VN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giây </a:t>
            </a:r>
            <a:endParaRPr sz="36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2" name="Google Shape;171;p4">
            <a:extLst>
              <a:ext uri="{FF2B5EF4-FFF2-40B4-BE49-F238E27FC236}">
                <a16:creationId xmlns:a16="http://schemas.microsoft.com/office/drawing/2014/main" id="{3274F15B-5994-4DA2-9DF1-24F94E58EF39}"/>
              </a:ext>
            </a:extLst>
          </p:cNvPr>
          <p:cNvGrpSpPr/>
          <p:nvPr/>
        </p:nvGrpSpPr>
        <p:grpSpPr>
          <a:xfrm>
            <a:off x="6384939" y="1977989"/>
            <a:ext cx="2951406" cy="1711051"/>
            <a:chOff x="4677196" y="1542692"/>
            <a:chExt cx="1459656" cy="1711051"/>
          </a:xfrm>
        </p:grpSpPr>
        <p:cxnSp>
          <p:nvCxnSpPr>
            <p:cNvPr id="23" name="Google Shape;172;p4">
              <a:extLst>
                <a:ext uri="{FF2B5EF4-FFF2-40B4-BE49-F238E27FC236}">
                  <a16:creationId xmlns:a16="http://schemas.microsoft.com/office/drawing/2014/main" id="{5EBE6834-BE7B-49D8-8717-EE823BAAB355}"/>
                </a:ext>
              </a:extLst>
            </p:cNvPr>
            <p:cNvCxnSpPr>
              <a:cxnSpLocks/>
            </p:cNvCxnSpPr>
            <p:nvPr/>
          </p:nvCxnSpPr>
          <p:spPr>
            <a:xfrm>
              <a:off x="4677196" y="1542692"/>
              <a:ext cx="0" cy="1711051"/>
            </a:xfrm>
            <a:prstGeom prst="straightConnector1">
              <a:avLst/>
            </a:prstGeom>
            <a:noFill/>
            <a:ln w="38100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" name="Google Shape;173;p4">
              <a:extLst>
                <a:ext uri="{FF2B5EF4-FFF2-40B4-BE49-F238E27FC236}">
                  <a16:creationId xmlns:a16="http://schemas.microsoft.com/office/drawing/2014/main" id="{1739E165-A7A0-4E20-B52A-0800B8F99504}"/>
                </a:ext>
              </a:extLst>
            </p:cNvPr>
            <p:cNvCxnSpPr>
              <a:cxnSpLocks/>
            </p:cNvCxnSpPr>
            <p:nvPr/>
          </p:nvCxnSpPr>
          <p:spPr>
            <a:xfrm>
              <a:off x="4677196" y="2135040"/>
              <a:ext cx="1459656" cy="0"/>
            </a:xfrm>
            <a:prstGeom prst="straightConnector1">
              <a:avLst/>
            </a:prstGeom>
            <a:noFill/>
            <a:ln w="38100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0" name="Google Shape;174;p4">
            <a:extLst>
              <a:ext uri="{FF2B5EF4-FFF2-40B4-BE49-F238E27FC236}">
                <a16:creationId xmlns:a16="http://schemas.microsoft.com/office/drawing/2014/main" id="{B89531B9-BD22-44C9-84A1-D877D63BFD2A}"/>
              </a:ext>
            </a:extLst>
          </p:cNvPr>
          <p:cNvSpPr txBox="1"/>
          <p:nvPr/>
        </p:nvSpPr>
        <p:spPr>
          <a:xfrm>
            <a:off x="7659354" y="1942519"/>
            <a:ext cx="46734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6</a:t>
            </a:r>
            <a:endParaRPr sz="36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2" name="Google Shape;178;p4">
            <a:extLst>
              <a:ext uri="{FF2B5EF4-FFF2-40B4-BE49-F238E27FC236}">
                <a16:creationId xmlns:a16="http://schemas.microsoft.com/office/drawing/2014/main" id="{0114F4AC-6E10-41DE-B23F-02F37D951E60}"/>
              </a:ext>
            </a:extLst>
          </p:cNvPr>
          <p:cNvSpPr txBox="1"/>
          <p:nvPr/>
        </p:nvSpPr>
        <p:spPr>
          <a:xfrm>
            <a:off x="2922760" y="2678284"/>
            <a:ext cx="40875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2 </a:t>
            </a:r>
            <a:r>
              <a:rPr lang="vi-VN" sz="36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= 120 giây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33" name="Google Shape;179;p4">
            <a:extLst>
              <a:ext uri="{FF2B5EF4-FFF2-40B4-BE49-F238E27FC236}">
                <a16:creationId xmlns:a16="http://schemas.microsoft.com/office/drawing/2014/main" id="{043CB673-211F-48AE-B2A9-81F6AC5C349C}"/>
              </a:ext>
            </a:extLst>
          </p:cNvPr>
          <p:cNvCxnSpPr>
            <a:cxnSpLocks/>
          </p:cNvCxnSpPr>
          <p:nvPr/>
        </p:nvCxnSpPr>
        <p:spPr>
          <a:xfrm>
            <a:off x="2785042" y="3414049"/>
            <a:ext cx="3482197" cy="0"/>
          </a:xfrm>
          <a:prstGeom prst="straightConnector1">
            <a:avLst/>
          </a:prstGeom>
          <a:noFill/>
          <a:ln w="38100" cap="flat" cmpd="sng">
            <a:solidFill>
              <a:srgbClr val="1717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" name="Google Shape;180;p4">
            <a:extLst>
              <a:ext uri="{FF2B5EF4-FFF2-40B4-BE49-F238E27FC236}">
                <a16:creationId xmlns:a16="http://schemas.microsoft.com/office/drawing/2014/main" id="{95B022DA-051B-4701-A66E-589688BCDD52}"/>
              </a:ext>
            </a:extLst>
          </p:cNvPr>
          <p:cNvSpPr txBox="1"/>
          <p:nvPr/>
        </p:nvSpPr>
        <p:spPr>
          <a:xfrm>
            <a:off x="4535685" y="3419202"/>
            <a:ext cx="17577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38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giây         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5" name="Google Shape;181;p4">
            <a:extLst>
              <a:ext uri="{FF2B5EF4-FFF2-40B4-BE49-F238E27FC236}">
                <a16:creationId xmlns:a16="http://schemas.microsoft.com/office/drawing/2014/main" id="{9347FBCD-1631-49CA-AA8D-2F2785BEF405}"/>
              </a:ext>
            </a:extLst>
          </p:cNvPr>
          <p:cNvSpPr txBox="1"/>
          <p:nvPr/>
        </p:nvSpPr>
        <p:spPr>
          <a:xfrm>
            <a:off x="5002505" y="4800968"/>
            <a:ext cx="43847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0          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Google Shape;182;p4">
            <a:extLst>
              <a:ext uri="{FF2B5EF4-FFF2-40B4-BE49-F238E27FC236}">
                <a16:creationId xmlns:a16="http://schemas.microsoft.com/office/drawing/2014/main" id="{A13409D0-8BCE-4EB9-B050-5E4CD8D0BFC1}"/>
              </a:ext>
            </a:extLst>
          </p:cNvPr>
          <p:cNvSpPr txBox="1"/>
          <p:nvPr/>
        </p:nvSpPr>
        <p:spPr>
          <a:xfrm>
            <a:off x="6476464" y="2701804"/>
            <a:ext cx="284510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6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36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23 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giây         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37" name="Google Shape;180;p4">
            <a:extLst>
              <a:ext uri="{FF2B5EF4-FFF2-40B4-BE49-F238E27FC236}">
                <a16:creationId xmlns:a16="http://schemas.microsoft.com/office/drawing/2014/main" id="{2E539036-8BCB-4F34-B590-4E41EEA07FFF}"/>
              </a:ext>
            </a:extLst>
          </p:cNvPr>
          <p:cNvSpPr txBox="1"/>
          <p:nvPr/>
        </p:nvSpPr>
        <p:spPr>
          <a:xfrm>
            <a:off x="4535685" y="4165751"/>
            <a:ext cx="17202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18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giây         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45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47122" y="117217"/>
            <a:ext cx="2389458" cy="743876"/>
            <a:chOff x="3143655" y="216637"/>
            <a:chExt cx="2389458" cy="743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9751" y="295107"/>
              <a:ext cx="15533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Coiny" panose="02000903060500060000" pitchFamily="2" charset="0"/>
                </a:rPr>
                <a:t>TÍNH</a:t>
              </a: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867F948-F490-4D27-B481-3531FBA4E016}"/>
              </a:ext>
            </a:extLst>
          </p:cNvPr>
          <p:cNvSpPr txBox="1"/>
          <p:nvPr/>
        </p:nvSpPr>
        <p:spPr>
          <a:xfrm>
            <a:off x="1613968" y="1270087"/>
            <a:ext cx="833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Cookies" panose="02040603050506020204" pitchFamily="18" charset="0"/>
              </a:rPr>
              <a:t>b)</a:t>
            </a:r>
          </a:p>
        </p:txBody>
      </p:sp>
      <p:grpSp>
        <p:nvGrpSpPr>
          <p:cNvPr id="26" name="Google Shape;150;p4">
            <a:extLst>
              <a:ext uri="{FF2B5EF4-FFF2-40B4-BE49-F238E27FC236}">
                <a16:creationId xmlns:a16="http://schemas.microsoft.com/office/drawing/2014/main" id="{F594BB8B-7E5D-4B48-9DA3-4CD65A77EFE5}"/>
              </a:ext>
            </a:extLst>
          </p:cNvPr>
          <p:cNvGrpSpPr/>
          <p:nvPr/>
        </p:nvGrpSpPr>
        <p:grpSpPr>
          <a:xfrm>
            <a:off x="1638823" y="2065176"/>
            <a:ext cx="2175685" cy="1421887"/>
            <a:chOff x="1060866" y="2048530"/>
            <a:chExt cx="1611725" cy="1421887"/>
          </a:xfrm>
        </p:grpSpPr>
        <p:sp>
          <p:nvSpPr>
            <p:cNvPr id="27" name="Google Shape;151;p4">
              <a:extLst>
                <a:ext uri="{FF2B5EF4-FFF2-40B4-BE49-F238E27FC236}">
                  <a16:creationId xmlns:a16="http://schemas.microsoft.com/office/drawing/2014/main" id="{F40ECDBD-3F6F-4269-BE43-E0799D0A5290}"/>
                </a:ext>
              </a:extLst>
            </p:cNvPr>
            <p:cNvSpPr txBox="1"/>
            <p:nvPr/>
          </p:nvSpPr>
          <p:spPr>
            <a:xfrm>
              <a:off x="1302818" y="2048530"/>
              <a:ext cx="1335571" cy="1421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4,2</a:t>
              </a:r>
              <a:r>
                <a:rPr lang="vi-VN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36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lang="en-US"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     </a:t>
              </a:r>
              <a:r>
                <a:rPr lang="en-US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2</a:t>
              </a:r>
              <a:endParaRPr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152;p4">
              <a:extLst>
                <a:ext uri="{FF2B5EF4-FFF2-40B4-BE49-F238E27FC236}">
                  <a16:creationId xmlns:a16="http://schemas.microsoft.com/office/drawing/2014/main" id="{09EF435B-3F7E-4CA4-A8BB-FB35B5B90738}"/>
                </a:ext>
              </a:extLst>
            </p:cNvPr>
            <p:cNvSpPr txBox="1"/>
            <p:nvPr/>
          </p:nvSpPr>
          <p:spPr>
            <a:xfrm>
              <a:off x="1060866" y="2408399"/>
              <a:ext cx="258945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x</a:t>
              </a:r>
              <a:endParaRPr sz="36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29" name="Google Shape;153;p4">
              <a:extLst>
                <a:ext uri="{FF2B5EF4-FFF2-40B4-BE49-F238E27FC236}">
                  <a16:creationId xmlns:a16="http://schemas.microsoft.com/office/drawing/2014/main" id="{40013808-3DB9-47AE-9F96-ED2606B377EA}"/>
                </a:ext>
              </a:extLst>
            </p:cNvPr>
            <p:cNvCxnSpPr>
              <a:cxnSpLocks/>
            </p:cNvCxnSpPr>
            <p:nvPr/>
          </p:nvCxnSpPr>
          <p:spPr>
            <a:xfrm>
              <a:off x="1271784" y="3347948"/>
              <a:ext cx="1400807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1" name="Google Shape;160;p4">
            <a:extLst>
              <a:ext uri="{FF2B5EF4-FFF2-40B4-BE49-F238E27FC236}">
                <a16:creationId xmlns:a16="http://schemas.microsoft.com/office/drawing/2014/main" id="{9699C945-C415-4727-B8E4-A0FB2A890357}"/>
              </a:ext>
            </a:extLst>
          </p:cNvPr>
          <p:cNvSpPr txBox="1"/>
          <p:nvPr/>
        </p:nvSpPr>
        <p:spPr>
          <a:xfrm>
            <a:off x="1969234" y="3391714"/>
            <a:ext cx="180290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8,4</a:t>
            </a:r>
            <a:r>
              <a:rPr lang="vi-VN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Google Shape;183;p4">
            <a:extLst>
              <a:ext uri="{FF2B5EF4-FFF2-40B4-BE49-F238E27FC236}">
                <a16:creationId xmlns:a16="http://schemas.microsoft.com/office/drawing/2014/main" id="{9FBA08C7-A7D5-4062-81D3-A0D0434E0EF4}"/>
              </a:ext>
            </a:extLst>
          </p:cNvPr>
          <p:cNvSpPr txBox="1"/>
          <p:nvPr/>
        </p:nvSpPr>
        <p:spPr>
          <a:xfrm>
            <a:off x="7655919" y="2834280"/>
            <a:ext cx="20750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12, 4 </a:t>
            </a:r>
            <a:r>
              <a:rPr lang="en-US" sz="36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43" name="Google Shape;184;p4">
            <a:extLst>
              <a:ext uri="{FF2B5EF4-FFF2-40B4-BE49-F238E27FC236}">
                <a16:creationId xmlns:a16="http://schemas.microsoft.com/office/drawing/2014/main" id="{6B5266C6-4546-4202-AE5A-29AD240553A5}"/>
              </a:ext>
            </a:extLst>
          </p:cNvPr>
          <p:cNvSpPr txBox="1"/>
          <p:nvPr/>
        </p:nvSpPr>
        <p:spPr>
          <a:xfrm>
            <a:off x="5465261" y="2784737"/>
            <a:ext cx="123215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07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 1 2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   </a:t>
            </a:r>
            <a:r>
              <a:rPr lang="en-US" sz="36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0</a:t>
            </a:r>
            <a:endParaRPr sz="36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A0E3EF-1313-4B60-AD1D-BA7AD08151F5}"/>
              </a:ext>
            </a:extLst>
          </p:cNvPr>
          <p:cNvGrpSpPr/>
          <p:nvPr/>
        </p:nvGrpSpPr>
        <p:grpSpPr>
          <a:xfrm>
            <a:off x="5493743" y="2117541"/>
            <a:ext cx="4239603" cy="1876235"/>
            <a:chOff x="5493743" y="2117541"/>
            <a:chExt cx="4239603" cy="1876235"/>
          </a:xfrm>
        </p:grpSpPr>
        <p:sp>
          <p:nvSpPr>
            <p:cNvPr id="38" name="Google Shape;158;p4">
              <a:extLst>
                <a:ext uri="{FF2B5EF4-FFF2-40B4-BE49-F238E27FC236}">
                  <a16:creationId xmlns:a16="http://schemas.microsoft.com/office/drawing/2014/main" id="{BA0A49D8-7D69-4EB3-82CC-CD833B0EF3AD}"/>
                </a:ext>
              </a:extLst>
            </p:cNvPr>
            <p:cNvSpPr txBox="1"/>
            <p:nvPr/>
          </p:nvSpPr>
          <p:spPr>
            <a:xfrm>
              <a:off x="5493743" y="2118772"/>
              <a:ext cx="1967703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37,2</a:t>
              </a:r>
              <a:r>
                <a:rPr lang="vi-VN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36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36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</a:t>
              </a:r>
              <a:endParaRPr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9" name="Google Shape;167;p4">
              <a:extLst>
                <a:ext uri="{FF2B5EF4-FFF2-40B4-BE49-F238E27FC236}">
                  <a16:creationId xmlns:a16="http://schemas.microsoft.com/office/drawing/2014/main" id="{A5330502-57CD-42CC-810C-6B0B98B6D588}"/>
                </a:ext>
              </a:extLst>
            </p:cNvPr>
            <p:cNvGrpSpPr/>
            <p:nvPr/>
          </p:nvGrpSpPr>
          <p:grpSpPr>
            <a:xfrm>
              <a:off x="7572875" y="2117541"/>
              <a:ext cx="2160471" cy="1876235"/>
              <a:chOff x="4677196" y="1542692"/>
              <a:chExt cx="1176134" cy="1876235"/>
            </a:xfrm>
          </p:grpSpPr>
          <p:cxnSp>
            <p:nvCxnSpPr>
              <p:cNvPr id="40" name="Google Shape;168;p4">
                <a:extLst>
                  <a:ext uri="{FF2B5EF4-FFF2-40B4-BE49-F238E27FC236}">
                    <a16:creationId xmlns:a16="http://schemas.microsoft.com/office/drawing/2014/main" id="{3BE1655A-16D2-497B-BE24-3F875DB606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7196" y="1542692"/>
                <a:ext cx="0" cy="1876235"/>
              </a:xfrm>
              <a:prstGeom prst="straightConnector1">
                <a:avLst/>
              </a:prstGeom>
              <a:noFill/>
              <a:ln w="38100" cap="flat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41" name="Google Shape;169;p4">
                <a:extLst>
                  <a:ext uri="{FF2B5EF4-FFF2-40B4-BE49-F238E27FC236}">
                    <a16:creationId xmlns:a16="http://schemas.microsoft.com/office/drawing/2014/main" id="{A3707D37-705C-4FA6-B763-AD8F1226B2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7196" y="2201270"/>
                <a:ext cx="1176134" cy="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44" name="Google Shape;185;p4">
              <a:extLst>
                <a:ext uri="{FF2B5EF4-FFF2-40B4-BE49-F238E27FC236}">
                  <a16:creationId xmlns:a16="http://schemas.microsoft.com/office/drawing/2014/main" id="{8F7FF907-442D-4F2F-B1CC-881A1E9930D8}"/>
                </a:ext>
              </a:extLst>
            </p:cNvPr>
            <p:cNvSpPr txBox="1"/>
            <p:nvPr/>
          </p:nvSpPr>
          <p:spPr>
            <a:xfrm>
              <a:off x="8462859" y="2129829"/>
              <a:ext cx="461180" cy="646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0" i="0" u="none" strike="noStrike" cap="none" dirty="0">
                  <a:solidFill>
                    <a:srgbClr val="171717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3</a:t>
              </a:r>
              <a:r>
                <a:rPr lang="vi-VN" sz="3600" b="0" i="0" u="none" strike="noStrike" cap="none" dirty="0">
                  <a:solidFill>
                    <a:srgbClr val="171717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       </a:t>
              </a:r>
              <a:endParaRPr sz="3600" b="0" i="0" u="none" strike="noStrike" cap="none" dirty="0">
                <a:solidFill>
                  <a:srgbClr val="171717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88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60400" y="2092739"/>
            <a:ext cx="10833099" cy="4644277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88800" y="1053923"/>
              <a:ext cx="8858708" cy="5010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9522" y="146289"/>
            <a:ext cx="11363977" cy="1757335"/>
            <a:chOff x="3143655" y="216637"/>
            <a:chExt cx="11363977" cy="175733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0820438" cy="1692604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4027020" y="219646"/>
              <a:ext cx="1032821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Một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người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đi xe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đạp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đi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được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một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quãng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đường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18km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với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vận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tốc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10km/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Hỏi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người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đi xe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đạp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đó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đã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đi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hết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bao nhiêu </a:t>
              </a:r>
              <a:r>
                <a:rPr lang="vi-VN" sz="36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lang="vi-VN" sz="36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gian?</a:t>
              </a:r>
              <a:endParaRPr lang="en-US" sz="3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588D07F-D496-4A03-BFC3-D4850CF424EF}"/>
              </a:ext>
            </a:extLst>
          </p:cNvPr>
          <p:cNvSpPr txBox="1"/>
          <p:nvPr/>
        </p:nvSpPr>
        <p:spPr>
          <a:xfrm>
            <a:off x="1076220" y="2921314"/>
            <a:ext cx="10039559" cy="3736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gian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đi xe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đạp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hết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quãng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</a:t>
            </a:r>
            <a:r>
              <a:rPr lang="en-US" sz="4000" dirty="0">
                <a:solidFill>
                  <a:srgbClr val="0033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4000" b="0" i="0" dirty="0">
              <a:solidFill>
                <a:srgbClr val="00339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 : 10 = 1,8 (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20000"/>
              </a:lnSpc>
            </a:pPr>
            <a:r>
              <a:rPr lang="en-US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	    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1,8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= 1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endParaRPr lang="vi-VN" sz="4000" b="0" i="0" dirty="0">
              <a:solidFill>
                <a:srgbClr val="00339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en-US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		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1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vi-VN" sz="4000" b="0" i="0" dirty="0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vi-VN" sz="4000" b="0" i="0" dirty="0" err="1">
                <a:solidFill>
                  <a:srgbClr val="00339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phút</a:t>
            </a:r>
            <a:endParaRPr lang="vi-VN" sz="4000" b="0" i="0" dirty="0">
              <a:solidFill>
                <a:srgbClr val="00339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1F00F-E0AD-419F-98D9-0F963A9C8EAC}"/>
              </a:ext>
            </a:extLst>
          </p:cNvPr>
          <p:cNvSpPr txBox="1"/>
          <p:nvPr/>
        </p:nvSpPr>
        <p:spPr>
          <a:xfrm>
            <a:off x="4854657" y="2380011"/>
            <a:ext cx="2444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Pacifico" panose="00000500000000000000" pitchFamily="2" charset="0"/>
              </a:rPr>
              <a:t>Bài</a:t>
            </a:r>
            <a:r>
              <a:rPr lang="en-US" sz="3600" b="1" dirty="0">
                <a:latin typeface="Pacifico" panose="00000500000000000000" pitchFamily="2" charset="0"/>
              </a:rPr>
              <a:t> </a:t>
            </a:r>
            <a:r>
              <a:rPr lang="en-US" sz="3600" b="1" dirty="0" err="1">
                <a:latin typeface="Pacifico" panose="00000500000000000000" pitchFamily="2" charset="0"/>
              </a:rPr>
              <a:t>giải</a:t>
            </a:r>
            <a:endParaRPr lang="en-US" sz="3600" b="1" dirty="0">
              <a:latin typeface="Pacifico" panose="00000500000000000000" pitchFamily="2" charset="0"/>
            </a:endParaRPr>
          </a:p>
        </p:txBody>
      </p:sp>
      <p:pic>
        <p:nvPicPr>
          <p:cNvPr id="32" name="图片 13">
            <a:extLst>
              <a:ext uri="{FF2B5EF4-FFF2-40B4-BE49-F238E27FC236}">
                <a16:creationId xmlns:a16="http://schemas.microsoft.com/office/drawing/2014/main" id="{11E454D1-3998-4A02-90C1-CFA83B05C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76" y="4698423"/>
            <a:ext cx="1547697" cy="215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99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60400" y="1669636"/>
            <a:ext cx="10833099" cy="5207414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388800" y="1053923"/>
              <a:ext cx="8858708" cy="5010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29522" y="146289"/>
            <a:ext cx="11363977" cy="1488507"/>
            <a:chOff x="3143655" y="216637"/>
            <a:chExt cx="11363977" cy="148850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0820438" cy="1419835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977039" y="320149"/>
              <a:ext cx="1048061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Một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ô tô đi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Hà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Nội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lúc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6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15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và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Hải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Phòng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lúc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8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56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Giữa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đường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ô tô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nghỉ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25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Vận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tốc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của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ô tô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45km/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Tính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quãng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đường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Hà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Nội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Hải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vi-VN" sz="2800" b="0" i="0" dirty="0" err="1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Phòng</a:t>
              </a:r>
              <a:r>
                <a:rPr lang="vi-VN" sz="2800" b="0" i="0" dirty="0"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endParaRPr lang="en-US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椭圆 47">
              <a:extLst>
                <a:ext uri="{FF2B5EF4-FFF2-40B4-BE49-F238E27FC236}">
                  <a16:creationId xmlns:a16="http://schemas.microsoft.com/office/drawing/2014/main" id="{541D1ABD-5B50-4D78-A9D9-04C8F8F31737}"/>
                </a:ext>
              </a:extLst>
            </p:cNvPr>
            <p:cNvSpPr/>
            <p:nvPr/>
          </p:nvSpPr>
          <p:spPr>
            <a:xfrm>
              <a:off x="3143655" y="216637"/>
              <a:ext cx="783403" cy="74387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zh-CN" alt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7F1F00F-E0AD-419F-98D9-0F963A9C8EAC}"/>
              </a:ext>
            </a:extLst>
          </p:cNvPr>
          <p:cNvSpPr txBox="1"/>
          <p:nvPr/>
        </p:nvSpPr>
        <p:spPr>
          <a:xfrm>
            <a:off x="4792586" y="1906662"/>
            <a:ext cx="2444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Pacifico" panose="00000500000000000000" pitchFamily="2" charset="0"/>
              </a:rPr>
              <a:t>Bài</a:t>
            </a:r>
            <a:r>
              <a:rPr lang="en-US" sz="3600" b="1" dirty="0">
                <a:latin typeface="Pacifico" panose="00000500000000000000" pitchFamily="2" charset="0"/>
              </a:rPr>
              <a:t> </a:t>
            </a:r>
            <a:r>
              <a:rPr lang="en-US" sz="3600" b="1" dirty="0" err="1">
                <a:latin typeface="Pacifico" panose="00000500000000000000" pitchFamily="2" charset="0"/>
              </a:rPr>
              <a:t>giải</a:t>
            </a:r>
            <a:endParaRPr lang="en-US" sz="3600" b="1" dirty="0">
              <a:latin typeface="Pacifico" panose="000005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FD3888-9266-4EBB-B54D-D004C76335ED}"/>
              </a:ext>
            </a:extLst>
          </p:cNvPr>
          <p:cNvGrpSpPr/>
          <p:nvPr/>
        </p:nvGrpSpPr>
        <p:grpSpPr>
          <a:xfrm>
            <a:off x="912925" y="2447893"/>
            <a:ext cx="10366104" cy="4287969"/>
            <a:chOff x="850900" y="2476085"/>
            <a:chExt cx="10490200" cy="4287969"/>
          </a:xfrm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F17060D7-34B4-43C8-A613-08B6DEEA5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0" y="2476085"/>
              <a:ext cx="10490200" cy="4287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     	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Thời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gian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ô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tô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đi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trên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quãng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đường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8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56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– (6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15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+ 25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) = 2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16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Đổi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: 2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16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phút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=        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giờ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3200" dirty="0">
                  <a:latin typeface="Calibri" panose="020F0502020204030204" pitchFamily="34" charset="0"/>
                  <a:cs typeface="Calibri" panose="020F0502020204030204" pitchFamily="34" charset="0"/>
                </a:rPr>
                <a:t>	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Quãng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đường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Hà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Nội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đến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Hải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Phòng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là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		45 ×       = 102 (km)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		                           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Đáp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altLang="en-US" sz="3200" b="0" i="0" u="none" strike="noStrike" cap="none" normalizeH="0" baseline="0" dirty="0" err="1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số</a:t>
              </a:r>
              <a:r>
                <a:rPr kumimoji="0" lang="en-US" altLang="en-US" sz="3200" b="0" i="0" u="none" strike="noStrike" cap="none" normalizeH="0" baseline="0" dirty="0">
                  <a:ln>
                    <a:noFill/>
                  </a:ln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: 102km</a:t>
              </a:r>
            </a:p>
          </p:txBody>
        </p:sp>
        <p:sp>
          <p:nvSpPr>
            <p:cNvPr id="4" name="AutoShape 2" descr="\frac{34}{15}">
              <a:extLst>
                <a:ext uri="{FF2B5EF4-FFF2-40B4-BE49-F238E27FC236}">
                  <a16:creationId xmlns:a16="http://schemas.microsoft.com/office/drawing/2014/main" id="{415944EF-7AD3-41D3-A04D-C358811D946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79947" y="3790380"/>
              <a:ext cx="238125" cy="39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AutoShape 3" descr="\frac{34}{15}">
              <a:extLst>
                <a:ext uri="{FF2B5EF4-FFF2-40B4-BE49-F238E27FC236}">
                  <a16:creationId xmlns:a16="http://schemas.microsoft.com/office/drawing/2014/main" id="{B4973463-8CCA-489D-9DC8-D540B338BB5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98859" y="4338068"/>
              <a:ext cx="238125" cy="39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ADB2B66-8F71-4305-ABFA-6A968046F9E0}"/>
                    </a:ext>
                  </a:extLst>
                </p:cNvPr>
                <p:cNvSpPr txBox="1"/>
                <p:nvPr/>
              </p:nvSpPr>
              <p:spPr>
                <a:xfrm>
                  <a:off x="5134148" y="3631545"/>
                  <a:ext cx="639873" cy="901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oMath>
                    </m:oMathPara>
                  </a14:m>
                  <a:endParaRPr lang="en-US" sz="28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ADB2B66-8F71-4305-ABFA-6A968046F9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34148" y="3631545"/>
                  <a:ext cx="639873" cy="90178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D7C60A-2A7D-40F0-93E0-FA1CD02BC565}"/>
                    </a:ext>
                  </a:extLst>
                </p:cNvPr>
                <p:cNvSpPr txBox="1"/>
                <p:nvPr/>
              </p:nvSpPr>
              <p:spPr>
                <a:xfrm>
                  <a:off x="3460010" y="5216482"/>
                  <a:ext cx="639873" cy="901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den>
                        </m:f>
                      </m:oMath>
                    </m:oMathPara>
                  </a14:m>
                  <a:endParaRPr lang="en-US" sz="28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5D7C60A-2A7D-40F0-93E0-FA1CD02BC5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0010" y="5216482"/>
                  <a:ext cx="639873" cy="90178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6794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900" y="-229800"/>
            <a:ext cx="2700000" cy="1755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700000" cy="175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412" y="0"/>
            <a:ext cx="1620000" cy="10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195394"/>
            <a:ext cx="12330000" cy="457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351556"/>
            <a:ext cx="12330000" cy="457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507718"/>
            <a:ext cx="12330000" cy="457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-113450" y="6663879"/>
            <a:ext cx="12330000" cy="4571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2D1349F-689A-4919-BF91-9B8712A4F8CE}"/>
              </a:ext>
            </a:extLst>
          </p:cNvPr>
          <p:cNvGrpSpPr/>
          <p:nvPr/>
        </p:nvGrpSpPr>
        <p:grpSpPr>
          <a:xfrm>
            <a:off x="3062601" y="544403"/>
            <a:ext cx="6335284" cy="6313597"/>
            <a:chOff x="3259204" y="722177"/>
            <a:chExt cx="5673592" cy="594170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9204" y="722177"/>
              <a:ext cx="5673592" cy="565325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79373" y="3764620"/>
              <a:ext cx="5233255" cy="2899259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8088" y="1100100"/>
            <a:ext cx="191250" cy="36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2939" y="490200"/>
            <a:ext cx="101250" cy="315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479372" y="2572894"/>
            <a:ext cx="5233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FA400"/>
                </a:solidFill>
                <a:latin typeface="Coiny" panose="02000903060500060000" pitchFamily="2" charset="0"/>
                <a:ea typeface="Tahoma" panose="020B0604030504040204" pitchFamily="34" charset="0"/>
                <a:cs typeface="Calibri" panose="020F0502020204030204" pitchFamily="34" charset="0"/>
              </a:rPr>
              <a:t>CỦNG CỐ</a:t>
            </a:r>
          </a:p>
        </p:txBody>
      </p:sp>
    </p:spTree>
    <p:extLst>
      <p:ext uri="{BB962C8B-B14F-4D97-AF65-F5344CB8AC3E}">
        <p14:creationId xmlns:p14="http://schemas.microsoft.com/office/powerpoint/2010/main" val="342786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Open Door into Hot Summer Landscape Fair Weather View with Freen Park  Trees. Door Mat and Green Bench in Room. Flat Cartoon Stock Illustration -  Illustration of house, graphic: 147241297">
            <a:extLst>
              <a:ext uri="{FF2B5EF4-FFF2-40B4-BE49-F238E27FC236}">
                <a16:creationId xmlns:a16="http://schemas.microsoft.com/office/drawing/2014/main" id="{95FA98FF-33D3-4748-A17B-393CAD64E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5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Window cartoon symbol icon design Royalty Free Vector Image">
            <a:extLst>
              <a:ext uri="{FF2B5EF4-FFF2-40B4-BE49-F238E27FC236}">
                <a16:creationId xmlns:a16="http://schemas.microsoft.com/office/drawing/2014/main" id="{93FE5085-B1F9-411A-B95B-36C269F6EB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0" t="14895" r="15526" b="24084"/>
          <a:stretch/>
        </p:blipFill>
        <p:spPr bwMode="auto">
          <a:xfrm>
            <a:off x="726303" y="766152"/>
            <a:ext cx="4438253" cy="3805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hlinkClick r:id="rId6" action="ppaction://hlinksldjump"/>
            <a:extLst>
              <a:ext uri="{FF2B5EF4-FFF2-40B4-BE49-F238E27FC236}">
                <a16:creationId xmlns:a16="http://schemas.microsoft.com/office/drawing/2014/main" id="{DAA6144D-31BB-4BEA-8819-79F34C60AA39}"/>
              </a:ext>
            </a:extLst>
          </p:cNvPr>
          <p:cNvSpPr/>
          <p:nvPr/>
        </p:nvSpPr>
        <p:spPr>
          <a:xfrm>
            <a:off x="1081045" y="1175728"/>
            <a:ext cx="1666691" cy="1504320"/>
          </a:xfrm>
          <a:prstGeom prst="rect">
            <a:avLst/>
          </a:prstGeom>
          <a:solidFill>
            <a:srgbClr val="25BFE7"/>
          </a:solidFill>
          <a:ln>
            <a:solidFill>
              <a:srgbClr val="72E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ncing Script" pitchFamily="2" charset="0"/>
              </a:rPr>
              <a:t>1</a:t>
            </a:r>
          </a:p>
        </p:txBody>
      </p:sp>
      <p:sp>
        <p:nvSpPr>
          <p:cNvPr id="14" name="Rectangle 13">
            <a:hlinkClick r:id="rId7" action="ppaction://hlinksldjump"/>
            <a:extLst>
              <a:ext uri="{FF2B5EF4-FFF2-40B4-BE49-F238E27FC236}">
                <a16:creationId xmlns:a16="http://schemas.microsoft.com/office/drawing/2014/main" id="{F8C6C63D-0150-4309-B4EB-100134D7174E}"/>
              </a:ext>
            </a:extLst>
          </p:cNvPr>
          <p:cNvSpPr/>
          <p:nvPr/>
        </p:nvSpPr>
        <p:spPr>
          <a:xfrm>
            <a:off x="3098361" y="1175728"/>
            <a:ext cx="1762123" cy="1504320"/>
          </a:xfrm>
          <a:prstGeom prst="rect">
            <a:avLst/>
          </a:prstGeom>
          <a:solidFill>
            <a:srgbClr val="25BFE7"/>
          </a:solidFill>
          <a:ln>
            <a:solidFill>
              <a:srgbClr val="72E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ncing Script" pitchFamily="2" charset="0"/>
              </a:rPr>
              <a:t>2</a:t>
            </a:r>
          </a:p>
        </p:txBody>
      </p:sp>
      <p:sp>
        <p:nvSpPr>
          <p:cNvPr id="15" name="Rectangle 14">
            <a:hlinkClick r:id="rId8" action="ppaction://hlinksldjump"/>
            <a:extLst>
              <a:ext uri="{FF2B5EF4-FFF2-40B4-BE49-F238E27FC236}">
                <a16:creationId xmlns:a16="http://schemas.microsoft.com/office/drawing/2014/main" id="{406AA855-55C5-4E80-8B1C-90119F6A88F7}"/>
              </a:ext>
            </a:extLst>
          </p:cNvPr>
          <p:cNvSpPr/>
          <p:nvPr/>
        </p:nvSpPr>
        <p:spPr>
          <a:xfrm>
            <a:off x="1081045" y="2765908"/>
            <a:ext cx="1666691" cy="1504320"/>
          </a:xfrm>
          <a:prstGeom prst="rect">
            <a:avLst/>
          </a:prstGeom>
          <a:solidFill>
            <a:srgbClr val="25BFE7"/>
          </a:solidFill>
          <a:ln>
            <a:solidFill>
              <a:srgbClr val="72E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ncing Script" pitchFamily="2" charset="0"/>
              </a:rPr>
              <a:t>3</a:t>
            </a:r>
          </a:p>
        </p:txBody>
      </p:sp>
      <p:sp>
        <p:nvSpPr>
          <p:cNvPr id="16" name="Rectangle 15">
            <a:hlinkClick r:id="rId9" action="ppaction://hlinksldjump"/>
            <a:extLst>
              <a:ext uri="{FF2B5EF4-FFF2-40B4-BE49-F238E27FC236}">
                <a16:creationId xmlns:a16="http://schemas.microsoft.com/office/drawing/2014/main" id="{B7EC3DF0-0690-442B-84CE-E2F4FF5C34D8}"/>
              </a:ext>
            </a:extLst>
          </p:cNvPr>
          <p:cNvSpPr/>
          <p:nvPr/>
        </p:nvSpPr>
        <p:spPr>
          <a:xfrm>
            <a:off x="3098361" y="2765908"/>
            <a:ext cx="1762123" cy="1504320"/>
          </a:xfrm>
          <a:prstGeom prst="rect">
            <a:avLst/>
          </a:prstGeom>
          <a:solidFill>
            <a:srgbClr val="25BFE7"/>
          </a:solidFill>
          <a:ln>
            <a:solidFill>
              <a:srgbClr val="72E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ncing Script" pitchFamily="2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177E70-745A-481E-9918-41EE5875E0A8}"/>
              </a:ext>
            </a:extLst>
          </p:cNvPr>
          <p:cNvSpPr txBox="1"/>
          <p:nvPr/>
        </p:nvSpPr>
        <p:spPr>
          <a:xfrm>
            <a:off x="65237" y="5807337"/>
            <a:ext cx="5495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Cookies" panose="02040603050506020204" pitchFamily="18" charset="0"/>
              </a:rPr>
              <a:t>Ô CỬA BÍ MẬT</a:t>
            </a:r>
          </a:p>
        </p:txBody>
      </p:sp>
      <p:pic>
        <p:nvPicPr>
          <p:cNvPr id="2050" name="Picture 2" descr="Funds for students housing in 2020 - Harvey Medicine">
            <a:hlinkClick r:id="rId10" action="ppaction://hlinksldjump"/>
            <a:extLst>
              <a:ext uri="{FF2B5EF4-FFF2-40B4-BE49-F238E27FC236}">
                <a16:creationId xmlns:a16="http://schemas.microsoft.com/office/drawing/2014/main" id="{A9E45EE4-9BB2-470A-837C-B29E8057C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198" y="5887905"/>
            <a:ext cx="854529" cy="85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in by Tania Olivo on Fondos de rocky | Happy birthday dog, Dog animation,  Cute animal drawings kawaii">
            <a:extLst>
              <a:ext uri="{FF2B5EF4-FFF2-40B4-BE49-F238E27FC236}">
                <a16:creationId xmlns:a16="http://schemas.microsoft.com/office/drawing/2014/main" id="{20A480B9-11D2-4D67-93AC-215E954ED1E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987" y="4953991"/>
            <a:ext cx="1671735" cy="1671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tefanie Shank GIFs - Find &amp;amp; Share on GIPHY in 2021 | Dog animation, Cute  gif, Birthday greeting cards">
            <a:extLst>
              <a:ext uri="{FF2B5EF4-FFF2-40B4-BE49-F238E27FC236}">
                <a16:creationId xmlns:a16="http://schemas.microsoft.com/office/drawing/2014/main" id="{0BFAE8D0-BCCB-45D3-9A7C-D9C812B07F9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453" y="1"/>
            <a:ext cx="2187028" cy="2187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9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206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716520" y="1488563"/>
            <a:ext cx="1845919" cy="763880"/>
            <a:chOff x="3687194" y="238546"/>
            <a:chExt cx="1845919" cy="7638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833472" y="294540"/>
              <a:ext cx="1553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Coiny" panose="02000903060500060000" pitchFamily="2" charset="0"/>
                </a:rPr>
                <a:t>TÍNH</a:t>
              </a:r>
            </a:p>
          </p:txBody>
        </p:sp>
      </p:grpSp>
      <p:pic>
        <p:nvPicPr>
          <p:cNvPr id="21" name="Picture 4" descr="Tổng hợp những hình mũi tên đẹp">
            <a:hlinkClick r:id="rId9" action="ppaction://hlinksldjump"/>
            <a:extLst>
              <a:ext uri="{FF2B5EF4-FFF2-40B4-BE49-F238E27FC236}">
                <a16:creationId xmlns:a16="http://schemas.microsoft.com/office/drawing/2014/main" id="{28FBCEA0-79DF-4979-80E0-27E441D77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51857" y="5084357"/>
            <a:ext cx="1135179" cy="7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oogle Shape;118;p3">
            <a:extLst>
              <a:ext uri="{FF2B5EF4-FFF2-40B4-BE49-F238E27FC236}">
                <a16:creationId xmlns:a16="http://schemas.microsoft.com/office/drawing/2014/main" id="{F34864FA-8D4B-4B8E-BA27-14E950EB5D9C}"/>
              </a:ext>
            </a:extLst>
          </p:cNvPr>
          <p:cNvGrpSpPr/>
          <p:nvPr/>
        </p:nvGrpSpPr>
        <p:grpSpPr>
          <a:xfrm>
            <a:off x="4386080" y="2201748"/>
            <a:ext cx="2525436" cy="2012818"/>
            <a:chOff x="1486583" y="1716288"/>
            <a:chExt cx="962968" cy="2012818"/>
          </a:xfrm>
        </p:grpSpPr>
        <p:sp>
          <p:nvSpPr>
            <p:cNvPr id="23" name="Google Shape;119;p3">
              <a:extLst>
                <a:ext uri="{FF2B5EF4-FFF2-40B4-BE49-F238E27FC236}">
                  <a16:creationId xmlns:a16="http://schemas.microsoft.com/office/drawing/2014/main" id="{BC59A04E-963F-4426-BE67-B8C01735984A}"/>
                </a:ext>
              </a:extLst>
            </p:cNvPr>
            <p:cNvSpPr txBox="1"/>
            <p:nvPr/>
          </p:nvSpPr>
          <p:spPr>
            <a:xfrm>
              <a:off x="1486583" y="1716288"/>
              <a:ext cx="936332" cy="2012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7,5</a:t>
              </a:r>
              <a:r>
                <a:rPr lang="vi-VN" sz="48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8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r" rtl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9,3</a:t>
              </a:r>
              <a:r>
                <a:rPr lang="vi-VN" sz="48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vi-VN" sz="48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giờ</a:t>
              </a:r>
              <a:endParaRPr sz="4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Google Shape;120;p3">
              <a:extLst>
                <a:ext uri="{FF2B5EF4-FFF2-40B4-BE49-F238E27FC236}">
                  <a16:creationId xmlns:a16="http://schemas.microsoft.com/office/drawing/2014/main" id="{698B9567-4690-4683-BF1C-CC4FA05FCD81}"/>
                </a:ext>
              </a:extLst>
            </p:cNvPr>
            <p:cNvSpPr txBox="1"/>
            <p:nvPr/>
          </p:nvSpPr>
          <p:spPr>
            <a:xfrm>
              <a:off x="1499980" y="2384918"/>
              <a:ext cx="219553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8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+</a:t>
              </a:r>
              <a:endParaRPr sz="4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30" name="Google Shape;121;p3">
              <a:extLst>
                <a:ext uri="{FF2B5EF4-FFF2-40B4-BE49-F238E27FC236}">
                  <a16:creationId xmlns:a16="http://schemas.microsoft.com/office/drawing/2014/main" id="{8C6D8D36-8336-4A2C-AD2F-7631D5D5D3CF}"/>
                </a:ext>
              </a:extLst>
            </p:cNvPr>
            <p:cNvCxnSpPr>
              <a:cxnSpLocks/>
            </p:cNvCxnSpPr>
            <p:nvPr/>
          </p:nvCxnSpPr>
          <p:spPr>
            <a:xfrm>
              <a:off x="1560078" y="3672284"/>
              <a:ext cx="889473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32" name="Google Shape;136;p3">
            <a:extLst>
              <a:ext uri="{FF2B5EF4-FFF2-40B4-BE49-F238E27FC236}">
                <a16:creationId xmlns:a16="http://schemas.microsoft.com/office/drawing/2014/main" id="{10CA501E-13AA-4853-AAF5-868507BBF183}"/>
              </a:ext>
            </a:extLst>
          </p:cNvPr>
          <p:cNvSpPr txBox="1"/>
          <p:nvPr/>
        </p:nvSpPr>
        <p:spPr>
          <a:xfrm>
            <a:off x="4647460" y="4164284"/>
            <a:ext cx="246264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16,8</a:t>
            </a:r>
            <a:r>
              <a:rPr lang="vi-VN" sz="48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vi-VN" sz="48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giờ</a:t>
            </a:r>
            <a:endParaRPr sz="48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894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716520" y="1488563"/>
            <a:ext cx="1845919" cy="763880"/>
            <a:chOff x="3687194" y="238546"/>
            <a:chExt cx="1845919" cy="7638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845919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833472" y="294540"/>
              <a:ext cx="1553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Coiny" panose="02000903060500060000" pitchFamily="2" charset="0"/>
                </a:rPr>
                <a:t>TÍNH</a:t>
              </a:r>
            </a:p>
          </p:txBody>
        </p:sp>
      </p:grpSp>
      <p:grpSp>
        <p:nvGrpSpPr>
          <p:cNvPr id="19" name="Google Shape;150;p4">
            <a:extLst>
              <a:ext uri="{FF2B5EF4-FFF2-40B4-BE49-F238E27FC236}">
                <a16:creationId xmlns:a16="http://schemas.microsoft.com/office/drawing/2014/main" id="{8D70C7B8-AA8F-4601-A96E-3BD6D5C1B35B}"/>
              </a:ext>
            </a:extLst>
          </p:cNvPr>
          <p:cNvGrpSpPr/>
          <p:nvPr/>
        </p:nvGrpSpPr>
        <p:grpSpPr>
          <a:xfrm>
            <a:off x="4444245" y="2412517"/>
            <a:ext cx="2647308" cy="1717353"/>
            <a:chOff x="1302818" y="2048530"/>
            <a:chExt cx="1368188" cy="1717353"/>
          </a:xfrm>
        </p:grpSpPr>
        <p:sp>
          <p:nvSpPr>
            <p:cNvPr id="20" name="Google Shape;151;p4">
              <a:extLst>
                <a:ext uri="{FF2B5EF4-FFF2-40B4-BE49-F238E27FC236}">
                  <a16:creationId xmlns:a16="http://schemas.microsoft.com/office/drawing/2014/main" id="{B67A229E-35A2-49C7-8BE9-CA45B5EBDCD6}"/>
                </a:ext>
              </a:extLst>
            </p:cNvPr>
            <p:cNvSpPr txBox="1"/>
            <p:nvPr/>
          </p:nvSpPr>
          <p:spPr>
            <a:xfrm>
              <a:off x="1302818" y="2048530"/>
              <a:ext cx="1335571" cy="17173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7,4</a:t>
              </a:r>
              <a:r>
                <a:rPr lang="vi-VN" sz="44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</a:t>
              </a:r>
              <a:r>
                <a:rPr lang="en-US" sz="4400" b="0" i="0" u="none" strike="noStrike" cap="none" dirty="0" err="1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phút</a:t>
              </a:r>
              <a:endParaRPr lang="en-US" sz="4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       </a:t>
              </a:r>
              <a:r>
                <a:rPr lang="en-US" sz="44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2</a:t>
              </a:r>
              <a:endParaRPr sz="4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Google Shape;152;p4">
              <a:extLst>
                <a:ext uri="{FF2B5EF4-FFF2-40B4-BE49-F238E27FC236}">
                  <a16:creationId xmlns:a16="http://schemas.microsoft.com/office/drawing/2014/main" id="{9CAB13B8-EB6C-4B64-8374-F0604CB40326}"/>
                </a:ext>
              </a:extLst>
            </p:cNvPr>
            <p:cNvSpPr txBox="1"/>
            <p:nvPr/>
          </p:nvSpPr>
          <p:spPr>
            <a:xfrm>
              <a:off x="1333366" y="2517753"/>
              <a:ext cx="258945" cy="769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4400" b="0" i="0" u="none" strike="noStrike" cap="none" dirty="0">
                  <a:solidFill>
                    <a:srgbClr val="000000"/>
                  </a:solidFill>
                  <a:latin typeface="Calibri" panose="020F0502020204030204" pitchFamily="34" charset="0"/>
                  <a:ea typeface="Arial"/>
                  <a:cs typeface="Calibri" panose="020F0502020204030204" pitchFamily="34" charset="0"/>
                  <a:sym typeface="Arial"/>
                </a:rPr>
                <a:t>x</a:t>
              </a:r>
              <a:endParaRPr sz="4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26" name="Google Shape;153;p4">
              <a:extLst>
                <a:ext uri="{FF2B5EF4-FFF2-40B4-BE49-F238E27FC236}">
                  <a16:creationId xmlns:a16="http://schemas.microsoft.com/office/drawing/2014/main" id="{DC56E005-BE7A-4210-9C84-754376F42D31}"/>
                </a:ext>
              </a:extLst>
            </p:cNvPr>
            <p:cNvCxnSpPr>
              <a:cxnSpLocks/>
            </p:cNvCxnSpPr>
            <p:nvPr/>
          </p:nvCxnSpPr>
          <p:spPr>
            <a:xfrm>
              <a:off x="1462839" y="3668623"/>
              <a:ext cx="1208167" cy="0"/>
            </a:xfrm>
            <a:prstGeom prst="straightConnector1">
              <a:avLst/>
            </a:prstGeom>
            <a:noFill/>
            <a:ln w="28575" cap="flat" cmpd="sng">
              <a:solidFill>
                <a:srgbClr val="171717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7" name="Google Shape;160;p4">
            <a:extLst>
              <a:ext uri="{FF2B5EF4-FFF2-40B4-BE49-F238E27FC236}">
                <a16:creationId xmlns:a16="http://schemas.microsoft.com/office/drawing/2014/main" id="{B7EAE043-0FCA-4A40-B91F-DA31BBDDE453}"/>
              </a:ext>
            </a:extLst>
          </p:cNvPr>
          <p:cNvSpPr txBox="1"/>
          <p:nvPr/>
        </p:nvSpPr>
        <p:spPr>
          <a:xfrm>
            <a:off x="4434910" y="4072999"/>
            <a:ext cx="258419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14,8</a:t>
            </a:r>
            <a:r>
              <a:rPr lang="vi-VN" sz="4400" b="0" i="0" u="none" strike="noStrike" cap="none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4400" b="0" i="0" u="none" strike="noStrike" cap="none" dirty="0" err="1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phút</a:t>
            </a:r>
            <a:endParaRPr sz="4400" b="0" i="0" u="none" strike="noStrike" cap="none" dirty="0">
              <a:solidFill>
                <a:srgbClr val="FF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8" name="Picture 4" descr="Tổng hợp những hình mũi tên đẹp">
            <a:hlinkClick r:id="rId9" action="ppaction://hlinksldjump"/>
            <a:extLst>
              <a:ext uri="{FF2B5EF4-FFF2-40B4-BE49-F238E27FC236}">
                <a16:creationId xmlns:a16="http://schemas.microsoft.com/office/drawing/2014/main" id="{31D304CD-F6CD-4AFB-A37B-12A102053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51857" y="5084357"/>
            <a:ext cx="1135179" cy="7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45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716517" y="1488563"/>
            <a:ext cx="4691253" cy="702325"/>
            <a:chOff x="3687193" y="238546"/>
            <a:chExt cx="1789217" cy="70232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753167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687193" y="294540"/>
              <a:ext cx="17892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Coiny" panose="02000903060500060000" pitchFamily="2" charset="0"/>
                </a:rPr>
                <a:t>Điền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vào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chỗ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trống</a:t>
              </a:r>
              <a:endParaRPr lang="en-US" sz="3600" dirty="0">
                <a:latin typeface="Coiny" panose="02000903060500060000" pitchFamily="2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5812F12-B15E-4FEC-8245-26D3C25653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3682" y="2633706"/>
            <a:ext cx="6282432" cy="261298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BC0A45-9A8F-4951-86BA-7B7E13DCBCED}"/>
              </a:ext>
            </a:extLst>
          </p:cNvPr>
          <p:cNvSpPr/>
          <p:nvPr/>
        </p:nvSpPr>
        <p:spPr>
          <a:xfrm>
            <a:off x="6770089" y="4457700"/>
            <a:ext cx="977707" cy="693222"/>
          </a:xfrm>
          <a:prstGeom prst="rect">
            <a:avLst/>
          </a:prstGeom>
          <a:solidFill>
            <a:srgbClr val="99FF99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2,5</a:t>
            </a:r>
          </a:p>
        </p:txBody>
      </p:sp>
      <p:pic>
        <p:nvPicPr>
          <p:cNvPr id="17" name="Picture 4" descr="Tổng hợp những hình mũi tên đẹp">
            <a:hlinkClick r:id="rId10" action="ppaction://hlinksldjump"/>
            <a:extLst>
              <a:ext uri="{FF2B5EF4-FFF2-40B4-BE49-F238E27FC236}">
                <a16:creationId xmlns:a16="http://schemas.microsoft.com/office/drawing/2014/main" id="{164FFC70-8200-4C18-8508-46542504E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51857" y="5084357"/>
            <a:ext cx="1135179" cy="7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1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t="67317"/>
          <a:stretch>
            <a:fillRect/>
          </a:stretch>
        </p:blipFill>
        <p:spPr>
          <a:xfrm flipH="1">
            <a:off x="-76200" y="4457700"/>
            <a:ext cx="4691251" cy="24193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49363" y="984606"/>
            <a:ext cx="9126536" cy="5236785"/>
            <a:chOff x="1249363" y="868048"/>
            <a:chExt cx="9126536" cy="535334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249363" y="868048"/>
              <a:ext cx="9126536" cy="5353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514006" y="1141439"/>
              <a:ext cx="8619345" cy="484182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83E1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841" y="913948"/>
            <a:ext cx="2992500" cy="60525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846" y="221669"/>
            <a:ext cx="1271250" cy="120375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913759"/>
            <a:ext cx="1216954" cy="9701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0309" y="4338790"/>
            <a:ext cx="1720215" cy="24003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DFB1A-78AB-4C57-A129-543F6075C0DB}"/>
              </a:ext>
            </a:extLst>
          </p:cNvPr>
          <p:cNvGrpSpPr/>
          <p:nvPr/>
        </p:nvGrpSpPr>
        <p:grpSpPr>
          <a:xfrm>
            <a:off x="1716517" y="1488563"/>
            <a:ext cx="4691253" cy="702325"/>
            <a:chOff x="3687193" y="238546"/>
            <a:chExt cx="1789217" cy="70232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6A271-0FEE-4210-AD99-9070311F2196}"/>
                </a:ext>
              </a:extLst>
            </p:cNvPr>
            <p:cNvSpPr/>
            <p:nvPr/>
          </p:nvSpPr>
          <p:spPr>
            <a:xfrm>
              <a:off x="3687194" y="238546"/>
              <a:ext cx="1753167" cy="693222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AFEB26A-8F08-41DB-8500-DD1A2FE628DE}"/>
                </a:ext>
              </a:extLst>
            </p:cNvPr>
            <p:cNvSpPr txBox="1"/>
            <p:nvPr/>
          </p:nvSpPr>
          <p:spPr>
            <a:xfrm>
              <a:off x="3687193" y="294540"/>
              <a:ext cx="17892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err="1">
                  <a:latin typeface="Coiny" panose="02000903060500060000" pitchFamily="2" charset="0"/>
                </a:rPr>
                <a:t>Điền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vào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chỗ</a:t>
              </a:r>
              <a:r>
                <a:rPr lang="en-US" sz="3600" dirty="0">
                  <a:latin typeface="Coiny" panose="02000903060500060000" pitchFamily="2" charset="0"/>
                </a:rPr>
                <a:t> </a:t>
              </a:r>
              <a:r>
                <a:rPr lang="en-US" sz="3600" dirty="0" err="1">
                  <a:latin typeface="Coiny" panose="02000903060500060000" pitchFamily="2" charset="0"/>
                </a:rPr>
                <a:t>trống</a:t>
              </a:r>
              <a:endParaRPr lang="en-US" sz="3600" dirty="0">
                <a:latin typeface="Coiny" panose="02000903060500060000" pitchFamily="2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D61DA84-0744-45D9-96DE-85996B5E0E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1002" y="2578004"/>
            <a:ext cx="6390065" cy="272438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BC0A45-9A8F-4951-86BA-7B7E13DCBCED}"/>
              </a:ext>
            </a:extLst>
          </p:cNvPr>
          <p:cNvSpPr/>
          <p:nvPr/>
        </p:nvSpPr>
        <p:spPr>
          <a:xfrm>
            <a:off x="5646503" y="4521408"/>
            <a:ext cx="1873901" cy="693222"/>
          </a:xfrm>
          <a:prstGeom prst="rect">
            <a:avLst/>
          </a:prstGeom>
          <a:solidFill>
            <a:srgbClr val="99FF99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130 km</a:t>
            </a:r>
          </a:p>
        </p:txBody>
      </p:sp>
      <p:pic>
        <p:nvPicPr>
          <p:cNvPr id="18" name="Picture 4" descr="Tổng hợp những hình mũi tên đẹp">
            <a:hlinkClick r:id="rId10" action="ppaction://hlinksldjump"/>
            <a:extLst>
              <a:ext uri="{FF2B5EF4-FFF2-40B4-BE49-F238E27FC236}">
                <a16:creationId xmlns:a16="http://schemas.microsoft.com/office/drawing/2014/main" id="{699F0373-2184-4287-961B-B4A0AA2D0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51857" y="5084357"/>
            <a:ext cx="1135179" cy="77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08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88086">
            <a:off x="4285783" y="413068"/>
            <a:ext cx="1319764" cy="10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16" y="732515"/>
            <a:ext cx="7221108" cy="560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75" y="289916"/>
            <a:ext cx="1592643" cy="9140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3349" y="1864522"/>
            <a:ext cx="2025823" cy="49934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557" y="4264077"/>
            <a:ext cx="11517443" cy="25939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71677"/>
            <a:ext cx="3764906" cy="71296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229" y="-68642"/>
            <a:ext cx="4656021" cy="232801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9414" y="268893"/>
            <a:ext cx="1292002" cy="7536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2042" y="353221"/>
            <a:ext cx="573750" cy="33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0750E9-378B-4585-8013-DCEF51033B9D}"/>
              </a:ext>
            </a:extLst>
          </p:cNvPr>
          <p:cNvSpPr txBox="1"/>
          <p:nvPr/>
        </p:nvSpPr>
        <p:spPr>
          <a:xfrm>
            <a:off x="3328858" y="2529902"/>
            <a:ext cx="6294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3600" dirty="0" err="1">
                <a:latin typeface="Coiny" panose="02000903060500060000" pitchFamily="2" charset="0"/>
              </a:rPr>
              <a:t>Chữa</a:t>
            </a:r>
            <a:r>
              <a:rPr lang="en-US" sz="3600" dirty="0">
                <a:latin typeface="Coiny" panose="02000903060500060000" pitchFamily="2" charset="0"/>
              </a:rPr>
              <a:t> </a:t>
            </a:r>
            <a:r>
              <a:rPr lang="en-US" sz="3600" dirty="0" err="1">
                <a:latin typeface="Coiny" panose="02000903060500060000" pitchFamily="2" charset="0"/>
              </a:rPr>
              <a:t>bài</a:t>
            </a:r>
            <a:r>
              <a:rPr lang="en-US" sz="3600" dirty="0">
                <a:latin typeface="Coiny" panose="02000903060500060000" pitchFamily="2" charset="0"/>
              </a:rPr>
              <a:t> </a:t>
            </a:r>
            <a:r>
              <a:rPr lang="en-US" sz="3600" dirty="0" err="1">
                <a:latin typeface="Coiny" panose="02000903060500060000" pitchFamily="2" charset="0"/>
              </a:rPr>
              <a:t>sai</a:t>
            </a:r>
            <a:endParaRPr lang="en-US" sz="3600" dirty="0">
              <a:latin typeface="Coiny" panose="02000903060500060000" pitchFamily="2" charset="0"/>
            </a:endParaRPr>
          </a:p>
          <a:p>
            <a:pPr marL="457200" indent="-457200">
              <a:buFontTx/>
              <a:buChar char="-"/>
            </a:pPr>
            <a:r>
              <a:rPr lang="en-US" sz="3600" dirty="0" err="1">
                <a:latin typeface="Coiny" panose="02000903060500060000" pitchFamily="2" charset="0"/>
              </a:rPr>
              <a:t>Chuẩn</a:t>
            </a:r>
            <a:r>
              <a:rPr lang="en-US" sz="3600" dirty="0">
                <a:latin typeface="Coiny" panose="02000903060500060000" pitchFamily="2" charset="0"/>
              </a:rPr>
              <a:t> </a:t>
            </a:r>
            <a:r>
              <a:rPr lang="en-US" sz="3600" dirty="0" err="1">
                <a:latin typeface="Coiny" panose="02000903060500060000" pitchFamily="2" charset="0"/>
              </a:rPr>
              <a:t>bị</a:t>
            </a:r>
            <a:r>
              <a:rPr lang="en-US" sz="3600" dirty="0">
                <a:latin typeface="Coiny" panose="02000903060500060000" pitchFamily="2" charset="0"/>
              </a:rPr>
              <a:t> </a:t>
            </a:r>
            <a:r>
              <a:rPr lang="en-US" sz="3600" dirty="0" err="1">
                <a:latin typeface="Coiny" panose="02000903060500060000" pitchFamily="2" charset="0"/>
              </a:rPr>
              <a:t>bài</a:t>
            </a:r>
            <a:r>
              <a:rPr lang="en-US" sz="3600" dirty="0">
                <a:latin typeface="Coiny" panose="02000903060500060000" pitchFamily="2" charset="0"/>
              </a:rPr>
              <a:t> </a:t>
            </a:r>
            <a:r>
              <a:rPr lang="en-US" sz="3600" dirty="0" err="1">
                <a:latin typeface="Coiny" panose="02000903060500060000" pitchFamily="2" charset="0"/>
              </a:rPr>
              <a:t>sau</a:t>
            </a:r>
            <a:r>
              <a:rPr lang="en-US" sz="3600" dirty="0">
                <a:latin typeface="Coiny" panose="02000903060500060000" pitchFamily="2" charset="0"/>
              </a:rPr>
              <a:t>: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Ôn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tập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về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tính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chu vi,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diện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tích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một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số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Coiny" panose="02000903060500060000" pitchFamily="2" charset="0"/>
              </a:rPr>
              <a:t>hình</a:t>
            </a:r>
            <a:r>
              <a:rPr lang="en-US" sz="3600" dirty="0">
                <a:solidFill>
                  <a:srgbClr val="FF0000"/>
                </a:solidFill>
                <a:latin typeface="Coiny" panose="02000903060500060000" pitchFamily="2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DE847F-74C3-4424-BCAE-13DE658F06AD}"/>
              </a:ext>
            </a:extLst>
          </p:cNvPr>
          <p:cNvSpPr txBox="1"/>
          <p:nvPr/>
        </p:nvSpPr>
        <p:spPr>
          <a:xfrm>
            <a:off x="3224585" y="1402857"/>
            <a:ext cx="6194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spc="50" dirty="0">
                <a:ln w="0"/>
                <a:solidFill>
                  <a:srgbClr val="6EA33D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UTM Cookies" panose="02040603050506020204" pitchFamily="18" charset="0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60378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E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388086">
            <a:off x="4285783" y="413068"/>
            <a:ext cx="1319764" cy="10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416" y="732515"/>
            <a:ext cx="7221108" cy="5608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75" y="289916"/>
            <a:ext cx="1592643" cy="91403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3349" y="1864522"/>
            <a:ext cx="2025823" cy="499347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557" y="4264077"/>
            <a:ext cx="11517443" cy="25939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71677"/>
            <a:ext cx="3764906" cy="71296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229" y="-68642"/>
            <a:ext cx="4656021" cy="232801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9414" y="268893"/>
            <a:ext cx="1292002" cy="7536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2042" y="353221"/>
            <a:ext cx="573750" cy="337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3B3BBB-6C7E-4D03-9426-B8D99344A423}"/>
              </a:ext>
            </a:extLst>
          </p:cNvPr>
          <p:cNvSpPr txBox="1"/>
          <p:nvPr/>
        </p:nvSpPr>
        <p:spPr>
          <a:xfrm>
            <a:off x="3507336" y="1729031"/>
            <a:ext cx="55683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Coiny" panose="02000903060500060000" pitchFamily="2" charset="0"/>
                <a:cs typeface="Calibri" panose="020F0502020204030204" pitchFamily="34" charset="0"/>
              </a:rPr>
              <a:t>TẠM BIỆT</a:t>
            </a:r>
          </a:p>
          <a:p>
            <a:pPr algn="ctr"/>
            <a:r>
              <a:rPr lang="en-US" sz="6000" dirty="0">
                <a:solidFill>
                  <a:srgbClr val="FF0000"/>
                </a:solidFill>
                <a:latin typeface="Coiny" panose="02000903060500060000" pitchFamily="2" charset="0"/>
                <a:cs typeface="Calibri" panose="020F0502020204030204" pitchFamily="34" charset="0"/>
              </a:rPr>
              <a:t>VÀ</a:t>
            </a:r>
          </a:p>
          <a:p>
            <a:pPr algn="ctr"/>
            <a:r>
              <a:rPr lang="en-US" sz="6000" dirty="0">
                <a:solidFill>
                  <a:srgbClr val="FF0000"/>
                </a:solidFill>
                <a:latin typeface="Coiny" panose="02000903060500060000" pitchFamily="2" charset="0"/>
                <a:cs typeface="Calibri" panose="020F0502020204030204" pitchFamily="34" charset="0"/>
              </a:rPr>
              <a:t>HẸN GẶP LẠI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th Subject for Elementary - 3rd Grade: Practice Standards by Slidesgo">
  <a:themeElements>
    <a:clrScheme name="Simple Light">
      <a:dk1>
        <a:srgbClr val="313131"/>
      </a:dk1>
      <a:lt1>
        <a:srgbClr val="FFFFFF"/>
      </a:lt1>
      <a:dk2>
        <a:srgbClr val="FCE888"/>
      </a:dk2>
      <a:lt2>
        <a:srgbClr val="48B3B1"/>
      </a:lt2>
      <a:accent1>
        <a:srgbClr val="36A29F"/>
      </a:accent1>
      <a:accent2>
        <a:srgbClr val="26CECB"/>
      </a:accent2>
      <a:accent3>
        <a:srgbClr val="FCC394"/>
      </a:accent3>
      <a:accent4>
        <a:srgbClr val="BBDB78"/>
      </a:accent4>
      <a:accent5>
        <a:srgbClr val="FF8B9C"/>
      </a:accent5>
      <a:accent6>
        <a:srgbClr val="EFEDEE"/>
      </a:accent6>
      <a:hlink>
        <a:srgbClr val="FCE88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696</Words>
  <Application>Microsoft Office PowerPoint</Application>
  <PresentationFormat>Widescreen</PresentationFormat>
  <Paragraphs>149</Paragraphs>
  <Slides>25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Coiny</vt:lpstr>
      <vt:lpstr>Pacifico</vt:lpstr>
      <vt:lpstr>Calibri</vt:lpstr>
      <vt:lpstr>Arial</vt:lpstr>
      <vt:lpstr>UTM Cookies</vt:lpstr>
      <vt:lpstr>Alfa Slab One</vt:lpstr>
      <vt:lpstr>Catamaran</vt:lpstr>
      <vt:lpstr>Dosis</vt:lpstr>
      <vt:lpstr>Dancing Script</vt:lpstr>
      <vt:lpstr>Catamaran Thin</vt:lpstr>
      <vt:lpstr>Cambria Math</vt:lpstr>
      <vt:lpstr>Office 主题</vt:lpstr>
      <vt:lpstr>Math Subject for Elementary - 3rd Grade: Practice Standards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dc:description>www.051661.com</dc:description>
  <cp:lastModifiedBy>Nguyen Thu Hien</cp:lastModifiedBy>
  <cp:revision>11</cp:revision>
  <dcterms:created xsi:type="dcterms:W3CDTF">2016-11-23T14:13:00Z</dcterms:created>
  <dcterms:modified xsi:type="dcterms:W3CDTF">2022-04-15T08:49:37Z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