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4" r:id="rId3"/>
    <p:sldMasterId id="2147483686" r:id="rId4"/>
    <p:sldMasterId id="2147483698" r:id="rId5"/>
    <p:sldMasterId id="2147483734" r:id="rId6"/>
  </p:sldMasterIdLst>
  <p:notesMasterIdLst>
    <p:notesMasterId r:id="rId24"/>
  </p:notesMasterIdLst>
  <p:sldIdLst>
    <p:sldId id="297" r:id="rId7"/>
    <p:sldId id="324" r:id="rId8"/>
    <p:sldId id="328" r:id="rId9"/>
    <p:sldId id="343" r:id="rId10"/>
    <p:sldId id="342" r:id="rId11"/>
    <p:sldId id="356" r:id="rId12"/>
    <p:sldId id="319" r:id="rId13"/>
    <p:sldId id="294" r:id="rId14"/>
    <p:sldId id="349" r:id="rId15"/>
    <p:sldId id="304" r:id="rId16"/>
    <p:sldId id="267" r:id="rId17"/>
    <p:sldId id="430" r:id="rId18"/>
    <p:sldId id="428" r:id="rId19"/>
    <p:sldId id="429" r:id="rId20"/>
    <p:sldId id="3259" r:id="rId21"/>
    <p:sldId id="3258" r:id="rId22"/>
    <p:sldId id="26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C257F-4BB7-4FB1-8F14-2883A6161442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F2360-E42F-4537-BEED-83805E78DA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250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98066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442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116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766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455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084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949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458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9173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6F1B3-F0F6-490A-96A0-0E5075E6CE0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5523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262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EDBB5-4830-4A2B-9929-3E74284F2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E54164-6AD7-4841-9685-AE5FAF15C5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A78504-B14E-46A8-93DA-07D3D5557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700A99-0F17-484B-9975-22E67D21D8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568839-AA98-4E0F-B917-361646C1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A205A-649B-4610-9AA6-B16FD75C9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230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F883F-4614-47D9-9822-D3AC2A3F7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A51734-0334-46E3-BB2C-05C6B29797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6B8A4-81E9-4549-9EAA-86EE33A409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AD228-6864-4253-B9EE-39A524DC9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E4999-8A8A-4343-B31E-D1AA8E99D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53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848369-8363-4C8F-8047-7226784C64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BDC87-5C11-41E6-A7FA-D3916DD02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2C893-B740-457A-938D-A6F5087CB2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E751E-62C3-4C8C-8406-1E9069A5F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3C85E-18CD-424F-AA8F-7222B1D85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69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07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96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17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709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649572" y="6356233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60758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931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993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19140-99A3-4B37-8738-7932FB3FD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EF1B4D-F0FB-46A7-9697-B745CAD56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D6204-40B4-4A0E-9392-9CCA81966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A8B0A-12CC-44C8-BC28-2AC296120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ACEA3-BB9C-4EA0-AE0A-F005D1CE1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090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030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238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48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69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415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469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509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253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649572" y="6356233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2397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4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F2D9A-0A8C-4A24-A7C5-BC806979F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1E9B1-3B94-4D07-B686-2FF6EE461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6F60B-1E71-43E2-AFA4-A9172B5581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E1C0-6C40-43A4-8C21-77B3D9D5E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3FCE7-8A8B-4A04-8F7D-76B7C915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051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9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881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512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81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376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565967" y="591433"/>
            <a:ext cx="7074000" cy="707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705900" y="5190567"/>
            <a:ext cx="2780400" cy="6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4079467" y="1130563"/>
            <a:ext cx="4047600" cy="24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93748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" name="Google Shape;14;p3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15" name="Google Shape;15;p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961200" y="1727241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20103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-323257" y="417801"/>
            <a:ext cx="12726425" cy="1166151"/>
            <a:chOff x="-242443" y="237150"/>
            <a:chExt cx="9544819" cy="874613"/>
          </a:xfrm>
        </p:grpSpPr>
        <p:sp>
          <p:nvSpPr>
            <p:cNvPr id="21" name="Google Shape;21;p4"/>
            <p:cNvSpPr/>
            <p:nvPr/>
          </p:nvSpPr>
          <p:spPr>
            <a:xfrm>
              <a:off x="7625675" y="408622"/>
              <a:ext cx="808827" cy="645494"/>
            </a:xfrm>
            <a:custGeom>
              <a:avLst/>
              <a:gdLst/>
              <a:ahLst/>
              <a:cxnLst/>
              <a:rect l="l" t="t" r="r" b="b"/>
              <a:pathLst>
                <a:path w="61461" h="49059" extrusionOk="0">
                  <a:moveTo>
                    <a:pt x="23010" y="0"/>
                  </a:moveTo>
                  <a:cubicBezTo>
                    <a:pt x="16201" y="0"/>
                    <a:pt x="10669" y="5502"/>
                    <a:pt x="10669" y="12311"/>
                  </a:cubicBezTo>
                  <a:cubicBezTo>
                    <a:pt x="10669" y="13374"/>
                    <a:pt x="10821" y="14408"/>
                    <a:pt x="11065" y="15381"/>
                  </a:cubicBezTo>
                  <a:lnTo>
                    <a:pt x="10669" y="15381"/>
                  </a:lnTo>
                  <a:cubicBezTo>
                    <a:pt x="4773" y="15381"/>
                    <a:pt x="1" y="20153"/>
                    <a:pt x="1" y="26049"/>
                  </a:cubicBezTo>
                  <a:cubicBezTo>
                    <a:pt x="1" y="31399"/>
                    <a:pt x="3922" y="35837"/>
                    <a:pt x="9058" y="36627"/>
                  </a:cubicBezTo>
                  <a:cubicBezTo>
                    <a:pt x="9058" y="36657"/>
                    <a:pt x="9058" y="36718"/>
                    <a:pt x="9058" y="36749"/>
                  </a:cubicBezTo>
                  <a:cubicBezTo>
                    <a:pt x="9058" y="43557"/>
                    <a:pt x="14560" y="49059"/>
                    <a:pt x="21369" y="49059"/>
                  </a:cubicBezTo>
                  <a:cubicBezTo>
                    <a:pt x="25503" y="49059"/>
                    <a:pt x="29150" y="47022"/>
                    <a:pt x="31399" y="43892"/>
                  </a:cubicBezTo>
                  <a:cubicBezTo>
                    <a:pt x="33101" y="46080"/>
                    <a:pt x="35776" y="47478"/>
                    <a:pt x="38755" y="47478"/>
                  </a:cubicBezTo>
                  <a:cubicBezTo>
                    <a:pt x="43740" y="47478"/>
                    <a:pt x="47813" y="43588"/>
                    <a:pt x="48117" y="38694"/>
                  </a:cubicBezTo>
                  <a:cubicBezTo>
                    <a:pt x="49302" y="39271"/>
                    <a:pt x="50670" y="39575"/>
                    <a:pt x="52099" y="39575"/>
                  </a:cubicBezTo>
                  <a:cubicBezTo>
                    <a:pt x="57266" y="39575"/>
                    <a:pt x="61461" y="35381"/>
                    <a:pt x="61461" y="30214"/>
                  </a:cubicBezTo>
                  <a:cubicBezTo>
                    <a:pt x="61461" y="25593"/>
                    <a:pt x="58087" y="21733"/>
                    <a:pt x="53649" y="21004"/>
                  </a:cubicBezTo>
                  <a:cubicBezTo>
                    <a:pt x="53892" y="20031"/>
                    <a:pt x="54044" y="18967"/>
                    <a:pt x="54044" y="17903"/>
                  </a:cubicBezTo>
                  <a:cubicBezTo>
                    <a:pt x="54044" y="11125"/>
                    <a:pt x="48542" y="5593"/>
                    <a:pt x="41734" y="5593"/>
                  </a:cubicBezTo>
                  <a:cubicBezTo>
                    <a:pt x="39029" y="5593"/>
                    <a:pt x="36536" y="6475"/>
                    <a:pt x="34500" y="7934"/>
                  </a:cubicBezTo>
                  <a:cubicBezTo>
                    <a:pt x="32737" y="3283"/>
                    <a:pt x="28269" y="0"/>
                    <a:pt x="230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4"/>
            <p:cNvSpPr/>
            <p:nvPr/>
          </p:nvSpPr>
          <p:spPr>
            <a:xfrm>
              <a:off x="855672" y="238550"/>
              <a:ext cx="599324" cy="348163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8585054" y="237150"/>
              <a:ext cx="717322" cy="416604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-242443" y="427082"/>
              <a:ext cx="1178906" cy="684681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17400" y="1765167"/>
            <a:ext cx="10572400" cy="38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-2044" y="6081176"/>
            <a:ext cx="12200936" cy="776872"/>
          </a:xfrm>
          <a:custGeom>
            <a:avLst/>
            <a:gdLst/>
            <a:ahLst/>
            <a:cxnLst/>
            <a:rect l="l" t="t" r="r" b="b"/>
            <a:pathLst>
              <a:path w="285113" h="18633" extrusionOk="0">
                <a:moveTo>
                  <a:pt x="1" y="0"/>
                </a:moveTo>
                <a:lnTo>
                  <a:pt x="1" y="18633"/>
                </a:lnTo>
                <a:lnTo>
                  <a:pt x="285112" y="18633"/>
                </a:lnTo>
                <a:lnTo>
                  <a:pt x="285112" y="14104"/>
                </a:lnTo>
                <a:cubicBezTo>
                  <a:pt x="274261" y="13192"/>
                  <a:pt x="263380" y="12341"/>
                  <a:pt x="252467" y="11642"/>
                </a:cubicBezTo>
                <a:cubicBezTo>
                  <a:pt x="167876" y="5806"/>
                  <a:pt x="83923" y="5532"/>
                  <a:pt x="1" y="0"/>
                </a:cubicBezTo>
                <a:close/>
              </a:path>
            </a:pathLst>
          </a:custGeom>
          <a:solidFill>
            <a:srgbClr val="C2B9D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" name="Google Shape;27;p4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28" name="Google Shape;28;p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95754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3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2309851" y="3437533"/>
            <a:ext cx="4760400" cy="23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67732" lvl="0" indent="-42332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7070251" y="3437533"/>
            <a:ext cx="4322800" cy="23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67732" lvl="0" indent="-42332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9792095" y="1085165"/>
            <a:ext cx="677300" cy="54046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5"/>
          <p:cNvSpPr/>
          <p:nvPr/>
        </p:nvSpPr>
        <p:spPr>
          <a:xfrm>
            <a:off x="10557215" y="484002"/>
            <a:ext cx="2068556" cy="1201369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5"/>
          <p:cNvSpPr/>
          <p:nvPr/>
        </p:nvSpPr>
        <p:spPr>
          <a:xfrm>
            <a:off x="539934" y="884267"/>
            <a:ext cx="1481884" cy="860644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5"/>
          <p:cNvSpPr/>
          <p:nvPr/>
        </p:nvSpPr>
        <p:spPr>
          <a:xfrm>
            <a:off x="1835569" y="483997"/>
            <a:ext cx="638375" cy="509396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5"/>
          <p:cNvSpPr/>
          <p:nvPr/>
        </p:nvSpPr>
        <p:spPr>
          <a:xfrm rot="10800000">
            <a:off x="10267367" y="1935947"/>
            <a:ext cx="1370467" cy="796055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168025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9813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5EB61-6666-4002-ADD0-BB5E1E094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509DD8-410D-4C70-BA3A-CC8952472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EC8A6-F91E-4D73-AA9A-D4FDCF1387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79325-43F5-4290-9760-C8818F91C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B04E56-5925-4E64-8074-1758E3C10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2039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46" name="Google Shape;46;p7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47" name="Google Shape;47;p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" name="Google Shape;49;p7"/>
          <p:cNvSpPr txBox="1">
            <a:spLocks noGrp="1"/>
          </p:cNvSpPr>
          <p:nvPr>
            <p:ph type="title" idx="2"/>
          </p:nvPr>
        </p:nvSpPr>
        <p:spPr>
          <a:xfrm>
            <a:off x="1931967" y="2498333"/>
            <a:ext cx="8328400" cy="28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6109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1850800" y="1578467"/>
            <a:ext cx="8490400" cy="3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65741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789233" y="1644233"/>
            <a:ext cx="43704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789233" y="3737433"/>
            <a:ext cx="43704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1219170" lvl="1" indent="-474121">
              <a:spcBef>
                <a:spcPts val="2133"/>
              </a:spcBef>
              <a:spcAft>
                <a:spcPts val="0"/>
              </a:spcAft>
              <a:buSzPts val="2000"/>
              <a:buChar char="○"/>
              <a:defRPr/>
            </a:lvl2pPr>
            <a:lvl3pPr marL="1828754" lvl="2" indent="-474121">
              <a:spcBef>
                <a:spcPts val="2133"/>
              </a:spcBef>
              <a:spcAft>
                <a:spcPts val="0"/>
              </a:spcAft>
              <a:buSzPts val="2000"/>
              <a:buChar char="■"/>
              <a:defRPr/>
            </a:lvl3pPr>
            <a:lvl4pPr marL="2438339" lvl="3" indent="-474121">
              <a:spcBef>
                <a:spcPts val="2133"/>
              </a:spcBef>
              <a:spcAft>
                <a:spcPts val="0"/>
              </a:spcAft>
              <a:buSzPts val="2000"/>
              <a:buChar char="●"/>
              <a:defRPr/>
            </a:lvl4pPr>
            <a:lvl5pPr marL="3047924" lvl="4" indent="-474121">
              <a:spcBef>
                <a:spcPts val="2133"/>
              </a:spcBef>
              <a:spcAft>
                <a:spcPts val="0"/>
              </a:spcAft>
              <a:buSzPts val="2000"/>
              <a:buChar char="○"/>
              <a:defRPr/>
            </a:lvl5pPr>
            <a:lvl6pPr marL="3657509" lvl="5" indent="-474121">
              <a:spcBef>
                <a:spcPts val="2133"/>
              </a:spcBef>
              <a:spcAft>
                <a:spcPts val="0"/>
              </a:spcAft>
              <a:buSzPts val="2000"/>
              <a:buChar char="■"/>
              <a:defRPr/>
            </a:lvl6pPr>
            <a:lvl7pPr marL="4267093" lvl="6" indent="-474121">
              <a:spcBef>
                <a:spcPts val="2133"/>
              </a:spcBef>
              <a:spcAft>
                <a:spcPts val="0"/>
              </a:spcAft>
              <a:buSzPts val="2000"/>
              <a:buChar char="●"/>
              <a:defRPr/>
            </a:lvl7pPr>
            <a:lvl8pPr marL="4876678" lvl="7" indent="-474121">
              <a:spcBef>
                <a:spcPts val="2133"/>
              </a:spcBef>
              <a:spcAft>
                <a:spcPts val="0"/>
              </a:spcAft>
              <a:buSzPts val="2000"/>
              <a:buChar char="○"/>
              <a:defRPr/>
            </a:lvl8pPr>
            <a:lvl9pPr marL="5486263" lvl="8" indent="-474121">
              <a:spcBef>
                <a:spcPts val="2133"/>
              </a:spcBef>
              <a:spcAft>
                <a:spcPts val="2133"/>
              </a:spcAft>
              <a:buSzPts val="20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43597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745460" y="5372719"/>
            <a:ext cx="87136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88671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title" hasCustomPrompt="1"/>
          </p:nvPr>
        </p:nvSpPr>
        <p:spPr>
          <a:xfrm>
            <a:off x="3238367" y="2611800"/>
            <a:ext cx="57152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7333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1" name="Google Shape;61;p11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11"/>
          <p:cNvSpPr txBox="1">
            <a:spLocks noGrp="1"/>
          </p:cNvSpPr>
          <p:nvPr>
            <p:ph type="title" idx="2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63" name="Google Shape;63;p11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64" name="Google Shape;64;p1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1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513964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9148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49162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39427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dk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3765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558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FF971-713C-406A-A9E3-353A144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72A03-1FB2-4EAA-87C2-0995DEE01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B1ED61-9B91-4902-841E-B8AA8B9A4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14880-A819-4D98-B923-CEF45784F6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0E2F2B-1A9B-48EE-B88B-53A659B99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CA6BB-EF72-480E-885D-3F4208273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3783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3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51351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accent3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74" name="Google Shape;74;p18">
            <a:hlinkClick r:id="" action="ppaction://noaction"/>
          </p:cNvPr>
          <p:cNvSpPr txBox="1">
            <a:spLocks noGrp="1"/>
          </p:cNvSpPr>
          <p:nvPr>
            <p:ph type="title" idx="2"/>
          </p:nvPr>
        </p:nvSpPr>
        <p:spPr>
          <a:xfrm>
            <a:off x="961200" y="2225233"/>
            <a:ext cx="2304400" cy="5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" name="Google Shape;75;p18">
            <a:hlinkClick r:id="" action="ppaction://noaction"/>
          </p:cNvPr>
          <p:cNvSpPr txBox="1">
            <a:spLocks noGrp="1"/>
          </p:cNvSpPr>
          <p:nvPr>
            <p:ph type="title" idx="3"/>
          </p:nvPr>
        </p:nvSpPr>
        <p:spPr>
          <a:xfrm>
            <a:off x="3620233" y="2225233"/>
            <a:ext cx="2304400" cy="5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6" name="Google Shape;76;p18">
            <a:hlinkClick r:id="" action="ppaction://noaction"/>
          </p:cNvPr>
          <p:cNvSpPr txBox="1">
            <a:spLocks noGrp="1"/>
          </p:cNvSpPr>
          <p:nvPr>
            <p:ph type="title" idx="4"/>
          </p:nvPr>
        </p:nvSpPr>
        <p:spPr>
          <a:xfrm>
            <a:off x="6279267" y="2225233"/>
            <a:ext cx="2304400" cy="5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7" name="Google Shape;77;p18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8938301" y="2225233"/>
            <a:ext cx="2304400" cy="5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8" name="Google Shape;78;p18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2132267" y="5344400"/>
            <a:ext cx="7942400" cy="7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58322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1">
  <p:cSld name="Title and Body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82" name="Google Shape;82;p19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83" name="Google Shape;83;p19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19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5" name="Google Shape;85;p19"/>
          <p:cNvSpPr txBox="1">
            <a:spLocks noGrp="1"/>
          </p:cNvSpPr>
          <p:nvPr>
            <p:ph type="title" idx="2"/>
          </p:nvPr>
        </p:nvSpPr>
        <p:spPr>
          <a:xfrm>
            <a:off x="814700" y="3114333"/>
            <a:ext cx="3479200" cy="16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>
            <a:hlinkClick r:id="" action="ppaction://noaction"/>
          </p:cNvPr>
          <p:cNvSpPr txBox="1">
            <a:spLocks noGrp="1"/>
          </p:cNvSpPr>
          <p:nvPr>
            <p:ph type="title" idx="3"/>
          </p:nvPr>
        </p:nvSpPr>
        <p:spPr>
          <a:xfrm>
            <a:off x="6319400" y="2524367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>
            <a:hlinkClick r:id="" action="ppaction://noaction"/>
          </p:cNvPr>
          <p:cNvSpPr txBox="1">
            <a:spLocks noGrp="1"/>
          </p:cNvSpPr>
          <p:nvPr>
            <p:ph type="title" idx="4"/>
          </p:nvPr>
        </p:nvSpPr>
        <p:spPr>
          <a:xfrm>
            <a:off x="6319400" y="3509933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319400" y="4495500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1609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2">
  <p:cSld name="Title and Body2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body" idx="1"/>
          </p:nvPr>
        </p:nvSpPr>
        <p:spPr>
          <a:xfrm>
            <a:off x="713597" y="2801733"/>
            <a:ext cx="6130800" cy="23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1219170" lvl="1" indent="-457189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 algn="ctr" rtl="0">
              <a:spcBef>
                <a:spcPts val="2133"/>
              </a:spcBef>
              <a:spcAft>
                <a:spcPts val="2133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91" name="Google Shape;91;p20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93" name="Google Shape;93;p20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94" name="Google Shape;94;p2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0136174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3">
  <p:cSld name="Title and Body3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8" name="Google Shape;98;p21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99" name="Google Shape;99;p2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1" name="Google Shape;101;p21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806500" y="2957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99377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1">
  <p:cSld name="Section Header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5" name="Google Shape;105;p22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106" name="Google Shape;106;p22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2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subTitle" idx="1"/>
          </p:nvPr>
        </p:nvSpPr>
        <p:spPr>
          <a:xfrm>
            <a:off x="961200" y="1727108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26460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Only Title 1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23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13" name="Google Shape;113;p23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14" name="Google Shape;114;p2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881387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4">
  <p:cSld name="Title and Body4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4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19" name="Google Shape;119;p24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20" name="Google Shape;120;p2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2" name="Google Shape;122;p24"/>
          <p:cNvSpPr txBox="1">
            <a:spLocks noGrp="1"/>
          </p:cNvSpPr>
          <p:nvPr>
            <p:ph type="title" idx="2"/>
          </p:nvPr>
        </p:nvSpPr>
        <p:spPr>
          <a:xfrm>
            <a:off x="2120467" y="2963615"/>
            <a:ext cx="79512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91046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5">
  <p:cSld name="Title and Body5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5" name="Google Shape;125;p25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26" name="Google Shape;126;p25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5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8" name="Google Shape;128;p25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806500" y="2957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34109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2">
  <p:cSld name="Section Header2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2" name="Google Shape;132;p26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133" name="Google Shape;133;p26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6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5" name="Google Shape;135;p26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ubTitle" idx="1"/>
          </p:nvPr>
        </p:nvSpPr>
        <p:spPr>
          <a:xfrm>
            <a:off x="961200" y="1733791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982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978CA-20FF-4DB8-8AC8-4512833BE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201E6-A293-4C83-8237-BBD273C6A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8B19F-A245-43C2-8AEC-250702849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F8C962-4014-410A-A709-CFAA85A96A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0DFA13-C27B-4106-A9C4-B252723E2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A8C50-011D-4C3A-8B0B-BFF03B3091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0C50A9-C63A-44E8-AC56-99174F8C7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CFA456-A2CE-4CFF-B6C0-38078809B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54728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6">
  <p:cSld name="Title and Body6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9" name="Google Shape;139;p27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40" name="Google Shape;140;p2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2" name="Google Shape;142;p27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806500" y="2957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7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15014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Only Title 2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28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47" name="Google Shape;147;p28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48" name="Google Shape;148;p28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8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813673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7">
  <p:cSld name="Title and Body7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9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29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153" name="Google Shape;153;p29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28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54" name="Google Shape;154;p29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55" name="Google Shape;155;p29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9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995043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8">
  <p:cSld name="Title and Body8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0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61" name="Google Shape;161;p30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62" name="Google Shape;162;p3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3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456685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3">
  <p:cSld name="Section Header3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1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6" name="Google Shape;166;p31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167" name="Google Shape;167;p3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3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9" name="Google Shape;169;p31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0" name="Google Shape;170;p31"/>
          <p:cNvSpPr txBox="1">
            <a:spLocks noGrp="1"/>
          </p:cNvSpPr>
          <p:nvPr>
            <p:ph type="subTitle" idx="1"/>
          </p:nvPr>
        </p:nvSpPr>
        <p:spPr>
          <a:xfrm>
            <a:off x="961200" y="1747375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62431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9">
  <p:cSld name="Title and Body9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2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3" name="Google Shape;173;p32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74" name="Google Shape;174;p32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32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6" name="Google Shape;176;p32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806500" y="2957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32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99955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0">
  <p:cSld name="Title and Body 10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33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80" name="Google Shape;180;p3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3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2" name="Google Shape;182;p33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33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184" name="Google Shape;184;p33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28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29591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Only Title 3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34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87" name="Google Shape;187;p3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3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9" name="Google Shape;189;p34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0" name="Google Shape;190;p34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951750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2">
  <p:cSld name="Title and Body 12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36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02" name="Google Shape;202;p36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36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4" name="Google Shape;204;p36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5" name="Google Shape;205;p36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06" name="Google Shape;206;p36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777672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hanks + Credits">
    <p:bg>
      <p:bgPr>
        <a:solidFill>
          <a:schemeClr val="lt2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/>
          <p:nvPr/>
        </p:nvSpPr>
        <p:spPr>
          <a:xfrm>
            <a:off x="428665" y="2159833"/>
            <a:ext cx="6640000" cy="664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9" name="Google Shape;209;p37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210" name="Google Shape;210;p3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3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2" name="Google Shape;212;p37"/>
          <p:cNvSpPr txBox="1"/>
          <p:nvPr/>
        </p:nvSpPr>
        <p:spPr>
          <a:xfrm>
            <a:off x="6686133" y="4625500"/>
            <a:ext cx="3984800" cy="6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33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CREDITS: This presentation template was created by Slidesgo, including icons by Flaticon, and infographics &amp; images by Freepik</a:t>
            </a:r>
            <a:endParaRPr sz="1333">
              <a:solidFill>
                <a:schemeClr val="dk1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213" name="Google Shape;213;p37"/>
          <p:cNvSpPr txBox="1">
            <a:spLocks noGrp="1"/>
          </p:cNvSpPr>
          <p:nvPr>
            <p:ph type="title"/>
          </p:nvPr>
        </p:nvSpPr>
        <p:spPr>
          <a:xfrm>
            <a:off x="3360451" y="931667"/>
            <a:ext cx="5465600" cy="7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subTitle" idx="1"/>
          </p:nvPr>
        </p:nvSpPr>
        <p:spPr>
          <a:xfrm>
            <a:off x="6931813" y="5233533"/>
            <a:ext cx="3473600" cy="4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2"/>
          </p:nvPr>
        </p:nvSpPr>
        <p:spPr>
          <a:xfrm>
            <a:off x="3399467" y="2398029"/>
            <a:ext cx="5425600" cy="11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16" name="Google Shape;216;p37"/>
          <p:cNvSpPr/>
          <p:nvPr/>
        </p:nvSpPr>
        <p:spPr>
          <a:xfrm>
            <a:off x="3742402" y="1223367"/>
            <a:ext cx="753717" cy="60162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37"/>
          <p:cNvSpPr/>
          <p:nvPr/>
        </p:nvSpPr>
        <p:spPr>
          <a:xfrm>
            <a:off x="630067" y="719334"/>
            <a:ext cx="1755936" cy="101980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21399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C605C-2DED-49FC-B081-B5496387E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8953C9-04F0-4CEC-9384-9A11FD4783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35F11-A6F4-4DF2-9D42-68839F4DE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5D0286-4350-477A-B8BF-EDCD63E3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4556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845548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58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298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94670B-DAC2-4E52-9C2A-52C5DFF9B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BC74E1-45AD-4BE3-96AC-E7DC3BCE9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B759F-DB88-4A4F-B569-739370A63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90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67008-8D3B-4B89-AC70-9B79BA3E3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49FA3-7484-470F-A82E-A30FFD648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BE5E26-6805-4737-ADB8-A456337EC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06BC2-6A0C-4207-8868-C5CF02916B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629A6F-9D6C-4672-B612-07EDDC722A2E}" type="datetimeFigureOut">
              <a:rPr lang="en-US" smtClean="0"/>
              <a:t>2/9/2023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1C44C-99D6-44D5-8F32-49217A02C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EF741-73C3-4EB6-9661-949719544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47EFB2-D797-4E77-BD54-429A6194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28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6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34" Type="http://schemas.openxmlformats.org/officeDocument/2006/relationships/slideLayout" Target="../slideLayouts/slideLayout68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36" Type="http://schemas.openxmlformats.org/officeDocument/2006/relationships/theme" Target="../theme/theme5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35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2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6CC0776-1B66-406B-B7E4-67CA9E2AA822}"/>
              </a:ext>
            </a:extLst>
          </p:cNvPr>
          <p:cNvGrpSpPr/>
          <p:nvPr userDrawn="1"/>
        </p:nvGrpSpPr>
        <p:grpSpPr>
          <a:xfrm>
            <a:off x="193817" y="6109909"/>
            <a:ext cx="11804366" cy="783792"/>
            <a:chOff x="-223793" y="6027003"/>
            <a:chExt cx="12515307" cy="83099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C1BBE21A-83D4-4EEF-B0BC-8DD0EF5C2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9918" y="6161352"/>
              <a:ext cx="1778001" cy="68375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31EFE41B-2600-41C4-9558-9B384D073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23943" y="6145230"/>
              <a:ext cx="1778001" cy="683759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19E1E513-A1EA-47BD-A8F3-012BA6034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23793" y="6159753"/>
              <a:ext cx="1778001" cy="683759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3972DFF3-B398-4EA3-AD05-88EAF22D1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07387" y="6133429"/>
              <a:ext cx="1884127" cy="724572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E940E4C-5599-45D4-AFA6-32053DD73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90134" y="6353420"/>
              <a:ext cx="1278560" cy="49169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32158D1-B33B-4CA0-91AC-85BAEC04D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89781" y="6027003"/>
              <a:ext cx="2160868" cy="830997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7668501-487A-4B99-B7D5-6C1596A56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45235" y="6304742"/>
              <a:ext cx="1326871" cy="510270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56D86B63-057B-4CCC-A8FA-3EFFD70142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1085" y="388084"/>
            <a:ext cx="1566018" cy="110817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31E11A9-6D9A-4CB4-A02E-687AD67B1E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84164" y="616491"/>
            <a:ext cx="646843" cy="45772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634CC6B-77B6-404A-B2EF-B4D36951591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897" y="400737"/>
            <a:ext cx="1119046" cy="79187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2C58D374-77D5-4D84-A83D-0A42E0B12966}"/>
              </a:ext>
            </a:extLst>
          </p:cNvPr>
          <p:cNvSpPr txBox="1"/>
          <p:nvPr userDrawn="1"/>
        </p:nvSpPr>
        <p:spPr>
          <a:xfrm>
            <a:off x="1778001" y="607840"/>
            <a:ext cx="2602523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2400" b="1" dirty="0">
                <a:ln w="12700">
                  <a:noFill/>
                </a:ln>
                <a:solidFill>
                  <a:srgbClr val="44424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TITLE</a:t>
            </a:r>
            <a:endParaRPr lang="zh-CN" altLang="en-US" sz="2400" b="1" dirty="0">
              <a:ln w="12700">
                <a:noFill/>
              </a:ln>
              <a:solidFill>
                <a:srgbClr val="44424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41404351-BFCB-4A32-8269-0FE0A033E5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0" y="323850"/>
            <a:ext cx="127635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73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B35D7B9-8FA2-43D9-B9C1-8518F9B765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67EB422-25A1-489A-987F-68CFCC93C807}"/>
              </a:ext>
            </a:extLst>
          </p:cNvPr>
          <p:cNvSpPr/>
          <p:nvPr userDrawn="1"/>
        </p:nvSpPr>
        <p:spPr>
          <a:xfrm>
            <a:off x="2047568" y="2697163"/>
            <a:ext cx="7551173" cy="10784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18B546E9-8BFF-4D2E-BE08-8F7924242C9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0" y="323850"/>
            <a:ext cx="127635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429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 userDrawn="1"/>
        </p:nvGrpSpPr>
        <p:grpSpPr>
          <a:xfrm>
            <a:off x="0" y="1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4140223"/>
              <a:ext cx="4733046" cy="2717776"/>
            </a:xfrm>
            <a:prstGeom prst="rect">
              <a:avLst/>
            </a:prstGeom>
          </p:spPr>
        </p:pic>
        <p:pic>
          <p:nvPicPr>
            <p:cNvPr id="65" name="图片 64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733046" cy="2717776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2717775"/>
              <a:ext cx="4733046" cy="2717776"/>
            </a:xfrm>
            <a:prstGeom prst="rect">
              <a:avLst/>
            </a:prstGeom>
          </p:spPr>
        </p:pic>
        <p:pic>
          <p:nvPicPr>
            <p:cNvPr id="67" name="图片 66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733046" y="0"/>
              <a:ext cx="4733046" cy="2717776"/>
            </a:xfrm>
            <a:prstGeom prst="rect">
              <a:avLst/>
            </a:prstGeom>
          </p:spPr>
        </p:pic>
        <p:pic>
          <p:nvPicPr>
            <p:cNvPr id="68" name="图片 67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733046" y="2717775"/>
              <a:ext cx="4733046" cy="2717776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8429781" y="3095780"/>
              <a:ext cx="4733046" cy="2791392"/>
            </a:xfrm>
            <a:prstGeom prst="rect">
              <a:avLst/>
            </a:prstGeom>
          </p:spPr>
        </p:pic>
        <p:pic>
          <p:nvPicPr>
            <p:cNvPr id="70" name="图片 69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389351" y="4140223"/>
              <a:ext cx="4733046" cy="2717776"/>
            </a:xfrm>
            <a:prstGeom prst="rect">
              <a:avLst/>
            </a:prstGeom>
          </p:spPr>
        </p:pic>
        <p:pic>
          <p:nvPicPr>
            <p:cNvPr id="71" name="图片 70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942025" y="4140224"/>
              <a:ext cx="4733046" cy="2717776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402592" y="0"/>
              <a:ext cx="2789408" cy="2717776"/>
            </a:xfrm>
            <a:prstGeom prst="rect">
              <a:avLst/>
            </a:prstGeom>
          </p:spPr>
        </p:pic>
      </p:grp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C27E7FEF-8BA1-42DD-BAD0-5AD3495B623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5026" y="371474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48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E15178-696F-C761-2090-2FB91FAD668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926" y="295274"/>
            <a:ext cx="1304926" cy="130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26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1873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  <p:sldLayoutId id="2147483721" r:id="rId23"/>
    <p:sldLayoutId id="2147483722" r:id="rId24"/>
    <p:sldLayoutId id="2147483723" r:id="rId25"/>
    <p:sldLayoutId id="2147483724" r:id="rId26"/>
    <p:sldLayoutId id="2147483725" r:id="rId27"/>
    <p:sldLayoutId id="2147483726" r:id="rId28"/>
    <p:sldLayoutId id="2147483727" r:id="rId29"/>
    <p:sldLayoutId id="2147483728" r:id="rId30"/>
    <p:sldLayoutId id="2147483729" r:id="rId31"/>
    <p:sldLayoutId id="2147483730" r:id="rId32"/>
    <p:sldLayoutId id="2147483731" r:id="rId33"/>
    <p:sldLayoutId id="2147483732" r:id="rId34"/>
    <p:sldLayoutId id="2147483733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9B0E2E11-A20B-4D6B-976F-68CBEB892F6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676868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emf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jp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5.wdp"/><Relationship Id="rId3" Type="http://schemas.openxmlformats.org/officeDocument/2006/relationships/image" Target="../media/image14.pn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30.png"/><Relationship Id="rId3" Type="http://schemas.openxmlformats.org/officeDocument/2006/relationships/image" Target="../media/image13.jpg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1.png"/><Relationship Id="rId10" Type="http://schemas.openxmlformats.org/officeDocument/2006/relationships/image" Target="../media/image25.svg"/><Relationship Id="rId4" Type="http://schemas.openxmlformats.org/officeDocument/2006/relationships/image" Target="../media/image14.png"/><Relationship Id="rId9" Type="http://schemas.openxmlformats.org/officeDocument/2006/relationships/image" Target="../media/image24.png"/><Relationship Id="rId1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4.xml"/><Relationship Id="rId6" Type="http://schemas.microsoft.com/office/2007/relationships/hdphoto" Target="../media/hdphoto8.wdp"/><Relationship Id="rId5" Type="http://schemas.openxmlformats.org/officeDocument/2006/relationships/image" Target="../media/image35.png"/><Relationship Id="rId10" Type="http://schemas.microsoft.com/office/2007/relationships/hdphoto" Target="../media/hdphoto10.wdp"/><Relationship Id="rId4" Type="http://schemas.microsoft.com/office/2007/relationships/hdphoto" Target="../media/hdphoto7.wdp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8455DA0-5B42-4AED-89EB-F8FB690BE3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444" y="441961"/>
            <a:ext cx="7589520" cy="5777918"/>
          </a:xfrm>
          <a:prstGeom prst="rect">
            <a:avLst/>
          </a:prstGeom>
        </p:spPr>
      </p:pic>
      <p:pic>
        <p:nvPicPr>
          <p:cNvPr id="48" name="图片 14">
            <a:extLst>
              <a:ext uri="{FF2B5EF4-FFF2-40B4-BE49-F238E27FC236}">
                <a16:creationId xmlns:a16="http://schemas.microsoft.com/office/drawing/2014/main" id="{2B4580A7-E8B2-0209-7587-98A38DB5AD5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30700" y="14176"/>
            <a:ext cx="1566018" cy="1108172"/>
          </a:xfrm>
          <a:prstGeom prst="rect">
            <a:avLst/>
          </a:prstGeom>
        </p:spPr>
      </p:pic>
      <p:pic>
        <p:nvPicPr>
          <p:cNvPr id="49" name="图片 40">
            <a:extLst>
              <a:ext uri="{FF2B5EF4-FFF2-40B4-BE49-F238E27FC236}">
                <a16:creationId xmlns:a16="http://schemas.microsoft.com/office/drawing/2014/main" id="{9DA39FF6-43A6-6DD5-9B99-76C73B7469B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248" y="238919"/>
            <a:ext cx="930827" cy="658686"/>
          </a:xfrm>
          <a:prstGeom prst="rect">
            <a:avLst/>
          </a:prstGeom>
        </p:spPr>
      </p:pic>
      <p:sp>
        <p:nvSpPr>
          <p:cNvPr id="50" name="Freeform 123">
            <a:extLst>
              <a:ext uri="{FF2B5EF4-FFF2-40B4-BE49-F238E27FC236}">
                <a16:creationId xmlns:a16="http://schemas.microsoft.com/office/drawing/2014/main" id="{456E74E9-ECC2-03BB-7007-A1AFC48CD9D2}"/>
              </a:ext>
            </a:extLst>
          </p:cNvPr>
          <p:cNvSpPr>
            <a:spLocks noEditPoints="1"/>
          </p:cNvSpPr>
          <p:nvPr/>
        </p:nvSpPr>
        <p:spPr bwMode="auto">
          <a:xfrm rot="3896716" flipH="1">
            <a:off x="6871560" y="4701435"/>
            <a:ext cx="422010" cy="1258406"/>
          </a:xfrm>
          <a:custGeom>
            <a:avLst/>
            <a:gdLst>
              <a:gd name="T0" fmla="*/ 64 w 70"/>
              <a:gd name="T1" fmla="*/ 114 h 209"/>
              <a:gd name="T2" fmla="*/ 24 w 70"/>
              <a:gd name="T3" fmla="*/ 125 h 209"/>
              <a:gd name="T4" fmla="*/ 19 w 70"/>
              <a:gd name="T5" fmla="*/ 109 h 209"/>
              <a:gd name="T6" fmla="*/ 22 w 70"/>
              <a:gd name="T7" fmla="*/ 81 h 209"/>
              <a:gd name="T8" fmla="*/ 62 w 70"/>
              <a:gd name="T9" fmla="*/ 58 h 209"/>
              <a:gd name="T10" fmla="*/ 57 w 70"/>
              <a:gd name="T11" fmla="*/ 50 h 209"/>
              <a:gd name="T12" fmla="*/ 21 w 70"/>
              <a:gd name="T13" fmla="*/ 62 h 209"/>
              <a:gd name="T14" fmla="*/ 20 w 70"/>
              <a:gd name="T15" fmla="*/ 59 h 209"/>
              <a:gd name="T16" fmla="*/ 48 w 70"/>
              <a:gd name="T17" fmla="*/ 8 h 209"/>
              <a:gd name="T18" fmla="*/ 45 w 70"/>
              <a:gd name="T19" fmla="*/ 2 h 209"/>
              <a:gd name="T20" fmla="*/ 14 w 70"/>
              <a:gd name="T21" fmla="*/ 71 h 209"/>
              <a:gd name="T22" fmla="*/ 14 w 70"/>
              <a:gd name="T23" fmla="*/ 72 h 209"/>
              <a:gd name="T24" fmla="*/ 7 w 70"/>
              <a:gd name="T25" fmla="*/ 115 h 209"/>
              <a:gd name="T26" fmla="*/ 16 w 70"/>
              <a:gd name="T27" fmla="*/ 135 h 209"/>
              <a:gd name="T28" fmla="*/ 32 w 70"/>
              <a:gd name="T29" fmla="*/ 208 h 209"/>
              <a:gd name="T30" fmla="*/ 36 w 70"/>
              <a:gd name="T31" fmla="*/ 197 h 209"/>
              <a:gd name="T32" fmla="*/ 22 w 70"/>
              <a:gd name="T33" fmla="*/ 154 h 209"/>
              <a:gd name="T34" fmla="*/ 27 w 70"/>
              <a:gd name="T35" fmla="*/ 143 h 209"/>
              <a:gd name="T36" fmla="*/ 30 w 70"/>
              <a:gd name="T37" fmla="*/ 145 h 209"/>
              <a:gd name="T38" fmla="*/ 68 w 70"/>
              <a:gd name="T39" fmla="*/ 123 h 209"/>
              <a:gd name="T40" fmla="*/ 64 w 70"/>
              <a:gd name="T41" fmla="*/ 114 h 209"/>
              <a:gd name="T42" fmla="*/ 47 w 70"/>
              <a:gd name="T43" fmla="*/ 62 h 209"/>
              <a:gd name="T44" fmla="*/ 28 w 70"/>
              <a:gd name="T45" fmla="*/ 71 h 209"/>
              <a:gd name="T46" fmla="*/ 47 w 70"/>
              <a:gd name="T47" fmla="*/ 62 h 209"/>
              <a:gd name="T48" fmla="*/ 34 w 70"/>
              <a:gd name="T49" fmla="*/ 132 h 209"/>
              <a:gd name="T50" fmla="*/ 52 w 70"/>
              <a:gd name="T51" fmla="*/ 123 h 209"/>
              <a:gd name="T52" fmla="*/ 34 w 70"/>
              <a:gd name="T53" fmla="*/ 132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70" h="209">
                <a:moveTo>
                  <a:pt x="64" y="114"/>
                </a:moveTo>
                <a:cubicBezTo>
                  <a:pt x="49" y="108"/>
                  <a:pt x="35" y="113"/>
                  <a:pt x="24" y="125"/>
                </a:cubicBezTo>
                <a:cubicBezTo>
                  <a:pt x="21" y="120"/>
                  <a:pt x="20" y="114"/>
                  <a:pt x="19" y="109"/>
                </a:cubicBezTo>
                <a:cubicBezTo>
                  <a:pt x="17" y="99"/>
                  <a:pt x="18" y="89"/>
                  <a:pt x="22" y="81"/>
                </a:cubicBezTo>
                <a:cubicBezTo>
                  <a:pt x="36" y="89"/>
                  <a:pt x="55" y="71"/>
                  <a:pt x="62" y="58"/>
                </a:cubicBezTo>
                <a:cubicBezTo>
                  <a:pt x="64" y="55"/>
                  <a:pt x="61" y="51"/>
                  <a:pt x="57" y="50"/>
                </a:cubicBezTo>
                <a:cubicBezTo>
                  <a:pt x="42" y="49"/>
                  <a:pt x="30" y="54"/>
                  <a:pt x="21" y="62"/>
                </a:cubicBezTo>
                <a:cubicBezTo>
                  <a:pt x="21" y="61"/>
                  <a:pt x="21" y="60"/>
                  <a:pt x="20" y="59"/>
                </a:cubicBezTo>
                <a:cubicBezTo>
                  <a:pt x="14" y="38"/>
                  <a:pt x="33" y="19"/>
                  <a:pt x="48" y="8"/>
                </a:cubicBezTo>
                <a:cubicBezTo>
                  <a:pt x="52" y="5"/>
                  <a:pt x="49" y="0"/>
                  <a:pt x="45" y="2"/>
                </a:cubicBezTo>
                <a:cubicBezTo>
                  <a:pt x="22" y="16"/>
                  <a:pt x="1" y="44"/>
                  <a:pt x="14" y="71"/>
                </a:cubicBezTo>
                <a:cubicBezTo>
                  <a:pt x="14" y="72"/>
                  <a:pt x="14" y="72"/>
                  <a:pt x="14" y="72"/>
                </a:cubicBezTo>
                <a:cubicBezTo>
                  <a:pt x="7" y="84"/>
                  <a:pt x="4" y="99"/>
                  <a:pt x="7" y="115"/>
                </a:cubicBezTo>
                <a:cubicBezTo>
                  <a:pt x="9" y="122"/>
                  <a:pt x="12" y="129"/>
                  <a:pt x="16" y="135"/>
                </a:cubicBezTo>
                <a:cubicBezTo>
                  <a:pt x="0" y="162"/>
                  <a:pt x="0" y="202"/>
                  <a:pt x="32" y="208"/>
                </a:cubicBezTo>
                <a:cubicBezTo>
                  <a:pt x="38" y="209"/>
                  <a:pt x="42" y="201"/>
                  <a:pt x="36" y="197"/>
                </a:cubicBezTo>
                <a:cubicBezTo>
                  <a:pt x="19" y="188"/>
                  <a:pt x="17" y="172"/>
                  <a:pt x="22" y="154"/>
                </a:cubicBezTo>
                <a:cubicBezTo>
                  <a:pt x="23" y="151"/>
                  <a:pt x="25" y="147"/>
                  <a:pt x="27" y="143"/>
                </a:cubicBezTo>
                <a:cubicBezTo>
                  <a:pt x="28" y="144"/>
                  <a:pt x="29" y="144"/>
                  <a:pt x="30" y="145"/>
                </a:cubicBezTo>
                <a:cubicBezTo>
                  <a:pt x="46" y="149"/>
                  <a:pt x="60" y="134"/>
                  <a:pt x="68" y="123"/>
                </a:cubicBezTo>
                <a:cubicBezTo>
                  <a:pt x="70" y="119"/>
                  <a:pt x="67" y="115"/>
                  <a:pt x="64" y="114"/>
                </a:cubicBezTo>
                <a:close/>
                <a:moveTo>
                  <a:pt x="47" y="62"/>
                </a:moveTo>
                <a:cubicBezTo>
                  <a:pt x="41" y="68"/>
                  <a:pt x="34" y="73"/>
                  <a:pt x="28" y="71"/>
                </a:cubicBezTo>
                <a:cubicBezTo>
                  <a:pt x="33" y="66"/>
                  <a:pt x="39" y="63"/>
                  <a:pt x="47" y="62"/>
                </a:cubicBezTo>
                <a:close/>
                <a:moveTo>
                  <a:pt x="34" y="132"/>
                </a:moveTo>
                <a:cubicBezTo>
                  <a:pt x="39" y="127"/>
                  <a:pt x="45" y="123"/>
                  <a:pt x="52" y="123"/>
                </a:cubicBezTo>
                <a:cubicBezTo>
                  <a:pt x="47" y="129"/>
                  <a:pt x="41" y="133"/>
                  <a:pt x="34" y="132"/>
                </a:cubicBezTo>
                <a:close/>
              </a:path>
            </a:pathLst>
          </a:custGeom>
          <a:solidFill>
            <a:srgbClr val="44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51" name="组合 33">
            <a:extLst>
              <a:ext uri="{FF2B5EF4-FFF2-40B4-BE49-F238E27FC236}">
                <a16:creationId xmlns:a16="http://schemas.microsoft.com/office/drawing/2014/main" id="{53CB7581-CFE3-031E-8E4D-C5FA874FB632}"/>
              </a:ext>
            </a:extLst>
          </p:cNvPr>
          <p:cNvGrpSpPr/>
          <p:nvPr/>
        </p:nvGrpSpPr>
        <p:grpSpPr>
          <a:xfrm rot="19663740">
            <a:off x="586109" y="4568514"/>
            <a:ext cx="654790" cy="845387"/>
            <a:chOff x="10766636" y="3941730"/>
            <a:chExt cx="1047922" cy="1352954"/>
          </a:xfrm>
        </p:grpSpPr>
        <p:sp>
          <p:nvSpPr>
            <p:cNvPr id="52" name="Freeform 108">
              <a:extLst>
                <a:ext uri="{FF2B5EF4-FFF2-40B4-BE49-F238E27FC236}">
                  <a16:creationId xmlns:a16="http://schemas.microsoft.com/office/drawing/2014/main" id="{F9310EE9-40B0-6ECD-22EE-155CB4CB2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209862"/>
              <a:ext cx="664177" cy="1084822"/>
            </a:xfrm>
            <a:custGeom>
              <a:avLst/>
              <a:gdLst>
                <a:gd name="T0" fmla="*/ 96 w 114"/>
                <a:gd name="T1" fmla="*/ 11 h 186"/>
                <a:gd name="T2" fmla="*/ 91 w 114"/>
                <a:gd name="T3" fmla="*/ 11 h 186"/>
                <a:gd name="T4" fmla="*/ 79 w 114"/>
                <a:gd name="T5" fmla="*/ 8 h 186"/>
                <a:gd name="T6" fmla="*/ 78 w 114"/>
                <a:gd name="T7" fmla="*/ 8 h 186"/>
                <a:gd name="T8" fmla="*/ 2 w 114"/>
                <a:gd name="T9" fmla="*/ 87 h 186"/>
                <a:gd name="T10" fmla="*/ 12 w 114"/>
                <a:gd name="T11" fmla="*/ 98 h 186"/>
                <a:gd name="T12" fmla="*/ 48 w 114"/>
                <a:gd name="T13" fmla="*/ 83 h 186"/>
                <a:gd name="T14" fmla="*/ 11 w 114"/>
                <a:gd name="T15" fmla="*/ 170 h 186"/>
                <a:gd name="T16" fmla="*/ 27 w 114"/>
                <a:gd name="T17" fmla="*/ 177 h 186"/>
                <a:gd name="T18" fmla="*/ 28 w 114"/>
                <a:gd name="T19" fmla="*/ 175 h 186"/>
                <a:gd name="T20" fmla="*/ 32 w 114"/>
                <a:gd name="T21" fmla="*/ 172 h 186"/>
                <a:gd name="T22" fmla="*/ 105 w 114"/>
                <a:gd name="T23" fmla="*/ 71 h 186"/>
                <a:gd name="T24" fmla="*/ 96 w 114"/>
                <a:gd name="T25" fmla="*/ 58 h 186"/>
                <a:gd name="T26" fmla="*/ 89 w 114"/>
                <a:gd name="T27" fmla="*/ 60 h 186"/>
                <a:gd name="T28" fmla="*/ 88 w 114"/>
                <a:gd name="T29" fmla="*/ 62 h 186"/>
                <a:gd name="T30" fmla="*/ 86 w 114"/>
                <a:gd name="T31" fmla="*/ 64 h 186"/>
                <a:gd name="T32" fmla="*/ 85 w 114"/>
                <a:gd name="T33" fmla="*/ 65 h 186"/>
                <a:gd name="T34" fmla="*/ 85 w 114"/>
                <a:gd name="T35" fmla="*/ 65 h 186"/>
                <a:gd name="T36" fmla="*/ 84 w 114"/>
                <a:gd name="T37" fmla="*/ 66 h 186"/>
                <a:gd name="T38" fmla="*/ 84 w 114"/>
                <a:gd name="T39" fmla="*/ 66 h 186"/>
                <a:gd name="T40" fmla="*/ 84 w 114"/>
                <a:gd name="T41" fmla="*/ 66 h 186"/>
                <a:gd name="T42" fmla="*/ 82 w 114"/>
                <a:gd name="T43" fmla="*/ 67 h 186"/>
                <a:gd name="T44" fmla="*/ 80 w 114"/>
                <a:gd name="T45" fmla="*/ 71 h 186"/>
                <a:gd name="T46" fmla="*/ 74 w 114"/>
                <a:gd name="T47" fmla="*/ 79 h 186"/>
                <a:gd name="T48" fmla="*/ 84 w 114"/>
                <a:gd name="T49" fmla="*/ 64 h 186"/>
                <a:gd name="T50" fmla="*/ 85 w 114"/>
                <a:gd name="T51" fmla="*/ 55 h 186"/>
                <a:gd name="T52" fmla="*/ 109 w 114"/>
                <a:gd name="T53" fmla="*/ 20 h 186"/>
                <a:gd name="T54" fmla="*/ 96 w 114"/>
                <a:gd name="T55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86">
                  <a:moveTo>
                    <a:pt x="96" y="11"/>
                  </a:moveTo>
                  <a:cubicBezTo>
                    <a:pt x="94" y="10"/>
                    <a:pt x="93" y="10"/>
                    <a:pt x="91" y="11"/>
                  </a:cubicBezTo>
                  <a:cubicBezTo>
                    <a:pt x="89" y="7"/>
                    <a:pt x="82" y="4"/>
                    <a:pt x="79" y="8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34" y="0"/>
                    <a:pt x="14" y="52"/>
                    <a:pt x="2" y="87"/>
                  </a:cubicBezTo>
                  <a:cubicBezTo>
                    <a:pt x="0" y="94"/>
                    <a:pt x="6" y="99"/>
                    <a:pt x="12" y="98"/>
                  </a:cubicBezTo>
                  <a:cubicBezTo>
                    <a:pt x="25" y="95"/>
                    <a:pt x="37" y="89"/>
                    <a:pt x="48" y="83"/>
                  </a:cubicBezTo>
                  <a:cubicBezTo>
                    <a:pt x="33" y="111"/>
                    <a:pt x="18" y="139"/>
                    <a:pt x="11" y="170"/>
                  </a:cubicBezTo>
                  <a:cubicBezTo>
                    <a:pt x="9" y="180"/>
                    <a:pt x="22" y="186"/>
                    <a:pt x="27" y="177"/>
                  </a:cubicBezTo>
                  <a:cubicBezTo>
                    <a:pt x="27" y="176"/>
                    <a:pt x="27" y="175"/>
                    <a:pt x="28" y="175"/>
                  </a:cubicBezTo>
                  <a:cubicBezTo>
                    <a:pt x="29" y="174"/>
                    <a:pt x="31" y="174"/>
                    <a:pt x="32" y="172"/>
                  </a:cubicBezTo>
                  <a:cubicBezTo>
                    <a:pt x="59" y="141"/>
                    <a:pt x="89" y="109"/>
                    <a:pt x="105" y="71"/>
                  </a:cubicBezTo>
                  <a:cubicBezTo>
                    <a:pt x="108" y="64"/>
                    <a:pt x="103" y="57"/>
                    <a:pt x="96" y="58"/>
                  </a:cubicBezTo>
                  <a:cubicBezTo>
                    <a:pt x="94" y="58"/>
                    <a:pt x="91" y="58"/>
                    <a:pt x="89" y="60"/>
                  </a:cubicBezTo>
                  <a:cubicBezTo>
                    <a:pt x="89" y="61"/>
                    <a:pt x="88" y="62"/>
                    <a:pt x="88" y="62"/>
                  </a:cubicBezTo>
                  <a:cubicBezTo>
                    <a:pt x="87" y="63"/>
                    <a:pt x="86" y="64"/>
                    <a:pt x="86" y="64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81" y="68"/>
                    <a:pt x="80" y="70"/>
                    <a:pt x="80" y="71"/>
                  </a:cubicBezTo>
                  <a:cubicBezTo>
                    <a:pt x="78" y="74"/>
                    <a:pt x="76" y="76"/>
                    <a:pt x="74" y="79"/>
                  </a:cubicBezTo>
                  <a:cubicBezTo>
                    <a:pt x="77" y="74"/>
                    <a:pt x="81" y="69"/>
                    <a:pt x="84" y="64"/>
                  </a:cubicBezTo>
                  <a:cubicBezTo>
                    <a:pt x="87" y="61"/>
                    <a:pt x="86" y="58"/>
                    <a:pt x="85" y="55"/>
                  </a:cubicBezTo>
                  <a:cubicBezTo>
                    <a:pt x="94" y="44"/>
                    <a:pt x="102" y="32"/>
                    <a:pt x="109" y="20"/>
                  </a:cubicBezTo>
                  <a:cubicBezTo>
                    <a:pt x="114" y="11"/>
                    <a:pt x="102" y="4"/>
                    <a:pt x="96" y="11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109">
              <a:extLst>
                <a:ext uri="{FF2B5EF4-FFF2-40B4-BE49-F238E27FC236}">
                  <a16:creationId xmlns:a16="http://schemas.microsoft.com/office/drawing/2014/main" id="{4BB91EFF-968B-209F-8E28-3F55A7DAEA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83856" y="4209862"/>
              <a:ext cx="693695" cy="1067602"/>
            </a:xfrm>
            <a:custGeom>
              <a:avLst/>
              <a:gdLst>
                <a:gd name="T0" fmla="*/ 112 w 119"/>
                <a:gd name="T1" fmla="*/ 52 h 183"/>
                <a:gd name="T2" fmla="*/ 91 w 119"/>
                <a:gd name="T3" fmla="*/ 53 h 183"/>
                <a:gd name="T4" fmla="*/ 115 w 119"/>
                <a:gd name="T5" fmla="*/ 9 h 183"/>
                <a:gd name="T6" fmla="*/ 110 w 119"/>
                <a:gd name="T7" fmla="*/ 2 h 183"/>
                <a:gd name="T8" fmla="*/ 49 w 119"/>
                <a:gd name="T9" fmla="*/ 15 h 183"/>
                <a:gd name="T10" fmla="*/ 24 w 119"/>
                <a:gd name="T11" fmla="*/ 55 h 183"/>
                <a:gd name="T12" fmla="*/ 2 w 119"/>
                <a:gd name="T13" fmla="*/ 88 h 183"/>
                <a:gd name="T14" fmla="*/ 8 w 119"/>
                <a:gd name="T15" fmla="*/ 94 h 183"/>
                <a:gd name="T16" fmla="*/ 43 w 119"/>
                <a:gd name="T17" fmla="*/ 87 h 183"/>
                <a:gd name="T18" fmla="*/ 5 w 119"/>
                <a:gd name="T19" fmla="*/ 176 h 183"/>
                <a:gd name="T20" fmla="*/ 12 w 119"/>
                <a:gd name="T21" fmla="*/ 181 h 183"/>
                <a:gd name="T22" fmla="*/ 70 w 119"/>
                <a:gd name="T23" fmla="*/ 126 h 183"/>
                <a:gd name="T24" fmla="*/ 117 w 119"/>
                <a:gd name="T25" fmla="*/ 58 h 183"/>
                <a:gd name="T26" fmla="*/ 112 w 119"/>
                <a:gd name="T27" fmla="*/ 52 h 183"/>
                <a:gd name="T28" fmla="*/ 66 w 119"/>
                <a:gd name="T29" fmla="*/ 116 h 183"/>
                <a:gd name="T30" fmla="*/ 19 w 119"/>
                <a:gd name="T31" fmla="*/ 165 h 183"/>
                <a:gd name="T32" fmla="*/ 56 w 119"/>
                <a:gd name="T33" fmla="*/ 81 h 183"/>
                <a:gd name="T34" fmla="*/ 50 w 119"/>
                <a:gd name="T35" fmla="*/ 75 h 183"/>
                <a:gd name="T36" fmla="*/ 16 w 119"/>
                <a:gd name="T37" fmla="*/ 82 h 183"/>
                <a:gd name="T38" fmla="*/ 18 w 119"/>
                <a:gd name="T39" fmla="*/ 79 h 183"/>
                <a:gd name="T40" fmla="*/ 23 w 119"/>
                <a:gd name="T41" fmla="*/ 78 h 183"/>
                <a:gd name="T42" fmla="*/ 53 w 119"/>
                <a:gd name="T43" fmla="*/ 25 h 183"/>
                <a:gd name="T44" fmla="*/ 103 w 119"/>
                <a:gd name="T45" fmla="*/ 12 h 183"/>
                <a:gd name="T46" fmla="*/ 75 w 119"/>
                <a:gd name="T47" fmla="*/ 56 h 183"/>
                <a:gd name="T48" fmla="*/ 80 w 119"/>
                <a:gd name="T49" fmla="*/ 64 h 183"/>
                <a:gd name="T50" fmla="*/ 106 w 119"/>
                <a:gd name="T51" fmla="*/ 61 h 183"/>
                <a:gd name="T52" fmla="*/ 66 w 119"/>
                <a:gd name="T53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183">
                  <a:moveTo>
                    <a:pt x="112" y="52"/>
                  </a:moveTo>
                  <a:cubicBezTo>
                    <a:pt x="105" y="53"/>
                    <a:pt x="98" y="53"/>
                    <a:pt x="91" y="53"/>
                  </a:cubicBezTo>
                  <a:cubicBezTo>
                    <a:pt x="101" y="40"/>
                    <a:pt x="109" y="25"/>
                    <a:pt x="115" y="9"/>
                  </a:cubicBezTo>
                  <a:cubicBezTo>
                    <a:pt x="116" y="5"/>
                    <a:pt x="113" y="2"/>
                    <a:pt x="110" y="2"/>
                  </a:cubicBezTo>
                  <a:cubicBezTo>
                    <a:pt x="89" y="1"/>
                    <a:pt x="66" y="0"/>
                    <a:pt x="49" y="15"/>
                  </a:cubicBezTo>
                  <a:cubicBezTo>
                    <a:pt x="38" y="24"/>
                    <a:pt x="30" y="39"/>
                    <a:pt x="24" y="55"/>
                  </a:cubicBezTo>
                  <a:cubicBezTo>
                    <a:pt x="16" y="65"/>
                    <a:pt x="9" y="76"/>
                    <a:pt x="2" y="88"/>
                  </a:cubicBezTo>
                  <a:cubicBezTo>
                    <a:pt x="0" y="92"/>
                    <a:pt x="4" y="96"/>
                    <a:pt x="8" y="94"/>
                  </a:cubicBezTo>
                  <a:cubicBezTo>
                    <a:pt x="19" y="89"/>
                    <a:pt x="31" y="90"/>
                    <a:pt x="43" y="87"/>
                  </a:cubicBezTo>
                  <a:cubicBezTo>
                    <a:pt x="31" y="117"/>
                    <a:pt x="15" y="145"/>
                    <a:pt x="5" y="176"/>
                  </a:cubicBezTo>
                  <a:cubicBezTo>
                    <a:pt x="4" y="180"/>
                    <a:pt x="8" y="183"/>
                    <a:pt x="12" y="181"/>
                  </a:cubicBezTo>
                  <a:cubicBezTo>
                    <a:pt x="35" y="168"/>
                    <a:pt x="53" y="146"/>
                    <a:pt x="70" y="126"/>
                  </a:cubicBezTo>
                  <a:cubicBezTo>
                    <a:pt x="87" y="105"/>
                    <a:pt x="105" y="83"/>
                    <a:pt x="117" y="58"/>
                  </a:cubicBezTo>
                  <a:cubicBezTo>
                    <a:pt x="119" y="54"/>
                    <a:pt x="116" y="51"/>
                    <a:pt x="112" y="52"/>
                  </a:cubicBezTo>
                  <a:close/>
                  <a:moveTo>
                    <a:pt x="66" y="116"/>
                  </a:moveTo>
                  <a:cubicBezTo>
                    <a:pt x="52" y="133"/>
                    <a:pt x="37" y="151"/>
                    <a:pt x="19" y="165"/>
                  </a:cubicBezTo>
                  <a:cubicBezTo>
                    <a:pt x="30" y="136"/>
                    <a:pt x="46" y="110"/>
                    <a:pt x="56" y="81"/>
                  </a:cubicBezTo>
                  <a:cubicBezTo>
                    <a:pt x="57" y="78"/>
                    <a:pt x="53" y="74"/>
                    <a:pt x="50" y="75"/>
                  </a:cubicBezTo>
                  <a:cubicBezTo>
                    <a:pt x="39" y="79"/>
                    <a:pt x="27" y="79"/>
                    <a:pt x="16" y="82"/>
                  </a:cubicBezTo>
                  <a:cubicBezTo>
                    <a:pt x="17" y="81"/>
                    <a:pt x="17" y="80"/>
                    <a:pt x="18" y="79"/>
                  </a:cubicBezTo>
                  <a:cubicBezTo>
                    <a:pt x="19" y="80"/>
                    <a:pt x="22" y="80"/>
                    <a:pt x="23" y="78"/>
                  </a:cubicBezTo>
                  <a:cubicBezTo>
                    <a:pt x="35" y="62"/>
                    <a:pt x="39" y="41"/>
                    <a:pt x="53" y="25"/>
                  </a:cubicBezTo>
                  <a:cubicBezTo>
                    <a:pt x="64" y="11"/>
                    <a:pt x="85" y="11"/>
                    <a:pt x="103" y="12"/>
                  </a:cubicBezTo>
                  <a:cubicBezTo>
                    <a:pt x="96" y="28"/>
                    <a:pt x="88" y="43"/>
                    <a:pt x="75" y="56"/>
                  </a:cubicBezTo>
                  <a:cubicBezTo>
                    <a:pt x="72" y="59"/>
                    <a:pt x="75" y="65"/>
                    <a:pt x="80" y="64"/>
                  </a:cubicBezTo>
                  <a:cubicBezTo>
                    <a:pt x="89" y="62"/>
                    <a:pt x="97" y="62"/>
                    <a:pt x="106" y="61"/>
                  </a:cubicBezTo>
                  <a:cubicBezTo>
                    <a:pt x="96" y="81"/>
                    <a:pt x="81" y="100"/>
                    <a:pt x="66" y="11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110">
              <a:extLst>
                <a:ext uri="{FF2B5EF4-FFF2-40B4-BE49-F238E27FC236}">
                  <a16:creationId xmlns:a16="http://schemas.microsoft.com/office/drawing/2014/main" id="{20D85370-A5BC-B7F0-E755-03E7A2AB8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089326"/>
              <a:ext cx="169734" cy="179575"/>
            </a:xfrm>
            <a:custGeom>
              <a:avLst/>
              <a:gdLst>
                <a:gd name="T0" fmla="*/ 28 w 29"/>
                <a:gd name="T1" fmla="*/ 26 h 31"/>
                <a:gd name="T2" fmla="*/ 12 w 29"/>
                <a:gd name="T3" fmla="*/ 4 h 31"/>
                <a:gd name="T4" fmla="*/ 6 w 29"/>
                <a:gd name="T5" fmla="*/ 0 h 31"/>
                <a:gd name="T6" fmla="*/ 2 w 29"/>
                <a:gd name="T7" fmla="*/ 1 h 31"/>
                <a:gd name="T8" fmla="*/ 1 w 29"/>
                <a:gd name="T9" fmla="*/ 7 h 31"/>
                <a:gd name="T10" fmla="*/ 10 w 29"/>
                <a:gd name="T11" fmla="*/ 23 h 31"/>
                <a:gd name="T12" fmla="*/ 26 w 29"/>
                <a:gd name="T13" fmla="*/ 30 h 31"/>
                <a:gd name="T14" fmla="*/ 28 w 29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1">
                  <a:moveTo>
                    <a:pt x="28" y="26"/>
                  </a:moveTo>
                  <a:cubicBezTo>
                    <a:pt x="20" y="21"/>
                    <a:pt x="15" y="12"/>
                    <a:pt x="12" y="4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3" y="13"/>
                    <a:pt x="6" y="18"/>
                    <a:pt x="10" y="23"/>
                  </a:cubicBezTo>
                  <a:cubicBezTo>
                    <a:pt x="15" y="28"/>
                    <a:pt x="20" y="30"/>
                    <a:pt x="26" y="30"/>
                  </a:cubicBezTo>
                  <a:cubicBezTo>
                    <a:pt x="29" y="31"/>
                    <a:pt x="29" y="27"/>
                    <a:pt x="28" y="2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111">
              <a:extLst>
                <a:ext uri="{FF2B5EF4-FFF2-40B4-BE49-F238E27FC236}">
                  <a16:creationId xmlns:a16="http://schemas.microsoft.com/office/drawing/2014/main" id="{7BC5D3A9-847A-A796-9C84-FFB5DA336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91" y="3941730"/>
              <a:ext cx="76258" cy="233693"/>
            </a:xfrm>
            <a:custGeom>
              <a:avLst/>
              <a:gdLst>
                <a:gd name="T0" fmla="*/ 11 w 13"/>
                <a:gd name="T1" fmla="*/ 18 h 40"/>
                <a:gd name="T2" fmla="*/ 11 w 13"/>
                <a:gd name="T3" fmla="*/ 4 h 40"/>
                <a:gd name="T4" fmla="*/ 3 w 13"/>
                <a:gd name="T5" fmla="*/ 4 h 40"/>
                <a:gd name="T6" fmla="*/ 8 w 13"/>
                <a:gd name="T7" fmla="*/ 37 h 40"/>
                <a:gd name="T8" fmla="*/ 13 w 13"/>
                <a:gd name="T9" fmla="*/ 35 h 40"/>
                <a:gd name="T10" fmla="*/ 11 w 13"/>
                <a:gd name="T11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0">
                  <a:moveTo>
                    <a:pt x="11" y="18"/>
                  </a:moveTo>
                  <a:cubicBezTo>
                    <a:pt x="11" y="13"/>
                    <a:pt x="12" y="8"/>
                    <a:pt x="11" y="4"/>
                  </a:cubicBezTo>
                  <a:cubicBezTo>
                    <a:pt x="10" y="0"/>
                    <a:pt x="4" y="0"/>
                    <a:pt x="3" y="4"/>
                  </a:cubicBezTo>
                  <a:cubicBezTo>
                    <a:pt x="0" y="14"/>
                    <a:pt x="3" y="28"/>
                    <a:pt x="8" y="37"/>
                  </a:cubicBezTo>
                  <a:cubicBezTo>
                    <a:pt x="9" y="40"/>
                    <a:pt x="13" y="38"/>
                    <a:pt x="13" y="35"/>
                  </a:cubicBezTo>
                  <a:cubicBezTo>
                    <a:pt x="12" y="30"/>
                    <a:pt x="12" y="24"/>
                    <a:pt x="11" y="1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" name="Freeform 112">
              <a:extLst>
                <a:ext uri="{FF2B5EF4-FFF2-40B4-BE49-F238E27FC236}">
                  <a16:creationId xmlns:a16="http://schemas.microsoft.com/office/drawing/2014/main" id="{86BDF3A9-E892-FC61-35D0-6B3D8FD33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943" y="3941730"/>
              <a:ext cx="76258" cy="216472"/>
            </a:xfrm>
            <a:custGeom>
              <a:avLst/>
              <a:gdLst>
                <a:gd name="T0" fmla="*/ 11 w 13"/>
                <a:gd name="T1" fmla="*/ 4 h 37"/>
                <a:gd name="T2" fmla="*/ 4 w 13"/>
                <a:gd name="T3" fmla="*/ 4 h 37"/>
                <a:gd name="T4" fmla="*/ 2 w 13"/>
                <a:gd name="T5" fmla="*/ 32 h 37"/>
                <a:gd name="T6" fmla="*/ 7 w 13"/>
                <a:gd name="T7" fmla="*/ 34 h 37"/>
                <a:gd name="T8" fmla="*/ 11 w 13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7">
                  <a:moveTo>
                    <a:pt x="11" y="4"/>
                  </a:moveTo>
                  <a:cubicBezTo>
                    <a:pt x="11" y="0"/>
                    <a:pt x="5" y="0"/>
                    <a:pt x="4" y="4"/>
                  </a:cubicBezTo>
                  <a:cubicBezTo>
                    <a:pt x="3" y="13"/>
                    <a:pt x="5" y="23"/>
                    <a:pt x="2" y="32"/>
                  </a:cubicBezTo>
                  <a:cubicBezTo>
                    <a:pt x="0" y="35"/>
                    <a:pt x="6" y="37"/>
                    <a:pt x="7" y="34"/>
                  </a:cubicBezTo>
                  <a:cubicBezTo>
                    <a:pt x="12" y="25"/>
                    <a:pt x="13" y="13"/>
                    <a:pt x="11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" name="Freeform 113">
              <a:extLst>
                <a:ext uri="{FF2B5EF4-FFF2-40B4-BE49-F238E27FC236}">
                  <a16:creationId xmlns:a16="http://schemas.microsoft.com/office/drawing/2014/main" id="{40E0178B-39DD-E828-CF3C-BB930BD9A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8086" y="4682166"/>
              <a:ext cx="216472" cy="199254"/>
            </a:xfrm>
            <a:custGeom>
              <a:avLst/>
              <a:gdLst>
                <a:gd name="T0" fmla="*/ 28 w 37"/>
                <a:gd name="T1" fmla="*/ 7 h 34"/>
                <a:gd name="T2" fmla="*/ 21 w 37"/>
                <a:gd name="T3" fmla="*/ 8 h 34"/>
                <a:gd name="T4" fmla="*/ 19 w 37"/>
                <a:gd name="T5" fmla="*/ 4 h 34"/>
                <a:gd name="T6" fmla="*/ 13 w 37"/>
                <a:gd name="T7" fmla="*/ 5 h 34"/>
                <a:gd name="T8" fmla="*/ 13 w 37"/>
                <a:gd name="T9" fmla="*/ 10 h 34"/>
                <a:gd name="T10" fmla="*/ 2 w 37"/>
                <a:gd name="T11" fmla="*/ 14 h 34"/>
                <a:gd name="T12" fmla="*/ 4 w 37"/>
                <a:gd name="T13" fmla="*/ 19 h 34"/>
                <a:gd name="T14" fmla="*/ 15 w 37"/>
                <a:gd name="T15" fmla="*/ 19 h 34"/>
                <a:gd name="T16" fmla="*/ 17 w 37"/>
                <a:gd name="T17" fmla="*/ 28 h 34"/>
                <a:gd name="T18" fmla="*/ 25 w 37"/>
                <a:gd name="T19" fmla="*/ 26 h 34"/>
                <a:gd name="T20" fmla="*/ 23 w 37"/>
                <a:gd name="T21" fmla="*/ 18 h 34"/>
                <a:gd name="T22" fmla="*/ 31 w 37"/>
                <a:gd name="T23" fmla="*/ 16 h 34"/>
                <a:gd name="T24" fmla="*/ 28 w 37"/>
                <a:gd name="T2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34">
                  <a:moveTo>
                    <a:pt x="28" y="7"/>
                  </a:moveTo>
                  <a:cubicBezTo>
                    <a:pt x="26" y="7"/>
                    <a:pt x="23" y="8"/>
                    <a:pt x="21" y="8"/>
                  </a:cubicBezTo>
                  <a:cubicBezTo>
                    <a:pt x="20" y="7"/>
                    <a:pt x="19" y="5"/>
                    <a:pt x="19" y="4"/>
                  </a:cubicBezTo>
                  <a:cubicBezTo>
                    <a:pt x="18" y="0"/>
                    <a:pt x="12" y="1"/>
                    <a:pt x="13" y="5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0" y="11"/>
                    <a:pt x="6" y="13"/>
                    <a:pt x="2" y="14"/>
                  </a:cubicBezTo>
                  <a:cubicBezTo>
                    <a:pt x="0" y="15"/>
                    <a:pt x="1" y="19"/>
                    <a:pt x="4" y="19"/>
                  </a:cubicBezTo>
                  <a:cubicBezTo>
                    <a:pt x="7" y="20"/>
                    <a:pt x="11" y="19"/>
                    <a:pt x="15" y="19"/>
                  </a:cubicBezTo>
                  <a:cubicBezTo>
                    <a:pt x="15" y="22"/>
                    <a:pt x="16" y="25"/>
                    <a:pt x="17" y="28"/>
                  </a:cubicBezTo>
                  <a:cubicBezTo>
                    <a:pt x="18" y="34"/>
                    <a:pt x="27" y="31"/>
                    <a:pt x="25" y="26"/>
                  </a:cubicBezTo>
                  <a:cubicBezTo>
                    <a:pt x="25" y="23"/>
                    <a:pt x="24" y="21"/>
                    <a:pt x="23" y="18"/>
                  </a:cubicBezTo>
                  <a:cubicBezTo>
                    <a:pt x="26" y="17"/>
                    <a:pt x="28" y="17"/>
                    <a:pt x="31" y="16"/>
                  </a:cubicBezTo>
                  <a:cubicBezTo>
                    <a:pt x="37" y="14"/>
                    <a:pt x="34" y="6"/>
                    <a:pt x="28" y="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4" name="组合 2">
            <a:extLst>
              <a:ext uri="{FF2B5EF4-FFF2-40B4-BE49-F238E27FC236}">
                <a16:creationId xmlns:a16="http://schemas.microsoft.com/office/drawing/2014/main" id="{17FB6E4F-E6AE-9C0C-0E0A-3599087D3DE7}"/>
              </a:ext>
            </a:extLst>
          </p:cNvPr>
          <p:cNvGrpSpPr/>
          <p:nvPr/>
        </p:nvGrpSpPr>
        <p:grpSpPr>
          <a:xfrm>
            <a:off x="0" y="6109909"/>
            <a:ext cx="12191999" cy="783792"/>
            <a:chOff x="-223793" y="6027003"/>
            <a:chExt cx="12515307" cy="830998"/>
          </a:xfrm>
        </p:grpSpPr>
        <p:pic>
          <p:nvPicPr>
            <p:cNvPr id="15" name="图片 3">
              <a:extLst>
                <a:ext uri="{FF2B5EF4-FFF2-40B4-BE49-F238E27FC236}">
                  <a16:creationId xmlns:a16="http://schemas.microsoft.com/office/drawing/2014/main" id="{0C191495-040C-CE8C-5095-06940BE56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9918" y="6161352"/>
              <a:ext cx="1778001" cy="683759"/>
            </a:xfrm>
            <a:prstGeom prst="rect">
              <a:avLst/>
            </a:prstGeom>
          </p:spPr>
        </p:pic>
        <p:pic>
          <p:nvPicPr>
            <p:cNvPr id="16" name="图片 4">
              <a:extLst>
                <a:ext uri="{FF2B5EF4-FFF2-40B4-BE49-F238E27FC236}">
                  <a16:creationId xmlns:a16="http://schemas.microsoft.com/office/drawing/2014/main" id="{133263B6-90E0-F2BE-33A6-CB90F77A76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23943" y="6145230"/>
              <a:ext cx="1778001" cy="683759"/>
            </a:xfrm>
            <a:prstGeom prst="rect">
              <a:avLst/>
            </a:prstGeom>
          </p:spPr>
        </p:pic>
        <p:pic>
          <p:nvPicPr>
            <p:cNvPr id="17" name="图片 5">
              <a:extLst>
                <a:ext uri="{FF2B5EF4-FFF2-40B4-BE49-F238E27FC236}">
                  <a16:creationId xmlns:a16="http://schemas.microsoft.com/office/drawing/2014/main" id="{63ABD4B4-5ADE-20ED-0E0C-B4F29D9A2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23793" y="6159753"/>
              <a:ext cx="1778001" cy="683759"/>
            </a:xfrm>
            <a:prstGeom prst="rect">
              <a:avLst/>
            </a:prstGeom>
          </p:spPr>
        </p:pic>
        <p:pic>
          <p:nvPicPr>
            <p:cNvPr id="18" name="图片 7">
              <a:extLst>
                <a:ext uri="{FF2B5EF4-FFF2-40B4-BE49-F238E27FC236}">
                  <a16:creationId xmlns:a16="http://schemas.microsoft.com/office/drawing/2014/main" id="{FB67D87B-E3E7-DEF0-2C9C-37C73E90C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07387" y="6133429"/>
              <a:ext cx="1884127" cy="724572"/>
            </a:xfrm>
            <a:prstGeom prst="rect">
              <a:avLst/>
            </a:prstGeom>
          </p:spPr>
        </p:pic>
        <p:pic>
          <p:nvPicPr>
            <p:cNvPr id="19" name="图片 8">
              <a:extLst>
                <a:ext uri="{FF2B5EF4-FFF2-40B4-BE49-F238E27FC236}">
                  <a16:creationId xmlns:a16="http://schemas.microsoft.com/office/drawing/2014/main" id="{F0D22100-CF1D-2301-1C4F-1163B1056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90134" y="6353420"/>
              <a:ext cx="1278560" cy="491691"/>
            </a:xfrm>
            <a:prstGeom prst="rect">
              <a:avLst/>
            </a:prstGeom>
          </p:spPr>
        </p:pic>
        <p:pic>
          <p:nvPicPr>
            <p:cNvPr id="20" name="图片 9">
              <a:extLst>
                <a:ext uri="{FF2B5EF4-FFF2-40B4-BE49-F238E27FC236}">
                  <a16:creationId xmlns:a16="http://schemas.microsoft.com/office/drawing/2014/main" id="{ADD352DF-23CC-7424-5E7E-9ACFBD8F6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89781" y="6027003"/>
              <a:ext cx="2160868" cy="830997"/>
            </a:xfrm>
            <a:prstGeom prst="rect">
              <a:avLst/>
            </a:prstGeom>
          </p:spPr>
        </p:pic>
        <p:pic>
          <p:nvPicPr>
            <p:cNvPr id="21" name="图片 10">
              <a:extLst>
                <a:ext uri="{FF2B5EF4-FFF2-40B4-BE49-F238E27FC236}">
                  <a16:creationId xmlns:a16="http://schemas.microsoft.com/office/drawing/2014/main" id="{726C74CF-1E6C-7DE1-2821-113C74396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45235" y="6304742"/>
              <a:ext cx="1326871" cy="510270"/>
            </a:xfrm>
            <a:prstGeom prst="rect">
              <a:avLst/>
            </a:prstGeom>
          </p:spPr>
        </p:pic>
      </p:grpSp>
      <p:pic>
        <p:nvPicPr>
          <p:cNvPr id="24" name="Picture 23" descr="A picture containing shape&#10;&#10;Description automatically generated">
            <a:extLst>
              <a:ext uri="{FF2B5EF4-FFF2-40B4-BE49-F238E27FC236}">
                <a16:creationId xmlns:a16="http://schemas.microsoft.com/office/drawing/2014/main" id="{47481937-E14E-4C83-B11F-D2BAB84DC3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800" y="323850"/>
            <a:ext cx="1276350" cy="12763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505DDB-AAF4-419F-3D12-D85E3C9A58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51068" y="1589802"/>
            <a:ext cx="8541236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88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4">
            <a:extLst>
              <a:ext uri="{FF2B5EF4-FFF2-40B4-BE49-F238E27FC236}">
                <a16:creationId xmlns:a16="http://schemas.microsoft.com/office/drawing/2014/main" id="{348D15C9-9853-997B-ECA2-D0CFB71C29EF}"/>
              </a:ext>
            </a:extLst>
          </p:cNvPr>
          <p:cNvGrpSpPr/>
          <p:nvPr/>
        </p:nvGrpSpPr>
        <p:grpSpPr>
          <a:xfrm>
            <a:off x="1295401" y="547037"/>
            <a:ext cx="7406530" cy="3976556"/>
            <a:chOff x="5610688" y="1031736"/>
            <a:chExt cx="5879305" cy="3980523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42903B0-B90F-CA11-1A60-D6A34FBB589E}"/>
                </a:ext>
              </a:extLst>
            </p:cNvPr>
            <p:cNvSpPr/>
            <p:nvPr/>
          </p:nvSpPr>
          <p:spPr>
            <a:xfrm>
              <a:off x="5629165" y="1052247"/>
              <a:ext cx="5842103" cy="3941396"/>
            </a:xfrm>
            <a:custGeom>
              <a:avLst/>
              <a:gdLst>
                <a:gd name="connsiteX0" fmla="*/ 5614008 w 5842103"/>
                <a:gd name="connsiteY0" fmla="*/ 3941397 h 3941397"/>
                <a:gd name="connsiteX1" fmla="*/ 228343 w 5842103"/>
                <a:gd name="connsiteY1" fmla="*/ 3941397 h 3941397"/>
                <a:gd name="connsiteX2" fmla="*/ 0 w 5842103"/>
                <a:gd name="connsiteY2" fmla="*/ 3713054 h 3941397"/>
                <a:gd name="connsiteX3" fmla="*/ 0 w 5842103"/>
                <a:gd name="connsiteY3" fmla="*/ 228343 h 3941397"/>
                <a:gd name="connsiteX4" fmla="*/ 228343 w 5842103"/>
                <a:gd name="connsiteY4" fmla="*/ 0 h 3941397"/>
                <a:gd name="connsiteX5" fmla="*/ 5613760 w 5842103"/>
                <a:gd name="connsiteY5" fmla="*/ 0 h 3941397"/>
                <a:gd name="connsiteX6" fmla="*/ 5842103 w 5842103"/>
                <a:gd name="connsiteY6" fmla="*/ 228343 h 3941397"/>
                <a:gd name="connsiteX7" fmla="*/ 5842103 w 5842103"/>
                <a:gd name="connsiteY7" fmla="*/ 3713054 h 3941397"/>
                <a:gd name="connsiteX8" fmla="*/ 5614008 w 5842103"/>
                <a:gd name="connsiteY8" fmla="*/ 3941397 h 3941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42103" h="3941397">
                  <a:moveTo>
                    <a:pt x="5614008" y="3941397"/>
                  </a:moveTo>
                  <a:lnTo>
                    <a:pt x="228343" y="3941397"/>
                  </a:lnTo>
                  <a:cubicBezTo>
                    <a:pt x="102754" y="3941397"/>
                    <a:pt x="0" y="3838643"/>
                    <a:pt x="0" y="3713054"/>
                  </a:cubicBezTo>
                  <a:lnTo>
                    <a:pt x="0" y="228343"/>
                  </a:lnTo>
                  <a:cubicBezTo>
                    <a:pt x="0" y="102754"/>
                    <a:pt x="102754" y="0"/>
                    <a:pt x="228343" y="0"/>
                  </a:cubicBezTo>
                  <a:lnTo>
                    <a:pt x="5613760" y="0"/>
                  </a:lnTo>
                  <a:cubicBezTo>
                    <a:pt x="5739349" y="0"/>
                    <a:pt x="5842103" y="102754"/>
                    <a:pt x="5842103" y="228343"/>
                  </a:cubicBezTo>
                  <a:lnTo>
                    <a:pt x="5842103" y="3713054"/>
                  </a:lnTo>
                  <a:cubicBezTo>
                    <a:pt x="5842351" y="3838643"/>
                    <a:pt x="5739597" y="3941397"/>
                    <a:pt x="5614008" y="3941397"/>
                  </a:cubicBezTo>
                  <a:close/>
                </a:path>
              </a:pathLst>
            </a:custGeom>
            <a:solidFill>
              <a:srgbClr val="DEB290"/>
            </a:solidFill>
            <a:ln w="24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09D535B-74DB-96FE-8E5D-47026D93CDF9}"/>
                </a:ext>
              </a:extLst>
            </p:cNvPr>
            <p:cNvSpPr/>
            <p:nvPr/>
          </p:nvSpPr>
          <p:spPr>
            <a:xfrm>
              <a:off x="5876123" y="1298957"/>
              <a:ext cx="5348435" cy="3447729"/>
            </a:xfrm>
            <a:custGeom>
              <a:avLst/>
              <a:gdLst>
                <a:gd name="connsiteX0" fmla="*/ 0 w 5348435"/>
                <a:gd name="connsiteY0" fmla="*/ 0 h 3447729"/>
                <a:gd name="connsiteX1" fmla="*/ 5348436 w 5348435"/>
                <a:gd name="connsiteY1" fmla="*/ 0 h 3447729"/>
                <a:gd name="connsiteX2" fmla="*/ 5348436 w 5348435"/>
                <a:gd name="connsiteY2" fmla="*/ 3447730 h 3447729"/>
                <a:gd name="connsiteX3" fmla="*/ 0 w 5348435"/>
                <a:gd name="connsiteY3" fmla="*/ 3447730 h 344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48435" h="3447729">
                  <a:moveTo>
                    <a:pt x="0" y="0"/>
                  </a:moveTo>
                  <a:lnTo>
                    <a:pt x="5348436" y="0"/>
                  </a:lnTo>
                  <a:lnTo>
                    <a:pt x="5348436" y="3447730"/>
                  </a:lnTo>
                  <a:lnTo>
                    <a:pt x="0" y="3447730"/>
                  </a:lnTo>
                  <a:close/>
                </a:path>
              </a:pathLst>
            </a:custGeom>
            <a:solidFill>
              <a:srgbClr val="FFFFFF"/>
            </a:solidFill>
            <a:ln w="24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B8F8F494-918D-A592-0A75-D060F82EB3A3}"/>
                </a:ext>
              </a:extLst>
            </p:cNvPr>
            <p:cNvGrpSpPr/>
            <p:nvPr/>
          </p:nvGrpSpPr>
          <p:grpSpPr>
            <a:xfrm>
              <a:off x="5610688" y="1031736"/>
              <a:ext cx="5879305" cy="3980523"/>
              <a:chOff x="5610688" y="1031736"/>
              <a:chExt cx="5879305" cy="3980523"/>
            </a:xfrm>
            <a:solidFill>
              <a:srgbClr val="1A1A1A"/>
            </a:solidFill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FB186ABC-C2C2-E11D-D71B-5952C2FCFC65}"/>
                  </a:ext>
                </a:extLst>
              </p:cNvPr>
              <p:cNvSpPr/>
              <p:nvPr/>
            </p:nvSpPr>
            <p:spPr>
              <a:xfrm>
                <a:off x="6102666" y="1034124"/>
                <a:ext cx="5387327" cy="3714796"/>
              </a:xfrm>
              <a:custGeom>
                <a:avLst/>
                <a:gdLst>
                  <a:gd name="connsiteX0" fmla="*/ 17933 w 5387327"/>
                  <a:gd name="connsiteY0" fmla="*/ 36490 h 3714796"/>
                  <a:gd name="connsiteX1" fmla="*/ 827557 w 5387327"/>
                  <a:gd name="connsiteY1" fmla="*/ 36490 h 3714796"/>
                  <a:gd name="connsiteX2" fmla="*/ 1959344 w 5387327"/>
                  <a:gd name="connsiteY2" fmla="*/ 36490 h 3714796"/>
                  <a:gd name="connsiteX3" fmla="*/ 3176759 w 5387327"/>
                  <a:gd name="connsiteY3" fmla="*/ 36490 h 3714796"/>
                  <a:gd name="connsiteX4" fmla="*/ 4262629 w 5387327"/>
                  <a:gd name="connsiteY4" fmla="*/ 36490 h 3714796"/>
                  <a:gd name="connsiteX5" fmla="*/ 4977937 w 5387327"/>
                  <a:gd name="connsiteY5" fmla="*/ 36490 h 3714796"/>
                  <a:gd name="connsiteX6" fmla="*/ 5128346 w 5387327"/>
                  <a:gd name="connsiteY6" fmla="*/ 36490 h 3714796"/>
                  <a:gd name="connsiteX7" fmla="*/ 5350235 w 5387327"/>
                  <a:gd name="connsiteY7" fmla="*/ 251182 h 3714796"/>
                  <a:gd name="connsiteX8" fmla="*/ 5350235 w 5387327"/>
                  <a:gd name="connsiteY8" fmla="*/ 744850 h 3714796"/>
                  <a:gd name="connsiteX9" fmla="*/ 5350235 w 5387327"/>
                  <a:gd name="connsiteY9" fmla="*/ 1756756 h 3714796"/>
                  <a:gd name="connsiteX10" fmla="*/ 5350235 w 5387327"/>
                  <a:gd name="connsiteY10" fmla="*/ 2851561 h 3714796"/>
                  <a:gd name="connsiteX11" fmla="*/ 5350235 w 5387327"/>
                  <a:gd name="connsiteY11" fmla="*/ 3612539 h 3714796"/>
                  <a:gd name="connsiteX12" fmla="*/ 5350235 w 5387327"/>
                  <a:gd name="connsiteY12" fmla="*/ 3696926 h 3714796"/>
                  <a:gd name="connsiteX13" fmla="*/ 5387217 w 5387327"/>
                  <a:gd name="connsiteY13" fmla="*/ 3696926 h 3714796"/>
                  <a:gd name="connsiteX14" fmla="*/ 5387217 w 5387327"/>
                  <a:gd name="connsiteY14" fmla="*/ 3469824 h 3714796"/>
                  <a:gd name="connsiteX15" fmla="*/ 5387217 w 5387327"/>
                  <a:gd name="connsiteY15" fmla="*/ 3079159 h 3714796"/>
                  <a:gd name="connsiteX16" fmla="*/ 5387217 w 5387327"/>
                  <a:gd name="connsiteY16" fmla="*/ 2575564 h 3714796"/>
                  <a:gd name="connsiteX17" fmla="*/ 5387217 w 5387327"/>
                  <a:gd name="connsiteY17" fmla="*/ 2014883 h 3714796"/>
                  <a:gd name="connsiteX18" fmla="*/ 5387217 w 5387327"/>
                  <a:gd name="connsiteY18" fmla="*/ 1451720 h 3714796"/>
                  <a:gd name="connsiteX19" fmla="*/ 5387217 w 5387327"/>
                  <a:gd name="connsiteY19" fmla="*/ 942912 h 3714796"/>
                  <a:gd name="connsiteX20" fmla="*/ 5387217 w 5387327"/>
                  <a:gd name="connsiteY20" fmla="*/ 537852 h 3714796"/>
                  <a:gd name="connsiteX21" fmla="*/ 5387217 w 5387327"/>
                  <a:gd name="connsiteY21" fmla="*/ 293624 h 3714796"/>
                  <a:gd name="connsiteX22" fmla="*/ 5387217 w 5387327"/>
                  <a:gd name="connsiteY22" fmla="*/ 248948 h 3714796"/>
                  <a:gd name="connsiteX23" fmla="*/ 5263614 w 5387327"/>
                  <a:gd name="connsiteY23" fmla="*/ 33264 h 3714796"/>
                  <a:gd name="connsiteX24" fmla="*/ 5080196 w 5387327"/>
                  <a:gd name="connsiteY24" fmla="*/ 5 h 3714796"/>
                  <a:gd name="connsiteX25" fmla="*/ 4856817 w 5387327"/>
                  <a:gd name="connsiteY25" fmla="*/ 5 h 3714796"/>
                  <a:gd name="connsiteX26" fmla="*/ 4495935 w 5387327"/>
                  <a:gd name="connsiteY26" fmla="*/ 5 h 3714796"/>
                  <a:gd name="connsiteX27" fmla="*/ 4026840 w 5387327"/>
                  <a:gd name="connsiteY27" fmla="*/ 5 h 3714796"/>
                  <a:gd name="connsiteX28" fmla="*/ 3481547 w 5387327"/>
                  <a:gd name="connsiteY28" fmla="*/ 5 h 3714796"/>
                  <a:gd name="connsiteX29" fmla="*/ 2883884 w 5387327"/>
                  <a:gd name="connsiteY29" fmla="*/ 5 h 3714796"/>
                  <a:gd name="connsiteX30" fmla="*/ 2265373 w 5387327"/>
                  <a:gd name="connsiteY30" fmla="*/ 5 h 3714796"/>
                  <a:gd name="connsiteX31" fmla="*/ 1658527 w 5387327"/>
                  <a:gd name="connsiteY31" fmla="*/ 5 h 3714796"/>
                  <a:gd name="connsiteX32" fmla="*/ 1086181 w 5387327"/>
                  <a:gd name="connsiteY32" fmla="*/ 5 h 3714796"/>
                  <a:gd name="connsiteX33" fmla="*/ 580848 w 5387327"/>
                  <a:gd name="connsiteY33" fmla="*/ 5 h 3714796"/>
                  <a:gd name="connsiteX34" fmla="*/ 171816 w 5387327"/>
                  <a:gd name="connsiteY34" fmla="*/ 5 h 3714796"/>
                  <a:gd name="connsiteX35" fmla="*/ 17436 w 5387327"/>
                  <a:gd name="connsiteY35" fmla="*/ 5 h 3714796"/>
                  <a:gd name="connsiteX36" fmla="*/ 17933 w 5387327"/>
                  <a:gd name="connsiteY36" fmla="*/ 36490 h 3714796"/>
                  <a:gd name="connsiteX37" fmla="*/ 17933 w 5387327"/>
                  <a:gd name="connsiteY37" fmla="*/ 36490 h 3714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5387327" h="3714796">
                    <a:moveTo>
                      <a:pt x="17933" y="36490"/>
                    </a:moveTo>
                    <a:cubicBezTo>
                      <a:pt x="287725" y="36490"/>
                      <a:pt x="557765" y="36490"/>
                      <a:pt x="827557" y="36490"/>
                    </a:cubicBezTo>
                    <a:cubicBezTo>
                      <a:pt x="1204820" y="36490"/>
                      <a:pt x="1582082" y="36490"/>
                      <a:pt x="1959344" y="36490"/>
                    </a:cubicBezTo>
                    <a:cubicBezTo>
                      <a:pt x="2365149" y="36490"/>
                      <a:pt x="2770954" y="36490"/>
                      <a:pt x="3176759" y="36490"/>
                    </a:cubicBezTo>
                    <a:cubicBezTo>
                      <a:pt x="3538633" y="36490"/>
                      <a:pt x="3900755" y="36490"/>
                      <a:pt x="4262629" y="36490"/>
                    </a:cubicBezTo>
                    <a:cubicBezTo>
                      <a:pt x="4501148" y="36490"/>
                      <a:pt x="4739419" y="36490"/>
                      <a:pt x="4977937" y="36490"/>
                    </a:cubicBezTo>
                    <a:cubicBezTo>
                      <a:pt x="5028074" y="36490"/>
                      <a:pt x="5078210" y="36490"/>
                      <a:pt x="5128346" y="36490"/>
                    </a:cubicBezTo>
                    <a:cubicBezTo>
                      <a:pt x="5250708" y="36490"/>
                      <a:pt x="5349491" y="125842"/>
                      <a:pt x="5350235" y="251182"/>
                    </a:cubicBezTo>
                    <a:cubicBezTo>
                      <a:pt x="5350980" y="415738"/>
                      <a:pt x="5350235" y="580294"/>
                      <a:pt x="5350235" y="744850"/>
                    </a:cubicBezTo>
                    <a:cubicBezTo>
                      <a:pt x="5350235" y="1082152"/>
                      <a:pt x="5350235" y="1419454"/>
                      <a:pt x="5350235" y="1756756"/>
                    </a:cubicBezTo>
                    <a:cubicBezTo>
                      <a:pt x="5350235" y="2121609"/>
                      <a:pt x="5350235" y="2486709"/>
                      <a:pt x="5350235" y="2851561"/>
                    </a:cubicBezTo>
                    <a:cubicBezTo>
                      <a:pt x="5350235" y="3105220"/>
                      <a:pt x="5350235" y="3358880"/>
                      <a:pt x="5350235" y="3612539"/>
                    </a:cubicBezTo>
                    <a:cubicBezTo>
                      <a:pt x="5350235" y="3640585"/>
                      <a:pt x="5350235" y="3668880"/>
                      <a:pt x="5350235" y="3696926"/>
                    </a:cubicBezTo>
                    <a:cubicBezTo>
                      <a:pt x="5350235" y="3720753"/>
                      <a:pt x="5387217" y="3720753"/>
                      <a:pt x="5387217" y="3696926"/>
                    </a:cubicBezTo>
                    <a:cubicBezTo>
                      <a:pt x="5387217" y="3621226"/>
                      <a:pt x="5387217" y="3545525"/>
                      <a:pt x="5387217" y="3469824"/>
                    </a:cubicBezTo>
                    <a:cubicBezTo>
                      <a:pt x="5387217" y="3339520"/>
                      <a:pt x="5387217" y="3209464"/>
                      <a:pt x="5387217" y="3079159"/>
                    </a:cubicBezTo>
                    <a:cubicBezTo>
                      <a:pt x="5387217" y="2911377"/>
                      <a:pt x="5387217" y="2743347"/>
                      <a:pt x="5387217" y="2575564"/>
                    </a:cubicBezTo>
                    <a:cubicBezTo>
                      <a:pt x="5387217" y="2388670"/>
                      <a:pt x="5387217" y="2201777"/>
                      <a:pt x="5387217" y="2014883"/>
                    </a:cubicBezTo>
                    <a:cubicBezTo>
                      <a:pt x="5387217" y="1827245"/>
                      <a:pt x="5387217" y="1639358"/>
                      <a:pt x="5387217" y="1451720"/>
                    </a:cubicBezTo>
                    <a:cubicBezTo>
                      <a:pt x="5387217" y="1282200"/>
                      <a:pt x="5387217" y="1112432"/>
                      <a:pt x="5387217" y="942912"/>
                    </a:cubicBezTo>
                    <a:cubicBezTo>
                      <a:pt x="5387217" y="807892"/>
                      <a:pt x="5387217" y="672872"/>
                      <a:pt x="5387217" y="537852"/>
                    </a:cubicBezTo>
                    <a:cubicBezTo>
                      <a:pt x="5387217" y="456443"/>
                      <a:pt x="5387217" y="375033"/>
                      <a:pt x="5387217" y="293624"/>
                    </a:cubicBezTo>
                    <a:cubicBezTo>
                      <a:pt x="5387217" y="278732"/>
                      <a:pt x="5387465" y="263840"/>
                      <a:pt x="5387217" y="248948"/>
                    </a:cubicBezTo>
                    <a:cubicBezTo>
                      <a:pt x="5386224" y="160590"/>
                      <a:pt x="5340804" y="77939"/>
                      <a:pt x="5263614" y="33264"/>
                    </a:cubicBezTo>
                    <a:cubicBezTo>
                      <a:pt x="5205039" y="-740"/>
                      <a:pt x="5144479" y="5"/>
                      <a:pt x="5080196" y="5"/>
                    </a:cubicBezTo>
                    <a:cubicBezTo>
                      <a:pt x="5005736" y="5"/>
                      <a:pt x="4931276" y="5"/>
                      <a:pt x="4856817" y="5"/>
                    </a:cubicBezTo>
                    <a:cubicBezTo>
                      <a:pt x="4736440" y="5"/>
                      <a:pt x="4616312" y="5"/>
                      <a:pt x="4495935" y="5"/>
                    </a:cubicBezTo>
                    <a:cubicBezTo>
                      <a:pt x="4339570" y="5"/>
                      <a:pt x="4183205" y="5"/>
                      <a:pt x="4026840" y="5"/>
                    </a:cubicBezTo>
                    <a:cubicBezTo>
                      <a:pt x="3845158" y="5"/>
                      <a:pt x="3663228" y="5"/>
                      <a:pt x="3481547" y="5"/>
                    </a:cubicBezTo>
                    <a:cubicBezTo>
                      <a:pt x="3282243" y="5"/>
                      <a:pt x="3082940" y="5"/>
                      <a:pt x="2883884" y="5"/>
                    </a:cubicBezTo>
                    <a:cubicBezTo>
                      <a:pt x="2677631" y="5"/>
                      <a:pt x="2471626" y="5"/>
                      <a:pt x="2265373" y="5"/>
                    </a:cubicBezTo>
                    <a:cubicBezTo>
                      <a:pt x="2063091" y="5"/>
                      <a:pt x="1860809" y="5"/>
                      <a:pt x="1658527" y="5"/>
                    </a:cubicBezTo>
                    <a:cubicBezTo>
                      <a:pt x="1467662" y="5"/>
                      <a:pt x="1277045" y="5"/>
                      <a:pt x="1086181" y="5"/>
                    </a:cubicBezTo>
                    <a:cubicBezTo>
                      <a:pt x="917653" y="5"/>
                      <a:pt x="749375" y="5"/>
                      <a:pt x="580848" y="5"/>
                    </a:cubicBezTo>
                    <a:cubicBezTo>
                      <a:pt x="444587" y="5"/>
                      <a:pt x="308077" y="5"/>
                      <a:pt x="171816" y="5"/>
                    </a:cubicBezTo>
                    <a:cubicBezTo>
                      <a:pt x="120439" y="5"/>
                      <a:pt x="68814" y="5"/>
                      <a:pt x="17436" y="5"/>
                    </a:cubicBezTo>
                    <a:cubicBezTo>
                      <a:pt x="-5894" y="-491"/>
                      <a:pt x="-5894" y="36490"/>
                      <a:pt x="17933" y="36490"/>
                    </a:cubicBezTo>
                    <a:lnTo>
                      <a:pt x="17933" y="36490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FE4B44C-E92A-76A3-DBB3-B7DB831EC5F5}"/>
                  </a:ext>
                </a:extLst>
              </p:cNvPr>
              <p:cNvSpPr/>
              <p:nvPr/>
            </p:nvSpPr>
            <p:spPr>
              <a:xfrm>
                <a:off x="5610688" y="1031736"/>
                <a:ext cx="5534694" cy="3980523"/>
              </a:xfrm>
              <a:custGeom>
                <a:avLst/>
                <a:gdLst>
                  <a:gd name="connsiteX0" fmla="*/ 5516825 w 5534694"/>
                  <a:gd name="connsiteY0" fmla="*/ 3943294 h 3980523"/>
                  <a:gd name="connsiteX1" fmla="*/ 5215760 w 5534694"/>
                  <a:gd name="connsiteY1" fmla="*/ 3943294 h 3980523"/>
                  <a:gd name="connsiteX2" fmla="*/ 4766272 w 5534694"/>
                  <a:gd name="connsiteY2" fmla="*/ 3943294 h 3980523"/>
                  <a:gd name="connsiteX3" fmla="*/ 4206087 w 5534694"/>
                  <a:gd name="connsiteY3" fmla="*/ 3943294 h 3980523"/>
                  <a:gd name="connsiteX4" fmla="*/ 3572684 w 5534694"/>
                  <a:gd name="connsiteY4" fmla="*/ 3943294 h 3980523"/>
                  <a:gd name="connsiteX5" fmla="*/ 2903788 w 5534694"/>
                  <a:gd name="connsiteY5" fmla="*/ 3943294 h 3980523"/>
                  <a:gd name="connsiteX6" fmla="*/ 2239856 w 5534694"/>
                  <a:gd name="connsiteY6" fmla="*/ 3943294 h 3980523"/>
                  <a:gd name="connsiteX7" fmla="*/ 1612161 w 5534694"/>
                  <a:gd name="connsiteY7" fmla="*/ 3943294 h 3980523"/>
                  <a:gd name="connsiteX8" fmla="*/ 1061408 w 5534694"/>
                  <a:gd name="connsiteY8" fmla="*/ 3943294 h 3980523"/>
                  <a:gd name="connsiteX9" fmla="*/ 625323 w 5534694"/>
                  <a:gd name="connsiteY9" fmla="*/ 3943294 h 3980523"/>
                  <a:gd name="connsiteX10" fmla="*/ 341384 w 5534694"/>
                  <a:gd name="connsiteY10" fmla="*/ 3943294 h 3980523"/>
                  <a:gd name="connsiteX11" fmla="*/ 195939 w 5534694"/>
                  <a:gd name="connsiteY11" fmla="*/ 3937089 h 3980523"/>
                  <a:gd name="connsiteX12" fmla="*/ 36844 w 5534694"/>
                  <a:gd name="connsiteY12" fmla="*/ 3729346 h 3980523"/>
                  <a:gd name="connsiteX13" fmla="*/ 36844 w 5534694"/>
                  <a:gd name="connsiteY13" fmla="*/ 3671268 h 3980523"/>
                  <a:gd name="connsiteX14" fmla="*/ 36844 w 5534694"/>
                  <a:gd name="connsiteY14" fmla="*/ 3382364 h 3980523"/>
                  <a:gd name="connsiteX15" fmla="*/ 36844 w 5534694"/>
                  <a:gd name="connsiteY15" fmla="*/ 2916743 h 3980523"/>
                  <a:gd name="connsiteX16" fmla="*/ 36844 w 5534694"/>
                  <a:gd name="connsiteY16" fmla="*/ 2343404 h 3980523"/>
                  <a:gd name="connsiteX17" fmla="*/ 36844 w 5534694"/>
                  <a:gd name="connsiteY17" fmla="*/ 1730849 h 3980523"/>
                  <a:gd name="connsiteX18" fmla="*/ 36844 w 5534694"/>
                  <a:gd name="connsiteY18" fmla="*/ 1147334 h 3980523"/>
                  <a:gd name="connsiteX19" fmla="*/ 36844 w 5534694"/>
                  <a:gd name="connsiteY19" fmla="*/ 661112 h 3980523"/>
                  <a:gd name="connsiteX20" fmla="*/ 36844 w 5534694"/>
                  <a:gd name="connsiteY20" fmla="*/ 340440 h 3980523"/>
                  <a:gd name="connsiteX21" fmla="*/ 90951 w 5534694"/>
                  <a:gd name="connsiteY21" fmla="*/ 108622 h 3980523"/>
                  <a:gd name="connsiteX22" fmla="*/ 423537 w 5534694"/>
                  <a:gd name="connsiteY22" fmla="*/ 39126 h 3980523"/>
                  <a:gd name="connsiteX23" fmla="*/ 423537 w 5534694"/>
                  <a:gd name="connsiteY23" fmla="*/ 2145 h 3980523"/>
                  <a:gd name="connsiteX24" fmla="*/ 82761 w 5534694"/>
                  <a:gd name="connsiteY24" fmla="*/ 64939 h 3980523"/>
                  <a:gd name="connsiteX25" fmla="*/ 110 w 5534694"/>
                  <a:gd name="connsiteY25" fmla="*/ 257045 h 3980523"/>
                  <a:gd name="connsiteX26" fmla="*/ 110 w 5534694"/>
                  <a:gd name="connsiteY26" fmla="*/ 453122 h 3980523"/>
                  <a:gd name="connsiteX27" fmla="*/ 110 w 5534694"/>
                  <a:gd name="connsiteY27" fmla="*/ 859672 h 3980523"/>
                  <a:gd name="connsiteX28" fmla="*/ 110 w 5534694"/>
                  <a:gd name="connsiteY28" fmla="*/ 1402731 h 3980523"/>
                  <a:gd name="connsiteX29" fmla="*/ 110 w 5534694"/>
                  <a:gd name="connsiteY29" fmla="*/ 2013300 h 3980523"/>
                  <a:gd name="connsiteX30" fmla="*/ 110 w 5534694"/>
                  <a:gd name="connsiteY30" fmla="*/ 2621387 h 3980523"/>
                  <a:gd name="connsiteX31" fmla="*/ 110 w 5534694"/>
                  <a:gd name="connsiteY31" fmla="*/ 3158985 h 3980523"/>
                  <a:gd name="connsiteX32" fmla="*/ 110 w 5534694"/>
                  <a:gd name="connsiteY32" fmla="*/ 3550891 h 3980523"/>
                  <a:gd name="connsiteX33" fmla="*/ 110 w 5534694"/>
                  <a:gd name="connsiteY33" fmla="*/ 3729595 h 3980523"/>
                  <a:gd name="connsiteX34" fmla="*/ 260223 w 5534694"/>
                  <a:gd name="connsiteY34" fmla="*/ 3980524 h 3980523"/>
                  <a:gd name="connsiteX35" fmla="*/ 438429 w 5534694"/>
                  <a:gd name="connsiteY35" fmla="*/ 3980524 h 3980523"/>
                  <a:gd name="connsiteX36" fmla="*/ 795836 w 5534694"/>
                  <a:gd name="connsiteY36" fmla="*/ 3980524 h 3980523"/>
                  <a:gd name="connsiteX37" fmla="*/ 1290496 w 5534694"/>
                  <a:gd name="connsiteY37" fmla="*/ 3980524 h 3980523"/>
                  <a:gd name="connsiteX38" fmla="*/ 1884932 w 5534694"/>
                  <a:gd name="connsiteY38" fmla="*/ 3980524 h 3980523"/>
                  <a:gd name="connsiteX39" fmla="*/ 2540673 w 5534694"/>
                  <a:gd name="connsiteY39" fmla="*/ 3980524 h 3980523"/>
                  <a:gd name="connsiteX40" fmla="*/ 3222227 w 5534694"/>
                  <a:gd name="connsiteY40" fmla="*/ 3980524 h 3980523"/>
                  <a:gd name="connsiteX41" fmla="*/ 3884669 w 5534694"/>
                  <a:gd name="connsiteY41" fmla="*/ 3980524 h 3980523"/>
                  <a:gd name="connsiteX42" fmla="*/ 4492508 w 5534694"/>
                  <a:gd name="connsiteY42" fmla="*/ 3980524 h 3980523"/>
                  <a:gd name="connsiteX43" fmla="*/ 5007025 w 5534694"/>
                  <a:gd name="connsiteY43" fmla="*/ 3980524 h 3980523"/>
                  <a:gd name="connsiteX44" fmla="*/ 5389747 w 5534694"/>
                  <a:gd name="connsiteY44" fmla="*/ 3980524 h 3980523"/>
                  <a:gd name="connsiteX45" fmla="*/ 5516825 w 5534694"/>
                  <a:gd name="connsiteY45" fmla="*/ 3980524 h 3980523"/>
                  <a:gd name="connsiteX46" fmla="*/ 5516825 w 5534694"/>
                  <a:gd name="connsiteY46" fmla="*/ 3943294 h 3980523"/>
                  <a:gd name="connsiteX47" fmla="*/ 5516825 w 5534694"/>
                  <a:gd name="connsiteY47" fmla="*/ 3943294 h 3980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5534694" h="3980523">
                    <a:moveTo>
                      <a:pt x="5516825" y="3943294"/>
                    </a:moveTo>
                    <a:cubicBezTo>
                      <a:pt x="5416552" y="3943294"/>
                      <a:pt x="5316032" y="3943294"/>
                      <a:pt x="5215760" y="3943294"/>
                    </a:cubicBezTo>
                    <a:cubicBezTo>
                      <a:pt x="5065848" y="3943294"/>
                      <a:pt x="4916184" y="3943294"/>
                      <a:pt x="4766272" y="3943294"/>
                    </a:cubicBezTo>
                    <a:cubicBezTo>
                      <a:pt x="4579626" y="3943294"/>
                      <a:pt x="4392733" y="3943294"/>
                      <a:pt x="4206087" y="3943294"/>
                    </a:cubicBezTo>
                    <a:cubicBezTo>
                      <a:pt x="3994870" y="3943294"/>
                      <a:pt x="3783901" y="3943294"/>
                      <a:pt x="3572684" y="3943294"/>
                    </a:cubicBezTo>
                    <a:cubicBezTo>
                      <a:pt x="3349801" y="3943294"/>
                      <a:pt x="3126671" y="3943294"/>
                      <a:pt x="2903788" y="3943294"/>
                    </a:cubicBezTo>
                    <a:cubicBezTo>
                      <a:pt x="2682395" y="3943294"/>
                      <a:pt x="2461001" y="3943294"/>
                      <a:pt x="2239856" y="3943294"/>
                    </a:cubicBezTo>
                    <a:cubicBezTo>
                      <a:pt x="2030625" y="3943294"/>
                      <a:pt x="1821393" y="3943294"/>
                      <a:pt x="1612161" y="3943294"/>
                    </a:cubicBezTo>
                    <a:cubicBezTo>
                      <a:pt x="1428494" y="3943294"/>
                      <a:pt x="1245075" y="3943294"/>
                      <a:pt x="1061408" y="3943294"/>
                    </a:cubicBezTo>
                    <a:cubicBezTo>
                      <a:pt x="915964" y="3943294"/>
                      <a:pt x="770768" y="3943294"/>
                      <a:pt x="625323" y="3943294"/>
                    </a:cubicBezTo>
                    <a:cubicBezTo>
                      <a:pt x="530759" y="3943294"/>
                      <a:pt x="435947" y="3943294"/>
                      <a:pt x="341384" y="3943294"/>
                    </a:cubicBezTo>
                    <a:cubicBezTo>
                      <a:pt x="294722" y="3943294"/>
                      <a:pt x="241608" y="3948506"/>
                      <a:pt x="195939" y="3937089"/>
                    </a:cubicBezTo>
                    <a:cubicBezTo>
                      <a:pt x="100631" y="3913013"/>
                      <a:pt x="37340" y="3826144"/>
                      <a:pt x="36844" y="3729346"/>
                    </a:cubicBezTo>
                    <a:cubicBezTo>
                      <a:pt x="36844" y="3709987"/>
                      <a:pt x="36844" y="3690627"/>
                      <a:pt x="36844" y="3671268"/>
                    </a:cubicBezTo>
                    <a:cubicBezTo>
                      <a:pt x="36844" y="3574967"/>
                      <a:pt x="36844" y="3478665"/>
                      <a:pt x="36844" y="3382364"/>
                    </a:cubicBezTo>
                    <a:cubicBezTo>
                      <a:pt x="36844" y="3227240"/>
                      <a:pt x="36844" y="3071868"/>
                      <a:pt x="36844" y="2916743"/>
                    </a:cubicBezTo>
                    <a:cubicBezTo>
                      <a:pt x="36844" y="2725630"/>
                      <a:pt x="36844" y="2534517"/>
                      <a:pt x="36844" y="2343404"/>
                    </a:cubicBezTo>
                    <a:cubicBezTo>
                      <a:pt x="36844" y="2139137"/>
                      <a:pt x="36844" y="1935117"/>
                      <a:pt x="36844" y="1730849"/>
                    </a:cubicBezTo>
                    <a:cubicBezTo>
                      <a:pt x="36844" y="1536261"/>
                      <a:pt x="36844" y="1341674"/>
                      <a:pt x="36844" y="1147334"/>
                    </a:cubicBezTo>
                    <a:cubicBezTo>
                      <a:pt x="36844" y="985260"/>
                      <a:pt x="36844" y="823186"/>
                      <a:pt x="36844" y="661112"/>
                    </a:cubicBezTo>
                    <a:cubicBezTo>
                      <a:pt x="36844" y="554139"/>
                      <a:pt x="36844" y="447413"/>
                      <a:pt x="36844" y="340440"/>
                    </a:cubicBezTo>
                    <a:cubicBezTo>
                      <a:pt x="36844" y="257789"/>
                      <a:pt x="29894" y="175636"/>
                      <a:pt x="90951" y="108622"/>
                    </a:cubicBezTo>
                    <a:cubicBezTo>
                      <a:pt x="175339" y="16044"/>
                      <a:pt x="311103" y="39126"/>
                      <a:pt x="423537" y="39126"/>
                    </a:cubicBezTo>
                    <a:cubicBezTo>
                      <a:pt x="447365" y="39126"/>
                      <a:pt x="447365" y="2145"/>
                      <a:pt x="423537" y="2145"/>
                    </a:cubicBezTo>
                    <a:cubicBezTo>
                      <a:pt x="307877" y="2145"/>
                      <a:pt x="176580" y="-17959"/>
                      <a:pt x="82761" y="64939"/>
                    </a:cubicBezTo>
                    <a:cubicBezTo>
                      <a:pt x="27164" y="113586"/>
                      <a:pt x="110" y="183578"/>
                      <a:pt x="110" y="257045"/>
                    </a:cubicBezTo>
                    <a:cubicBezTo>
                      <a:pt x="-138" y="322321"/>
                      <a:pt x="110" y="387846"/>
                      <a:pt x="110" y="453122"/>
                    </a:cubicBezTo>
                    <a:cubicBezTo>
                      <a:pt x="110" y="588638"/>
                      <a:pt x="110" y="724155"/>
                      <a:pt x="110" y="859672"/>
                    </a:cubicBezTo>
                    <a:cubicBezTo>
                      <a:pt x="110" y="1040608"/>
                      <a:pt x="110" y="1221545"/>
                      <a:pt x="110" y="1402731"/>
                    </a:cubicBezTo>
                    <a:cubicBezTo>
                      <a:pt x="110" y="1606254"/>
                      <a:pt x="110" y="1809777"/>
                      <a:pt x="110" y="2013300"/>
                    </a:cubicBezTo>
                    <a:cubicBezTo>
                      <a:pt x="110" y="2216078"/>
                      <a:pt x="110" y="2418608"/>
                      <a:pt x="110" y="2621387"/>
                    </a:cubicBezTo>
                    <a:cubicBezTo>
                      <a:pt x="110" y="2800586"/>
                      <a:pt x="110" y="2979786"/>
                      <a:pt x="110" y="3158985"/>
                    </a:cubicBezTo>
                    <a:cubicBezTo>
                      <a:pt x="110" y="3289538"/>
                      <a:pt x="110" y="3420339"/>
                      <a:pt x="110" y="3550891"/>
                    </a:cubicBezTo>
                    <a:cubicBezTo>
                      <a:pt x="110" y="3610459"/>
                      <a:pt x="-138" y="3670027"/>
                      <a:pt x="110" y="3729595"/>
                    </a:cubicBezTo>
                    <a:cubicBezTo>
                      <a:pt x="855" y="3875535"/>
                      <a:pt x="117757" y="3980524"/>
                      <a:pt x="260223" y="3980524"/>
                    </a:cubicBezTo>
                    <a:cubicBezTo>
                      <a:pt x="319542" y="3980524"/>
                      <a:pt x="379110" y="3980524"/>
                      <a:pt x="438429" y="3980524"/>
                    </a:cubicBezTo>
                    <a:cubicBezTo>
                      <a:pt x="557565" y="3980524"/>
                      <a:pt x="676700" y="3980524"/>
                      <a:pt x="795836" y="3980524"/>
                    </a:cubicBezTo>
                    <a:cubicBezTo>
                      <a:pt x="960640" y="3980524"/>
                      <a:pt x="1125692" y="3980524"/>
                      <a:pt x="1290496" y="3980524"/>
                    </a:cubicBezTo>
                    <a:cubicBezTo>
                      <a:pt x="1488558" y="3980524"/>
                      <a:pt x="1686869" y="3980524"/>
                      <a:pt x="1884932" y="3980524"/>
                    </a:cubicBezTo>
                    <a:cubicBezTo>
                      <a:pt x="2103595" y="3980524"/>
                      <a:pt x="2322258" y="3980524"/>
                      <a:pt x="2540673" y="3980524"/>
                    </a:cubicBezTo>
                    <a:cubicBezTo>
                      <a:pt x="2767775" y="3980524"/>
                      <a:pt x="2995125" y="3980524"/>
                      <a:pt x="3222227" y="3980524"/>
                    </a:cubicBezTo>
                    <a:cubicBezTo>
                      <a:pt x="3443124" y="3980524"/>
                      <a:pt x="3663772" y="3980524"/>
                      <a:pt x="3884669" y="3980524"/>
                    </a:cubicBezTo>
                    <a:cubicBezTo>
                      <a:pt x="4087200" y="3980524"/>
                      <a:pt x="4289978" y="3980524"/>
                      <a:pt x="4492508" y="3980524"/>
                    </a:cubicBezTo>
                    <a:cubicBezTo>
                      <a:pt x="4664014" y="3980524"/>
                      <a:pt x="4835519" y="3980524"/>
                      <a:pt x="5007025" y="3980524"/>
                    </a:cubicBezTo>
                    <a:cubicBezTo>
                      <a:pt x="5134599" y="3980524"/>
                      <a:pt x="5262173" y="3980524"/>
                      <a:pt x="5389747" y="3980524"/>
                    </a:cubicBezTo>
                    <a:cubicBezTo>
                      <a:pt x="5432189" y="3980524"/>
                      <a:pt x="5474383" y="3980524"/>
                      <a:pt x="5516825" y="3980524"/>
                    </a:cubicBezTo>
                    <a:cubicBezTo>
                      <a:pt x="5540652" y="3980275"/>
                      <a:pt x="5540652" y="3943294"/>
                      <a:pt x="5516825" y="3943294"/>
                    </a:cubicBezTo>
                    <a:lnTo>
                      <a:pt x="5516825" y="3943294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C732E162-DA16-87EE-3DA2-D411926AACB3}"/>
                  </a:ext>
                </a:extLst>
              </p:cNvPr>
              <p:cNvSpPr/>
              <p:nvPr/>
            </p:nvSpPr>
            <p:spPr>
              <a:xfrm>
                <a:off x="5869422" y="1282576"/>
                <a:ext cx="4037697" cy="40208"/>
              </a:xfrm>
              <a:custGeom>
                <a:avLst/>
                <a:gdLst>
                  <a:gd name="connsiteX0" fmla="*/ 4018338 w 4037697"/>
                  <a:gd name="connsiteY0" fmla="*/ 0 h 40208"/>
                  <a:gd name="connsiteX1" fmla="*/ 19360 w 4037697"/>
                  <a:gd name="connsiteY1" fmla="*/ 0 h 40208"/>
                  <a:gd name="connsiteX2" fmla="*/ 19360 w 4037697"/>
                  <a:gd name="connsiteY2" fmla="*/ 40208 h 40208"/>
                  <a:gd name="connsiteX3" fmla="*/ 4018338 w 4037697"/>
                  <a:gd name="connsiteY3" fmla="*/ 40208 h 40208"/>
                  <a:gd name="connsiteX4" fmla="*/ 4018338 w 4037697"/>
                  <a:gd name="connsiteY4" fmla="*/ 0 h 4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7697" h="40208">
                    <a:moveTo>
                      <a:pt x="4018338" y="0"/>
                    </a:moveTo>
                    <a:lnTo>
                      <a:pt x="19360" y="0"/>
                    </a:lnTo>
                    <a:cubicBezTo>
                      <a:pt x="-6453" y="0"/>
                      <a:pt x="-6453" y="40208"/>
                      <a:pt x="19360" y="40208"/>
                    </a:cubicBezTo>
                    <a:lnTo>
                      <a:pt x="4018338" y="40208"/>
                    </a:lnTo>
                    <a:cubicBezTo>
                      <a:pt x="4044151" y="40208"/>
                      <a:pt x="4044151" y="0"/>
                      <a:pt x="4018338" y="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968D696-1835-112C-80C2-117C5F3FEBDB}"/>
                  </a:ext>
                </a:extLst>
              </p:cNvPr>
              <p:cNvSpPr/>
              <p:nvPr/>
            </p:nvSpPr>
            <p:spPr>
              <a:xfrm>
                <a:off x="10147872" y="1276163"/>
                <a:ext cx="1100264" cy="2360826"/>
              </a:xfrm>
              <a:custGeom>
                <a:avLst/>
                <a:gdLst>
                  <a:gd name="connsiteX0" fmla="*/ 1064525 w 1100264"/>
                  <a:gd name="connsiteY0" fmla="*/ 6413 h 2360826"/>
                  <a:gd name="connsiteX1" fmla="*/ 19360 w 1100264"/>
                  <a:gd name="connsiteY1" fmla="*/ 6413 h 2360826"/>
                  <a:gd name="connsiteX2" fmla="*/ 19360 w 1100264"/>
                  <a:gd name="connsiteY2" fmla="*/ 46621 h 2360826"/>
                  <a:gd name="connsiteX3" fmla="*/ 1060057 w 1100264"/>
                  <a:gd name="connsiteY3" fmla="*/ 46621 h 2360826"/>
                  <a:gd name="connsiteX4" fmla="*/ 1060057 w 1100264"/>
                  <a:gd name="connsiteY4" fmla="*/ 2341467 h 2360826"/>
                  <a:gd name="connsiteX5" fmla="*/ 1100265 w 1100264"/>
                  <a:gd name="connsiteY5" fmla="*/ 2341467 h 2360826"/>
                  <a:gd name="connsiteX6" fmla="*/ 1100265 w 1100264"/>
                  <a:gd name="connsiteY6" fmla="*/ 19319 h 2360826"/>
                  <a:gd name="connsiteX7" fmla="*/ 1064525 w 1100264"/>
                  <a:gd name="connsiteY7" fmla="*/ 6413 h 2360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00264" h="2360826">
                    <a:moveTo>
                      <a:pt x="1064525" y="6413"/>
                    </a:moveTo>
                    <a:lnTo>
                      <a:pt x="19360" y="6413"/>
                    </a:lnTo>
                    <a:cubicBezTo>
                      <a:pt x="-6453" y="6413"/>
                      <a:pt x="-6453" y="46621"/>
                      <a:pt x="19360" y="46621"/>
                    </a:cubicBezTo>
                    <a:lnTo>
                      <a:pt x="1060057" y="46621"/>
                    </a:lnTo>
                    <a:lnTo>
                      <a:pt x="1060057" y="2341467"/>
                    </a:lnTo>
                    <a:cubicBezTo>
                      <a:pt x="1060057" y="2367280"/>
                      <a:pt x="1100265" y="2367280"/>
                      <a:pt x="1100265" y="2341467"/>
                    </a:cubicBezTo>
                    <a:lnTo>
                      <a:pt x="1100265" y="19319"/>
                    </a:lnTo>
                    <a:cubicBezTo>
                      <a:pt x="1100017" y="-1033"/>
                      <a:pt x="1075197" y="-5253"/>
                      <a:pt x="1064525" y="641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D99A865-EFAD-F72E-5A4B-8FF384C51DE1}"/>
                  </a:ext>
                </a:extLst>
              </p:cNvPr>
              <p:cNvSpPr/>
              <p:nvPr/>
            </p:nvSpPr>
            <p:spPr>
              <a:xfrm>
                <a:off x="6471552" y="4257487"/>
                <a:ext cx="4782872" cy="498135"/>
              </a:xfrm>
              <a:custGeom>
                <a:avLst/>
                <a:gdLst>
                  <a:gd name="connsiteX0" fmla="*/ 4776338 w 4782872"/>
                  <a:gd name="connsiteY0" fmla="*/ 462643 h 498135"/>
                  <a:gd name="connsiteX1" fmla="*/ 4776338 w 4782872"/>
                  <a:gd name="connsiteY1" fmla="*/ 19360 h 498135"/>
                  <a:gd name="connsiteX2" fmla="*/ 4736130 w 4782872"/>
                  <a:gd name="connsiteY2" fmla="*/ 19360 h 498135"/>
                  <a:gd name="connsiteX3" fmla="*/ 4736130 w 4782872"/>
                  <a:gd name="connsiteY3" fmla="*/ 457927 h 498135"/>
                  <a:gd name="connsiteX4" fmla="*/ 19360 w 4782872"/>
                  <a:gd name="connsiteY4" fmla="*/ 457927 h 498135"/>
                  <a:gd name="connsiteX5" fmla="*/ 19360 w 4782872"/>
                  <a:gd name="connsiteY5" fmla="*/ 498135 h 498135"/>
                  <a:gd name="connsiteX6" fmla="*/ 4763679 w 4782872"/>
                  <a:gd name="connsiteY6" fmla="*/ 498135 h 498135"/>
                  <a:gd name="connsiteX7" fmla="*/ 4776338 w 4782872"/>
                  <a:gd name="connsiteY7" fmla="*/ 462643 h 498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82872" h="498135">
                    <a:moveTo>
                      <a:pt x="4776338" y="462643"/>
                    </a:moveTo>
                    <a:lnTo>
                      <a:pt x="4776338" y="19360"/>
                    </a:lnTo>
                    <a:cubicBezTo>
                      <a:pt x="4776338" y="-6453"/>
                      <a:pt x="4736130" y="-6453"/>
                      <a:pt x="4736130" y="19360"/>
                    </a:cubicBezTo>
                    <a:lnTo>
                      <a:pt x="4736130" y="457927"/>
                    </a:lnTo>
                    <a:lnTo>
                      <a:pt x="19360" y="457927"/>
                    </a:lnTo>
                    <a:cubicBezTo>
                      <a:pt x="-6453" y="457927"/>
                      <a:pt x="-6453" y="498135"/>
                      <a:pt x="19360" y="498135"/>
                    </a:cubicBezTo>
                    <a:lnTo>
                      <a:pt x="4763679" y="498135"/>
                    </a:lnTo>
                    <a:cubicBezTo>
                      <a:pt x="4783784" y="498135"/>
                      <a:pt x="4788251" y="473067"/>
                      <a:pt x="4776338" y="46264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8A99386-F503-1114-CC60-4FA7BF62D7B2}"/>
                  </a:ext>
                </a:extLst>
              </p:cNvPr>
              <p:cNvSpPr/>
              <p:nvPr/>
            </p:nvSpPr>
            <p:spPr>
              <a:xfrm>
                <a:off x="5854530" y="1670262"/>
                <a:ext cx="40208" cy="2998489"/>
              </a:xfrm>
              <a:custGeom>
                <a:avLst/>
                <a:gdLst>
                  <a:gd name="connsiteX0" fmla="*/ 0 w 40208"/>
                  <a:gd name="connsiteY0" fmla="*/ 19360 h 2998489"/>
                  <a:gd name="connsiteX1" fmla="*/ 0 w 40208"/>
                  <a:gd name="connsiteY1" fmla="*/ 2979130 h 2998489"/>
                  <a:gd name="connsiteX2" fmla="*/ 40208 w 40208"/>
                  <a:gd name="connsiteY2" fmla="*/ 2979130 h 2998489"/>
                  <a:gd name="connsiteX3" fmla="*/ 40208 w 40208"/>
                  <a:gd name="connsiteY3" fmla="*/ 19360 h 2998489"/>
                  <a:gd name="connsiteX4" fmla="*/ 0 w 40208"/>
                  <a:gd name="connsiteY4" fmla="*/ 19360 h 299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208" h="2998489">
                    <a:moveTo>
                      <a:pt x="0" y="19360"/>
                    </a:moveTo>
                    <a:lnTo>
                      <a:pt x="0" y="2979130"/>
                    </a:lnTo>
                    <a:cubicBezTo>
                      <a:pt x="0" y="3004943"/>
                      <a:pt x="40208" y="3004943"/>
                      <a:pt x="40208" y="2979130"/>
                    </a:cubicBezTo>
                    <a:lnTo>
                      <a:pt x="40208" y="19360"/>
                    </a:lnTo>
                    <a:cubicBezTo>
                      <a:pt x="39960" y="-6453"/>
                      <a:pt x="0" y="-6453"/>
                      <a:pt x="0" y="1936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DC0A7DE-8A2E-A06C-65A6-C64FDF0D5814}"/>
              </a:ext>
            </a:extLst>
          </p:cNvPr>
          <p:cNvGrpSpPr/>
          <p:nvPr/>
        </p:nvGrpSpPr>
        <p:grpSpPr>
          <a:xfrm>
            <a:off x="7708036" y="2072572"/>
            <a:ext cx="3285947" cy="3794598"/>
            <a:chOff x="8408633" y="1992570"/>
            <a:chExt cx="3507011" cy="3833036"/>
          </a:xfrm>
        </p:grpSpPr>
        <p:grpSp>
          <p:nvGrpSpPr>
            <p:cNvPr id="17" name="Graphic 4">
              <a:extLst>
                <a:ext uri="{FF2B5EF4-FFF2-40B4-BE49-F238E27FC236}">
                  <a16:creationId xmlns:a16="http://schemas.microsoft.com/office/drawing/2014/main" id="{CABD5FB7-6AC0-A183-5DFA-0460CE45C287}"/>
                </a:ext>
              </a:extLst>
            </p:cNvPr>
            <p:cNvGrpSpPr/>
            <p:nvPr/>
          </p:nvGrpSpPr>
          <p:grpSpPr>
            <a:xfrm>
              <a:off x="8408633" y="1992570"/>
              <a:ext cx="3507011" cy="3821123"/>
              <a:chOff x="8408633" y="1992570"/>
              <a:chExt cx="3507011" cy="3821123"/>
            </a:xfrm>
          </p:grpSpPr>
          <p:grpSp>
            <p:nvGrpSpPr>
              <p:cNvPr id="18" name="Graphic 4">
                <a:extLst>
                  <a:ext uri="{FF2B5EF4-FFF2-40B4-BE49-F238E27FC236}">
                    <a16:creationId xmlns:a16="http://schemas.microsoft.com/office/drawing/2014/main" id="{DCED263E-2169-C486-5EA2-DA2C638E81A5}"/>
                  </a:ext>
                </a:extLst>
              </p:cNvPr>
              <p:cNvGrpSpPr/>
              <p:nvPr/>
            </p:nvGrpSpPr>
            <p:grpSpPr>
              <a:xfrm>
                <a:off x="10886512" y="3334328"/>
                <a:ext cx="1029133" cy="1810218"/>
                <a:chOff x="10886512" y="3334328"/>
                <a:chExt cx="1029133" cy="1810218"/>
              </a:xfrm>
            </p:grpSpPr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6B387AAD-AF92-8B44-A98D-9DDEA0B29627}"/>
                    </a:ext>
                  </a:extLst>
                </p:cNvPr>
                <p:cNvSpPr/>
                <p:nvPr/>
              </p:nvSpPr>
              <p:spPr>
                <a:xfrm>
                  <a:off x="10886512" y="3341137"/>
                  <a:ext cx="1009155" cy="1797207"/>
                </a:xfrm>
                <a:custGeom>
                  <a:avLst/>
                  <a:gdLst>
                    <a:gd name="connsiteX0" fmla="*/ 905678 w 1009155"/>
                    <a:gd name="connsiteY0" fmla="*/ 890786 h 1797207"/>
                    <a:gd name="connsiteX1" fmla="*/ 495405 w 1009155"/>
                    <a:gd name="connsiteY1" fmla="*/ 466862 h 1797207"/>
                    <a:gd name="connsiteX2" fmla="*/ 494909 w 1009155"/>
                    <a:gd name="connsiteY2" fmla="*/ 0 h 1797207"/>
                    <a:gd name="connsiteX3" fmla="*/ 0 w 1009155"/>
                    <a:gd name="connsiteY3" fmla="*/ 441546 h 1797207"/>
                    <a:gd name="connsiteX4" fmla="*/ 313724 w 1009155"/>
                    <a:gd name="connsiteY4" fmla="*/ 555965 h 1797207"/>
                    <a:gd name="connsiteX5" fmla="*/ 199304 w 1009155"/>
                    <a:gd name="connsiteY5" fmla="*/ 1131042 h 1797207"/>
                    <a:gd name="connsiteX6" fmla="*/ 441794 w 1009155"/>
                    <a:gd name="connsiteY6" fmla="*/ 1797208 h 1797207"/>
                    <a:gd name="connsiteX7" fmla="*/ 545790 w 1009155"/>
                    <a:gd name="connsiteY7" fmla="*/ 1740122 h 1797207"/>
                    <a:gd name="connsiteX8" fmla="*/ 480513 w 1009155"/>
                    <a:gd name="connsiteY8" fmla="*/ 1457920 h 1797207"/>
                    <a:gd name="connsiteX9" fmla="*/ 497887 w 1009155"/>
                    <a:gd name="connsiteY9" fmla="*/ 1482740 h 1797207"/>
                    <a:gd name="connsiteX10" fmla="*/ 602627 w 1009155"/>
                    <a:gd name="connsiteY10" fmla="*/ 1709097 h 1797207"/>
                    <a:gd name="connsiteX11" fmla="*/ 825509 w 1009155"/>
                    <a:gd name="connsiteY11" fmla="*/ 1586983 h 1797207"/>
                    <a:gd name="connsiteX12" fmla="*/ 869192 w 1009155"/>
                    <a:gd name="connsiteY12" fmla="*/ 1452211 h 1797207"/>
                    <a:gd name="connsiteX13" fmla="*/ 915606 w 1009155"/>
                    <a:gd name="connsiteY13" fmla="*/ 1537592 h 1797207"/>
                    <a:gd name="connsiteX14" fmla="*/ 995773 w 1009155"/>
                    <a:gd name="connsiteY14" fmla="*/ 1493661 h 1797207"/>
                    <a:gd name="connsiteX15" fmla="*/ 905678 w 1009155"/>
                    <a:gd name="connsiteY15" fmla="*/ 890786 h 1797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09155" h="1797207">
                      <a:moveTo>
                        <a:pt x="905678" y="890786"/>
                      </a:moveTo>
                      <a:cubicBezTo>
                        <a:pt x="816326" y="712082"/>
                        <a:pt x="670881" y="562170"/>
                        <a:pt x="495405" y="466862"/>
                      </a:cubicBezTo>
                      <a:cubicBezTo>
                        <a:pt x="539585" y="353931"/>
                        <a:pt x="577558" y="84388"/>
                        <a:pt x="494909" y="0"/>
                      </a:cubicBezTo>
                      <a:lnTo>
                        <a:pt x="0" y="441546"/>
                      </a:lnTo>
                      <a:cubicBezTo>
                        <a:pt x="91089" y="506822"/>
                        <a:pt x="216181" y="548271"/>
                        <a:pt x="313724" y="555965"/>
                      </a:cubicBezTo>
                      <a:cubicBezTo>
                        <a:pt x="218663" y="737895"/>
                        <a:pt x="190617" y="926030"/>
                        <a:pt x="199304" y="1131042"/>
                      </a:cubicBezTo>
                      <a:cubicBezTo>
                        <a:pt x="209232" y="1370802"/>
                        <a:pt x="295357" y="1607087"/>
                        <a:pt x="441794" y="1797208"/>
                      </a:cubicBezTo>
                      <a:lnTo>
                        <a:pt x="545790" y="1740122"/>
                      </a:lnTo>
                      <a:cubicBezTo>
                        <a:pt x="517743" y="1645310"/>
                        <a:pt x="488704" y="1554966"/>
                        <a:pt x="480513" y="1457920"/>
                      </a:cubicBezTo>
                      <a:cubicBezTo>
                        <a:pt x="485477" y="1465366"/>
                        <a:pt x="492923" y="1472812"/>
                        <a:pt x="497887" y="1482740"/>
                      </a:cubicBezTo>
                      <a:cubicBezTo>
                        <a:pt x="529160" y="1559930"/>
                        <a:pt x="558696" y="1638609"/>
                        <a:pt x="602627" y="1709097"/>
                      </a:cubicBezTo>
                      <a:lnTo>
                        <a:pt x="825509" y="1586983"/>
                      </a:lnTo>
                      <a:cubicBezTo>
                        <a:pt x="825509" y="1510786"/>
                        <a:pt x="869192" y="1452211"/>
                        <a:pt x="869192" y="1452211"/>
                      </a:cubicBezTo>
                      <a:lnTo>
                        <a:pt x="915606" y="1537592"/>
                      </a:lnTo>
                      <a:lnTo>
                        <a:pt x="995773" y="1493661"/>
                      </a:lnTo>
                      <a:cubicBezTo>
                        <a:pt x="1030025" y="1289889"/>
                        <a:pt x="998008" y="1075446"/>
                        <a:pt x="905678" y="890786"/>
                      </a:cubicBezTo>
                      <a:close/>
                    </a:path>
                  </a:pathLst>
                </a:custGeom>
                <a:solidFill>
                  <a:srgbClr val="8F5F42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5D4D70AD-8DD2-AA58-2D2F-7A7FCC09C187}"/>
                    </a:ext>
                  </a:extLst>
                </p:cNvPr>
                <p:cNvSpPr/>
                <p:nvPr/>
              </p:nvSpPr>
              <p:spPr>
                <a:xfrm>
                  <a:off x="11352506" y="3334328"/>
                  <a:ext cx="93704" cy="470430"/>
                </a:xfrm>
                <a:custGeom>
                  <a:avLst/>
                  <a:gdLst>
                    <a:gd name="connsiteX0" fmla="*/ 55720 w 93704"/>
                    <a:gd name="connsiteY0" fmla="*/ 11772 h 470430"/>
                    <a:gd name="connsiteX1" fmla="*/ 35864 w 93704"/>
                    <a:gd name="connsiteY1" fmla="*/ 603 h 470430"/>
                    <a:gd name="connsiteX2" fmla="*/ 24695 w 93704"/>
                    <a:gd name="connsiteY2" fmla="*/ 20459 h 470430"/>
                    <a:gd name="connsiteX3" fmla="*/ 2109 w 93704"/>
                    <a:gd name="connsiteY3" fmla="*/ 446120 h 470430"/>
                    <a:gd name="connsiteX4" fmla="*/ 29907 w 93704"/>
                    <a:gd name="connsiteY4" fmla="*/ 462501 h 470430"/>
                    <a:gd name="connsiteX5" fmla="*/ 55720 w 93704"/>
                    <a:gd name="connsiteY5" fmla="*/ 11772 h 470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3704" h="470430">
                      <a:moveTo>
                        <a:pt x="55720" y="11772"/>
                      </a:moveTo>
                      <a:cubicBezTo>
                        <a:pt x="52494" y="3582"/>
                        <a:pt x="45048" y="-1879"/>
                        <a:pt x="35864" y="603"/>
                      </a:cubicBezTo>
                      <a:cubicBezTo>
                        <a:pt x="28170" y="2589"/>
                        <a:pt x="21220" y="12269"/>
                        <a:pt x="24695" y="20459"/>
                      </a:cubicBezTo>
                      <a:cubicBezTo>
                        <a:pt x="80540" y="157217"/>
                        <a:pt x="72597" y="316064"/>
                        <a:pt x="2109" y="446120"/>
                      </a:cubicBezTo>
                      <a:cubicBezTo>
                        <a:pt x="-7819" y="464487"/>
                        <a:pt x="19979" y="480620"/>
                        <a:pt x="29907" y="462501"/>
                      </a:cubicBezTo>
                      <a:cubicBezTo>
                        <a:pt x="104367" y="325247"/>
                        <a:pt x="114543" y="156472"/>
                        <a:pt x="55720" y="11772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53033315-60B1-4220-1E05-AC2C14104D1B}"/>
                    </a:ext>
                  </a:extLst>
                </p:cNvPr>
                <p:cNvSpPr/>
                <p:nvPr/>
              </p:nvSpPr>
              <p:spPr>
                <a:xfrm>
                  <a:off x="10888400" y="3761329"/>
                  <a:ext cx="329388" cy="166784"/>
                </a:xfrm>
                <a:custGeom>
                  <a:avLst/>
                  <a:gdLst>
                    <a:gd name="connsiteX0" fmla="*/ 317792 w 329388"/>
                    <a:gd name="connsiteY0" fmla="*/ 134780 h 166784"/>
                    <a:gd name="connsiteX1" fmla="*/ 142564 w 329388"/>
                    <a:gd name="connsiteY1" fmla="*/ 82658 h 166784"/>
                    <a:gd name="connsiteX2" fmla="*/ 29633 w 329388"/>
                    <a:gd name="connsiteY2" fmla="*/ 8199 h 166784"/>
                    <a:gd name="connsiteX3" fmla="*/ 1835 w 329388"/>
                    <a:gd name="connsiteY3" fmla="*/ 24580 h 166784"/>
                    <a:gd name="connsiteX4" fmla="*/ 120474 w 329388"/>
                    <a:gd name="connsiteY4" fmla="*/ 109216 h 166784"/>
                    <a:gd name="connsiteX5" fmla="*/ 309105 w 329388"/>
                    <a:gd name="connsiteY5" fmla="*/ 166301 h 166784"/>
                    <a:gd name="connsiteX6" fmla="*/ 317792 w 329388"/>
                    <a:gd name="connsiteY6" fmla="*/ 134780 h 166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9388" h="166784">
                      <a:moveTo>
                        <a:pt x="317792" y="134780"/>
                      </a:moveTo>
                      <a:cubicBezTo>
                        <a:pt x="258721" y="119888"/>
                        <a:pt x="200146" y="102514"/>
                        <a:pt x="142564" y="82658"/>
                      </a:cubicBezTo>
                      <a:cubicBezTo>
                        <a:pt x="100122" y="68015"/>
                        <a:pt x="50730" y="51385"/>
                        <a:pt x="29633" y="8199"/>
                      </a:cubicBezTo>
                      <a:cubicBezTo>
                        <a:pt x="20450" y="-10416"/>
                        <a:pt x="-7348" y="5965"/>
                        <a:pt x="1835" y="24580"/>
                      </a:cubicBezTo>
                      <a:cubicBezTo>
                        <a:pt x="24669" y="70993"/>
                        <a:pt x="74309" y="92586"/>
                        <a:pt x="120474" y="109216"/>
                      </a:cubicBezTo>
                      <a:cubicBezTo>
                        <a:pt x="182276" y="131305"/>
                        <a:pt x="245566" y="150169"/>
                        <a:pt x="309105" y="166301"/>
                      </a:cubicBezTo>
                      <a:cubicBezTo>
                        <a:pt x="329458" y="171017"/>
                        <a:pt x="338145" y="139744"/>
                        <a:pt x="317792" y="13478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4C95494E-32F8-B198-5DFB-10F717FB9AFD}"/>
                    </a:ext>
                  </a:extLst>
                </p:cNvPr>
                <p:cNvSpPr/>
                <p:nvPr/>
              </p:nvSpPr>
              <p:spPr>
                <a:xfrm>
                  <a:off x="11404584" y="3794184"/>
                  <a:ext cx="511060" cy="1053201"/>
                </a:xfrm>
                <a:custGeom>
                  <a:avLst/>
                  <a:gdLst>
                    <a:gd name="connsiteX0" fmla="*/ 461072 w 511060"/>
                    <a:gd name="connsiteY0" fmla="*/ 546449 h 1053201"/>
                    <a:gd name="connsiteX1" fmla="*/ 222553 w 511060"/>
                    <a:gd name="connsiteY1" fmla="*/ 158018 h 1053201"/>
                    <a:gd name="connsiteX2" fmla="*/ 23994 w 511060"/>
                    <a:gd name="connsiteY2" fmla="*/ 2397 h 1053201"/>
                    <a:gd name="connsiteX3" fmla="*/ 7613 w 511060"/>
                    <a:gd name="connsiteY3" fmla="*/ 30196 h 1053201"/>
                    <a:gd name="connsiteX4" fmla="*/ 318110 w 511060"/>
                    <a:gd name="connsiteY4" fmla="*/ 325800 h 1053201"/>
                    <a:gd name="connsiteX5" fmla="*/ 473978 w 511060"/>
                    <a:gd name="connsiteY5" fmla="*/ 759900 h 1053201"/>
                    <a:gd name="connsiteX6" fmla="*/ 463802 w 511060"/>
                    <a:gd name="connsiteY6" fmla="*/ 1032919 h 1053201"/>
                    <a:gd name="connsiteX7" fmla="*/ 494827 w 511060"/>
                    <a:gd name="connsiteY7" fmla="*/ 1041606 h 1053201"/>
                    <a:gd name="connsiteX8" fmla="*/ 461072 w 511060"/>
                    <a:gd name="connsiteY8" fmla="*/ 546449 h 1053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11060" h="1053201">
                      <a:moveTo>
                        <a:pt x="461072" y="546449"/>
                      </a:moveTo>
                      <a:cubicBezTo>
                        <a:pt x="412921" y="400756"/>
                        <a:pt x="330519" y="267225"/>
                        <a:pt x="222553" y="158018"/>
                      </a:cubicBezTo>
                      <a:cubicBezTo>
                        <a:pt x="163233" y="97954"/>
                        <a:pt x="96219" y="45584"/>
                        <a:pt x="23994" y="2397"/>
                      </a:cubicBezTo>
                      <a:cubicBezTo>
                        <a:pt x="6123" y="-8275"/>
                        <a:pt x="-10010" y="19523"/>
                        <a:pt x="7613" y="30196"/>
                      </a:cubicBezTo>
                      <a:cubicBezTo>
                        <a:pt x="131464" y="104159"/>
                        <a:pt x="238189" y="205672"/>
                        <a:pt x="318110" y="325800"/>
                      </a:cubicBezTo>
                      <a:cubicBezTo>
                        <a:pt x="404234" y="455360"/>
                        <a:pt x="458093" y="605024"/>
                        <a:pt x="473978" y="759900"/>
                      </a:cubicBezTo>
                      <a:cubicBezTo>
                        <a:pt x="483410" y="850741"/>
                        <a:pt x="480183" y="942822"/>
                        <a:pt x="463802" y="1032919"/>
                      </a:cubicBezTo>
                      <a:cubicBezTo>
                        <a:pt x="460079" y="1053271"/>
                        <a:pt x="491104" y="1061958"/>
                        <a:pt x="494827" y="1041606"/>
                      </a:cubicBezTo>
                      <a:cubicBezTo>
                        <a:pt x="524611" y="876802"/>
                        <a:pt x="513442" y="705544"/>
                        <a:pt x="461072" y="54644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39021A2A-B57D-3FAE-3971-88B3138D1F4C}"/>
                    </a:ext>
                  </a:extLst>
                </p:cNvPr>
                <p:cNvSpPr/>
                <p:nvPr/>
              </p:nvSpPr>
              <p:spPr>
                <a:xfrm>
                  <a:off x="11082527" y="3972635"/>
                  <a:ext cx="271836" cy="1171911"/>
                </a:xfrm>
                <a:custGeom>
                  <a:avLst/>
                  <a:gdLst>
                    <a:gd name="connsiteX0" fmla="*/ 267124 w 271836"/>
                    <a:gd name="connsiteY0" fmla="*/ 1144364 h 1171911"/>
                    <a:gd name="connsiteX1" fmla="*/ 78244 w 271836"/>
                    <a:gd name="connsiteY1" fmla="*/ 755685 h 1171911"/>
                    <a:gd name="connsiteX2" fmla="*/ 36299 w 271836"/>
                    <a:gd name="connsiteY2" fmla="*/ 284356 h 1171911"/>
                    <a:gd name="connsiteX3" fmla="*/ 101823 w 271836"/>
                    <a:gd name="connsiteY3" fmla="*/ 24740 h 1171911"/>
                    <a:gd name="connsiteX4" fmla="*/ 74025 w 271836"/>
                    <a:gd name="connsiteY4" fmla="*/ 8359 h 1171911"/>
                    <a:gd name="connsiteX5" fmla="*/ 4530 w 271836"/>
                    <a:gd name="connsiteY5" fmla="*/ 492594 h 1171911"/>
                    <a:gd name="connsiteX6" fmla="*/ 40767 w 271836"/>
                    <a:gd name="connsiteY6" fmla="*/ 734836 h 1171911"/>
                    <a:gd name="connsiteX7" fmla="*/ 106539 w 271836"/>
                    <a:gd name="connsiteY7" fmla="*/ 954989 h 1171911"/>
                    <a:gd name="connsiteX8" fmla="*/ 244290 w 271836"/>
                    <a:gd name="connsiteY8" fmla="*/ 1167199 h 1171911"/>
                    <a:gd name="connsiteX9" fmla="*/ 267124 w 271836"/>
                    <a:gd name="connsiteY9" fmla="*/ 1144364 h 1171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71836" h="1171911">
                      <a:moveTo>
                        <a:pt x="267124" y="1144364"/>
                      </a:moveTo>
                      <a:cubicBezTo>
                        <a:pt x="162384" y="1039873"/>
                        <a:pt x="110510" y="897158"/>
                        <a:pt x="78244" y="755685"/>
                      </a:cubicBezTo>
                      <a:cubicBezTo>
                        <a:pt x="43249" y="602050"/>
                        <a:pt x="22400" y="441714"/>
                        <a:pt x="36299" y="284356"/>
                      </a:cubicBezTo>
                      <a:cubicBezTo>
                        <a:pt x="44241" y="195004"/>
                        <a:pt x="64842" y="106397"/>
                        <a:pt x="101823" y="24740"/>
                      </a:cubicBezTo>
                      <a:cubicBezTo>
                        <a:pt x="110262" y="5877"/>
                        <a:pt x="82464" y="-10505"/>
                        <a:pt x="74025" y="8359"/>
                      </a:cubicBezTo>
                      <a:cubicBezTo>
                        <a:pt x="5522" y="160008"/>
                        <a:pt x="-8873" y="328287"/>
                        <a:pt x="4530" y="492594"/>
                      </a:cubicBezTo>
                      <a:cubicBezTo>
                        <a:pt x="11231" y="574004"/>
                        <a:pt x="23889" y="654916"/>
                        <a:pt x="40767" y="734836"/>
                      </a:cubicBezTo>
                      <a:cubicBezTo>
                        <a:pt x="56403" y="809793"/>
                        <a:pt x="76756" y="884252"/>
                        <a:pt x="106539" y="954989"/>
                      </a:cubicBezTo>
                      <a:cubicBezTo>
                        <a:pt x="139549" y="1033420"/>
                        <a:pt x="183977" y="1106886"/>
                        <a:pt x="244290" y="1167199"/>
                      </a:cubicBezTo>
                      <a:cubicBezTo>
                        <a:pt x="258933" y="1181842"/>
                        <a:pt x="281767" y="1159008"/>
                        <a:pt x="267124" y="114436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34F1FB92-2751-AEFF-BE9C-EBFFB6808108}"/>
                    </a:ext>
                  </a:extLst>
                </p:cNvPr>
                <p:cNvSpPr/>
                <p:nvPr/>
              </p:nvSpPr>
              <p:spPr>
                <a:xfrm>
                  <a:off x="11358214" y="4778855"/>
                  <a:ext cx="111716" cy="203723"/>
                </a:xfrm>
                <a:custGeom>
                  <a:avLst/>
                  <a:gdLst>
                    <a:gd name="connsiteX0" fmla="*/ 110572 w 111716"/>
                    <a:gd name="connsiteY0" fmla="*/ 184260 h 203723"/>
                    <a:gd name="connsiteX1" fmla="*/ 29907 w 111716"/>
                    <a:gd name="connsiteY1" fmla="*/ 8039 h 203723"/>
                    <a:gd name="connsiteX2" fmla="*/ 2109 w 111716"/>
                    <a:gd name="connsiteY2" fmla="*/ 24420 h 203723"/>
                    <a:gd name="connsiteX3" fmla="*/ 79547 w 111716"/>
                    <a:gd name="connsiteY3" fmla="*/ 192947 h 203723"/>
                    <a:gd name="connsiteX4" fmla="*/ 110572 w 111716"/>
                    <a:gd name="connsiteY4" fmla="*/ 184260 h 203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716" h="203723">
                      <a:moveTo>
                        <a:pt x="110572" y="184260"/>
                      </a:moveTo>
                      <a:cubicBezTo>
                        <a:pt x="87489" y="123948"/>
                        <a:pt x="60684" y="64877"/>
                        <a:pt x="29907" y="8039"/>
                      </a:cubicBezTo>
                      <a:cubicBezTo>
                        <a:pt x="19979" y="-10327"/>
                        <a:pt x="-7819" y="6054"/>
                        <a:pt x="2109" y="24420"/>
                      </a:cubicBezTo>
                      <a:cubicBezTo>
                        <a:pt x="31645" y="78776"/>
                        <a:pt x="57457" y="135117"/>
                        <a:pt x="79547" y="192947"/>
                      </a:cubicBezTo>
                      <a:cubicBezTo>
                        <a:pt x="86993" y="212059"/>
                        <a:pt x="118018" y="203620"/>
                        <a:pt x="110572" y="18426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A73F0094-B036-A465-DF4C-7C0FA9B27627}"/>
                    </a:ext>
                  </a:extLst>
                </p:cNvPr>
                <p:cNvSpPr/>
                <p:nvPr/>
              </p:nvSpPr>
              <p:spPr>
                <a:xfrm>
                  <a:off x="11670381" y="4506003"/>
                  <a:ext cx="152096" cy="433937"/>
                </a:xfrm>
                <a:custGeom>
                  <a:avLst/>
                  <a:gdLst>
                    <a:gd name="connsiteX0" fmla="*/ 150351 w 152096"/>
                    <a:gd name="connsiteY0" fmla="*/ 357089 h 433937"/>
                    <a:gd name="connsiteX1" fmla="*/ 31464 w 152096"/>
                    <a:gd name="connsiteY1" fmla="*/ 11596 h 433937"/>
                    <a:gd name="connsiteX2" fmla="*/ 439 w 152096"/>
                    <a:gd name="connsiteY2" fmla="*/ 20283 h 433937"/>
                    <a:gd name="connsiteX3" fmla="*/ 73657 w 152096"/>
                    <a:gd name="connsiteY3" fmla="*/ 261284 h 433937"/>
                    <a:gd name="connsiteX4" fmla="*/ 61992 w 152096"/>
                    <a:gd name="connsiteY4" fmla="*/ 268978 h 433937"/>
                    <a:gd name="connsiteX5" fmla="*/ 16820 w 152096"/>
                    <a:gd name="connsiteY5" fmla="*/ 418394 h 433937"/>
                    <a:gd name="connsiteX6" fmla="*/ 49086 w 152096"/>
                    <a:gd name="connsiteY6" fmla="*/ 418394 h 433937"/>
                    <a:gd name="connsiteX7" fmla="*/ 85819 w 152096"/>
                    <a:gd name="connsiteY7" fmla="*/ 292061 h 433937"/>
                    <a:gd name="connsiteX8" fmla="*/ 122056 w 152096"/>
                    <a:gd name="connsiteY8" fmla="*/ 373222 h 433937"/>
                    <a:gd name="connsiteX9" fmla="*/ 150351 w 152096"/>
                    <a:gd name="connsiteY9" fmla="*/ 357089 h 433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2096" h="433937">
                      <a:moveTo>
                        <a:pt x="150351" y="357089"/>
                      </a:moveTo>
                      <a:cubicBezTo>
                        <a:pt x="97485" y="246889"/>
                        <a:pt x="57773" y="130980"/>
                        <a:pt x="31464" y="11596"/>
                      </a:cubicBezTo>
                      <a:cubicBezTo>
                        <a:pt x="26996" y="-8756"/>
                        <a:pt x="-4029" y="-69"/>
                        <a:pt x="439" y="20283"/>
                      </a:cubicBezTo>
                      <a:cubicBezTo>
                        <a:pt x="18557" y="102437"/>
                        <a:pt x="43129" y="183101"/>
                        <a:pt x="73657" y="261284"/>
                      </a:cubicBezTo>
                      <a:cubicBezTo>
                        <a:pt x="69190" y="261781"/>
                        <a:pt x="64970" y="264014"/>
                        <a:pt x="61992" y="268978"/>
                      </a:cubicBezTo>
                      <a:cubicBezTo>
                        <a:pt x="35683" y="314895"/>
                        <a:pt x="20543" y="365528"/>
                        <a:pt x="16820" y="418394"/>
                      </a:cubicBezTo>
                      <a:cubicBezTo>
                        <a:pt x="15331" y="439243"/>
                        <a:pt x="47596" y="438995"/>
                        <a:pt x="49086" y="418394"/>
                      </a:cubicBezTo>
                      <a:cubicBezTo>
                        <a:pt x="52064" y="373966"/>
                        <a:pt x="64723" y="331028"/>
                        <a:pt x="85819" y="292061"/>
                      </a:cubicBezTo>
                      <a:cubicBezTo>
                        <a:pt x="97236" y="319363"/>
                        <a:pt x="109150" y="346665"/>
                        <a:pt x="122056" y="373222"/>
                      </a:cubicBezTo>
                      <a:cubicBezTo>
                        <a:pt x="131488" y="392085"/>
                        <a:pt x="159286" y="375704"/>
                        <a:pt x="150351" y="35708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A445C5B0-DFFB-F10E-8BB1-BFC5EB9CE4D5}"/>
                    </a:ext>
                  </a:extLst>
                </p:cNvPr>
                <p:cNvSpPr/>
                <p:nvPr/>
              </p:nvSpPr>
              <p:spPr>
                <a:xfrm>
                  <a:off x="11556172" y="4075400"/>
                  <a:ext cx="227025" cy="393018"/>
                </a:xfrm>
                <a:custGeom>
                  <a:avLst/>
                  <a:gdLst>
                    <a:gd name="connsiteX0" fmla="*/ 226090 w 227025"/>
                    <a:gd name="connsiteY0" fmla="*/ 373200 h 393018"/>
                    <a:gd name="connsiteX1" fmla="*/ 26538 w 227025"/>
                    <a:gd name="connsiteY1" fmla="*/ 5617 h 393018"/>
                    <a:gd name="connsiteX2" fmla="*/ 3704 w 227025"/>
                    <a:gd name="connsiteY2" fmla="*/ 28451 h 393018"/>
                    <a:gd name="connsiteX3" fmla="*/ 194817 w 227025"/>
                    <a:gd name="connsiteY3" fmla="*/ 381887 h 393018"/>
                    <a:gd name="connsiteX4" fmla="*/ 226090 w 227025"/>
                    <a:gd name="connsiteY4" fmla="*/ 373200 h 393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7025" h="393018">
                      <a:moveTo>
                        <a:pt x="226090" y="373200"/>
                      </a:moveTo>
                      <a:cubicBezTo>
                        <a:pt x="180173" y="240413"/>
                        <a:pt x="112911" y="116562"/>
                        <a:pt x="26538" y="5617"/>
                      </a:cubicBezTo>
                      <a:cubicBezTo>
                        <a:pt x="13880" y="-10764"/>
                        <a:pt x="-8955" y="12319"/>
                        <a:pt x="3704" y="28451"/>
                      </a:cubicBezTo>
                      <a:cubicBezTo>
                        <a:pt x="86354" y="134680"/>
                        <a:pt x="151133" y="254561"/>
                        <a:pt x="194817" y="381887"/>
                      </a:cubicBezTo>
                      <a:cubicBezTo>
                        <a:pt x="201518" y="401494"/>
                        <a:pt x="232791" y="393056"/>
                        <a:pt x="226090" y="37320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9CB60281-F430-4B6E-0011-34F43E4F3AB9}"/>
                    </a:ext>
                  </a:extLst>
                </p:cNvPr>
                <p:cNvSpPr/>
                <p:nvPr/>
              </p:nvSpPr>
              <p:spPr>
                <a:xfrm>
                  <a:off x="11227778" y="4567580"/>
                  <a:ext cx="71554" cy="334884"/>
                </a:xfrm>
                <a:custGeom>
                  <a:avLst/>
                  <a:gdLst>
                    <a:gd name="connsiteX0" fmla="*/ 70744 w 71554"/>
                    <a:gd name="connsiteY0" fmla="*/ 315120 h 334884"/>
                    <a:gd name="connsiteX1" fmla="*/ 33763 w 71554"/>
                    <a:gd name="connsiteY1" fmla="*/ 15544 h 334884"/>
                    <a:gd name="connsiteX2" fmla="*/ 1497 w 71554"/>
                    <a:gd name="connsiteY2" fmla="*/ 15544 h 334884"/>
                    <a:gd name="connsiteX3" fmla="*/ 39719 w 71554"/>
                    <a:gd name="connsiteY3" fmla="*/ 323558 h 334884"/>
                    <a:gd name="connsiteX4" fmla="*/ 70744 w 71554"/>
                    <a:gd name="connsiteY4" fmla="*/ 315120 h 3348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554" h="334884">
                      <a:moveTo>
                        <a:pt x="70744" y="315120"/>
                      </a:moveTo>
                      <a:cubicBezTo>
                        <a:pt x="40215" y="218322"/>
                        <a:pt x="27805" y="117057"/>
                        <a:pt x="33763" y="15544"/>
                      </a:cubicBezTo>
                      <a:cubicBezTo>
                        <a:pt x="35004" y="-5305"/>
                        <a:pt x="2738" y="-5057"/>
                        <a:pt x="1497" y="15544"/>
                      </a:cubicBezTo>
                      <a:cubicBezTo>
                        <a:pt x="-4708" y="119539"/>
                        <a:pt x="8446" y="224279"/>
                        <a:pt x="39719" y="323558"/>
                      </a:cubicBezTo>
                      <a:cubicBezTo>
                        <a:pt x="45676" y="343414"/>
                        <a:pt x="76949" y="334975"/>
                        <a:pt x="70744" y="31512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44608EA0-A077-343C-39DE-B35E2FB46DD4}"/>
                  </a:ext>
                </a:extLst>
              </p:cNvPr>
              <p:cNvSpPr/>
              <p:nvPr/>
            </p:nvSpPr>
            <p:spPr>
              <a:xfrm>
                <a:off x="10413197" y="3887174"/>
                <a:ext cx="497390" cy="564156"/>
              </a:xfrm>
              <a:custGeom>
                <a:avLst/>
                <a:gdLst>
                  <a:gd name="connsiteX0" fmla="*/ 497390 w 497390"/>
                  <a:gd name="connsiteY0" fmla="*/ 564156 h 564156"/>
                  <a:gd name="connsiteX1" fmla="*/ 0 w 497390"/>
                  <a:gd name="connsiteY1" fmla="*/ 564156 h 564156"/>
                  <a:gd name="connsiteX2" fmla="*/ 4219 w 497390"/>
                  <a:gd name="connsiteY2" fmla="*/ 0 h 564156"/>
                  <a:gd name="connsiteX3" fmla="*/ 497390 w 497390"/>
                  <a:gd name="connsiteY3" fmla="*/ 0 h 564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7390" h="564156">
                    <a:moveTo>
                      <a:pt x="497390" y="564156"/>
                    </a:moveTo>
                    <a:lnTo>
                      <a:pt x="0" y="564156"/>
                    </a:lnTo>
                    <a:lnTo>
                      <a:pt x="4219" y="0"/>
                    </a:lnTo>
                    <a:lnTo>
                      <a:pt x="497390" y="0"/>
                    </a:lnTo>
                    <a:close/>
                  </a:path>
                </a:pathLst>
              </a:custGeom>
              <a:solidFill>
                <a:srgbClr val="FAE3D5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E9E5593E-A4DE-1FF9-CDBA-341799B71787}"/>
                  </a:ext>
                </a:extLst>
              </p:cNvPr>
              <p:cNvSpPr/>
              <p:nvPr/>
            </p:nvSpPr>
            <p:spPr>
              <a:xfrm>
                <a:off x="10073501" y="4096406"/>
                <a:ext cx="1175719" cy="1403812"/>
              </a:xfrm>
              <a:custGeom>
                <a:avLst/>
                <a:gdLst>
                  <a:gd name="connsiteX0" fmla="*/ 974837 w 1175719"/>
                  <a:gd name="connsiteY0" fmla="*/ 63539 h 1403812"/>
                  <a:gd name="connsiteX1" fmla="*/ 836838 w 1175719"/>
                  <a:gd name="connsiteY1" fmla="*/ 0 h 1403812"/>
                  <a:gd name="connsiteX2" fmla="*/ 836838 w 1175719"/>
                  <a:gd name="connsiteY2" fmla="*/ 81409 h 1403812"/>
                  <a:gd name="connsiteX3" fmla="*/ 575237 w 1175719"/>
                  <a:gd name="connsiteY3" fmla="*/ 305285 h 1403812"/>
                  <a:gd name="connsiteX4" fmla="*/ 342426 w 1175719"/>
                  <a:gd name="connsiteY4" fmla="*/ 71233 h 1403812"/>
                  <a:gd name="connsiteX5" fmla="*/ 342426 w 1175719"/>
                  <a:gd name="connsiteY5" fmla="*/ 1489 h 1403812"/>
                  <a:gd name="connsiteX6" fmla="*/ 5124 w 1175719"/>
                  <a:gd name="connsiteY6" fmla="*/ 606598 h 1403812"/>
                  <a:gd name="connsiteX7" fmla="*/ 8847 w 1175719"/>
                  <a:gd name="connsiteY7" fmla="*/ 1403812 h 1403812"/>
                  <a:gd name="connsiteX8" fmla="*/ 1171411 w 1175719"/>
                  <a:gd name="connsiteY8" fmla="*/ 1403812 h 1403812"/>
                  <a:gd name="connsiteX9" fmla="*/ 1175134 w 1175719"/>
                  <a:gd name="connsiteY9" fmla="*/ 606598 h 1403812"/>
                  <a:gd name="connsiteX10" fmla="*/ 974837 w 1175719"/>
                  <a:gd name="connsiteY10" fmla="*/ 63539 h 1403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75719" h="1403812">
                    <a:moveTo>
                      <a:pt x="974837" y="63539"/>
                    </a:moveTo>
                    <a:cubicBezTo>
                      <a:pt x="938104" y="40208"/>
                      <a:pt x="892931" y="19359"/>
                      <a:pt x="836838" y="0"/>
                    </a:cubicBezTo>
                    <a:cubicBezTo>
                      <a:pt x="836838" y="0"/>
                      <a:pt x="836838" y="38471"/>
                      <a:pt x="836838" y="81409"/>
                    </a:cubicBezTo>
                    <a:cubicBezTo>
                      <a:pt x="836838" y="124596"/>
                      <a:pt x="778263" y="305285"/>
                      <a:pt x="575237" y="305285"/>
                    </a:cubicBezTo>
                    <a:cubicBezTo>
                      <a:pt x="372458" y="305285"/>
                      <a:pt x="342426" y="71233"/>
                      <a:pt x="342426" y="71233"/>
                    </a:cubicBezTo>
                    <a:lnTo>
                      <a:pt x="342426" y="1489"/>
                    </a:lnTo>
                    <a:cubicBezTo>
                      <a:pt x="22250" y="111441"/>
                      <a:pt x="20264" y="273267"/>
                      <a:pt x="5124" y="606598"/>
                    </a:cubicBezTo>
                    <a:cubicBezTo>
                      <a:pt x="-8278" y="906919"/>
                      <a:pt x="8847" y="1403812"/>
                      <a:pt x="8847" y="1403812"/>
                    </a:cubicBezTo>
                    <a:cubicBezTo>
                      <a:pt x="396286" y="1403812"/>
                      <a:pt x="783972" y="1403812"/>
                      <a:pt x="1171411" y="1403812"/>
                    </a:cubicBezTo>
                    <a:cubicBezTo>
                      <a:pt x="1171411" y="1403812"/>
                      <a:pt x="1177616" y="855293"/>
                      <a:pt x="1175134" y="606598"/>
                    </a:cubicBezTo>
                    <a:cubicBezTo>
                      <a:pt x="1172899" y="331345"/>
                      <a:pt x="1147832" y="173243"/>
                      <a:pt x="974837" y="635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2FBDF8F0-FFB2-19E1-DC2B-4CED8DC51F45}"/>
                  </a:ext>
                </a:extLst>
              </p:cNvPr>
              <p:cNvSpPr/>
              <p:nvPr/>
            </p:nvSpPr>
            <p:spPr>
              <a:xfrm>
                <a:off x="9983317" y="4059176"/>
                <a:ext cx="1369064" cy="1754269"/>
              </a:xfrm>
              <a:custGeom>
                <a:avLst/>
                <a:gdLst>
                  <a:gd name="connsiteX0" fmla="*/ 1369064 w 1369064"/>
                  <a:gd name="connsiteY0" fmla="*/ 1754269 h 1754269"/>
                  <a:gd name="connsiteX1" fmla="*/ 1295846 w 1369064"/>
                  <a:gd name="connsiteY1" fmla="*/ 630673 h 1754269"/>
                  <a:gd name="connsiteX2" fmla="*/ 1258119 w 1369064"/>
                  <a:gd name="connsiteY2" fmla="*/ 289648 h 1754269"/>
                  <a:gd name="connsiteX3" fmla="*/ 1083139 w 1369064"/>
                  <a:gd name="connsiteY3" fmla="*/ 66269 h 1754269"/>
                  <a:gd name="connsiteX4" fmla="*/ 927519 w 1369064"/>
                  <a:gd name="connsiteY4" fmla="*/ 248 h 1754269"/>
                  <a:gd name="connsiteX5" fmla="*/ 907414 w 1369064"/>
                  <a:gd name="connsiteY5" fmla="*/ 629680 h 1754269"/>
                  <a:gd name="connsiteX6" fmla="*/ 661946 w 1369064"/>
                  <a:gd name="connsiteY6" fmla="*/ 1109945 h 1754269"/>
                  <a:gd name="connsiteX7" fmla="*/ 426405 w 1369064"/>
                  <a:gd name="connsiteY7" fmla="*/ 647799 h 1754269"/>
                  <a:gd name="connsiteX8" fmla="*/ 437326 w 1369064"/>
                  <a:gd name="connsiteY8" fmla="*/ 0 h 1754269"/>
                  <a:gd name="connsiteX9" fmla="*/ 74956 w 1369064"/>
                  <a:gd name="connsiteY9" fmla="*/ 618015 h 1754269"/>
                  <a:gd name="connsiteX10" fmla="*/ 74460 w 1369064"/>
                  <a:gd name="connsiteY10" fmla="*/ 629680 h 1754269"/>
                  <a:gd name="connsiteX11" fmla="*/ 0 w 1369064"/>
                  <a:gd name="connsiteY11" fmla="*/ 1754269 h 1754269"/>
                  <a:gd name="connsiteX12" fmla="*/ 1369064 w 1369064"/>
                  <a:gd name="connsiteY12" fmla="*/ 1754269 h 1754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69064" h="1754269">
                    <a:moveTo>
                      <a:pt x="1369064" y="1754269"/>
                    </a:moveTo>
                    <a:cubicBezTo>
                      <a:pt x="1344741" y="1440546"/>
                      <a:pt x="1297583" y="813347"/>
                      <a:pt x="1295846" y="630673"/>
                    </a:cubicBezTo>
                    <a:cubicBezTo>
                      <a:pt x="1294357" y="491930"/>
                      <a:pt x="1287407" y="380985"/>
                      <a:pt x="1258119" y="289648"/>
                    </a:cubicBezTo>
                    <a:cubicBezTo>
                      <a:pt x="1227095" y="193347"/>
                      <a:pt x="1171498" y="122362"/>
                      <a:pt x="1083139" y="66269"/>
                    </a:cubicBezTo>
                    <a:cubicBezTo>
                      <a:pt x="1044172" y="41449"/>
                      <a:pt x="984853" y="19856"/>
                      <a:pt x="927519" y="248"/>
                    </a:cubicBezTo>
                    <a:cubicBezTo>
                      <a:pt x="927519" y="248"/>
                      <a:pt x="938439" y="338047"/>
                      <a:pt x="907414" y="629680"/>
                    </a:cubicBezTo>
                    <a:cubicBezTo>
                      <a:pt x="879865" y="888055"/>
                      <a:pt x="753035" y="1109945"/>
                      <a:pt x="661946" y="1109945"/>
                    </a:cubicBezTo>
                    <a:cubicBezTo>
                      <a:pt x="542563" y="1109945"/>
                      <a:pt x="439312" y="902947"/>
                      <a:pt x="426405" y="647799"/>
                    </a:cubicBezTo>
                    <a:cubicBezTo>
                      <a:pt x="411265" y="345493"/>
                      <a:pt x="437326" y="0"/>
                      <a:pt x="437326" y="0"/>
                    </a:cubicBezTo>
                    <a:cubicBezTo>
                      <a:pt x="104243" y="114171"/>
                      <a:pt x="89600" y="293123"/>
                      <a:pt x="74956" y="618015"/>
                    </a:cubicBezTo>
                    <a:lnTo>
                      <a:pt x="74460" y="629680"/>
                    </a:lnTo>
                    <a:cubicBezTo>
                      <a:pt x="64532" y="848592"/>
                      <a:pt x="21841" y="1449481"/>
                      <a:pt x="0" y="1754269"/>
                    </a:cubicBezTo>
                    <a:lnTo>
                      <a:pt x="1369064" y="1754269"/>
                    </a:lnTo>
                    <a:close/>
                  </a:path>
                </a:pathLst>
              </a:custGeom>
              <a:solidFill>
                <a:srgbClr val="A88FB6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4193A573-66A7-CAC4-93DC-587D7696D0B1}"/>
                  </a:ext>
                </a:extLst>
              </p:cNvPr>
              <p:cNvSpPr/>
              <p:nvPr/>
            </p:nvSpPr>
            <p:spPr>
              <a:xfrm>
                <a:off x="11251006" y="4701980"/>
                <a:ext cx="117011" cy="1111465"/>
              </a:xfrm>
              <a:custGeom>
                <a:avLst/>
                <a:gdLst>
                  <a:gd name="connsiteX0" fmla="*/ 85986 w 117011"/>
                  <a:gd name="connsiteY0" fmla="*/ 1009952 h 1111465"/>
                  <a:gd name="connsiteX1" fmla="*/ 91199 w 117011"/>
                  <a:gd name="connsiteY1" fmla="*/ 1111465 h 1111465"/>
                  <a:gd name="connsiteX2" fmla="*/ 117011 w 117011"/>
                  <a:gd name="connsiteY2" fmla="*/ 1111465 h 1111465"/>
                  <a:gd name="connsiteX3" fmla="*/ 56451 w 117011"/>
                  <a:gd name="connsiteY3" fmla="*/ 293650 h 1111465"/>
                  <a:gd name="connsiteX4" fmla="*/ 25674 w 117011"/>
                  <a:gd name="connsiteY4" fmla="*/ 12193 h 1111465"/>
                  <a:gd name="connsiteX5" fmla="*/ 110 w 117011"/>
                  <a:gd name="connsiteY5" fmla="*/ 12193 h 1111465"/>
                  <a:gd name="connsiteX6" fmla="*/ 85986 w 117011"/>
                  <a:gd name="connsiteY6" fmla="*/ 1009952 h 1111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011" h="1111465">
                    <a:moveTo>
                      <a:pt x="85986" y="1009952"/>
                    </a:moveTo>
                    <a:cubicBezTo>
                      <a:pt x="87724" y="1043707"/>
                      <a:pt x="89461" y="1077710"/>
                      <a:pt x="91199" y="1111465"/>
                    </a:cubicBezTo>
                    <a:lnTo>
                      <a:pt x="117011" y="1111465"/>
                    </a:lnTo>
                    <a:cubicBezTo>
                      <a:pt x="104105" y="838447"/>
                      <a:pt x="84001" y="565676"/>
                      <a:pt x="56451" y="293650"/>
                    </a:cubicBezTo>
                    <a:cubicBezTo>
                      <a:pt x="47019" y="199831"/>
                      <a:pt x="36595" y="106012"/>
                      <a:pt x="25674" y="12193"/>
                    </a:cubicBezTo>
                    <a:cubicBezTo>
                      <a:pt x="23689" y="-3940"/>
                      <a:pt x="-1876" y="-4188"/>
                      <a:pt x="110" y="12193"/>
                    </a:cubicBezTo>
                    <a:cubicBezTo>
                      <a:pt x="39077" y="343787"/>
                      <a:pt x="68116" y="676621"/>
                      <a:pt x="85986" y="1009952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8530862C-0E2E-458F-1994-972087FAA8BE}"/>
                  </a:ext>
                </a:extLst>
              </p:cNvPr>
              <p:cNvSpPr/>
              <p:nvPr/>
            </p:nvSpPr>
            <p:spPr>
              <a:xfrm>
                <a:off x="10120260" y="5648144"/>
                <a:ext cx="303330" cy="25564"/>
              </a:xfrm>
              <a:custGeom>
                <a:avLst/>
                <a:gdLst>
                  <a:gd name="connsiteX0" fmla="*/ 290951 w 303330"/>
                  <a:gd name="connsiteY0" fmla="*/ 0 h 25564"/>
                  <a:gd name="connsiteX1" fmla="*/ 12472 w 303330"/>
                  <a:gd name="connsiteY1" fmla="*/ 0 h 25564"/>
                  <a:gd name="connsiteX2" fmla="*/ 12472 w 303330"/>
                  <a:gd name="connsiteY2" fmla="*/ 25565 h 25564"/>
                  <a:gd name="connsiteX3" fmla="*/ 290951 w 303330"/>
                  <a:gd name="connsiteY3" fmla="*/ 25565 h 25564"/>
                  <a:gd name="connsiteX4" fmla="*/ 290951 w 303330"/>
                  <a:gd name="connsiteY4" fmla="*/ 0 h 25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330" h="25564">
                    <a:moveTo>
                      <a:pt x="290951" y="0"/>
                    </a:moveTo>
                    <a:lnTo>
                      <a:pt x="12472" y="0"/>
                    </a:lnTo>
                    <a:cubicBezTo>
                      <a:pt x="-4157" y="0"/>
                      <a:pt x="-4157" y="25565"/>
                      <a:pt x="12472" y="25565"/>
                    </a:cubicBezTo>
                    <a:lnTo>
                      <a:pt x="290951" y="25565"/>
                    </a:lnTo>
                    <a:cubicBezTo>
                      <a:pt x="307332" y="25565"/>
                      <a:pt x="307580" y="0"/>
                      <a:pt x="290951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43F3CCBC-4386-D5B9-82AE-A64F9C6C7C92}"/>
                  </a:ext>
                </a:extLst>
              </p:cNvPr>
              <p:cNvSpPr/>
              <p:nvPr/>
            </p:nvSpPr>
            <p:spPr>
              <a:xfrm>
                <a:off x="10899108" y="5651371"/>
                <a:ext cx="296721" cy="25566"/>
              </a:xfrm>
              <a:custGeom>
                <a:avLst/>
                <a:gdLst>
                  <a:gd name="connsiteX0" fmla="*/ 284250 w 296721"/>
                  <a:gd name="connsiteY0" fmla="*/ 0 h 25566"/>
                  <a:gd name="connsiteX1" fmla="*/ 12472 w 296721"/>
                  <a:gd name="connsiteY1" fmla="*/ 0 h 25566"/>
                  <a:gd name="connsiteX2" fmla="*/ 12472 w 296721"/>
                  <a:gd name="connsiteY2" fmla="*/ 25564 h 25566"/>
                  <a:gd name="connsiteX3" fmla="*/ 284250 w 296721"/>
                  <a:gd name="connsiteY3" fmla="*/ 25564 h 25566"/>
                  <a:gd name="connsiteX4" fmla="*/ 284250 w 296721"/>
                  <a:gd name="connsiteY4" fmla="*/ 0 h 2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6721" h="25566">
                    <a:moveTo>
                      <a:pt x="284250" y="0"/>
                    </a:moveTo>
                    <a:lnTo>
                      <a:pt x="12472" y="0"/>
                    </a:lnTo>
                    <a:cubicBezTo>
                      <a:pt x="-4157" y="0"/>
                      <a:pt x="-4157" y="25564"/>
                      <a:pt x="12472" y="25564"/>
                    </a:cubicBezTo>
                    <a:lnTo>
                      <a:pt x="284250" y="25564"/>
                    </a:lnTo>
                    <a:cubicBezTo>
                      <a:pt x="300879" y="25813"/>
                      <a:pt x="300879" y="0"/>
                      <a:pt x="284250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55" name="Graphic 4">
                <a:extLst>
                  <a:ext uri="{FF2B5EF4-FFF2-40B4-BE49-F238E27FC236}">
                    <a16:creationId xmlns:a16="http://schemas.microsoft.com/office/drawing/2014/main" id="{70C26A88-43BC-DE73-A162-E1E9ADE79AE9}"/>
                  </a:ext>
                </a:extLst>
              </p:cNvPr>
              <p:cNvGrpSpPr/>
              <p:nvPr/>
            </p:nvGrpSpPr>
            <p:grpSpPr>
              <a:xfrm>
                <a:off x="8408633" y="3314331"/>
                <a:ext cx="2021128" cy="2499362"/>
                <a:chOff x="8408633" y="3314331"/>
                <a:chExt cx="2021128" cy="2499362"/>
              </a:xfrm>
            </p:grpSpPr>
            <p:grpSp>
              <p:nvGrpSpPr>
                <p:cNvPr id="56" name="Graphic 4">
                  <a:extLst>
                    <a:ext uri="{FF2B5EF4-FFF2-40B4-BE49-F238E27FC236}">
                      <a16:creationId xmlns:a16="http://schemas.microsoft.com/office/drawing/2014/main" id="{D6C50E90-1054-7E71-2C6F-F03199B2E992}"/>
                    </a:ext>
                  </a:extLst>
                </p:cNvPr>
                <p:cNvGrpSpPr/>
                <p:nvPr/>
              </p:nvGrpSpPr>
              <p:grpSpPr>
                <a:xfrm>
                  <a:off x="8408633" y="3314331"/>
                  <a:ext cx="532978" cy="711598"/>
                  <a:chOff x="8408633" y="3314331"/>
                  <a:chExt cx="532978" cy="711598"/>
                </a:xfrm>
              </p:grpSpPr>
              <p:sp>
                <p:nvSpPr>
                  <p:cNvPr id="57" name="Freeform: Shape 56">
                    <a:extLst>
                      <a:ext uri="{FF2B5EF4-FFF2-40B4-BE49-F238E27FC236}">
                        <a16:creationId xmlns:a16="http://schemas.microsoft.com/office/drawing/2014/main" id="{9D7E0BDC-10B7-B709-CB85-ABBBE6BA9457}"/>
                      </a:ext>
                    </a:extLst>
                  </p:cNvPr>
                  <p:cNvSpPr/>
                  <p:nvPr/>
                </p:nvSpPr>
                <p:spPr>
                  <a:xfrm>
                    <a:off x="8519087" y="3532684"/>
                    <a:ext cx="412943" cy="489509"/>
                  </a:xfrm>
                  <a:custGeom>
                    <a:avLst/>
                    <a:gdLst>
                      <a:gd name="connsiteX0" fmla="*/ 300177 w 412943"/>
                      <a:gd name="connsiteY0" fmla="*/ 489510 h 489509"/>
                      <a:gd name="connsiteX1" fmla="*/ 204124 w 412943"/>
                      <a:gd name="connsiteY1" fmla="*/ 419766 h 489509"/>
                      <a:gd name="connsiteX2" fmla="*/ 83748 w 412943"/>
                      <a:gd name="connsiteY2" fmla="*/ 392216 h 489509"/>
                      <a:gd name="connsiteX3" fmla="*/ 51978 w 412943"/>
                      <a:gd name="connsiteY3" fmla="*/ 369630 h 489509"/>
                      <a:gd name="connsiteX4" fmla="*/ 44532 w 412943"/>
                      <a:gd name="connsiteY4" fmla="*/ 332400 h 489509"/>
                      <a:gd name="connsiteX5" fmla="*/ 52475 w 412943"/>
                      <a:gd name="connsiteY5" fmla="*/ 321231 h 489509"/>
                      <a:gd name="connsiteX6" fmla="*/ 40313 w 412943"/>
                      <a:gd name="connsiteY6" fmla="*/ 317012 h 489509"/>
                      <a:gd name="connsiteX7" fmla="*/ 105 w 412943"/>
                      <a:gd name="connsiteY7" fmla="*/ 267372 h 489509"/>
                      <a:gd name="connsiteX8" fmla="*/ 22691 w 412943"/>
                      <a:gd name="connsiteY8" fmla="*/ 220710 h 489509"/>
                      <a:gd name="connsiteX9" fmla="*/ 49993 w 412943"/>
                      <a:gd name="connsiteY9" fmla="*/ 205570 h 489509"/>
                      <a:gd name="connsiteX10" fmla="*/ 11522 w 412943"/>
                      <a:gd name="connsiteY10" fmla="*/ 173304 h 489509"/>
                      <a:gd name="connsiteX11" fmla="*/ 18720 w 412943"/>
                      <a:gd name="connsiteY11" fmla="*/ 114481 h 489509"/>
                      <a:gd name="connsiteX12" fmla="*/ 55453 w 412943"/>
                      <a:gd name="connsiteY12" fmla="*/ 97356 h 489509"/>
                      <a:gd name="connsiteX13" fmla="*/ 196430 w 412943"/>
                      <a:gd name="connsiteY13" fmla="*/ 5770 h 489509"/>
                      <a:gd name="connsiteX14" fmla="*/ 310601 w 412943"/>
                      <a:gd name="connsiteY14" fmla="*/ 23889 h 489509"/>
                      <a:gd name="connsiteX15" fmla="*/ 349320 w 412943"/>
                      <a:gd name="connsiteY15" fmla="*/ 100086 h 489509"/>
                      <a:gd name="connsiteX16" fmla="*/ 411370 w 412943"/>
                      <a:gd name="connsiteY16" fmla="*/ 307332 h 489509"/>
                      <a:gd name="connsiteX17" fmla="*/ 300177 w 412943"/>
                      <a:gd name="connsiteY17" fmla="*/ 489510 h 489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412943" h="489509">
                        <a:moveTo>
                          <a:pt x="300177" y="489510"/>
                        </a:moveTo>
                        <a:cubicBezTo>
                          <a:pt x="286030" y="450791"/>
                          <a:pt x="244332" y="429446"/>
                          <a:pt x="204124" y="419766"/>
                        </a:cubicBezTo>
                        <a:cubicBezTo>
                          <a:pt x="163916" y="410334"/>
                          <a:pt x="121722" y="408845"/>
                          <a:pt x="83748" y="392216"/>
                        </a:cubicBezTo>
                        <a:cubicBezTo>
                          <a:pt x="71586" y="387004"/>
                          <a:pt x="59921" y="380054"/>
                          <a:pt x="51978" y="369630"/>
                        </a:cubicBezTo>
                        <a:cubicBezTo>
                          <a:pt x="44036" y="359205"/>
                          <a:pt x="40065" y="344810"/>
                          <a:pt x="44532" y="332400"/>
                        </a:cubicBezTo>
                        <a:cubicBezTo>
                          <a:pt x="46021" y="328181"/>
                          <a:pt x="49000" y="324209"/>
                          <a:pt x="52475" y="321231"/>
                        </a:cubicBezTo>
                        <a:cubicBezTo>
                          <a:pt x="48255" y="319990"/>
                          <a:pt x="44284" y="318749"/>
                          <a:pt x="40313" y="317012"/>
                        </a:cubicBezTo>
                        <a:cubicBezTo>
                          <a:pt x="19712" y="308325"/>
                          <a:pt x="1594" y="289710"/>
                          <a:pt x="105" y="267372"/>
                        </a:cubicBezTo>
                        <a:cubicBezTo>
                          <a:pt x="-1136" y="249502"/>
                          <a:pt x="8792" y="232128"/>
                          <a:pt x="22691" y="220710"/>
                        </a:cubicBezTo>
                        <a:cubicBezTo>
                          <a:pt x="30881" y="214009"/>
                          <a:pt x="40065" y="209293"/>
                          <a:pt x="49993" y="205570"/>
                        </a:cubicBezTo>
                        <a:cubicBezTo>
                          <a:pt x="33860" y="198373"/>
                          <a:pt x="19464" y="188445"/>
                          <a:pt x="11522" y="173304"/>
                        </a:cubicBezTo>
                        <a:cubicBezTo>
                          <a:pt x="1842" y="154690"/>
                          <a:pt x="4821" y="130118"/>
                          <a:pt x="18720" y="114481"/>
                        </a:cubicBezTo>
                        <a:cubicBezTo>
                          <a:pt x="27903" y="104057"/>
                          <a:pt x="41554" y="98100"/>
                          <a:pt x="55453" y="97356"/>
                        </a:cubicBezTo>
                        <a:cubicBezTo>
                          <a:pt x="90945" y="52680"/>
                          <a:pt x="141081" y="19670"/>
                          <a:pt x="196430" y="5770"/>
                        </a:cubicBezTo>
                        <a:cubicBezTo>
                          <a:pt x="235397" y="-4158"/>
                          <a:pt x="280817" y="-3165"/>
                          <a:pt x="310601" y="23889"/>
                        </a:cubicBezTo>
                        <a:cubicBezTo>
                          <a:pt x="331946" y="43248"/>
                          <a:pt x="341130" y="72288"/>
                          <a:pt x="349320" y="100086"/>
                        </a:cubicBezTo>
                        <a:cubicBezTo>
                          <a:pt x="369921" y="169085"/>
                          <a:pt x="374885" y="245034"/>
                          <a:pt x="411370" y="307332"/>
                        </a:cubicBezTo>
                        <a:cubicBezTo>
                          <a:pt x="428496" y="336619"/>
                          <a:pt x="300177" y="489510"/>
                          <a:pt x="300177" y="489510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A5A4E2B1-F51E-2809-493D-67A89E1FAF30}"/>
                      </a:ext>
                    </a:extLst>
                  </p:cNvPr>
                  <p:cNvSpPr/>
                  <p:nvPr/>
                </p:nvSpPr>
                <p:spPr>
                  <a:xfrm>
                    <a:off x="8628596" y="3689109"/>
                    <a:ext cx="161939" cy="221395"/>
                  </a:xfrm>
                  <a:custGeom>
                    <a:avLst/>
                    <a:gdLst>
                      <a:gd name="connsiteX0" fmla="*/ 136809 w 161939"/>
                      <a:gd name="connsiteY0" fmla="*/ 19610 h 221395"/>
                      <a:gd name="connsiteX1" fmla="*/ 23879 w 161939"/>
                      <a:gd name="connsiteY1" fmla="*/ 3974 h 221395"/>
                      <a:gd name="connsiteX2" fmla="*/ 52 w 161939"/>
                      <a:gd name="connsiteY2" fmla="*/ 23333 h 221395"/>
                      <a:gd name="connsiteX3" fmla="*/ 13951 w 161939"/>
                      <a:gd name="connsiteY3" fmla="*/ 47408 h 221395"/>
                      <a:gd name="connsiteX4" fmla="*/ 62846 w 161939"/>
                      <a:gd name="connsiteY4" fmla="*/ 92580 h 221395"/>
                      <a:gd name="connsiteX5" fmla="*/ 86921 w 161939"/>
                      <a:gd name="connsiteY5" fmla="*/ 150659 h 221395"/>
                      <a:gd name="connsiteX6" fmla="*/ 101565 w 161939"/>
                      <a:gd name="connsiteY6" fmla="*/ 209979 h 221395"/>
                      <a:gd name="connsiteX7" fmla="*/ 125640 w 161939"/>
                      <a:gd name="connsiteY7" fmla="*/ 221396 h 221395"/>
                      <a:gd name="connsiteX8" fmla="*/ 151453 w 161939"/>
                      <a:gd name="connsiteY8" fmla="*/ 205759 h 221395"/>
                      <a:gd name="connsiteX9" fmla="*/ 160388 w 161939"/>
                      <a:gd name="connsiteY9" fmla="*/ 176224 h 221395"/>
                      <a:gd name="connsiteX10" fmla="*/ 161877 w 161939"/>
                      <a:gd name="connsiteY10" fmla="*/ 144454 h 221395"/>
                      <a:gd name="connsiteX11" fmla="*/ 153935 w 161939"/>
                      <a:gd name="connsiteY11" fmla="*/ 72724 h 221395"/>
                      <a:gd name="connsiteX12" fmla="*/ 136809 w 161939"/>
                      <a:gd name="connsiteY12" fmla="*/ 19610 h 221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1939" h="221395">
                        <a:moveTo>
                          <a:pt x="136809" y="19610"/>
                        </a:moveTo>
                        <a:cubicBezTo>
                          <a:pt x="102558" y="995"/>
                          <a:pt x="61853" y="-4713"/>
                          <a:pt x="23879" y="3974"/>
                        </a:cubicBezTo>
                        <a:cubicBezTo>
                          <a:pt x="13206" y="6456"/>
                          <a:pt x="1044" y="10675"/>
                          <a:pt x="52" y="23333"/>
                        </a:cubicBezTo>
                        <a:cubicBezTo>
                          <a:pt x="-693" y="33509"/>
                          <a:pt x="6753" y="41203"/>
                          <a:pt x="13951" y="47408"/>
                        </a:cubicBezTo>
                        <a:cubicBezTo>
                          <a:pt x="31076" y="61556"/>
                          <a:pt x="49691" y="74214"/>
                          <a:pt x="62846" y="92580"/>
                        </a:cubicBezTo>
                        <a:cubicBezTo>
                          <a:pt x="75256" y="109706"/>
                          <a:pt x="83694" y="129562"/>
                          <a:pt x="86921" y="150659"/>
                        </a:cubicBezTo>
                        <a:cubicBezTo>
                          <a:pt x="90148" y="171260"/>
                          <a:pt x="86673" y="193349"/>
                          <a:pt x="101565" y="209979"/>
                        </a:cubicBezTo>
                        <a:cubicBezTo>
                          <a:pt x="107522" y="216680"/>
                          <a:pt x="116457" y="221396"/>
                          <a:pt x="125640" y="221396"/>
                        </a:cubicBezTo>
                        <a:cubicBezTo>
                          <a:pt x="136561" y="221396"/>
                          <a:pt x="145744" y="214694"/>
                          <a:pt x="151453" y="205759"/>
                        </a:cubicBezTo>
                        <a:cubicBezTo>
                          <a:pt x="157162" y="196824"/>
                          <a:pt x="158899" y="186400"/>
                          <a:pt x="160388" y="176224"/>
                        </a:cubicBezTo>
                        <a:cubicBezTo>
                          <a:pt x="161629" y="165799"/>
                          <a:pt x="162126" y="155127"/>
                          <a:pt x="161877" y="144454"/>
                        </a:cubicBezTo>
                        <a:cubicBezTo>
                          <a:pt x="161381" y="120379"/>
                          <a:pt x="157906" y="96303"/>
                          <a:pt x="153935" y="72724"/>
                        </a:cubicBezTo>
                        <a:cubicBezTo>
                          <a:pt x="151949" y="58577"/>
                          <a:pt x="142021" y="22588"/>
                          <a:pt x="136809" y="19610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B3B32716-F25F-CA6E-0C78-9C640F2FF6F0}"/>
                      </a:ext>
                    </a:extLst>
                  </p:cNvPr>
                  <p:cNvSpPr/>
                  <p:nvPr/>
                </p:nvSpPr>
                <p:spPr>
                  <a:xfrm>
                    <a:off x="8427989" y="3338233"/>
                    <a:ext cx="244589" cy="319356"/>
                  </a:xfrm>
                  <a:custGeom>
                    <a:avLst/>
                    <a:gdLst>
                      <a:gd name="connsiteX0" fmla="*/ 170626 w 244589"/>
                      <a:gd name="connsiteY0" fmla="*/ 319357 h 319356"/>
                      <a:gd name="connsiteX1" fmla="*/ 19225 w 244589"/>
                      <a:gd name="connsiteY1" fmla="*/ 76370 h 319356"/>
                      <a:gd name="connsiteX2" fmla="*/ 362 w 244589"/>
                      <a:gd name="connsiteY2" fmla="*/ 37403 h 319356"/>
                      <a:gd name="connsiteX3" fmla="*/ 18480 w 244589"/>
                      <a:gd name="connsiteY3" fmla="*/ 1414 h 319356"/>
                      <a:gd name="connsiteX4" fmla="*/ 65886 w 244589"/>
                      <a:gd name="connsiteY4" fmla="*/ 24745 h 319356"/>
                      <a:gd name="connsiteX5" fmla="*/ 244589 w 244589"/>
                      <a:gd name="connsiteY5" fmla="*/ 249117 h 319356"/>
                      <a:gd name="connsiteX6" fmla="*/ 170626 w 244589"/>
                      <a:gd name="connsiteY6" fmla="*/ 319357 h 319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4589" h="319356">
                        <a:moveTo>
                          <a:pt x="170626" y="319357"/>
                        </a:moveTo>
                        <a:cubicBezTo>
                          <a:pt x="119994" y="245890"/>
                          <a:pt x="69858" y="149589"/>
                          <a:pt x="19225" y="76370"/>
                        </a:cubicBezTo>
                        <a:cubicBezTo>
                          <a:pt x="11034" y="64457"/>
                          <a:pt x="2347" y="51798"/>
                          <a:pt x="362" y="37403"/>
                        </a:cubicBezTo>
                        <a:cubicBezTo>
                          <a:pt x="-1624" y="23007"/>
                          <a:pt x="4581" y="6130"/>
                          <a:pt x="18480" y="1414"/>
                        </a:cubicBezTo>
                        <a:cubicBezTo>
                          <a:pt x="36102" y="-4791"/>
                          <a:pt x="53476" y="10598"/>
                          <a:pt x="65886" y="24745"/>
                        </a:cubicBezTo>
                        <a:cubicBezTo>
                          <a:pt x="128929" y="96723"/>
                          <a:pt x="188496" y="171430"/>
                          <a:pt x="244589" y="249117"/>
                        </a:cubicBezTo>
                        <a:lnTo>
                          <a:pt x="170626" y="319357"/>
                        </a:ln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0" name="Freeform: Shape 59">
                    <a:extLst>
                      <a:ext uri="{FF2B5EF4-FFF2-40B4-BE49-F238E27FC236}">
                        <a16:creationId xmlns:a16="http://schemas.microsoft.com/office/drawing/2014/main" id="{F301D1B5-1D33-9555-9180-0669A7C21E3E}"/>
                      </a:ext>
                    </a:extLst>
                  </p:cNvPr>
                  <p:cNvSpPr/>
                  <p:nvPr/>
                </p:nvSpPr>
                <p:spPr>
                  <a:xfrm>
                    <a:off x="8889879" y="3760712"/>
                    <a:ext cx="51731" cy="85632"/>
                  </a:xfrm>
                  <a:custGeom>
                    <a:avLst/>
                    <a:gdLst>
                      <a:gd name="connsiteX0" fmla="*/ 370 w 51731"/>
                      <a:gd name="connsiteY0" fmla="*/ 11794 h 85632"/>
                      <a:gd name="connsiteX1" fmla="*/ 33629 w 51731"/>
                      <a:gd name="connsiteY1" fmla="*/ 80794 h 85632"/>
                      <a:gd name="connsiteX2" fmla="*/ 46783 w 51731"/>
                      <a:gd name="connsiteY2" fmla="*/ 84268 h 85632"/>
                      <a:gd name="connsiteX3" fmla="*/ 50258 w 51731"/>
                      <a:gd name="connsiteY3" fmla="*/ 71114 h 85632"/>
                      <a:gd name="connsiteX4" fmla="*/ 18985 w 51731"/>
                      <a:gd name="connsiteY4" fmla="*/ 6831 h 85632"/>
                      <a:gd name="connsiteX5" fmla="*/ 370 w 51731"/>
                      <a:gd name="connsiteY5" fmla="*/ 11794 h 85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1731" h="85632">
                        <a:moveTo>
                          <a:pt x="370" y="11794"/>
                        </a:moveTo>
                        <a:cubicBezTo>
                          <a:pt x="7071" y="36614"/>
                          <a:pt x="18240" y="60193"/>
                          <a:pt x="33629" y="80794"/>
                        </a:cubicBezTo>
                        <a:cubicBezTo>
                          <a:pt x="36855" y="85013"/>
                          <a:pt x="42067" y="87247"/>
                          <a:pt x="46783" y="84268"/>
                        </a:cubicBezTo>
                        <a:cubicBezTo>
                          <a:pt x="51003" y="81786"/>
                          <a:pt x="53484" y="75333"/>
                          <a:pt x="50258" y="71114"/>
                        </a:cubicBezTo>
                        <a:cubicBezTo>
                          <a:pt x="35862" y="51754"/>
                          <a:pt x="25190" y="30161"/>
                          <a:pt x="18985" y="6831"/>
                        </a:cubicBezTo>
                        <a:cubicBezTo>
                          <a:pt x="16006" y="-5083"/>
                          <a:pt x="-2857" y="-119"/>
                          <a:pt x="370" y="11794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1" name="Freeform: Shape 60">
                    <a:extLst>
                      <a:ext uri="{FF2B5EF4-FFF2-40B4-BE49-F238E27FC236}">
                        <a16:creationId xmlns:a16="http://schemas.microsoft.com/office/drawing/2014/main" id="{E6E081B0-B674-44FD-E09E-553311136DE4}"/>
                      </a:ext>
                    </a:extLst>
                  </p:cNvPr>
                  <p:cNvSpPr/>
                  <p:nvPr/>
                </p:nvSpPr>
                <p:spPr>
                  <a:xfrm>
                    <a:off x="8408633" y="3314331"/>
                    <a:ext cx="491332" cy="415981"/>
                  </a:xfrm>
                  <a:custGeom>
                    <a:avLst/>
                    <a:gdLst>
                      <a:gd name="connsiteX0" fmla="*/ 477148 w 491332"/>
                      <a:gd name="connsiteY0" fmla="*/ 415981 h 415981"/>
                      <a:gd name="connsiteX1" fmla="*/ 462753 w 491332"/>
                      <a:gd name="connsiteY1" fmla="*/ 404812 h 415981"/>
                      <a:gd name="connsiteX2" fmla="*/ 444634 w 491332"/>
                      <a:gd name="connsiteY2" fmla="*/ 324892 h 415981"/>
                      <a:gd name="connsiteX3" fmla="*/ 443145 w 491332"/>
                      <a:gd name="connsiteY3" fmla="*/ 318936 h 415981"/>
                      <a:gd name="connsiteX4" fmla="*/ 419566 w 491332"/>
                      <a:gd name="connsiteY4" fmla="*/ 256389 h 415981"/>
                      <a:gd name="connsiteX5" fmla="*/ 377621 w 491332"/>
                      <a:gd name="connsiteY5" fmla="*/ 228839 h 415981"/>
                      <a:gd name="connsiteX6" fmla="*/ 366452 w 491332"/>
                      <a:gd name="connsiteY6" fmla="*/ 228095 h 415981"/>
                      <a:gd name="connsiteX7" fmla="*/ 319294 w 491332"/>
                      <a:gd name="connsiteY7" fmla="*/ 237774 h 415981"/>
                      <a:gd name="connsiteX8" fmla="*/ 263449 w 491332"/>
                      <a:gd name="connsiteY8" fmla="*/ 269792 h 415981"/>
                      <a:gd name="connsiteX9" fmla="*/ 212568 w 491332"/>
                      <a:gd name="connsiteY9" fmla="*/ 311738 h 415981"/>
                      <a:gd name="connsiteX10" fmla="*/ 204626 w 491332"/>
                      <a:gd name="connsiteY10" fmla="*/ 325885 h 415981"/>
                      <a:gd name="connsiteX11" fmla="*/ 210831 w 491332"/>
                      <a:gd name="connsiteY11" fmla="*/ 341274 h 415981"/>
                      <a:gd name="connsiteX12" fmla="*/ 249550 w 491332"/>
                      <a:gd name="connsiteY12" fmla="*/ 355917 h 415981"/>
                      <a:gd name="connsiteX13" fmla="*/ 251039 w 491332"/>
                      <a:gd name="connsiteY13" fmla="*/ 355917 h 415981"/>
                      <a:gd name="connsiteX14" fmla="*/ 275611 w 491332"/>
                      <a:gd name="connsiteY14" fmla="*/ 354428 h 415981"/>
                      <a:gd name="connsiteX15" fmla="*/ 300927 w 491332"/>
                      <a:gd name="connsiteY15" fmla="*/ 352939 h 415981"/>
                      <a:gd name="connsiteX16" fmla="*/ 307877 w 491332"/>
                      <a:gd name="connsiteY16" fmla="*/ 353187 h 415981"/>
                      <a:gd name="connsiteX17" fmla="*/ 363722 w 491332"/>
                      <a:gd name="connsiteY17" fmla="*/ 375525 h 415981"/>
                      <a:gd name="connsiteX18" fmla="*/ 366700 w 491332"/>
                      <a:gd name="connsiteY18" fmla="*/ 391161 h 415981"/>
                      <a:gd name="connsiteX19" fmla="*/ 353049 w 491332"/>
                      <a:gd name="connsiteY19" fmla="*/ 400593 h 415981"/>
                      <a:gd name="connsiteX20" fmla="*/ 343121 w 491332"/>
                      <a:gd name="connsiteY20" fmla="*/ 396125 h 415981"/>
                      <a:gd name="connsiteX21" fmla="*/ 301175 w 491332"/>
                      <a:gd name="connsiteY21" fmla="*/ 382226 h 415981"/>
                      <a:gd name="connsiteX22" fmla="*/ 287773 w 491332"/>
                      <a:gd name="connsiteY22" fmla="*/ 382723 h 415981"/>
                      <a:gd name="connsiteX23" fmla="*/ 277596 w 491332"/>
                      <a:gd name="connsiteY23" fmla="*/ 383467 h 415981"/>
                      <a:gd name="connsiteX24" fmla="*/ 250543 w 491332"/>
                      <a:gd name="connsiteY24" fmla="*/ 384956 h 415981"/>
                      <a:gd name="connsiteX25" fmla="*/ 214802 w 491332"/>
                      <a:gd name="connsiteY25" fmla="*/ 379000 h 415981"/>
                      <a:gd name="connsiteX26" fmla="*/ 176332 w 491332"/>
                      <a:gd name="connsiteY26" fmla="*/ 335813 h 415981"/>
                      <a:gd name="connsiteX27" fmla="*/ 179558 w 491332"/>
                      <a:gd name="connsiteY27" fmla="*/ 306277 h 415981"/>
                      <a:gd name="connsiteX28" fmla="*/ 199662 w 491332"/>
                      <a:gd name="connsiteY28" fmla="*/ 283691 h 415981"/>
                      <a:gd name="connsiteX29" fmla="*/ 203385 w 491332"/>
                      <a:gd name="connsiteY29" fmla="*/ 280465 h 415981"/>
                      <a:gd name="connsiteX30" fmla="*/ 232921 w 491332"/>
                      <a:gd name="connsiteY30" fmla="*/ 255893 h 415981"/>
                      <a:gd name="connsiteX31" fmla="*/ 231183 w 491332"/>
                      <a:gd name="connsiteY31" fmla="*/ 254156 h 415981"/>
                      <a:gd name="connsiteX32" fmla="*/ 107084 w 491332"/>
                      <a:gd name="connsiteY32" fmla="*/ 94316 h 415981"/>
                      <a:gd name="connsiteX33" fmla="*/ 95667 w 491332"/>
                      <a:gd name="connsiteY33" fmla="*/ 79424 h 415981"/>
                      <a:gd name="connsiteX34" fmla="*/ 70350 w 491332"/>
                      <a:gd name="connsiteY34" fmla="*/ 47158 h 415981"/>
                      <a:gd name="connsiteX35" fmla="*/ 44290 w 491332"/>
                      <a:gd name="connsiteY35" fmla="*/ 29287 h 415981"/>
                      <a:gd name="connsiteX36" fmla="*/ 38333 w 491332"/>
                      <a:gd name="connsiteY36" fmla="*/ 30777 h 415981"/>
                      <a:gd name="connsiteX37" fmla="*/ 32624 w 491332"/>
                      <a:gd name="connsiteY37" fmla="*/ 66269 h 415981"/>
                      <a:gd name="connsiteX38" fmla="*/ 57692 w 491332"/>
                      <a:gd name="connsiteY38" fmla="*/ 116653 h 415981"/>
                      <a:gd name="connsiteX39" fmla="*/ 84250 w 491332"/>
                      <a:gd name="connsiteY39" fmla="*/ 156365 h 415981"/>
                      <a:gd name="connsiteX40" fmla="*/ 91696 w 491332"/>
                      <a:gd name="connsiteY40" fmla="*/ 167286 h 415981"/>
                      <a:gd name="connsiteX41" fmla="*/ 161688 w 491332"/>
                      <a:gd name="connsiteY41" fmla="*/ 270040 h 415981"/>
                      <a:gd name="connsiteX42" fmla="*/ 163425 w 491332"/>
                      <a:gd name="connsiteY42" fmla="*/ 280713 h 415981"/>
                      <a:gd name="connsiteX43" fmla="*/ 156476 w 491332"/>
                      <a:gd name="connsiteY43" fmla="*/ 290393 h 415981"/>
                      <a:gd name="connsiteX44" fmla="*/ 149278 w 491332"/>
                      <a:gd name="connsiteY44" fmla="*/ 292378 h 415981"/>
                      <a:gd name="connsiteX45" fmla="*/ 136620 w 491332"/>
                      <a:gd name="connsiteY45" fmla="*/ 285429 h 415981"/>
                      <a:gd name="connsiteX46" fmla="*/ 51984 w 491332"/>
                      <a:gd name="connsiteY46" fmla="*/ 161081 h 415981"/>
                      <a:gd name="connsiteX47" fmla="*/ 17981 w 491332"/>
                      <a:gd name="connsiteY47" fmla="*/ 105981 h 415981"/>
                      <a:gd name="connsiteX48" fmla="*/ 110 w 491332"/>
                      <a:gd name="connsiteY48" fmla="*/ 45420 h 415981"/>
                      <a:gd name="connsiteX49" fmla="*/ 39326 w 491332"/>
                      <a:gd name="connsiteY49" fmla="*/ 248 h 415981"/>
                      <a:gd name="connsiteX50" fmla="*/ 44041 w 491332"/>
                      <a:gd name="connsiteY50" fmla="*/ 0 h 415981"/>
                      <a:gd name="connsiteX51" fmla="*/ 91944 w 491332"/>
                      <a:gd name="connsiteY51" fmla="*/ 27302 h 415981"/>
                      <a:gd name="connsiteX52" fmla="*/ 119990 w 491332"/>
                      <a:gd name="connsiteY52" fmla="*/ 63043 h 415981"/>
                      <a:gd name="connsiteX53" fmla="*/ 132649 w 491332"/>
                      <a:gd name="connsiteY53" fmla="*/ 79424 h 415981"/>
                      <a:gd name="connsiteX54" fmla="*/ 255507 w 491332"/>
                      <a:gd name="connsiteY54" fmla="*/ 237774 h 415981"/>
                      <a:gd name="connsiteX55" fmla="*/ 255755 w 491332"/>
                      <a:gd name="connsiteY55" fmla="*/ 238271 h 415981"/>
                      <a:gd name="connsiteX56" fmla="*/ 328726 w 491332"/>
                      <a:gd name="connsiteY56" fmla="*/ 203275 h 415981"/>
                      <a:gd name="connsiteX57" fmla="*/ 366452 w 491332"/>
                      <a:gd name="connsiteY57" fmla="*/ 198063 h 415981"/>
                      <a:gd name="connsiteX58" fmla="*/ 397228 w 491332"/>
                      <a:gd name="connsiteY58" fmla="*/ 202530 h 415981"/>
                      <a:gd name="connsiteX59" fmla="*/ 449350 w 491332"/>
                      <a:gd name="connsiteY59" fmla="*/ 249192 h 415981"/>
                      <a:gd name="connsiteX60" fmla="*/ 472929 w 491332"/>
                      <a:gd name="connsiteY60" fmla="*/ 316950 h 415981"/>
                      <a:gd name="connsiteX61" fmla="*/ 473673 w 491332"/>
                      <a:gd name="connsiteY61" fmla="*/ 319928 h 415981"/>
                      <a:gd name="connsiteX62" fmla="*/ 491047 w 491332"/>
                      <a:gd name="connsiteY62" fmla="*/ 396870 h 415981"/>
                      <a:gd name="connsiteX63" fmla="*/ 480623 w 491332"/>
                      <a:gd name="connsiteY63" fmla="*/ 414492 h 415981"/>
                      <a:gd name="connsiteX64" fmla="*/ 477148 w 491332"/>
                      <a:gd name="connsiteY64" fmla="*/ 415981 h 415981"/>
                      <a:gd name="connsiteX65" fmla="*/ 477148 w 491332"/>
                      <a:gd name="connsiteY65" fmla="*/ 415981 h 415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</a:cxnLst>
                    <a:rect l="l" t="t" r="r" b="b"/>
                    <a:pathLst>
                      <a:path w="491332" h="415981">
                        <a:moveTo>
                          <a:pt x="477148" y="415981"/>
                        </a:moveTo>
                        <a:cubicBezTo>
                          <a:pt x="470199" y="415981"/>
                          <a:pt x="463994" y="411265"/>
                          <a:pt x="462753" y="404812"/>
                        </a:cubicBezTo>
                        <a:cubicBezTo>
                          <a:pt x="457789" y="377759"/>
                          <a:pt x="451832" y="350953"/>
                          <a:pt x="444634" y="324892"/>
                        </a:cubicBezTo>
                        <a:lnTo>
                          <a:pt x="443145" y="318936"/>
                        </a:lnTo>
                        <a:cubicBezTo>
                          <a:pt x="437437" y="297342"/>
                          <a:pt x="431232" y="275004"/>
                          <a:pt x="419566" y="256389"/>
                        </a:cubicBezTo>
                        <a:cubicBezTo>
                          <a:pt x="409638" y="240753"/>
                          <a:pt x="395243" y="231321"/>
                          <a:pt x="377621" y="228839"/>
                        </a:cubicBezTo>
                        <a:cubicBezTo>
                          <a:pt x="373898" y="228343"/>
                          <a:pt x="370175" y="228095"/>
                          <a:pt x="366452" y="228095"/>
                        </a:cubicBezTo>
                        <a:cubicBezTo>
                          <a:pt x="352305" y="228095"/>
                          <a:pt x="336420" y="231321"/>
                          <a:pt x="319294" y="237774"/>
                        </a:cubicBezTo>
                        <a:cubicBezTo>
                          <a:pt x="302168" y="244228"/>
                          <a:pt x="284298" y="254404"/>
                          <a:pt x="263449" y="269792"/>
                        </a:cubicBezTo>
                        <a:cubicBezTo>
                          <a:pt x="246572" y="282202"/>
                          <a:pt x="229446" y="296349"/>
                          <a:pt x="212568" y="311738"/>
                        </a:cubicBezTo>
                        <a:cubicBezTo>
                          <a:pt x="206612" y="317198"/>
                          <a:pt x="204378" y="321169"/>
                          <a:pt x="204626" y="325885"/>
                        </a:cubicBezTo>
                        <a:cubicBezTo>
                          <a:pt x="204626" y="330849"/>
                          <a:pt x="206860" y="336310"/>
                          <a:pt x="210831" y="341274"/>
                        </a:cubicBezTo>
                        <a:cubicBezTo>
                          <a:pt x="218525" y="350705"/>
                          <a:pt x="231432" y="355669"/>
                          <a:pt x="249550" y="355917"/>
                        </a:cubicBezTo>
                        <a:lnTo>
                          <a:pt x="251039" y="355917"/>
                        </a:lnTo>
                        <a:cubicBezTo>
                          <a:pt x="259230" y="355917"/>
                          <a:pt x="267420" y="355173"/>
                          <a:pt x="275611" y="354428"/>
                        </a:cubicBezTo>
                        <a:cubicBezTo>
                          <a:pt x="283801" y="353683"/>
                          <a:pt x="292488" y="352939"/>
                          <a:pt x="300927" y="352939"/>
                        </a:cubicBezTo>
                        <a:cubicBezTo>
                          <a:pt x="303409" y="352939"/>
                          <a:pt x="305643" y="352939"/>
                          <a:pt x="307877" y="353187"/>
                        </a:cubicBezTo>
                        <a:cubicBezTo>
                          <a:pt x="332200" y="354428"/>
                          <a:pt x="351064" y="361874"/>
                          <a:pt x="363722" y="375525"/>
                        </a:cubicBezTo>
                        <a:cubicBezTo>
                          <a:pt x="367941" y="379992"/>
                          <a:pt x="368934" y="385701"/>
                          <a:pt x="366700" y="391161"/>
                        </a:cubicBezTo>
                        <a:cubicBezTo>
                          <a:pt x="364218" y="396870"/>
                          <a:pt x="358758" y="400593"/>
                          <a:pt x="353049" y="400593"/>
                        </a:cubicBezTo>
                        <a:cubicBezTo>
                          <a:pt x="349326" y="400593"/>
                          <a:pt x="345851" y="399104"/>
                          <a:pt x="343121" y="396125"/>
                        </a:cubicBezTo>
                        <a:cubicBezTo>
                          <a:pt x="334186" y="386694"/>
                          <a:pt x="320783" y="382226"/>
                          <a:pt x="301175" y="382226"/>
                        </a:cubicBezTo>
                        <a:cubicBezTo>
                          <a:pt x="297204" y="382226"/>
                          <a:pt x="292737" y="382474"/>
                          <a:pt x="287773" y="382723"/>
                        </a:cubicBezTo>
                        <a:cubicBezTo>
                          <a:pt x="284546" y="382971"/>
                          <a:pt x="281071" y="383219"/>
                          <a:pt x="277596" y="383467"/>
                        </a:cubicBezTo>
                        <a:cubicBezTo>
                          <a:pt x="268661" y="384212"/>
                          <a:pt x="259726" y="384956"/>
                          <a:pt x="250543" y="384956"/>
                        </a:cubicBezTo>
                        <a:cubicBezTo>
                          <a:pt x="236395" y="384956"/>
                          <a:pt x="225227" y="382971"/>
                          <a:pt x="214802" y="379000"/>
                        </a:cubicBezTo>
                        <a:cubicBezTo>
                          <a:pt x="195691" y="371554"/>
                          <a:pt x="180551" y="354428"/>
                          <a:pt x="176332" y="335813"/>
                        </a:cubicBezTo>
                        <a:cubicBezTo>
                          <a:pt x="174098" y="325389"/>
                          <a:pt x="175091" y="315213"/>
                          <a:pt x="179558" y="306277"/>
                        </a:cubicBezTo>
                        <a:cubicBezTo>
                          <a:pt x="184274" y="296846"/>
                          <a:pt x="192216" y="290144"/>
                          <a:pt x="199662" y="283691"/>
                        </a:cubicBezTo>
                        <a:cubicBezTo>
                          <a:pt x="200903" y="282698"/>
                          <a:pt x="202144" y="281706"/>
                          <a:pt x="203385" y="280465"/>
                        </a:cubicBezTo>
                        <a:cubicBezTo>
                          <a:pt x="212072" y="273019"/>
                          <a:pt x="222248" y="264332"/>
                          <a:pt x="232921" y="255893"/>
                        </a:cubicBezTo>
                        <a:cubicBezTo>
                          <a:pt x="232424" y="255397"/>
                          <a:pt x="231928" y="254652"/>
                          <a:pt x="231183" y="254156"/>
                        </a:cubicBezTo>
                        <a:lnTo>
                          <a:pt x="107084" y="94316"/>
                        </a:lnTo>
                        <a:cubicBezTo>
                          <a:pt x="103361" y="89352"/>
                          <a:pt x="99390" y="84388"/>
                          <a:pt x="95667" y="79424"/>
                        </a:cubicBezTo>
                        <a:cubicBezTo>
                          <a:pt x="87476" y="68751"/>
                          <a:pt x="79037" y="57582"/>
                          <a:pt x="70350" y="47158"/>
                        </a:cubicBezTo>
                        <a:cubicBezTo>
                          <a:pt x="58189" y="32514"/>
                          <a:pt x="49254" y="29287"/>
                          <a:pt x="44290" y="29287"/>
                        </a:cubicBezTo>
                        <a:cubicBezTo>
                          <a:pt x="42304" y="29287"/>
                          <a:pt x="40318" y="29784"/>
                          <a:pt x="38333" y="30777"/>
                        </a:cubicBezTo>
                        <a:cubicBezTo>
                          <a:pt x="24682" y="37478"/>
                          <a:pt x="30639" y="59568"/>
                          <a:pt x="32624" y="66269"/>
                        </a:cubicBezTo>
                        <a:cubicBezTo>
                          <a:pt x="38581" y="84636"/>
                          <a:pt x="48509" y="102010"/>
                          <a:pt x="57692" y="116653"/>
                        </a:cubicBezTo>
                        <a:cubicBezTo>
                          <a:pt x="66131" y="130056"/>
                          <a:pt x="75314" y="143459"/>
                          <a:pt x="84250" y="156365"/>
                        </a:cubicBezTo>
                        <a:cubicBezTo>
                          <a:pt x="86732" y="160088"/>
                          <a:pt x="89214" y="163811"/>
                          <a:pt x="91696" y="167286"/>
                        </a:cubicBezTo>
                        <a:lnTo>
                          <a:pt x="161688" y="270040"/>
                        </a:lnTo>
                        <a:cubicBezTo>
                          <a:pt x="163673" y="273019"/>
                          <a:pt x="164418" y="276742"/>
                          <a:pt x="163425" y="280713"/>
                        </a:cubicBezTo>
                        <a:cubicBezTo>
                          <a:pt x="162432" y="284684"/>
                          <a:pt x="159950" y="288407"/>
                          <a:pt x="156476" y="290393"/>
                        </a:cubicBezTo>
                        <a:cubicBezTo>
                          <a:pt x="154242" y="291634"/>
                          <a:pt x="151760" y="292378"/>
                          <a:pt x="149278" y="292378"/>
                        </a:cubicBezTo>
                        <a:cubicBezTo>
                          <a:pt x="144314" y="292378"/>
                          <a:pt x="139598" y="289896"/>
                          <a:pt x="136620" y="285429"/>
                        </a:cubicBezTo>
                        <a:cubicBezTo>
                          <a:pt x="136620" y="285429"/>
                          <a:pt x="70350" y="188135"/>
                          <a:pt x="51984" y="161081"/>
                        </a:cubicBezTo>
                        <a:cubicBezTo>
                          <a:pt x="40815" y="144700"/>
                          <a:pt x="28157" y="125837"/>
                          <a:pt x="17981" y="105981"/>
                        </a:cubicBezTo>
                        <a:cubicBezTo>
                          <a:pt x="8301" y="86870"/>
                          <a:pt x="-1131" y="66517"/>
                          <a:pt x="110" y="45420"/>
                        </a:cubicBezTo>
                        <a:cubicBezTo>
                          <a:pt x="1848" y="21097"/>
                          <a:pt x="17981" y="2482"/>
                          <a:pt x="39326" y="248"/>
                        </a:cubicBezTo>
                        <a:cubicBezTo>
                          <a:pt x="40815" y="0"/>
                          <a:pt x="42304" y="0"/>
                          <a:pt x="44041" y="0"/>
                        </a:cubicBezTo>
                        <a:cubicBezTo>
                          <a:pt x="60671" y="0"/>
                          <a:pt x="77300" y="9432"/>
                          <a:pt x="91944" y="27302"/>
                        </a:cubicBezTo>
                        <a:cubicBezTo>
                          <a:pt x="101624" y="38967"/>
                          <a:pt x="111055" y="51377"/>
                          <a:pt x="119990" y="63043"/>
                        </a:cubicBezTo>
                        <a:cubicBezTo>
                          <a:pt x="124210" y="68503"/>
                          <a:pt x="128429" y="73963"/>
                          <a:pt x="132649" y="79424"/>
                        </a:cubicBezTo>
                        <a:lnTo>
                          <a:pt x="255507" y="237774"/>
                        </a:lnTo>
                        <a:cubicBezTo>
                          <a:pt x="255507" y="238023"/>
                          <a:pt x="255755" y="238023"/>
                          <a:pt x="255755" y="238271"/>
                        </a:cubicBezTo>
                        <a:cubicBezTo>
                          <a:pt x="281319" y="220649"/>
                          <a:pt x="304650" y="209480"/>
                          <a:pt x="328726" y="203275"/>
                        </a:cubicBezTo>
                        <a:cubicBezTo>
                          <a:pt x="342128" y="199800"/>
                          <a:pt x="354787" y="198063"/>
                          <a:pt x="366452" y="198063"/>
                        </a:cubicBezTo>
                        <a:cubicBezTo>
                          <a:pt x="377373" y="198063"/>
                          <a:pt x="387797" y="199552"/>
                          <a:pt x="397228" y="202530"/>
                        </a:cubicBezTo>
                        <a:cubicBezTo>
                          <a:pt x="419070" y="209480"/>
                          <a:pt x="437188" y="225613"/>
                          <a:pt x="449350" y="249192"/>
                        </a:cubicBezTo>
                        <a:cubicBezTo>
                          <a:pt x="460519" y="270537"/>
                          <a:pt x="466724" y="294116"/>
                          <a:pt x="472929" y="316950"/>
                        </a:cubicBezTo>
                        <a:lnTo>
                          <a:pt x="473673" y="319928"/>
                        </a:lnTo>
                        <a:cubicBezTo>
                          <a:pt x="480375" y="344997"/>
                          <a:pt x="486332" y="370809"/>
                          <a:pt x="491047" y="396870"/>
                        </a:cubicBezTo>
                        <a:cubicBezTo>
                          <a:pt x="492537" y="405061"/>
                          <a:pt x="488069" y="412258"/>
                          <a:pt x="480623" y="414492"/>
                        </a:cubicBezTo>
                        <a:cubicBezTo>
                          <a:pt x="479382" y="415733"/>
                          <a:pt x="478141" y="415981"/>
                          <a:pt x="477148" y="415981"/>
                        </a:cubicBezTo>
                        <a:lnTo>
                          <a:pt x="477148" y="415981"/>
                        </a:ln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2" name="Freeform: Shape 61">
                    <a:extLst>
                      <a:ext uri="{FF2B5EF4-FFF2-40B4-BE49-F238E27FC236}">
                        <a16:creationId xmlns:a16="http://schemas.microsoft.com/office/drawing/2014/main" id="{A1EAB659-AC58-12F6-E614-B7F0175613D7}"/>
                      </a:ext>
                    </a:extLst>
                  </p:cNvPr>
                  <p:cNvSpPr/>
                  <p:nvPr/>
                </p:nvSpPr>
                <p:spPr>
                  <a:xfrm>
                    <a:off x="8505699" y="3610184"/>
                    <a:ext cx="254999" cy="346485"/>
                  </a:xfrm>
                  <a:custGeom>
                    <a:avLst/>
                    <a:gdLst>
                      <a:gd name="connsiteX0" fmla="*/ 198153 w 254999"/>
                      <a:gd name="connsiteY0" fmla="*/ 346485 h 346485"/>
                      <a:gd name="connsiteX1" fmla="*/ 168866 w 254999"/>
                      <a:gd name="connsiteY1" fmla="*/ 343755 h 346485"/>
                      <a:gd name="connsiteX2" fmla="*/ 166136 w 254999"/>
                      <a:gd name="connsiteY2" fmla="*/ 343259 h 346485"/>
                      <a:gd name="connsiteX3" fmla="*/ 104830 w 254999"/>
                      <a:gd name="connsiteY3" fmla="*/ 327871 h 346485"/>
                      <a:gd name="connsiteX4" fmla="*/ 50971 w 254999"/>
                      <a:gd name="connsiteY4" fmla="*/ 291137 h 346485"/>
                      <a:gd name="connsiteX5" fmla="*/ 49730 w 254999"/>
                      <a:gd name="connsiteY5" fmla="*/ 251426 h 346485"/>
                      <a:gd name="connsiteX6" fmla="*/ 43525 w 254999"/>
                      <a:gd name="connsiteY6" fmla="*/ 248447 h 346485"/>
                      <a:gd name="connsiteX7" fmla="*/ 4062 w 254999"/>
                      <a:gd name="connsiteY7" fmla="*/ 183171 h 346485"/>
                      <a:gd name="connsiteX8" fmla="*/ 29130 w 254999"/>
                      <a:gd name="connsiteY8" fmla="*/ 132290 h 346485"/>
                      <a:gd name="connsiteX9" fmla="*/ 16224 w 254999"/>
                      <a:gd name="connsiteY9" fmla="*/ 120873 h 346485"/>
                      <a:gd name="connsiteX10" fmla="*/ 5303 w 254999"/>
                      <a:gd name="connsiteY10" fmla="*/ 49392 h 346485"/>
                      <a:gd name="connsiteX11" fmla="*/ 66360 w 254999"/>
                      <a:gd name="connsiteY11" fmla="*/ 745 h 346485"/>
                      <a:gd name="connsiteX12" fmla="*/ 71075 w 254999"/>
                      <a:gd name="connsiteY12" fmla="*/ 0 h 346485"/>
                      <a:gd name="connsiteX13" fmla="*/ 84478 w 254999"/>
                      <a:gd name="connsiteY13" fmla="*/ 12162 h 346485"/>
                      <a:gd name="connsiteX14" fmla="*/ 74550 w 254999"/>
                      <a:gd name="connsiteY14" fmla="*/ 28791 h 346485"/>
                      <a:gd name="connsiteX15" fmla="*/ 31116 w 254999"/>
                      <a:gd name="connsiteY15" fmla="*/ 64284 h 346485"/>
                      <a:gd name="connsiteX16" fmla="*/ 41788 w 254999"/>
                      <a:gd name="connsiteY16" fmla="*/ 105236 h 346485"/>
                      <a:gd name="connsiteX17" fmla="*/ 86216 w 254999"/>
                      <a:gd name="connsiteY17" fmla="*/ 117150 h 346485"/>
                      <a:gd name="connsiteX18" fmla="*/ 90931 w 254999"/>
                      <a:gd name="connsiteY18" fmla="*/ 117398 h 346485"/>
                      <a:gd name="connsiteX19" fmla="*/ 116248 w 254999"/>
                      <a:gd name="connsiteY19" fmla="*/ 118143 h 346485"/>
                      <a:gd name="connsiteX20" fmla="*/ 151492 w 254999"/>
                      <a:gd name="connsiteY20" fmla="*/ 116157 h 346485"/>
                      <a:gd name="connsiteX21" fmla="*/ 180531 w 254999"/>
                      <a:gd name="connsiteY21" fmla="*/ 109952 h 346485"/>
                      <a:gd name="connsiteX22" fmla="*/ 188225 w 254999"/>
                      <a:gd name="connsiteY22" fmla="*/ 105484 h 346485"/>
                      <a:gd name="connsiteX23" fmla="*/ 185743 w 254999"/>
                      <a:gd name="connsiteY23" fmla="*/ 90841 h 346485"/>
                      <a:gd name="connsiteX24" fmla="*/ 199643 w 254999"/>
                      <a:gd name="connsiteY24" fmla="*/ 81161 h 346485"/>
                      <a:gd name="connsiteX25" fmla="*/ 209571 w 254999"/>
                      <a:gd name="connsiteY25" fmla="*/ 85380 h 346485"/>
                      <a:gd name="connsiteX26" fmla="*/ 217513 w 254999"/>
                      <a:gd name="connsiteY26" fmla="*/ 105981 h 346485"/>
                      <a:gd name="connsiteX27" fmla="*/ 205599 w 254999"/>
                      <a:gd name="connsiteY27" fmla="*/ 129063 h 346485"/>
                      <a:gd name="connsiteX28" fmla="*/ 162165 w 254999"/>
                      <a:gd name="connsiteY28" fmla="*/ 143955 h 346485"/>
                      <a:gd name="connsiteX29" fmla="*/ 114510 w 254999"/>
                      <a:gd name="connsiteY29" fmla="*/ 147430 h 346485"/>
                      <a:gd name="connsiteX30" fmla="*/ 114510 w 254999"/>
                      <a:gd name="connsiteY30" fmla="*/ 147430 h 346485"/>
                      <a:gd name="connsiteX31" fmla="*/ 85223 w 254999"/>
                      <a:gd name="connsiteY31" fmla="*/ 146685 h 346485"/>
                      <a:gd name="connsiteX32" fmla="*/ 65367 w 254999"/>
                      <a:gd name="connsiteY32" fmla="*/ 144948 h 346485"/>
                      <a:gd name="connsiteX33" fmla="*/ 60403 w 254999"/>
                      <a:gd name="connsiteY33" fmla="*/ 147678 h 346485"/>
                      <a:gd name="connsiteX34" fmla="*/ 33598 w 254999"/>
                      <a:gd name="connsiteY34" fmla="*/ 192106 h 346485"/>
                      <a:gd name="connsiteX35" fmla="*/ 122453 w 254999"/>
                      <a:gd name="connsiteY35" fmla="*/ 235044 h 346485"/>
                      <a:gd name="connsiteX36" fmla="*/ 167129 w 254999"/>
                      <a:gd name="connsiteY36" fmla="*/ 237526 h 346485"/>
                      <a:gd name="connsiteX37" fmla="*/ 179787 w 254999"/>
                      <a:gd name="connsiteY37" fmla="*/ 238023 h 346485"/>
                      <a:gd name="connsiteX38" fmla="*/ 197161 w 254999"/>
                      <a:gd name="connsiteY38" fmla="*/ 235789 h 346485"/>
                      <a:gd name="connsiteX39" fmla="*/ 212301 w 254999"/>
                      <a:gd name="connsiteY39" fmla="*/ 221890 h 346485"/>
                      <a:gd name="connsiteX40" fmla="*/ 211060 w 254999"/>
                      <a:gd name="connsiteY40" fmla="*/ 202282 h 346485"/>
                      <a:gd name="connsiteX41" fmla="*/ 210811 w 254999"/>
                      <a:gd name="connsiteY41" fmla="*/ 188135 h 346485"/>
                      <a:gd name="connsiteX42" fmla="*/ 224214 w 254999"/>
                      <a:gd name="connsiteY42" fmla="*/ 180440 h 346485"/>
                      <a:gd name="connsiteX43" fmla="*/ 236376 w 254999"/>
                      <a:gd name="connsiteY43" fmla="*/ 187638 h 346485"/>
                      <a:gd name="connsiteX44" fmla="*/ 240099 w 254999"/>
                      <a:gd name="connsiteY44" fmla="*/ 231818 h 346485"/>
                      <a:gd name="connsiteX45" fmla="*/ 205103 w 254999"/>
                      <a:gd name="connsiteY45" fmla="*/ 264084 h 346485"/>
                      <a:gd name="connsiteX46" fmla="*/ 180283 w 254999"/>
                      <a:gd name="connsiteY46" fmla="*/ 267310 h 346485"/>
                      <a:gd name="connsiteX47" fmla="*/ 164150 w 254999"/>
                      <a:gd name="connsiteY47" fmla="*/ 266814 h 346485"/>
                      <a:gd name="connsiteX48" fmla="*/ 147273 w 254999"/>
                      <a:gd name="connsiteY48" fmla="*/ 265821 h 346485"/>
                      <a:gd name="connsiteX49" fmla="*/ 116248 w 254999"/>
                      <a:gd name="connsiteY49" fmla="*/ 264084 h 346485"/>
                      <a:gd name="connsiteX50" fmla="*/ 80259 w 254999"/>
                      <a:gd name="connsiteY50" fmla="*/ 260609 h 346485"/>
                      <a:gd name="connsiteX51" fmla="*/ 79018 w 254999"/>
                      <a:gd name="connsiteY51" fmla="*/ 261353 h 346485"/>
                      <a:gd name="connsiteX52" fmla="*/ 75047 w 254999"/>
                      <a:gd name="connsiteY52" fmla="*/ 271530 h 346485"/>
                      <a:gd name="connsiteX53" fmla="*/ 84478 w 254999"/>
                      <a:gd name="connsiteY53" fmla="*/ 286173 h 346485"/>
                      <a:gd name="connsiteX54" fmla="*/ 124935 w 254999"/>
                      <a:gd name="connsiteY54" fmla="*/ 304292 h 346485"/>
                      <a:gd name="connsiteX55" fmla="*/ 126672 w 254999"/>
                      <a:gd name="connsiteY55" fmla="*/ 304788 h 346485"/>
                      <a:gd name="connsiteX56" fmla="*/ 175319 w 254999"/>
                      <a:gd name="connsiteY56" fmla="*/ 315461 h 346485"/>
                      <a:gd name="connsiteX57" fmla="*/ 199643 w 254999"/>
                      <a:gd name="connsiteY57" fmla="*/ 317198 h 346485"/>
                      <a:gd name="connsiteX58" fmla="*/ 200139 w 254999"/>
                      <a:gd name="connsiteY58" fmla="*/ 317198 h 346485"/>
                      <a:gd name="connsiteX59" fmla="*/ 217513 w 254999"/>
                      <a:gd name="connsiteY59" fmla="*/ 313227 h 346485"/>
                      <a:gd name="connsiteX60" fmla="*/ 224214 w 254999"/>
                      <a:gd name="connsiteY60" fmla="*/ 288159 h 346485"/>
                      <a:gd name="connsiteX61" fmla="*/ 224959 w 254999"/>
                      <a:gd name="connsiteY61" fmla="*/ 277735 h 346485"/>
                      <a:gd name="connsiteX62" fmla="*/ 234390 w 254999"/>
                      <a:gd name="connsiteY62" fmla="*/ 269792 h 346485"/>
                      <a:gd name="connsiteX63" fmla="*/ 238113 w 254999"/>
                      <a:gd name="connsiteY63" fmla="*/ 269296 h 346485"/>
                      <a:gd name="connsiteX64" fmla="*/ 252012 w 254999"/>
                      <a:gd name="connsiteY64" fmla="*/ 279720 h 346485"/>
                      <a:gd name="connsiteX65" fmla="*/ 230916 w 254999"/>
                      <a:gd name="connsiteY65" fmla="*/ 339288 h 346485"/>
                      <a:gd name="connsiteX66" fmla="*/ 198153 w 254999"/>
                      <a:gd name="connsiteY66" fmla="*/ 346485 h 346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</a:cxnLst>
                    <a:rect l="l" t="t" r="r" b="b"/>
                    <a:pathLst>
                      <a:path w="254999" h="346485">
                        <a:moveTo>
                          <a:pt x="198153" y="346485"/>
                        </a:moveTo>
                        <a:cubicBezTo>
                          <a:pt x="188225" y="346485"/>
                          <a:pt x="178049" y="344996"/>
                          <a:pt x="168866" y="343755"/>
                        </a:cubicBezTo>
                        <a:lnTo>
                          <a:pt x="166136" y="343259"/>
                        </a:lnTo>
                        <a:cubicBezTo>
                          <a:pt x="145535" y="340529"/>
                          <a:pt x="124935" y="335317"/>
                          <a:pt x="104830" y="327871"/>
                        </a:cubicBezTo>
                        <a:cubicBezTo>
                          <a:pt x="86712" y="321169"/>
                          <a:pt x="61892" y="312234"/>
                          <a:pt x="50971" y="291137"/>
                        </a:cubicBezTo>
                        <a:cubicBezTo>
                          <a:pt x="44270" y="278479"/>
                          <a:pt x="44022" y="263339"/>
                          <a:pt x="49730" y="251426"/>
                        </a:cubicBezTo>
                        <a:cubicBezTo>
                          <a:pt x="47497" y="250433"/>
                          <a:pt x="45511" y="249440"/>
                          <a:pt x="43525" y="248447"/>
                        </a:cubicBezTo>
                        <a:cubicBezTo>
                          <a:pt x="18706" y="235541"/>
                          <a:pt x="3317" y="209976"/>
                          <a:pt x="4062" y="183171"/>
                        </a:cubicBezTo>
                        <a:cubicBezTo>
                          <a:pt x="4558" y="163563"/>
                          <a:pt x="13990" y="145196"/>
                          <a:pt x="29130" y="132290"/>
                        </a:cubicBezTo>
                        <a:cubicBezTo>
                          <a:pt x="24414" y="129063"/>
                          <a:pt x="19947" y="125340"/>
                          <a:pt x="16224" y="120873"/>
                        </a:cubicBezTo>
                        <a:cubicBezTo>
                          <a:pt x="-406" y="101017"/>
                          <a:pt x="-4625" y="73715"/>
                          <a:pt x="5303" y="49392"/>
                        </a:cubicBezTo>
                        <a:cubicBezTo>
                          <a:pt x="14486" y="27302"/>
                          <a:pt x="34838" y="10921"/>
                          <a:pt x="66360" y="745"/>
                        </a:cubicBezTo>
                        <a:cubicBezTo>
                          <a:pt x="67849" y="248"/>
                          <a:pt x="69586" y="0"/>
                          <a:pt x="71075" y="0"/>
                        </a:cubicBezTo>
                        <a:cubicBezTo>
                          <a:pt x="77777" y="0"/>
                          <a:pt x="83237" y="4964"/>
                          <a:pt x="84478" y="12162"/>
                        </a:cubicBezTo>
                        <a:cubicBezTo>
                          <a:pt x="85471" y="18615"/>
                          <a:pt x="82741" y="26061"/>
                          <a:pt x="74550" y="28791"/>
                        </a:cubicBezTo>
                        <a:cubicBezTo>
                          <a:pt x="50227" y="36982"/>
                          <a:pt x="35831" y="48399"/>
                          <a:pt x="31116" y="64284"/>
                        </a:cubicBezTo>
                        <a:cubicBezTo>
                          <a:pt x="26648" y="79175"/>
                          <a:pt x="30619" y="94812"/>
                          <a:pt x="41788" y="105236"/>
                        </a:cubicBezTo>
                        <a:cubicBezTo>
                          <a:pt x="53205" y="115661"/>
                          <a:pt x="70083" y="116405"/>
                          <a:pt x="86216" y="117150"/>
                        </a:cubicBezTo>
                        <a:cubicBezTo>
                          <a:pt x="87705" y="117150"/>
                          <a:pt x="89442" y="117398"/>
                          <a:pt x="90931" y="117398"/>
                        </a:cubicBezTo>
                        <a:cubicBezTo>
                          <a:pt x="100859" y="117894"/>
                          <a:pt x="108802" y="118143"/>
                          <a:pt x="116248" y="118143"/>
                        </a:cubicBezTo>
                        <a:cubicBezTo>
                          <a:pt x="129402" y="118143"/>
                          <a:pt x="141068" y="117398"/>
                          <a:pt x="151492" y="116157"/>
                        </a:cubicBezTo>
                        <a:cubicBezTo>
                          <a:pt x="162661" y="114668"/>
                          <a:pt x="172093" y="112682"/>
                          <a:pt x="180531" y="109952"/>
                        </a:cubicBezTo>
                        <a:cubicBezTo>
                          <a:pt x="183013" y="109207"/>
                          <a:pt x="186736" y="106974"/>
                          <a:pt x="188225" y="105484"/>
                        </a:cubicBezTo>
                        <a:cubicBezTo>
                          <a:pt x="184502" y="101265"/>
                          <a:pt x="183758" y="96053"/>
                          <a:pt x="185743" y="90841"/>
                        </a:cubicBezTo>
                        <a:cubicBezTo>
                          <a:pt x="187977" y="85132"/>
                          <a:pt x="193686" y="81161"/>
                          <a:pt x="199643" y="81161"/>
                        </a:cubicBezTo>
                        <a:cubicBezTo>
                          <a:pt x="203366" y="81161"/>
                          <a:pt x="206840" y="82650"/>
                          <a:pt x="209571" y="85380"/>
                        </a:cubicBezTo>
                        <a:cubicBezTo>
                          <a:pt x="215031" y="90841"/>
                          <a:pt x="217761" y="98287"/>
                          <a:pt x="217513" y="105981"/>
                        </a:cubicBezTo>
                        <a:cubicBezTo>
                          <a:pt x="217016" y="114668"/>
                          <a:pt x="212549" y="123355"/>
                          <a:pt x="205599" y="129063"/>
                        </a:cubicBezTo>
                        <a:cubicBezTo>
                          <a:pt x="193438" y="138991"/>
                          <a:pt x="176064" y="141721"/>
                          <a:pt x="162165" y="143955"/>
                        </a:cubicBezTo>
                        <a:cubicBezTo>
                          <a:pt x="147769" y="146189"/>
                          <a:pt x="132132" y="147430"/>
                          <a:pt x="114510" y="147430"/>
                        </a:cubicBezTo>
                        <a:cubicBezTo>
                          <a:pt x="114510" y="147430"/>
                          <a:pt x="114510" y="147430"/>
                          <a:pt x="114510" y="147430"/>
                        </a:cubicBezTo>
                        <a:cubicBezTo>
                          <a:pt x="105575" y="147430"/>
                          <a:pt x="96143" y="147182"/>
                          <a:pt x="85223" y="146685"/>
                        </a:cubicBezTo>
                        <a:cubicBezTo>
                          <a:pt x="79266" y="146437"/>
                          <a:pt x="72316" y="145941"/>
                          <a:pt x="65367" y="144948"/>
                        </a:cubicBezTo>
                        <a:cubicBezTo>
                          <a:pt x="63878" y="146189"/>
                          <a:pt x="62140" y="147182"/>
                          <a:pt x="60403" y="147678"/>
                        </a:cubicBezTo>
                        <a:cubicBezTo>
                          <a:pt x="42036" y="153883"/>
                          <a:pt x="30371" y="173243"/>
                          <a:pt x="33598" y="192106"/>
                        </a:cubicBezTo>
                        <a:cubicBezTo>
                          <a:pt x="40547" y="230577"/>
                          <a:pt x="87953" y="233059"/>
                          <a:pt x="122453" y="235044"/>
                        </a:cubicBezTo>
                        <a:lnTo>
                          <a:pt x="167129" y="237526"/>
                        </a:lnTo>
                        <a:cubicBezTo>
                          <a:pt x="171348" y="237775"/>
                          <a:pt x="175567" y="238023"/>
                          <a:pt x="179787" y="238023"/>
                        </a:cubicBezTo>
                        <a:cubicBezTo>
                          <a:pt x="186736" y="238023"/>
                          <a:pt x="192197" y="237278"/>
                          <a:pt x="197161" y="235789"/>
                        </a:cubicBezTo>
                        <a:cubicBezTo>
                          <a:pt x="204110" y="233803"/>
                          <a:pt x="209571" y="228591"/>
                          <a:pt x="212301" y="221890"/>
                        </a:cubicBezTo>
                        <a:cubicBezTo>
                          <a:pt x="214783" y="215437"/>
                          <a:pt x="214286" y="208239"/>
                          <a:pt x="211060" y="202282"/>
                        </a:cubicBezTo>
                        <a:cubicBezTo>
                          <a:pt x="208330" y="197814"/>
                          <a:pt x="208330" y="192602"/>
                          <a:pt x="210811" y="188135"/>
                        </a:cubicBezTo>
                        <a:cubicBezTo>
                          <a:pt x="213542" y="183419"/>
                          <a:pt x="218754" y="180440"/>
                          <a:pt x="224214" y="180440"/>
                        </a:cubicBezTo>
                        <a:cubicBezTo>
                          <a:pt x="229178" y="180440"/>
                          <a:pt x="233646" y="183171"/>
                          <a:pt x="236376" y="187638"/>
                        </a:cubicBezTo>
                        <a:cubicBezTo>
                          <a:pt x="244070" y="200793"/>
                          <a:pt x="245311" y="217422"/>
                          <a:pt x="240099" y="231818"/>
                        </a:cubicBezTo>
                        <a:cubicBezTo>
                          <a:pt x="234142" y="247703"/>
                          <a:pt x="221732" y="259120"/>
                          <a:pt x="205103" y="264084"/>
                        </a:cubicBezTo>
                        <a:cubicBezTo>
                          <a:pt x="197905" y="266317"/>
                          <a:pt x="189963" y="267310"/>
                          <a:pt x="180283" y="267310"/>
                        </a:cubicBezTo>
                        <a:cubicBezTo>
                          <a:pt x="174823" y="267310"/>
                          <a:pt x="169362" y="267062"/>
                          <a:pt x="164150" y="266814"/>
                        </a:cubicBezTo>
                        <a:lnTo>
                          <a:pt x="147273" y="265821"/>
                        </a:lnTo>
                        <a:cubicBezTo>
                          <a:pt x="136848" y="265325"/>
                          <a:pt x="126672" y="264828"/>
                          <a:pt x="116248" y="264084"/>
                        </a:cubicBezTo>
                        <a:cubicBezTo>
                          <a:pt x="104582" y="263339"/>
                          <a:pt x="92420" y="262594"/>
                          <a:pt x="80259" y="260609"/>
                        </a:cubicBezTo>
                        <a:cubicBezTo>
                          <a:pt x="80011" y="260857"/>
                          <a:pt x="79514" y="261105"/>
                          <a:pt x="79018" y="261353"/>
                        </a:cubicBezTo>
                        <a:cubicBezTo>
                          <a:pt x="75047" y="263587"/>
                          <a:pt x="74798" y="268551"/>
                          <a:pt x="75047" y="271530"/>
                        </a:cubicBezTo>
                        <a:cubicBezTo>
                          <a:pt x="75543" y="276742"/>
                          <a:pt x="78521" y="281706"/>
                          <a:pt x="84478" y="286173"/>
                        </a:cubicBezTo>
                        <a:cubicBezTo>
                          <a:pt x="95647" y="295108"/>
                          <a:pt x="111284" y="299824"/>
                          <a:pt x="124935" y="304292"/>
                        </a:cubicBezTo>
                        <a:lnTo>
                          <a:pt x="126672" y="304788"/>
                        </a:lnTo>
                        <a:cubicBezTo>
                          <a:pt x="143550" y="310000"/>
                          <a:pt x="159931" y="313723"/>
                          <a:pt x="175319" y="315461"/>
                        </a:cubicBezTo>
                        <a:cubicBezTo>
                          <a:pt x="184751" y="316453"/>
                          <a:pt x="192445" y="316950"/>
                          <a:pt x="199643" y="317198"/>
                        </a:cubicBezTo>
                        <a:lnTo>
                          <a:pt x="200139" y="317198"/>
                        </a:lnTo>
                        <a:cubicBezTo>
                          <a:pt x="206344" y="317198"/>
                          <a:pt x="212797" y="316702"/>
                          <a:pt x="217513" y="313227"/>
                        </a:cubicBezTo>
                        <a:cubicBezTo>
                          <a:pt x="224959" y="307767"/>
                          <a:pt x="227689" y="297342"/>
                          <a:pt x="224214" y="288159"/>
                        </a:cubicBezTo>
                        <a:cubicBezTo>
                          <a:pt x="222973" y="284932"/>
                          <a:pt x="223221" y="281209"/>
                          <a:pt x="224959" y="277735"/>
                        </a:cubicBezTo>
                        <a:cubicBezTo>
                          <a:pt x="226944" y="274012"/>
                          <a:pt x="230667" y="270785"/>
                          <a:pt x="234390" y="269792"/>
                        </a:cubicBezTo>
                        <a:cubicBezTo>
                          <a:pt x="235631" y="269544"/>
                          <a:pt x="236872" y="269296"/>
                          <a:pt x="238113" y="269296"/>
                        </a:cubicBezTo>
                        <a:cubicBezTo>
                          <a:pt x="244070" y="269296"/>
                          <a:pt x="249530" y="273267"/>
                          <a:pt x="252012" y="279720"/>
                        </a:cubicBezTo>
                        <a:cubicBezTo>
                          <a:pt x="260203" y="301065"/>
                          <a:pt x="251020" y="327126"/>
                          <a:pt x="230916" y="339288"/>
                        </a:cubicBezTo>
                        <a:cubicBezTo>
                          <a:pt x="221980" y="344004"/>
                          <a:pt x="211308" y="346485"/>
                          <a:pt x="198153" y="34648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3" name="Freeform: Shape 62">
                    <a:extLst>
                      <a:ext uri="{FF2B5EF4-FFF2-40B4-BE49-F238E27FC236}">
                        <a16:creationId xmlns:a16="http://schemas.microsoft.com/office/drawing/2014/main" id="{2005F50B-6E99-FC83-4FFC-04244A962E5D}"/>
                      </a:ext>
                    </a:extLst>
                  </p:cNvPr>
                  <p:cNvSpPr/>
                  <p:nvPr/>
                </p:nvSpPr>
                <p:spPr>
                  <a:xfrm>
                    <a:off x="8729416" y="3946108"/>
                    <a:ext cx="93804" cy="79822"/>
                  </a:xfrm>
                  <a:custGeom>
                    <a:avLst/>
                    <a:gdLst>
                      <a:gd name="connsiteX0" fmla="*/ 4964 w 93804"/>
                      <a:gd name="connsiteY0" fmla="*/ 17760 h 79822"/>
                      <a:gd name="connsiteX1" fmla="*/ 75701 w 93804"/>
                      <a:gd name="connsiteY1" fmla="*/ 75094 h 79822"/>
                      <a:gd name="connsiteX2" fmla="*/ 88855 w 93804"/>
                      <a:gd name="connsiteY2" fmla="*/ 78569 h 79822"/>
                      <a:gd name="connsiteX3" fmla="*/ 92330 w 93804"/>
                      <a:gd name="connsiteY3" fmla="*/ 65414 h 79822"/>
                      <a:gd name="connsiteX4" fmla="*/ 14396 w 93804"/>
                      <a:gd name="connsiteY4" fmla="*/ 1131 h 79822"/>
                      <a:gd name="connsiteX5" fmla="*/ 1241 w 93804"/>
                      <a:gd name="connsiteY5" fmla="*/ 4854 h 79822"/>
                      <a:gd name="connsiteX6" fmla="*/ 4964 w 93804"/>
                      <a:gd name="connsiteY6" fmla="*/ 17760 h 79822"/>
                      <a:gd name="connsiteX7" fmla="*/ 4964 w 93804"/>
                      <a:gd name="connsiteY7" fmla="*/ 17760 h 798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804" h="79822">
                        <a:moveTo>
                          <a:pt x="4964" y="17760"/>
                        </a:moveTo>
                        <a:cubicBezTo>
                          <a:pt x="32762" y="30666"/>
                          <a:pt x="57334" y="50274"/>
                          <a:pt x="75701" y="75094"/>
                        </a:cubicBezTo>
                        <a:cubicBezTo>
                          <a:pt x="78927" y="79313"/>
                          <a:pt x="84139" y="81299"/>
                          <a:pt x="88855" y="78569"/>
                        </a:cubicBezTo>
                        <a:cubicBezTo>
                          <a:pt x="93075" y="76087"/>
                          <a:pt x="95557" y="69634"/>
                          <a:pt x="92330" y="65414"/>
                        </a:cubicBezTo>
                        <a:cubicBezTo>
                          <a:pt x="71978" y="37864"/>
                          <a:pt x="45420" y="15526"/>
                          <a:pt x="14396" y="1131"/>
                        </a:cubicBezTo>
                        <a:cubicBezTo>
                          <a:pt x="9680" y="-1103"/>
                          <a:pt x="3971" y="-110"/>
                          <a:pt x="1241" y="4854"/>
                        </a:cubicBezTo>
                        <a:cubicBezTo>
                          <a:pt x="-1241" y="8825"/>
                          <a:pt x="0" y="15526"/>
                          <a:pt x="4964" y="17760"/>
                        </a:cubicBezTo>
                        <a:lnTo>
                          <a:pt x="4964" y="17760"/>
                        </a:ln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28F2C54A-39FF-9323-7DB7-11855A768958}"/>
                    </a:ext>
                  </a:extLst>
                </p:cNvPr>
                <p:cNvSpPr/>
                <p:nvPr/>
              </p:nvSpPr>
              <p:spPr>
                <a:xfrm>
                  <a:off x="8781534" y="3756360"/>
                  <a:ext cx="1571931" cy="968981"/>
                </a:xfrm>
                <a:custGeom>
                  <a:avLst/>
                  <a:gdLst>
                    <a:gd name="connsiteX0" fmla="*/ 1548516 w 1571931"/>
                    <a:gd name="connsiteY0" fmla="*/ 394898 h 968981"/>
                    <a:gd name="connsiteX1" fmla="*/ 813847 w 1571931"/>
                    <a:gd name="connsiteY1" fmla="*/ 299838 h 968981"/>
                    <a:gd name="connsiteX2" fmla="*/ 159099 w 1571931"/>
                    <a:gd name="connsiteY2" fmla="*/ 3737 h 968981"/>
                    <a:gd name="connsiteX3" fmla="*/ 19363 w 1571931"/>
                    <a:gd name="connsiteY3" fmla="*/ 340046 h 968981"/>
                    <a:gd name="connsiteX4" fmla="*/ 1386194 w 1571931"/>
                    <a:gd name="connsiteY4" fmla="*/ 968982 h 968981"/>
                    <a:gd name="connsiteX5" fmla="*/ 1548516 w 1571931"/>
                    <a:gd name="connsiteY5" fmla="*/ 394898 h 968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71931" h="968981">
                      <a:moveTo>
                        <a:pt x="1548516" y="394898"/>
                      </a:moveTo>
                      <a:cubicBezTo>
                        <a:pt x="1548516" y="394898"/>
                        <a:pt x="953832" y="343521"/>
                        <a:pt x="813847" y="299838"/>
                      </a:cubicBezTo>
                      <a:cubicBezTo>
                        <a:pt x="673863" y="256155"/>
                        <a:pt x="330605" y="115178"/>
                        <a:pt x="159099" y="3737"/>
                      </a:cubicBezTo>
                      <a:cubicBezTo>
                        <a:pt x="94567" y="-38209"/>
                        <a:pt x="-52614" y="285690"/>
                        <a:pt x="19363" y="340046"/>
                      </a:cubicBezTo>
                      <a:cubicBezTo>
                        <a:pt x="633407" y="802937"/>
                        <a:pt x="1386194" y="968982"/>
                        <a:pt x="1386194" y="968982"/>
                      </a:cubicBezTo>
                      <a:cubicBezTo>
                        <a:pt x="1386194" y="968982"/>
                        <a:pt x="1650526" y="430887"/>
                        <a:pt x="1548516" y="394898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5B9049BF-5969-798F-18CD-E9609819A95C}"/>
                    </a:ext>
                  </a:extLst>
                </p:cNvPr>
                <p:cNvSpPr/>
                <p:nvPr/>
              </p:nvSpPr>
              <p:spPr>
                <a:xfrm>
                  <a:off x="8773843" y="3741298"/>
                  <a:ext cx="1655918" cy="421325"/>
                </a:xfrm>
                <a:custGeom>
                  <a:avLst/>
                  <a:gdLst>
                    <a:gd name="connsiteX0" fmla="*/ 1639603 w 1655918"/>
                    <a:gd name="connsiteY0" fmla="*/ 279904 h 421325"/>
                    <a:gd name="connsiteX1" fmla="*/ 1472317 w 1655918"/>
                    <a:gd name="connsiteY1" fmla="*/ 386877 h 421325"/>
                    <a:gd name="connsiteX2" fmla="*/ 1467849 w 1655918"/>
                    <a:gd name="connsiteY2" fmla="*/ 386133 h 421325"/>
                    <a:gd name="connsiteX3" fmla="*/ 930747 w 1655918"/>
                    <a:gd name="connsiteY3" fmla="*/ 324331 h 421325"/>
                    <a:gd name="connsiteX4" fmla="*/ 417968 w 1655918"/>
                    <a:gd name="connsiteY4" fmla="*/ 152578 h 421325"/>
                    <a:gd name="connsiteX5" fmla="*/ 149665 w 1655918"/>
                    <a:gd name="connsiteY5" fmla="*/ 10360 h 421325"/>
                    <a:gd name="connsiteX6" fmla="*/ 148424 w 1655918"/>
                    <a:gd name="connsiteY6" fmla="*/ 9615 h 421325"/>
                    <a:gd name="connsiteX7" fmla="*/ 122860 w 1655918"/>
                    <a:gd name="connsiteY7" fmla="*/ 4900 h 421325"/>
                    <a:gd name="connsiteX8" fmla="*/ 1 w 1655918"/>
                    <a:gd name="connsiteY8" fmla="*/ 304227 h 421325"/>
                    <a:gd name="connsiteX9" fmla="*/ 32267 w 1655918"/>
                    <a:gd name="connsiteY9" fmla="*/ 304227 h 421325"/>
                    <a:gd name="connsiteX10" fmla="*/ 135022 w 1655918"/>
                    <a:gd name="connsiteY10" fmla="*/ 39151 h 421325"/>
                    <a:gd name="connsiteX11" fmla="*/ 627944 w 1655918"/>
                    <a:gd name="connsiteY11" fmla="*/ 271465 h 421325"/>
                    <a:gd name="connsiteX12" fmla="*/ 1160331 w 1655918"/>
                    <a:gd name="connsiteY12" fmla="*/ 397302 h 421325"/>
                    <a:gd name="connsiteX13" fmla="*/ 1463630 w 1655918"/>
                    <a:gd name="connsiteY13" fmla="*/ 418399 h 421325"/>
                    <a:gd name="connsiteX14" fmla="*/ 1480259 w 1655918"/>
                    <a:gd name="connsiteY14" fmla="*/ 419143 h 421325"/>
                    <a:gd name="connsiteX15" fmla="*/ 1646304 w 1655918"/>
                    <a:gd name="connsiteY15" fmla="*/ 317630 h 421325"/>
                    <a:gd name="connsiteX16" fmla="*/ 1639603 w 1655918"/>
                    <a:gd name="connsiteY16" fmla="*/ 279904 h 421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655918" h="421325">
                      <a:moveTo>
                        <a:pt x="1639603" y="279904"/>
                      </a:moveTo>
                      <a:cubicBezTo>
                        <a:pt x="1586488" y="319367"/>
                        <a:pt x="1530643" y="355108"/>
                        <a:pt x="1472317" y="386877"/>
                      </a:cubicBezTo>
                      <a:cubicBezTo>
                        <a:pt x="1470827" y="386381"/>
                        <a:pt x="1469338" y="386381"/>
                        <a:pt x="1467849" y="386133"/>
                      </a:cubicBezTo>
                      <a:cubicBezTo>
                        <a:pt x="1287160" y="384395"/>
                        <a:pt x="1106968" y="363795"/>
                        <a:pt x="930747" y="324331"/>
                      </a:cubicBezTo>
                      <a:cubicBezTo>
                        <a:pt x="754526" y="284868"/>
                        <a:pt x="582276" y="227534"/>
                        <a:pt x="417968" y="152578"/>
                      </a:cubicBezTo>
                      <a:cubicBezTo>
                        <a:pt x="325887" y="110384"/>
                        <a:pt x="236287" y="62978"/>
                        <a:pt x="149665" y="10360"/>
                      </a:cubicBezTo>
                      <a:cubicBezTo>
                        <a:pt x="149169" y="10112"/>
                        <a:pt x="148921" y="9864"/>
                        <a:pt x="148424" y="9615"/>
                      </a:cubicBezTo>
                      <a:cubicBezTo>
                        <a:pt x="143957" y="680"/>
                        <a:pt x="131795" y="-4284"/>
                        <a:pt x="122860" y="4900"/>
                      </a:cubicBezTo>
                      <a:cubicBezTo>
                        <a:pt x="45918" y="85068"/>
                        <a:pt x="1739" y="193034"/>
                        <a:pt x="1" y="304227"/>
                      </a:cubicBezTo>
                      <a:cubicBezTo>
                        <a:pt x="-247" y="325076"/>
                        <a:pt x="32019" y="325076"/>
                        <a:pt x="32267" y="304227"/>
                      </a:cubicBezTo>
                      <a:cubicBezTo>
                        <a:pt x="33756" y="206933"/>
                        <a:pt x="70490" y="111873"/>
                        <a:pt x="135022" y="39151"/>
                      </a:cubicBezTo>
                      <a:cubicBezTo>
                        <a:pt x="290642" y="133466"/>
                        <a:pt x="456191" y="211401"/>
                        <a:pt x="627944" y="271465"/>
                      </a:cubicBezTo>
                      <a:cubicBezTo>
                        <a:pt x="800443" y="331777"/>
                        <a:pt x="979146" y="373723"/>
                        <a:pt x="1160331" y="397302"/>
                      </a:cubicBezTo>
                      <a:cubicBezTo>
                        <a:pt x="1260851" y="410208"/>
                        <a:pt x="1362117" y="417406"/>
                        <a:pt x="1463630" y="418399"/>
                      </a:cubicBezTo>
                      <a:cubicBezTo>
                        <a:pt x="1468097" y="421625"/>
                        <a:pt x="1474054" y="422618"/>
                        <a:pt x="1480259" y="419143"/>
                      </a:cubicBezTo>
                      <a:cubicBezTo>
                        <a:pt x="1541316" y="386133"/>
                        <a:pt x="1590459" y="359079"/>
                        <a:pt x="1646304" y="317630"/>
                      </a:cubicBezTo>
                      <a:cubicBezTo>
                        <a:pt x="1662933" y="305716"/>
                        <a:pt x="1656232" y="267494"/>
                        <a:pt x="1639603" y="27990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24974B87-6644-783E-B036-CC383DF45383}"/>
                    </a:ext>
                  </a:extLst>
                </p:cNvPr>
                <p:cNvSpPr/>
                <p:nvPr/>
              </p:nvSpPr>
              <p:spPr>
                <a:xfrm>
                  <a:off x="8851990" y="4119473"/>
                  <a:ext cx="1238073" cy="1694220"/>
                </a:xfrm>
                <a:custGeom>
                  <a:avLst/>
                  <a:gdLst>
                    <a:gd name="connsiteX0" fmla="*/ 1174513 w 1238073"/>
                    <a:gd name="connsiteY0" fmla="*/ 1088367 h 1694220"/>
                    <a:gd name="connsiteX1" fmla="*/ 1133312 w 1238073"/>
                    <a:gd name="connsiteY1" fmla="*/ 1587991 h 1694220"/>
                    <a:gd name="connsiteX2" fmla="*/ 1123136 w 1238073"/>
                    <a:gd name="connsiteY2" fmla="*/ 1694220 h 1694220"/>
                    <a:gd name="connsiteX3" fmla="*/ 1155402 w 1238073"/>
                    <a:gd name="connsiteY3" fmla="*/ 1694220 h 1694220"/>
                    <a:gd name="connsiteX4" fmla="*/ 1184689 w 1238073"/>
                    <a:gd name="connsiteY4" fmla="*/ 1369080 h 1694220"/>
                    <a:gd name="connsiteX5" fmla="*/ 1221422 w 1238073"/>
                    <a:gd name="connsiteY5" fmla="*/ 869207 h 1694220"/>
                    <a:gd name="connsiteX6" fmla="*/ 1237307 w 1238073"/>
                    <a:gd name="connsiteY6" fmla="*/ 596189 h 1694220"/>
                    <a:gd name="connsiteX7" fmla="*/ 1237555 w 1238073"/>
                    <a:gd name="connsiteY7" fmla="*/ 593459 h 1694220"/>
                    <a:gd name="connsiteX8" fmla="*/ 1238052 w 1238073"/>
                    <a:gd name="connsiteY8" fmla="*/ 585516 h 1694220"/>
                    <a:gd name="connsiteX9" fmla="*/ 1210750 w 1238073"/>
                    <a:gd name="connsiteY9" fmla="*/ 574347 h 1694220"/>
                    <a:gd name="connsiteX10" fmla="*/ 734208 w 1238073"/>
                    <a:gd name="connsiteY10" fmla="*/ 403835 h 1694220"/>
                    <a:gd name="connsiteX11" fmla="*/ 270325 w 1238073"/>
                    <a:gd name="connsiteY11" fmla="*/ 164819 h 1694220"/>
                    <a:gd name="connsiteX12" fmla="*/ 23367 w 1238073"/>
                    <a:gd name="connsiteY12" fmla="*/ 2994 h 1694220"/>
                    <a:gd name="connsiteX13" fmla="*/ 6986 w 1238073"/>
                    <a:gd name="connsiteY13" fmla="*/ 30792 h 1694220"/>
                    <a:gd name="connsiteX14" fmla="*/ 455481 w 1238073"/>
                    <a:gd name="connsiteY14" fmla="*/ 306044 h 1694220"/>
                    <a:gd name="connsiteX15" fmla="*/ 934505 w 1238073"/>
                    <a:gd name="connsiteY15" fmla="*/ 518254 h 1694220"/>
                    <a:gd name="connsiteX16" fmla="*/ 1204545 w 1238073"/>
                    <a:gd name="connsiteY16" fmla="*/ 606117 h 1694220"/>
                    <a:gd name="connsiteX17" fmla="*/ 1174513 w 1238073"/>
                    <a:gd name="connsiteY17" fmla="*/ 1088367 h 169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238073" h="1694220">
                      <a:moveTo>
                        <a:pt x="1174513" y="1088367"/>
                      </a:moveTo>
                      <a:cubicBezTo>
                        <a:pt x="1162351" y="1254909"/>
                        <a:pt x="1148700" y="1421450"/>
                        <a:pt x="1133312" y="1587991"/>
                      </a:cubicBezTo>
                      <a:cubicBezTo>
                        <a:pt x="1130085" y="1623484"/>
                        <a:pt x="1126611" y="1658728"/>
                        <a:pt x="1123136" y="1694220"/>
                      </a:cubicBezTo>
                      <a:lnTo>
                        <a:pt x="1155402" y="1694220"/>
                      </a:lnTo>
                      <a:cubicBezTo>
                        <a:pt x="1165826" y="1586005"/>
                        <a:pt x="1175754" y="1477543"/>
                        <a:pt x="1184689" y="1369080"/>
                      </a:cubicBezTo>
                      <a:cubicBezTo>
                        <a:pt x="1198588" y="1202538"/>
                        <a:pt x="1210998" y="1035997"/>
                        <a:pt x="1221422" y="869207"/>
                      </a:cubicBezTo>
                      <a:cubicBezTo>
                        <a:pt x="1227131" y="778367"/>
                        <a:pt x="1232591" y="687278"/>
                        <a:pt x="1237307" y="596189"/>
                      </a:cubicBezTo>
                      <a:cubicBezTo>
                        <a:pt x="1237307" y="595196"/>
                        <a:pt x="1237555" y="594451"/>
                        <a:pt x="1237555" y="593459"/>
                      </a:cubicBezTo>
                      <a:cubicBezTo>
                        <a:pt x="1237803" y="590728"/>
                        <a:pt x="1237803" y="588246"/>
                        <a:pt x="1238052" y="585516"/>
                      </a:cubicBezTo>
                      <a:cubicBezTo>
                        <a:pt x="1238796" y="569631"/>
                        <a:pt x="1220181" y="565908"/>
                        <a:pt x="1210750" y="574347"/>
                      </a:cubicBezTo>
                      <a:cubicBezTo>
                        <a:pt x="1048428" y="527934"/>
                        <a:pt x="889084" y="471097"/>
                        <a:pt x="734208" y="403835"/>
                      </a:cubicBezTo>
                      <a:cubicBezTo>
                        <a:pt x="574368" y="334587"/>
                        <a:pt x="419244" y="254667"/>
                        <a:pt x="270325" y="164819"/>
                      </a:cubicBezTo>
                      <a:cubicBezTo>
                        <a:pt x="185937" y="113938"/>
                        <a:pt x="103535" y="60079"/>
                        <a:pt x="23367" y="2994"/>
                      </a:cubicBezTo>
                      <a:cubicBezTo>
                        <a:pt x="6489" y="-9168"/>
                        <a:pt x="-9644" y="18878"/>
                        <a:pt x="6986" y="30792"/>
                      </a:cubicBezTo>
                      <a:cubicBezTo>
                        <a:pt x="150196" y="132553"/>
                        <a:pt x="300109" y="224635"/>
                        <a:pt x="455481" y="306044"/>
                      </a:cubicBezTo>
                      <a:cubicBezTo>
                        <a:pt x="610109" y="387205"/>
                        <a:pt x="770445" y="458190"/>
                        <a:pt x="934505" y="518254"/>
                      </a:cubicBezTo>
                      <a:cubicBezTo>
                        <a:pt x="1023360" y="550768"/>
                        <a:pt x="1113456" y="580056"/>
                        <a:pt x="1204545" y="606117"/>
                      </a:cubicBezTo>
                      <a:cubicBezTo>
                        <a:pt x="1196106" y="766949"/>
                        <a:pt x="1185930" y="927782"/>
                        <a:pt x="1174513" y="1088367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7" name="Graphic 4">
                <a:extLst>
                  <a:ext uri="{FF2B5EF4-FFF2-40B4-BE49-F238E27FC236}">
                    <a16:creationId xmlns:a16="http://schemas.microsoft.com/office/drawing/2014/main" id="{835365DF-86D5-755F-4BF1-63A18ECB5395}"/>
                  </a:ext>
                </a:extLst>
              </p:cNvPr>
              <p:cNvGrpSpPr/>
              <p:nvPr/>
            </p:nvGrpSpPr>
            <p:grpSpPr>
              <a:xfrm>
                <a:off x="9635854" y="2992117"/>
                <a:ext cx="2029993" cy="751396"/>
                <a:chOff x="9635854" y="2992117"/>
                <a:chExt cx="2029993" cy="751396"/>
              </a:xfrm>
            </p:grpSpPr>
            <p:grpSp>
              <p:nvGrpSpPr>
                <p:cNvPr id="68" name="Graphic 4">
                  <a:extLst>
                    <a:ext uri="{FF2B5EF4-FFF2-40B4-BE49-F238E27FC236}">
                      <a16:creationId xmlns:a16="http://schemas.microsoft.com/office/drawing/2014/main" id="{15993960-48C2-4E25-B2D0-2111CE193303}"/>
                    </a:ext>
                  </a:extLst>
                </p:cNvPr>
                <p:cNvGrpSpPr/>
                <p:nvPr/>
              </p:nvGrpSpPr>
              <p:grpSpPr>
                <a:xfrm>
                  <a:off x="9635854" y="3377070"/>
                  <a:ext cx="399749" cy="366442"/>
                  <a:chOff x="9635854" y="3377070"/>
                  <a:chExt cx="399749" cy="366442"/>
                </a:xfrm>
              </p:grpSpPr>
              <p:sp>
                <p:nvSpPr>
                  <p:cNvPr id="69" name="Freeform: Shape 68">
                    <a:extLst>
                      <a:ext uri="{FF2B5EF4-FFF2-40B4-BE49-F238E27FC236}">
                        <a16:creationId xmlns:a16="http://schemas.microsoft.com/office/drawing/2014/main" id="{47CE81A5-C86E-4BEC-DD4A-C257CFD28117}"/>
                      </a:ext>
                    </a:extLst>
                  </p:cNvPr>
                  <p:cNvSpPr/>
                  <p:nvPr/>
                </p:nvSpPr>
                <p:spPr>
                  <a:xfrm>
                    <a:off x="9635854" y="3377070"/>
                    <a:ext cx="399749" cy="366442"/>
                  </a:xfrm>
                  <a:custGeom>
                    <a:avLst/>
                    <a:gdLst>
                      <a:gd name="connsiteX0" fmla="*/ 365333 w 399749"/>
                      <a:gd name="connsiteY0" fmla="*/ 350512 h 366442"/>
                      <a:gd name="connsiteX1" fmla="*/ 2963 w 399749"/>
                      <a:gd name="connsiteY1" fmla="*/ 143514 h 366442"/>
                      <a:gd name="connsiteX2" fmla="*/ 115893 w 399749"/>
                      <a:gd name="connsiteY2" fmla="*/ 8990 h 366442"/>
                      <a:gd name="connsiteX3" fmla="*/ 397103 w 399749"/>
                      <a:gd name="connsiteY3" fmla="*/ 179255 h 366442"/>
                      <a:gd name="connsiteX4" fmla="*/ 365333 w 399749"/>
                      <a:gd name="connsiteY4" fmla="*/ 350512 h 3664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9749" h="366442">
                        <a:moveTo>
                          <a:pt x="365333" y="350512"/>
                        </a:moveTo>
                        <a:cubicBezTo>
                          <a:pt x="205741" y="414299"/>
                          <a:pt x="40441" y="274563"/>
                          <a:pt x="2963" y="143514"/>
                        </a:cubicBezTo>
                        <a:cubicBezTo>
                          <a:pt x="-13915" y="80223"/>
                          <a:pt x="43667" y="27853"/>
                          <a:pt x="115893" y="8990"/>
                        </a:cubicBezTo>
                        <a:cubicBezTo>
                          <a:pt x="264813" y="-32211"/>
                          <a:pt x="406534" y="75756"/>
                          <a:pt x="397103" y="179255"/>
                        </a:cubicBezTo>
                        <a:cubicBezTo>
                          <a:pt x="402563" y="243538"/>
                          <a:pt x="402811" y="333138"/>
                          <a:pt x="365333" y="3505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0" name="Freeform: Shape 69">
                    <a:extLst>
                      <a:ext uri="{FF2B5EF4-FFF2-40B4-BE49-F238E27FC236}">
                        <a16:creationId xmlns:a16="http://schemas.microsoft.com/office/drawing/2014/main" id="{24CF42E8-14F9-D554-2EDD-860FDA715BEE}"/>
                      </a:ext>
                    </a:extLst>
                  </p:cNvPr>
                  <p:cNvSpPr/>
                  <p:nvPr/>
                </p:nvSpPr>
                <p:spPr>
                  <a:xfrm>
                    <a:off x="9778223" y="3392514"/>
                    <a:ext cx="187852" cy="253914"/>
                  </a:xfrm>
                  <a:custGeom>
                    <a:avLst/>
                    <a:gdLst>
                      <a:gd name="connsiteX0" fmla="*/ 148504 w 187852"/>
                      <a:gd name="connsiteY0" fmla="*/ 217422 h 253914"/>
                      <a:gd name="connsiteX1" fmla="*/ 95886 w 187852"/>
                      <a:gd name="connsiteY1" fmla="*/ 253163 h 253914"/>
                      <a:gd name="connsiteX2" fmla="*/ 55678 w 187852"/>
                      <a:gd name="connsiteY2" fmla="*/ 151153 h 253914"/>
                      <a:gd name="connsiteX3" fmla="*/ 4053 w 187852"/>
                      <a:gd name="connsiteY3" fmla="*/ 114420 h 253914"/>
                      <a:gd name="connsiteX4" fmla="*/ 131875 w 187852"/>
                      <a:gd name="connsiteY4" fmla="*/ 73467 h 253914"/>
                      <a:gd name="connsiteX5" fmla="*/ 125918 w 187852"/>
                      <a:gd name="connsiteY5" fmla="*/ 0 h 253914"/>
                      <a:gd name="connsiteX6" fmla="*/ 185486 w 187852"/>
                      <a:gd name="connsiteY6" fmla="*/ 32762 h 253914"/>
                      <a:gd name="connsiteX7" fmla="*/ 148504 w 187852"/>
                      <a:gd name="connsiteY7" fmla="*/ 217422 h 2539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87852" h="253914">
                        <a:moveTo>
                          <a:pt x="148504" y="217422"/>
                        </a:moveTo>
                        <a:cubicBezTo>
                          <a:pt x="149497" y="225364"/>
                          <a:pt x="124926" y="259368"/>
                          <a:pt x="95886" y="253163"/>
                        </a:cubicBezTo>
                        <a:cubicBezTo>
                          <a:pt x="55430" y="231818"/>
                          <a:pt x="86703" y="173243"/>
                          <a:pt x="55678" y="151153"/>
                        </a:cubicBezTo>
                        <a:cubicBezTo>
                          <a:pt x="26639" y="145196"/>
                          <a:pt x="-12825" y="131545"/>
                          <a:pt x="4053" y="114420"/>
                        </a:cubicBezTo>
                        <a:cubicBezTo>
                          <a:pt x="38056" y="79920"/>
                          <a:pt x="120458" y="138743"/>
                          <a:pt x="131875" y="73467"/>
                        </a:cubicBezTo>
                        <a:cubicBezTo>
                          <a:pt x="135846" y="50633"/>
                          <a:pt x="134605" y="24323"/>
                          <a:pt x="125918" y="0"/>
                        </a:cubicBezTo>
                        <a:cubicBezTo>
                          <a:pt x="148008" y="8191"/>
                          <a:pt x="168112" y="19359"/>
                          <a:pt x="185486" y="32762"/>
                        </a:cubicBezTo>
                        <a:cubicBezTo>
                          <a:pt x="195662" y="93819"/>
                          <a:pt x="171090" y="161826"/>
                          <a:pt x="148504" y="217422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71" name="Graphic 4">
                  <a:extLst>
                    <a:ext uri="{FF2B5EF4-FFF2-40B4-BE49-F238E27FC236}">
                      <a16:creationId xmlns:a16="http://schemas.microsoft.com/office/drawing/2014/main" id="{CFEF81F9-946D-587D-A562-2FB29BB0D4AF}"/>
                    </a:ext>
                  </a:extLst>
                </p:cNvPr>
                <p:cNvGrpSpPr/>
                <p:nvPr/>
              </p:nvGrpSpPr>
              <p:grpSpPr>
                <a:xfrm>
                  <a:off x="11305110" y="2992117"/>
                  <a:ext cx="360737" cy="419012"/>
                  <a:chOff x="11305110" y="2992117"/>
                  <a:chExt cx="360737" cy="419012"/>
                </a:xfrm>
              </p:grpSpPr>
              <p:sp>
                <p:nvSpPr>
                  <p:cNvPr id="72" name="Freeform: Shape 71">
                    <a:extLst>
                      <a:ext uri="{FF2B5EF4-FFF2-40B4-BE49-F238E27FC236}">
                        <a16:creationId xmlns:a16="http://schemas.microsoft.com/office/drawing/2014/main" id="{41F18809-C339-F5CF-7155-50662C5BD110}"/>
                      </a:ext>
                    </a:extLst>
                  </p:cNvPr>
                  <p:cNvSpPr/>
                  <p:nvPr/>
                </p:nvSpPr>
                <p:spPr>
                  <a:xfrm>
                    <a:off x="11305110" y="2992117"/>
                    <a:ext cx="360737" cy="419012"/>
                  </a:xfrm>
                  <a:custGeom>
                    <a:avLst/>
                    <a:gdLst>
                      <a:gd name="connsiteX0" fmla="*/ 117263 w 360737"/>
                      <a:gd name="connsiteY0" fmla="*/ 419012 h 419012"/>
                      <a:gd name="connsiteX1" fmla="*/ 357519 w 360737"/>
                      <a:gd name="connsiteY1" fmla="*/ 77738 h 419012"/>
                      <a:gd name="connsiteX2" fmla="*/ 198176 w 360737"/>
                      <a:gd name="connsiteY2" fmla="*/ 3775 h 419012"/>
                      <a:gd name="connsiteX3" fmla="*/ 15750 w 360737"/>
                      <a:gd name="connsiteY3" fmla="*/ 277290 h 419012"/>
                      <a:gd name="connsiteX4" fmla="*/ 117263 w 360737"/>
                      <a:gd name="connsiteY4" fmla="*/ 419012 h 4190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60737" h="419012">
                        <a:moveTo>
                          <a:pt x="117263" y="419012"/>
                        </a:moveTo>
                        <a:cubicBezTo>
                          <a:pt x="289017" y="409084"/>
                          <a:pt x="379361" y="212262"/>
                          <a:pt x="357519" y="77738"/>
                        </a:cubicBezTo>
                        <a:cubicBezTo>
                          <a:pt x="345854" y="13207"/>
                          <a:pt x="271643" y="-9876"/>
                          <a:pt x="198176" y="3775"/>
                        </a:cubicBezTo>
                        <a:cubicBezTo>
                          <a:pt x="46030" y="29588"/>
                          <a:pt x="-36620" y="187442"/>
                          <a:pt x="15750" y="277290"/>
                        </a:cubicBezTo>
                        <a:cubicBezTo>
                          <a:pt x="38336" y="338099"/>
                          <a:pt x="76062" y="419260"/>
                          <a:pt x="117263" y="4190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73" name="Freeform: Shape 72">
                    <a:extLst>
                      <a:ext uri="{FF2B5EF4-FFF2-40B4-BE49-F238E27FC236}">
                        <a16:creationId xmlns:a16="http://schemas.microsoft.com/office/drawing/2014/main" id="{84219ACD-3B48-F968-851C-F7023ABFA4FB}"/>
                      </a:ext>
                    </a:extLst>
                  </p:cNvPr>
                  <p:cNvSpPr/>
                  <p:nvPr/>
                </p:nvSpPr>
                <p:spPr>
                  <a:xfrm>
                    <a:off x="11327809" y="3066877"/>
                    <a:ext cx="207440" cy="223465"/>
                  </a:xfrm>
                  <a:custGeom>
                    <a:avLst/>
                    <a:gdLst>
                      <a:gd name="connsiteX0" fmla="*/ 112186 w 207440"/>
                      <a:gd name="connsiteY0" fmla="*/ 206253 h 223465"/>
                      <a:gd name="connsiteX1" fmla="*/ 175229 w 207440"/>
                      <a:gd name="connsiteY1" fmla="*/ 216429 h 223465"/>
                      <a:gd name="connsiteX2" fmla="*/ 168279 w 207440"/>
                      <a:gd name="connsiteY2" fmla="*/ 106974 h 223465"/>
                      <a:gd name="connsiteX3" fmla="*/ 199304 w 207440"/>
                      <a:gd name="connsiteY3" fmla="*/ 51874 h 223465"/>
                      <a:gd name="connsiteX4" fmla="*/ 66021 w 207440"/>
                      <a:gd name="connsiteY4" fmla="*/ 68999 h 223465"/>
                      <a:gd name="connsiteX5" fmla="*/ 40208 w 207440"/>
                      <a:gd name="connsiteY5" fmla="*/ 0 h 223465"/>
                      <a:gd name="connsiteX6" fmla="*/ 0 w 207440"/>
                      <a:gd name="connsiteY6" fmla="*/ 54852 h 223465"/>
                      <a:gd name="connsiteX7" fmla="*/ 112186 w 207440"/>
                      <a:gd name="connsiteY7" fmla="*/ 206253 h 223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7440" h="223465">
                        <a:moveTo>
                          <a:pt x="112186" y="206253"/>
                        </a:moveTo>
                        <a:cubicBezTo>
                          <a:pt x="114668" y="213947"/>
                          <a:pt x="151401" y="234052"/>
                          <a:pt x="175229" y="216429"/>
                        </a:cubicBezTo>
                        <a:cubicBezTo>
                          <a:pt x="202778" y="179944"/>
                          <a:pt x="149664" y="140232"/>
                          <a:pt x="168279" y="106974"/>
                        </a:cubicBezTo>
                        <a:cubicBezTo>
                          <a:pt x="192106" y="89103"/>
                          <a:pt x="222138" y="60312"/>
                          <a:pt x="199304" y="51874"/>
                        </a:cubicBezTo>
                        <a:cubicBezTo>
                          <a:pt x="153883" y="34996"/>
                          <a:pt x="104243" y="123355"/>
                          <a:pt x="66021" y="68999"/>
                        </a:cubicBezTo>
                        <a:cubicBezTo>
                          <a:pt x="52618" y="50136"/>
                          <a:pt x="42690" y="25565"/>
                          <a:pt x="40208" y="0"/>
                        </a:cubicBezTo>
                        <a:cubicBezTo>
                          <a:pt x="23827" y="16878"/>
                          <a:pt x="10176" y="35493"/>
                          <a:pt x="0" y="54852"/>
                        </a:cubicBezTo>
                        <a:cubicBezTo>
                          <a:pt x="17125" y="114420"/>
                          <a:pt x="68255" y="165301"/>
                          <a:pt x="112186" y="206253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0DB9A49D-BD59-0FE2-ACB5-E34D5F7CE2CB}"/>
                  </a:ext>
                </a:extLst>
              </p:cNvPr>
              <p:cNvSpPr/>
              <p:nvPr/>
            </p:nvSpPr>
            <p:spPr>
              <a:xfrm>
                <a:off x="9739193" y="2163838"/>
                <a:ext cx="1717291" cy="1797609"/>
              </a:xfrm>
              <a:custGeom>
                <a:avLst/>
                <a:gdLst>
                  <a:gd name="connsiteX0" fmla="*/ 1710234 w 1717291"/>
                  <a:gd name="connsiteY0" fmla="*/ 731782 h 1797609"/>
                  <a:gd name="connsiteX1" fmla="*/ 1676479 w 1717291"/>
                  <a:gd name="connsiteY1" fmla="*/ 1213039 h 1797609"/>
                  <a:gd name="connsiteX2" fmla="*/ 1494549 w 1717291"/>
                  <a:gd name="connsiteY2" fmla="*/ 1525025 h 1797609"/>
                  <a:gd name="connsiteX3" fmla="*/ 1074349 w 1717291"/>
                  <a:gd name="connsiteY3" fmla="*/ 1790101 h 1797609"/>
                  <a:gd name="connsiteX4" fmla="*/ 610465 w 1717291"/>
                  <a:gd name="connsiteY4" fmla="*/ 1756843 h 1797609"/>
                  <a:gd name="connsiteX5" fmla="*/ 278623 w 1717291"/>
                  <a:gd name="connsiteY5" fmla="*/ 1539917 h 1797609"/>
                  <a:gd name="connsiteX6" fmla="*/ 49536 w 1717291"/>
                  <a:gd name="connsiteY6" fmla="*/ 1101350 h 1797609"/>
                  <a:gd name="connsiteX7" fmla="*/ 42338 w 1717291"/>
                  <a:gd name="connsiteY7" fmla="*/ 541661 h 1797609"/>
                  <a:gd name="connsiteX8" fmla="*/ 681946 w 1717291"/>
                  <a:gd name="connsiteY8" fmla="*/ 22429 h 1797609"/>
                  <a:gd name="connsiteX9" fmla="*/ 1448880 w 1717291"/>
                  <a:gd name="connsiteY9" fmla="*/ 194431 h 1797609"/>
                  <a:gd name="connsiteX10" fmla="*/ 1710234 w 1717291"/>
                  <a:gd name="connsiteY10" fmla="*/ 731782 h 1797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17291" h="1797609">
                    <a:moveTo>
                      <a:pt x="1710234" y="731782"/>
                    </a:moveTo>
                    <a:cubicBezTo>
                      <a:pt x="1730834" y="823863"/>
                      <a:pt x="1702292" y="1049228"/>
                      <a:pt x="1676479" y="1213039"/>
                    </a:cubicBezTo>
                    <a:cubicBezTo>
                      <a:pt x="1657120" y="1336146"/>
                      <a:pt x="1592091" y="1447339"/>
                      <a:pt x="1494549" y="1525025"/>
                    </a:cubicBezTo>
                    <a:cubicBezTo>
                      <a:pt x="1362011" y="1630261"/>
                      <a:pt x="1174621" y="1767764"/>
                      <a:pt x="1074349" y="1790101"/>
                    </a:cubicBezTo>
                    <a:cubicBezTo>
                      <a:pt x="979040" y="1811198"/>
                      <a:pt x="770553" y="1783896"/>
                      <a:pt x="610465" y="1756843"/>
                    </a:cubicBezTo>
                    <a:cubicBezTo>
                      <a:pt x="474452" y="1733760"/>
                      <a:pt x="354324" y="1655081"/>
                      <a:pt x="278623" y="1539917"/>
                    </a:cubicBezTo>
                    <a:cubicBezTo>
                      <a:pt x="187534" y="1401174"/>
                      <a:pt x="74604" y="1213536"/>
                      <a:pt x="49536" y="1101350"/>
                    </a:cubicBezTo>
                    <a:cubicBezTo>
                      <a:pt x="6597" y="908996"/>
                      <a:pt x="-32866" y="709692"/>
                      <a:pt x="42338" y="541661"/>
                    </a:cubicBezTo>
                    <a:cubicBezTo>
                      <a:pt x="155765" y="288002"/>
                      <a:pt x="386341" y="88202"/>
                      <a:pt x="681946" y="22429"/>
                    </a:cubicBezTo>
                    <a:cubicBezTo>
                      <a:pt x="962659" y="-40117"/>
                      <a:pt x="1241387" y="31613"/>
                      <a:pt x="1448880" y="194431"/>
                    </a:cubicBezTo>
                    <a:cubicBezTo>
                      <a:pt x="1604501" y="317041"/>
                      <a:pt x="1664317" y="524784"/>
                      <a:pt x="1710234" y="731782"/>
                    </a:cubicBezTo>
                    <a:close/>
                  </a:path>
                </a:pathLst>
              </a:custGeom>
              <a:solidFill>
                <a:srgbClr val="FAE3D5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75" name="Graphic 4">
                <a:extLst>
                  <a:ext uri="{FF2B5EF4-FFF2-40B4-BE49-F238E27FC236}">
                    <a16:creationId xmlns:a16="http://schemas.microsoft.com/office/drawing/2014/main" id="{FE870D92-AA0D-F3E2-A62E-FA924CA543C2}"/>
                  </a:ext>
                </a:extLst>
              </p:cNvPr>
              <p:cNvGrpSpPr/>
              <p:nvPr/>
            </p:nvGrpSpPr>
            <p:grpSpPr>
              <a:xfrm>
                <a:off x="9879743" y="2828220"/>
                <a:ext cx="1476782" cy="856672"/>
                <a:chOff x="9879743" y="2828220"/>
                <a:chExt cx="1476782" cy="856672"/>
              </a:xfrm>
            </p:grpSpPr>
            <p:grpSp>
              <p:nvGrpSpPr>
                <p:cNvPr id="76" name="Graphic 4">
                  <a:extLst>
                    <a:ext uri="{FF2B5EF4-FFF2-40B4-BE49-F238E27FC236}">
                      <a16:creationId xmlns:a16="http://schemas.microsoft.com/office/drawing/2014/main" id="{0D769D8D-B454-FCAC-E082-8AE2BD57522A}"/>
                    </a:ext>
                  </a:extLst>
                </p:cNvPr>
                <p:cNvGrpSpPr/>
                <p:nvPr/>
              </p:nvGrpSpPr>
              <p:grpSpPr>
                <a:xfrm>
                  <a:off x="9879743" y="2828220"/>
                  <a:ext cx="1476782" cy="697584"/>
                  <a:chOff x="9879743" y="2828220"/>
                  <a:chExt cx="1476782" cy="697584"/>
                </a:xfrm>
                <a:solidFill>
                  <a:srgbClr val="201D29"/>
                </a:solidFill>
              </p:grpSpPr>
              <p:pic>
                <p:nvPicPr>
                  <p:cNvPr id="77" name="Picture 76">
                    <a:extLst>
                      <a:ext uri="{FF2B5EF4-FFF2-40B4-BE49-F238E27FC236}">
                        <a16:creationId xmlns:a16="http://schemas.microsoft.com/office/drawing/2014/main" id="{3D3A6BE9-1A57-D70C-A505-7A92ED1129E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9879743" y="2962393"/>
                    <a:ext cx="1476782" cy="563411"/>
                  </a:xfrm>
                  <a:custGeom>
                    <a:avLst/>
                    <a:gdLst>
                      <a:gd name="connsiteX0" fmla="*/ 1720 w 1476782"/>
                      <a:gd name="connsiteY0" fmla="*/ 778 h 563411"/>
                      <a:gd name="connsiteX1" fmla="*/ 1478503 w 1476782"/>
                      <a:gd name="connsiteY1" fmla="*/ 778 h 563411"/>
                      <a:gd name="connsiteX2" fmla="*/ 1478503 w 1476782"/>
                      <a:gd name="connsiteY2" fmla="*/ 564189 h 563411"/>
                      <a:gd name="connsiteX3" fmla="*/ 1720 w 1476782"/>
                      <a:gd name="connsiteY3" fmla="*/ 564189 h 563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6782" h="563411">
                        <a:moveTo>
                          <a:pt x="1720" y="778"/>
                        </a:moveTo>
                        <a:lnTo>
                          <a:pt x="1478503" y="778"/>
                        </a:lnTo>
                        <a:lnTo>
                          <a:pt x="1478503" y="564189"/>
                        </a:lnTo>
                        <a:lnTo>
                          <a:pt x="1720" y="564189"/>
                        </a:lnTo>
                        <a:close/>
                      </a:path>
                    </a:pathLst>
                  </a:custGeom>
                </p:spPr>
              </p:pic>
              <p:grpSp>
                <p:nvGrpSpPr>
                  <p:cNvPr id="78" name="Graphic 4">
                    <a:extLst>
                      <a:ext uri="{FF2B5EF4-FFF2-40B4-BE49-F238E27FC236}">
                        <a16:creationId xmlns:a16="http://schemas.microsoft.com/office/drawing/2014/main" id="{30EDA292-F0FC-6F89-B93E-9D61A5C5F0BA}"/>
                      </a:ext>
                    </a:extLst>
                  </p:cNvPr>
                  <p:cNvGrpSpPr/>
                  <p:nvPr/>
                </p:nvGrpSpPr>
                <p:grpSpPr>
                  <a:xfrm>
                    <a:off x="10121718" y="2828220"/>
                    <a:ext cx="898324" cy="433217"/>
                    <a:chOff x="10121718" y="2828220"/>
                    <a:chExt cx="898324" cy="433217"/>
                  </a:xfrm>
                  <a:solidFill>
                    <a:srgbClr val="201D29"/>
                  </a:solidFill>
                </p:grpSpPr>
                <p:sp>
                  <p:nvSpPr>
                    <p:cNvPr id="79" name="Freeform: Shape 78">
                      <a:extLst>
                        <a:ext uri="{FF2B5EF4-FFF2-40B4-BE49-F238E27FC236}">
                          <a16:creationId xmlns:a16="http://schemas.microsoft.com/office/drawing/2014/main" id="{38B15D1D-0D66-8E3C-9B5D-9C89AA75EB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88835" y="2981779"/>
                      <a:ext cx="120364" cy="146376"/>
                    </a:xfrm>
                    <a:custGeom>
                      <a:avLst/>
                      <a:gdLst>
                        <a:gd name="connsiteX0" fmla="*/ 1896 w 120364"/>
                        <a:gd name="connsiteY0" fmla="*/ 84354 h 146376"/>
                        <a:gd name="connsiteX1" fmla="*/ 74122 w 120364"/>
                        <a:gd name="connsiteY1" fmla="*/ 145411 h 146376"/>
                        <a:gd name="connsiteX2" fmla="*/ 118550 w 120364"/>
                        <a:gd name="connsiteY2" fmla="*/ 62016 h 146376"/>
                        <a:gd name="connsiteX3" fmla="*/ 46324 w 120364"/>
                        <a:gd name="connsiteY3" fmla="*/ 959 h 146376"/>
                        <a:gd name="connsiteX4" fmla="*/ 1896 w 120364"/>
                        <a:gd name="connsiteY4" fmla="*/ 84354 h 1463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364" h="146376">
                          <a:moveTo>
                            <a:pt x="1896" y="84354"/>
                          </a:moveTo>
                          <a:cubicBezTo>
                            <a:pt x="10087" y="127540"/>
                            <a:pt x="41856" y="151615"/>
                            <a:pt x="74122" y="145411"/>
                          </a:cubicBezTo>
                          <a:cubicBezTo>
                            <a:pt x="106388" y="139206"/>
                            <a:pt x="126740" y="104954"/>
                            <a:pt x="118550" y="62016"/>
                          </a:cubicBezTo>
                          <a:cubicBezTo>
                            <a:pt x="110360" y="19077"/>
                            <a:pt x="78590" y="-5246"/>
                            <a:pt x="46324" y="959"/>
                          </a:cubicBezTo>
                          <a:cubicBezTo>
                            <a:pt x="14058" y="7164"/>
                            <a:pt x="-6542" y="41415"/>
                            <a:pt x="1896" y="84354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0" name="Freeform: Shape 79">
                      <a:extLst>
                        <a:ext uri="{FF2B5EF4-FFF2-40B4-BE49-F238E27FC236}">
                          <a16:creationId xmlns:a16="http://schemas.microsoft.com/office/drawing/2014/main" id="{33E51DD9-39D8-1D4F-F7A9-1470A7D8B5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94208" y="3115054"/>
                      <a:ext cx="120283" cy="146383"/>
                    </a:xfrm>
                    <a:custGeom>
                      <a:avLst/>
                      <a:gdLst>
                        <a:gd name="connsiteX0" fmla="*/ 118469 w 120283"/>
                        <a:gd name="connsiteY0" fmla="*/ 62023 h 146383"/>
                        <a:gd name="connsiteX1" fmla="*/ 74041 w 120283"/>
                        <a:gd name="connsiteY1" fmla="*/ 145418 h 146383"/>
                        <a:gd name="connsiteX2" fmla="*/ 1815 w 120283"/>
                        <a:gd name="connsiteY2" fmla="*/ 84361 h 146383"/>
                        <a:gd name="connsiteX3" fmla="*/ 46243 w 120283"/>
                        <a:gd name="connsiteY3" fmla="*/ 966 h 146383"/>
                        <a:gd name="connsiteX4" fmla="*/ 118469 w 120283"/>
                        <a:gd name="connsiteY4" fmla="*/ 62023 h 1463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3" h="146383">
                          <a:moveTo>
                            <a:pt x="118469" y="62023"/>
                          </a:moveTo>
                          <a:cubicBezTo>
                            <a:pt x="126659" y="105210"/>
                            <a:pt x="106307" y="139461"/>
                            <a:pt x="74041" y="145418"/>
                          </a:cubicBezTo>
                          <a:cubicBezTo>
                            <a:pt x="41775" y="151623"/>
                            <a:pt x="10254" y="127547"/>
                            <a:pt x="1815" y="84361"/>
                          </a:cubicBezTo>
                          <a:cubicBezTo>
                            <a:pt x="-6375" y="41174"/>
                            <a:pt x="13977" y="6923"/>
                            <a:pt x="46243" y="966"/>
                          </a:cubicBezTo>
                          <a:cubicBezTo>
                            <a:pt x="78509" y="-5239"/>
                            <a:pt x="110278" y="18836"/>
                            <a:pt x="118469" y="62023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1" name="Freeform: Shape 80">
                      <a:extLst>
                        <a:ext uri="{FF2B5EF4-FFF2-40B4-BE49-F238E27FC236}">
                          <a16:creationId xmlns:a16="http://schemas.microsoft.com/office/drawing/2014/main" id="{5FB47FE7-232E-8E3F-E43F-BA7A099AEE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38178" y="2828220"/>
                      <a:ext cx="181864" cy="91270"/>
                    </a:xfrm>
                    <a:custGeom>
                      <a:avLst/>
                      <a:gdLst>
                        <a:gd name="connsiteX0" fmla="*/ 176901 w 181864"/>
                        <a:gd name="connsiteY0" fmla="*/ 90482 h 91270"/>
                        <a:gd name="connsiteX1" fmla="*/ 146372 w 181864"/>
                        <a:gd name="connsiteY1" fmla="*/ 78321 h 91270"/>
                        <a:gd name="connsiteX2" fmla="*/ 141160 w 181864"/>
                        <a:gd name="connsiteY2" fmla="*/ 75094 h 91270"/>
                        <a:gd name="connsiteX3" fmla="*/ 135203 w 181864"/>
                        <a:gd name="connsiteY3" fmla="*/ 71867 h 91270"/>
                        <a:gd name="connsiteX4" fmla="*/ 122545 w 181864"/>
                        <a:gd name="connsiteY4" fmla="*/ 65414 h 91270"/>
                        <a:gd name="connsiteX5" fmla="*/ 92265 w 181864"/>
                        <a:gd name="connsiteY5" fmla="*/ 54494 h 91270"/>
                        <a:gd name="connsiteX6" fmla="*/ 60744 w 181864"/>
                        <a:gd name="connsiteY6" fmla="*/ 49033 h 91270"/>
                        <a:gd name="connsiteX7" fmla="*/ 46596 w 181864"/>
                        <a:gd name="connsiteY7" fmla="*/ 48289 h 91270"/>
                        <a:gd name="connsiteX8" fmla="*/ 39895 w 181864"/>
                        <a:gd name="connsiteY8" fmla="*/ 48040 h 91270"/>
                        <a:gd name="connsiteX9" fmla="*/ 33690 w 181864"/>
                        <a:gd name="connsiteY9" fmla="*/ 48289 h 91270"/>
                        <a:gd name="connsiteX10" fmla="*/ 1176 w 181864"/>
                        <a:gd name="connsiteY10" fmla="*/ 43821 h 91270"/>
                        <a:gd name="connsiteX11" fmla="*/ 2913 w 181864"/>
                        <a:gd name="connsiteY11" fmla="*/ 30915 h 91270"/>
                        <a:gd name="connsiteX12" fmla="*/ 5892 w 181864"/>
                        <a:gd name="connsiteY12" fmla="*/ 26447 h 91270"/>
                        <a:gd name="connsiteX13" fmla="*/ 10111 w 181864"/>
                        <a:gd name="connsiteY13" fmla="*/ 22228 h 91270"/>
                        <a:gd name="connsiteX14" fmla="*/ 22025 w 181864"/>
                        <a:gd name="connsiteY14" fmla="*/ 13292 h 91270"/>
                        <a:gd name="connsiteX15" fmla="*/ 29719 w 181864"/>
                        <a:gd name="connsiteY15" fmla="*/ 9073 h 91270"/>
                        <a:gd name="connsiteX16" fmla="*/ 38406 w 181864"/>
                        <a:gd name="connsiteY16" fmla="*/ 5598 h 91270"/>
                        <a:gd name="connsiteX17" fmla="*/ 58510 w 181864"/>
                        <a:gd name="connsiteY17" fmla="*/ 882 h 91270"/>
                        <a:gd name="connsiteX18" fmla="*/ 105668 w 181864"/>
                        <a:gd name="connsiteY18" fmla="*/ 3861 h 91270"/>
                        <a:gd name="connsiteX19" fmla="*/ 148109 w 181864"/>
                        <a:gd name="connsiteY19" fmla="*/ 24461 h 91270"/>
                        <a:gd name="connsiteX20" fmla="*/ 163250 w 181864"/>
                        <a:gd name="connsiteY20" fmla="*/ 38609 h 91270"/>
                        <a:gd name="connsiteX21" fmla="*/ 169206 w 181864"/>
                        <a:gd name="connsiteY21" fmla="*/ 45807 h 91270"/>
                        <a:gd name="connsiteX22" fmla="*/ 173922 w 181864"/>
                        <a:gd name="connsiteY22" fmla="*/ 53253 h 91270"/>
                        <a:gd name="connsiteX23" fmla="*/ 179879 w 181864"/>
                        <a:gd name="connsiteY23" fmla="*/ 66903 h 91270"/>
                        <a:gd name="connsiteX24" fmla="*/ 181368 w 181864"/>
                        <a:gd name="connsiteY24" fmla="*/ 72860 h 91270"/>
                        <a:gd name="connsiteX25" fmla="*/ 181865 w 181864"/>
                        <a:gd name="connsiteY25" fmla="*/ 78321 h 91270"/>
                        <a:gd name="connsiteX26" fmla="*/ 176901 w 181864"/>
                        <a:gd name="connsiteY26" fmla="*/ 90482 h 91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181864" h="91270">
                          <a:moveTo>
                            <a:pt x="176901" y="90482"/>
                          </a:moveTo>
                          <a:cubicBezTo>
                            <a:pt x="169951" y="93709"/>
                            <a:pt x="160023" y="86511"/>
                            <a:pt x="146372" y="78321"/>
                          </a:cubicBezTo>
                          <a:cubicBezTo>
                            <a:pt x="144635" y="77328"/>
                            <a:pt x="142898" y="76335"/>
                            <a:pt x="141160" y="75094"/>
                          </a:cubicBezTo>
                          <a:cubicBezTo>
                            <a:pt x="139422" y="74101"/>
                            <a:pt x="137189" y="73108"/>
                            <a:pt x="135203" y="71867"/>
                          </a:cubicBezTo>
                          <a:cubicBezTo>
                            <a:pt x="131480" y="69634"/>
                            <a:pt x="126765" y="67648"/>
                            <a:pt x="122545" y="65414"/>
                          </a:cubicBezTo>
                          <a:cubicBezTo>
                            <a:pt x="113362" y="61443"/>
                            <a:pt x="103434" y="57472"/>
                            <a:pt x="92265" y="54494"/>
                          </a:cubicBezTo>
                          <a:cubicBezTo>
                            <a:pt x="81344" y="51763"/>
                            <a:pt x="70672" y="50026"/>
                            <a:pt x="60744" y="49033"/>
                          </a:cubicBezTo>
                          <a:cubicBezTo>
                            <a:pt x="55780" y="48785"/>
                            <a:pt x="51064" y="48289"/>
                            <a:pt x="46596" y="48289"/>
                          </a:cubicBezTo>
                          <a:cubicBezTo>
                            <a:pt x="44363" y="48289"/>
                            <a:pt x="42129" y="48040"/>
                            <a:pt x="39895" y="48040"/>
                          </a:cubicBezTo>
                          <a:cubicBezTo>
                            <a:pt x="37909" y="48040"/>
                            <a:pt x="35676" y="48289"/>
                            <a:pt x="33690" y="48289"/>
                          </a:cubicBezTo>
                          <a:cubicBezTo>
                            <a:pt x="17805" y="48537"/>
                            <a:pt x="5395" y="49778"/>
                            <a:pt x="1176" y="43821"/>
                          </a:cubicBezTo>
                          <a:cubicBezTo>
                            <a:pt x="-810" y="40843"/>
                            <a:pt x="-313" y="36623"/>
                            <a:pt x="2913" y="30915"/>
                          </a:cubicBezTo>
                          <a:cubicBezTo>
                            <a:pt x="3658" y="29425"/>
                            <a:pt x="4651" y="27936"/>
                            <a:pt x="5892" y="26447"/>
                          </a:cubicBezTo>
                          <a:cubicBezTo>
                            <a:pt x="7133" y="24958"/>
                            <a:pt x="8622" y="23717"/>
                            <a:pt x="10111" y="22228"/>
                          </a:cubicBezTo>
                          <a:cubicBezTo>
                            <a:pt x="13338" y="19249"/>
                            <a:pt x="17309" y="15774"/>
                            <a:pt x="22025" y="13292"/>
                          </a:cubicBezTo>
                          <a:cubicBezTo>
                            <a:pt x="24507" y="12051"/>
                            <a:pt x="26989" y="10562"/>
                            <a:pt x="29719" y="9073"/>
                          </a:cubicBezTo>
                          <a:cubicBezTo>
                            <a:pt x="32449" y="7832"/>
                            <a:pt x="35427" y="6839"/>
                            <a:pt x="38406" y="5598"/>
                          </a:cubicBezTo>
                          <a:cubicBezTo>
                            <a:pt x="44611" y="3116"/>
                            <a:pt x="51312" y="2123"/>
                            <a:pt x="58510" y="882"/>
                          </a:cubicBezTo>
                          <a:cubicBezTo>
                            <a:pt x="72906" y="-855"/>
                            <a:pt x="89286" y="-110"/>
                            <a:pt x="105668" y="3861"/>
                          </a:cubicBezTo>
                          <a:cubicBezTo>
                            <a:pt x="121801" y="8328"/>
                            <a:pt x="136444" y="15774"/>
                            <a:pt x="148109" y="24461"/>
                          </a:cubicBezTo>
                          <a:cubicBezTo>
                            <a:pt x="153818" y="29177"/>
                            <a:pt x="159031" y="33645"/>
                            <a:pt x="163250" y="38609"/>
                          </a:cubicBezTo>
                          <a:cubicBezTo>
                            <a:pt x="165236" y="41091"/>
                            <a:pt x="167469" y="43325"/>
                            <a:pt x="169206" y="45807"/>
                          </a:cubicBezTo>
                          <a:cubicBezTo>
                            <a:pt x="170944" y="48289"/>
                            <a:pt x="172433" y="50771"/>
                            <a:pt x="173922" y="53253"/>
                          </a:cubicBezTo>
                          <a:cubicBezTo>
                            <a:pt x="176901" y="57720"/>
                            <a:pt x="178390" y="62684"/>
                            <a:pt x="179879" y="66903"/>
                          </a:cubicBezTo>
                          <a:cubicBezTo>
                            <a:pt x="180624" y="68889"/>
                            <a:pt x="181120" y="70875"/>
                            <a:pt x="181368" y="72860"/>
                          </a:cubicBezTo>
                          <a:cubicBezTo>
                            <a:pt x="181616" y="74846"/>
                            <a:pt x="181865" y="76583"/>
                            <a:pt x="181865" y="78321"/>
                          </a:cubicBezTo>
                          <a:cubicBezTo>
                            <a:pt x="181865" y="84774"/>
                            <a:pt x="180127" y="88993"/>
                            <a:pt x="176901" y="90482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2" name="Freeform: Shape 81">
                      <a:extLst>
                        <a:ext uri="{FF2B5EF4-FFF2-40B4-BE49-F238E27FC236}">
                          <a16:creationId xmlns:a16="http://schemas.microsoft.com/office/drawing/2014/main" id="{79B78401-951B-992A-18B7-72A902A439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1718" y="2995524"/>
                      <a:ext cx="167626" cy="106766"/>
                    </a:xfrm>
                    <a:custGeom>
                      <a:avLst/>
                      <a:gdLst>
                        <a:gd name="connsiteX0" fmla="*/ 167379 w 167626"/>
                        <a:gd name="connsiteY0" fmla="*/ 24195 h 106766"/>
                        <a:gd name="connsiteX1" fmla="*/ 138836 w 167626"/>
                        <a:gd name="connsiteY1" fmla="*/ 39584 h 106766"/>
                        <a:gd name="connsiteX2" fmla="*/ 132879 w 167626"/>
                        <a:gd name="connsiteY2" fmla="*/ 41321 h 106766"/>
                        <a:gd name="connsiteX3" fmla="*/ 126674 w 167626"/>
                        <a:gd name="connsiteY3" fmla="*/ 43307 h 106766"/>
                        <a:gd name="connsiteX4" fmla="*/ 113272 w 167626"/>
                        <a:gd name="connsiteY4" fmla="*/ 47774 h 106766"/>
                        <a:gd name="connsiteX5" fmla="*/ 84232 w 167626"/>
                        <a:gd name="connsiteY5" fmla="*/ 60432 h 106766"/>
                        <a:gd name="connsiteX6" fmla="*/ 56931 w 167626"/>
                        <a:gd name="connsiteY6" fmla="*/ 76565 h 106766"/>
                        <a:gd name="connsiteX7" fmla="*/ 45514 w 167626"/>
                        <a:gd name="connsiteY7" fmla="*/ 84756 h 106766"/>
                        <a:gd name="connsiteX8" fmla="*/ 40053 w 167626"/>
                        <a:gd name="connsiteY8" fmla="*/ 88479 h 106766"/>
                        <a:gd name="connsiteX9" fmla="*/ 35089 w 167626"/>
                        <a:gd name="connsiteY9" fmla="*/ 92202 h 106766"/>
                        <a:gd name="connsiteX10" fmla="*/ 5802 w 167626"/>
                        <a:gd name="connsiteY10" fmla="*/ 106101 h 106766"/>
                        <a:gd name="connsiteX11" fmla="*/ 93 w 167626"/>
                        <a:gd name="connsiteY11" fmla="*/ 94684 h 106766"/>
                        <a:gd name="connsiteX12" fmla="*/ 838 w 167626"/>
                        <a:gd name="connsiteY12" fmla="*/ 84011 h 106766"/>
                        <a:gd name="connsiteX13" fmla="*/ 5057 w 167626"/>
                        <a:gd name="connsiteY13" fmla="*/ 70609 h 106766"/>
                        <a:gd name="connsiteX14" fmla="*/ 8532 w 167626"/>
                        <a:gd name="connsiteY14" fmla="*/ 63163 h 106766"/>
                        <a:gd name="connsiteX15" fmla="*/ 13000 w 167626"/>
                        <a:gd name="connsiteY15" fmla="*/ 55717 h 106766"/>
                        <a:gd name="connsiteX16" fmla="*/ 24913 w 167626"/>
                        <a:gd name="connsiteY16" fmla="*/ 40328 h 106766"/>
                        <a:gd name="connsiteX17" fmla="*/ 60405 w 167626"/>
                        <a:gd name="connsiteY17" fmla="*/ 13771 h 106766"/>
                        <a:gd name="connsiteX18" fmla="*/ 102847 w 167626"/>
                        <a:gd name="connsiteY18" fmla="*/ 865 h 106766"/>
                        <a:gd name="connsiteX19" fmla="*/ 122207 w 167626"/>
                        <a:gd name="connsiteY19" fmla="*/ 368 h 106766"/>
                        <a:gd name="connsiteX20" fmla="*/ 130894 w 167626"/>
                        <a:gd name="connsiteY20" fmla="*/ 1113 h 106766"/>
                        <a:gd name="connsiteX21" fmla="*/ 138836 w 167626"/>
                        <a:gd name="connsiteY21" fmla="*/ 2602 h 106766"/>
                        <a:gd name="connsiteX22" fmla="*/ 151991 w 167626"/>
                        <a:gd name="connsiteY22" fmla="*/ 7070 h 106766"/>
                        <a:gd name="connsiteX23" fmla="*/ 161174 w 167626"/>
                        <a:gd name="connsiteY23" fmla="*/ 12778 h 106766"/>
                        <a:gd name="connsiteX24" fmla="*/ 167379 w 167626"/>
                        <a:gd name="connsiteY24" fmla="*/ 24195 h 1067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167626" h="106766">
                          <a:moveTo>
                            <a:pt x="167379" y="24195"/>
                          </a:moveTo>
                          <a:cubicBezTo>
                            <a:pt x="165642" y="31393"/>
                            <a:pt x="153976" y="34868"/>
                            <a:pt x="138836" y="39584"/>
                          </a:cubicBezTo>
                          <a:cubicBezTo>
                            <a:pt x="136851" y="40080"/>
                            <a:pt x="134865" y="40825"/>
                            <a:pt x="132879" y="41321"/>
                          </a:cubicBezTo>
                          <a:cubicBezTo>
                            <a:pt x="130894" y="41818"/>
                            <a:pt x="128660" y="42810"/>
                            <a:pt x="126674" y="43307"/>
                          </a:cubicBezTo>
                          <a:cubicBezTo>
                            <a:pt x="122455" y="44548"/>
                            <a:pt x="117987" y="46285"/>
                            <a:pt x="113272" y="47774"/>
                          </a:cubicBezTo>
                          <a:cubicBezTo>
                            <a:pt x="104088" y="51249"/>
                            <a:pt x="94160" y="55468"/>
                            <a:pt x="84232" y="60432"/>
                          </a:cubicBezTo>
                          <a:cubicBezTo>
                            <a:pt x="74305" y="65645"/>
                            <a:pt x="65121" y="71105"/>
                            <a:pt x="56931" y="76565"/>
                          </a:cubicBezTo>
                          <a:cubicBezTo>
                            <a:pt x="52960" y="79544"/>
                            <a:pt x="48988" y="82026"/>
                            <a:pt x="45514" y="84756"/>
                          </a:cubicBezTo>
                          <a:cubicBezTo>
                            <a:pt x="43776" y="85997"/>
                            <a:pt x="41791" y="87238"/>
                            <a:pt x="40053" y="88479"/>
                          </a:cubicBezTo>
                          <a:cubicBezTo>
                            <a:pt x="38316" y="89720"/>
                            <a:pt x="36827" y="90961"/>
                            <a:pt x="35089" y="92202"/>
                          </a:cubicBezTo>
                          <a:cubicBezTo>
                            <a:pt x="22431" y="101633"/>
                            <a:pt x="12751" y="109079"/>
                            <a:pt x="5802" y="106101"/>
                          </a:cubicBezTo>
                          <a:cubicBezTo>
                            <a:pt x="2575" y="104612"/>
                            <a:pt x="590" y="100889"/>
                            <a:pt x="93" y="94684"/>
                          </a:cubicBezTo>
                          <a:cubicBezTo>
                            <a:pt x="-155" y="91457"/>
                            <a:pt x="93" y="87982"/>
                            <a:pt x="838" y="84011"/>
                          </a:cubicBezTo>
                          <a:cubicBezTo>
                            <a:pt x="1831" y="80040"/>
                            <a:pt x="2823" y="75324"/>
                            <a:pt x="5057" y="70609"/>
                          </a:cubicBezTo>
                          <a:cubicBezTo>
                            <a:pt x="6050" y="68127"/>
                            <a:pt x="7291" y="65893"/>
                            <a:pt x="8532" y="63163"/>
                          </a:cubicBezTo>
                          <a:cubicBezTo>
                            <a:pt x="9773" y="60681"/>
                            <a:pt x="11510" y="58199"/>
                            <a:pt x="13000" y="55717"/>
                          </a:cubicBezTo>
                          <a:cubicBezTo>
                            <a:pt x="16226" y="50504"/>
                            <a:pt x="20446" y="45541"/>
                            <a:pt x="24913" y="40328"/>
                          </a:cubicBezTo>
                          <a:cubicBezTo>
                            <a:pt x="34345" y="30400"/>
                            <a:pt x="46258" y="20969"/>
                            <a:pt x="60405" y="13771"/>
                          </a:cubicBezTo>
                          <a:cubicBezTo>
                            <a:pt x="74553" y="6573"/>
                            <a:pt x="89196" y="2602"/>
                            <a:pt x="102847" y="865"/>
                          </a:cubicBezTo>
                          <a:cubicBezTo>
                            <a:pt x="109797" y="120"/>
                            <a:pt x="116250" y="-376"/>
                            <a:pt x="122207" y="368"/>
                          </a:cubicBezTo>
                          <a:cubicBezTo>
                            <a:pt x="125185" y="616"/>
                            <a:pt x="128164" y="616"/>
                            <a:pt x="130894" y="1113"/>
                          </a:cubicBezTo>
                          <a:cubicBezTo>
                            <a:pt x="133624" y="1609"/>
                            <a:pt x="136354" y="2106"/>
                            <a:pt x="138836" y="2602"/>
                          </a:cubicBezTo>
                          <a:cubicBezTo>
                            <a:pt x="143800" y="3595"/>
                            <a:pt x="148268" y="5580"/>
                            <a:pt x="151991" y="7070"/>
                          </a:cubicBezTo>
                          <a:cubicBezTo>
                            <a:pt x="155714" y="8559"/>
                            <a:pt x="158940" y="10793"/>
                            <a:pt x="161174" y="12778"/>
                          </a:cubicBezTo>
                          <a:cubicBezTo>
                            <a:pt x="166386" y="16998"/>
                            <a:pt x="168372" y="20721"/>
                            <a:pt x="167379" y="24195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83" name="Graphic 4">
                  <a:extLst>
                    <a:ext uri="{FF2B5EF4-FFF2-40B4-BE49-F238E27FC236}">
                      <a16:creationId xmlns:a16="http://schemas.microsoft.com/office/drawing/2014/main" id="{26F6412F-BC62-B7AB-8B09-8F700439DADF}"/>
                    </a:ext>
                  </a:extLst>
                </p:cNvPr>
                <p:cNvGrpSpPr/>
                <p:nvPr/>
              </p:nvGrpSpPr>
              <p:grpSpPr>
                <a:xfrm>
                  <a:off x="10005654" y="3276357"/>
                  <a:ext cx="408535" cy="408535"/>
                  <a:chOff x="10005654" y="3276357"/>
                  <a:chExt cx="408535" cy="408535"/>
                </a:xfrm>
              </p:grpSpPr>
              <p:sp>
                <p:nvSpPr>
                  <p:cNvPr id="84" name="Freeform: Shape 83">
                    <a:extLst>
                      <a:ext uri="{FF2B5EF4-FFF2-40B4-BE49-F238E27FC236}">
                        <a16:creationId xmlns:a16="http://schemas.microsoft.com/office/drawing/2014/main" id="{45C60623-1974-D2F3-1954-9D6AC5AD30C9}"/>
                      </a:ext>
                    </a:extLst>
                  </p:cNvPr>
                  <p:cNvSpPr/>
                  <p:nvPr/>
                </p:nvSpPr>
                <p:spPr>
                  <a:xfrm>
                    <a:off x="10005654" y="3276357"/>
                    <a:ext cx="408535" cy="408535"/>
                  </a:xfrm>
                  <a:custGeom>
                    <a:avLst/>
                    <a:gdLst>
                      <a:gd name="connsiteX0" fmla="*/ 408535 w 408535"/>
                      <a:gd name="connsiteY0" fmla="*/ 204268 h 408535"/>
                      <a:gd name="connsiteX1" fmla="*/ 204268 w 408535"/>
                      <a:gd name="connsiteY1" fmla="*/ 408535 h 408535"/>
                      <a:gd name="connsiteX2" fmla="*/ 0 w 408535"/>
                      <a:gd name="connsiteY2" fmla="*/ 204268 h 408535"/>
                      <a:gd name="connsiteX3" fmla="*/ 204268 w 408535"/>
                      <a:gd name="connsiteY3" fmla="*/ 0 h 408535"/>
                      <a:gd name="connsiteX4" fmla="*/ 408535 w 408535"/>
                      <a:gd name="connsiteY4" fmla="*/ 204268 h 4085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4" y="408535"/>
                          <a:pt x="0" y="317082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1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85" name="Graphic 4">
                    <a:extLst>
                      <a:ext uri="{FF2B5EF4-FFF2-40B4-BE49-F238E27FC236}">
                        <a16:creationId xmlns:a16="http://schemas.microsoft.com/office/drawing/2014/main" id="{CB0A20A4-ECFB-3136-423B-2F502AAC5C90}"/>
                      </a:ext>
                    </a:extLst>
                  </p:cNvPr>
                  <p:cNvGrpSpPr/>
                  <p:nvPr/>
                </p:nvGrpSpPr>
                <p:grpSpPr>
                  <a:xfrm>
                    <a:off x="10120136" y="3358194"/>
                    <a:ext cx="140329" cy="178839"/>
                    <a:chOff x="10120136" y="3358194"/>
                    <a:chExt cx="140329" cy="178839"/>
                  </a:xfrm>
                  <a:solidFill>
                    <a:srgbClr val="ED866D"/>
                  </a:solidFill>
                </p:grpSpPr>
                <p:sp>
                  <p:nvSpPr>
                    <p:cNvPr id="86" name="Freeform: Shape 85">
                      <a:extLst>
                        <a:ext uri="{FF2B5EF4-FFF2-40B4-BE49-F238E27FC236}">
                          <a16:creationId xmlns:a16="http://schemas.microsoft.com/office/drawing/2014/main" id="{F972F546-6A6D-57AA-6ADC-979E965723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0136" y="3418412"/>
                      <a:ext cx="44055" cy="100073"/>
                    </a:xfrm>
                    <a:custGeom>
                      <a:avLst/>
                      <a:gdLst>
                        <a:gd name="connsiteX0" fmla="*/ 19049 w 44055"/>
                        <a:gd name="connsiteY0" fmla="*/ 8353 h 100073"/>
                        <a:gd name="connsiteX1" fmla="*/ 682 w 44055"/>
                        <a:gd name="connsiteY1" fmla="*/ 82813 h 100073"/>
                        <a:gd name="connsiteX2" fmla="*/ 1179 w 44055"/>
                        <a:gd name="connsiteY2" fmla="*/ 92741 h 100073"/>
                        <a:gd name="connsiteX3" fmla="*/ 8377 w 44055"/>
                        <a:gd name="connsiteY3" fmla="*/ 99442 h 100073"/>
                        <a:gd name="connsiteX4" fmla="*/ 25006 w 44055"/>
                        <a:gd name="connsiteY4" fmla="*/ 91748 h 100073"/>
                        <a:gd name="connsiteX5" fmla="*/ 43373 w 44055"/>
                        <a:gd name="connsiteY5" fmla="*/ 17289 h 100073"/>
                        <a:gd name="connsiteX6" fmla="*/ 42876 w 44055"/>
                        <a:gd name="connsiteY6" fmla="*/ 7361 h 100073"/>
                        <a:gd name="connsiteX7" fmla="*/ 35679 w 44055"/>
                        <a:gd name="connsiteY7" fmla="*/ 659 h 100073"/>
                        <a:gd name="connsiteX8" fmla="*/ 19049 w 44055"/>
                        <a:gd name="connsiteY8" fmla="*/ 8353 h 100073"/>
                        <a:gd name="connsiteX9" fmla="*/ 19049 w 44055"/>
                        <a:gd name="connsiteY9" fmla="*/ 8353 h 100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4055" h="100073">
                          <a:moveTo>
                            <a:pt x="19049" y="8353"/>
                          </a:moveTo>
                          <a:cubicBezTo>
                            <a:pt x="12844" y="33173"/>
                            <a:pt x="6887" y="57993"/>
                            <a:pt x="682" y="82813"/>
                          </a:cubicBezTo>
                          <a:cubicBezTo>
                            <a:pt x="-62" y="86288"/>
                            <a:pt x="-559" y="89266"/>
                            <a:pt x="1179" y="92741"/>
                          </a:cubicBezTo>
                          <a:cubicBezTo>
                            <a:pt x="2420" y="95719"/>
                            <a:pt x="5398" y="98450"/>
                            <a:pt x="8377" y="99442"/>
                          </a:cubicBezTo>
                          <a:cubicBezTo>
                            <a:pt x="14333" y="101428"/>
                            <a:pt x="23269" y="98698"/>
                            <a:pt x="25006" y="91748"/>
                          </a:cubicBezTo>
                          <a:cubicBezTo>
                            <a:pt x="31211" y="66928"/>
                            <a:pt x="37168" y="42108"/>
                            <a:pt x="43373" y="17289"/>
                          </a:cubicBezTo>
                          <a:cubicBezTo>
                            <a:pt x="44117" y="13814"/>
                            <a:pt x="44614" y="10835"/>
                            <a:pt x="42876" y="7361"/>
                          </a:cubicBezTo>
                          <a:cubicBezTo>
                            <a:pt x="41635" y="4382"/>
                            <a:pt x="38657" y="1652"/>
                            <a:pt x="35679" y="659"/>
                          </a:cubicBezTo>
                          <a:cubicBezTo>
                            <a:pt x="29722" y="-1326"/>
                            <a:pt x="20787" y="1156"/>
                            <a:pt x="19049" y="8353"/>
                          </a:cubicBezTo>
                          <a:lnTo>
                            <a:pt x="19049" y="835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87" name="Freeform: Shape 86">
                      <a:extLst>
                        <a:ext uri="{FF2B5EF4-FFF2-40B4-BE49-F238E27FC236}">
                          <a16:creationId xmlns:a16="http://schemas.microsoft.com/office/drawing/2014/main" id="{E5E09F70-755C-9548-9AF4-BDFA8BEC97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07777" y="3358194"/>
                      <a:ext cx="52688" cy="178839"/>
                    </a:xfrm>
                    <a:custGeom>
                      <a:avLst/>
                      <a:gdLst>
                        <a:gd name="connsiteX0" fmla="*/ 26717 w 52688"/>
                        <a:gd name="connsiteY0" fmla="*/ 11733 h 178839"/>
                        <a:gd name="connsiteX1" fmla="*/ 159 w 52688"/>
                        <a:gd name="connsiteY1" fmla="*/ 164624 h 178839"/>
                        <a:gd name="connsiteX2" fmla="*/ 11825 w 52688"/>
                        <a:gd name="connsiteY2" fmla="*/ 178771 h 178839"/>
                        <a:gd name="connsiteX3" fmla="*/ 25972 w 52688"/>
                        <a:gd name="connsiteY3" fmla="*/ 167106 h 178839"/>
                        <a:gd name="connsiteX4" fmla="*/ 52529 w 52688"/>
                        <a:gd name="connsiteY4" fmla="*/ 14215 h 178839"/>
                        <a:gd name="connsiteX5" fmla="*/ 40864 w 52688"/>
                        <a:gd name="connsiteY5" fmla="*/ 68 h 178839"/>
                        <a:gd name="connsiteX6" fmla="*/ 26717 w 52688"/>
                        <a:gd name="connsiteY6" fmla="*/ 11733 h 178839"/>
                        <a:gd name="connsiteX7" fmla="*/ 26717 w 52688"/>
                        <a:gd name="connsiteY7" fmla="*/ 11733 h 1788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2688" h="178839">
                          <a:moveTo>
                            <a:pt x="26717" y="11733"/>
                          </a:moveTo>
                          <a:cubicBezTo>
                            <a:pt x="17781" y="62614"/>
                            <a:pt x="9094" y="113743"/>
                            <a:pt x="159" y="164624"/>
                          </a:cubicBezTo>
                          <a:cubicBezTo>
                            <a:pt x="-1082" y="171573"/>
                            <a:pt x="5123" y="178027"/>
                            <a:pt x="11825" y="178771"/>
                          </a:cubicBezTo>
                          <a:cubicBezTo>
                            <a:pt x="19271" y="179516"/>
                            <a:pt x="24731" y="174055"/>
                            <a:pt x="25972" y="167106"/>
                          </a:cubicBezTo>
                          <a:cubicBezTo>
                            <a:pt x="34907" y="116225"/>
                            <a:pt x="43594" y="65096"/>
                            <a:pt x="52529" y="14215"/>
                          </a:cubicBezTo>
                          <a:cubicBezTo>
                            <a:pt x="53770" y="7266"/>
                            <a:pt x="47565" y="813"/>
                            <a:pt x="40864" y="68"/>
                          </a:cubicBezTo>
                          <a:cubicBezTo>
                            <a:pt x="33418" y="-677"/>
                            <a:pt x="27958" y="4784"/>
                            <a:pt x="26717" y="11733"/>
                          </a:cubicBezTo>
                          <a:lnTo>
                            <a:pt x="26717" y="1173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88" name="Graphic 4">
                  <a:extLst>
                    <a:ext uri="{FF2B5EF4-FFF2-40B4-BE49-F238E27FC236}">
                      <a16:creationId xmlns:a16="http://schemas.microsoft.com/office/drawing/2014/main" id="{DF96F1E7-F1A7-6C1D-EC64-874B8B5CFCCA}"/>
                    </a:ext>
                  </a:extLst>
                </p:cNvPr>
                <p:cNvGrpSpPr/>
                <p:nvPr/>
              </p:nvGrpSpPr>
              <p:grpSpPr>
                <a:xfrm>
                  <a:off x="10905127" y="3090208"/>
                  <a:ext cx="408535" cy="408535"/>
                  <a:chOff x="10905127" y="3090208"/>
                  <a:chExt cx="408535" cy="408535"/>
                </a:xfrm>
              </p:grpSpPr>
              <p:sp>
                <p:nvSpPr>
                  <p:cNvPr id="89" name="Freeform: Shape 88">
                    <a:extLst>
                      <a:ext uri="{FF2B5EF4-FFF2-40B4-BE49-F238E27FC236}">
                        <a16:creationId xmlns:a16="http://schemas.microsoft.com/office/drawing/2014/main" id="{C6CA99AD-ED27-800F-3786-5B208870C8BE}"/>
                      </a:ext>
                    </a:extLst>
                  </p:cNvPr>
                  <p:cNvSpPr/>
                  <p:nvPr/>
                </p:nvSpPr>
                <p:spPr>
                  <a:xfrm>
                    <a:off x="10905127" y="3090208"/>
                    <a:ext cx="408535" cy="408535"/>
                  </a:xfrm>
                  <a:custGeom>
                    <a:avLst/>
                    <a:gdLst>
                      <a:gd name="connsiteX0" fmla="*/ 408535 w 408535"/>
                      <a:gd name="connsiteY0" fmla="*/ 204268 h 408535"/>
                      <a:gd name="connsiteX1" fmla="*/ 204268 w 408535"/>
                      <a:gd name="connsiteY1" fmla="*/ 408535 h 408535"/>
                      <a:gd name="connsiteX2" fmla="*/ 0 w 408535"/>
                      <a:gd name="connsiteY2" fmla="*/ 204268 h 408535"/>
                      <a:gd name="connsiteX3" fmla="*/ 204268 w 408535"/>
                      <a:gd name="connsiteY3" fmla="*/ 0 h 408535"/>
                      <a:gd name="connsiteX4" fmla="*/ 408535 w 408535"/>
                      <a:gd name="connsiteY4" fmla="*/ 204268 h 4085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3" y="408535"/>
                          <a:pt x="0" y="317081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2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90" name="Graphic 4">
                    <a:extLst>
                      <a:ext uri="{FF2B5EF4-FFF2-40B4-BE49-F238E27FC236}">
                        <a16:creationId xmlns:a16="http://schemas.microsoft.com/office/drawing/2014/main" id="{C071F36C-6B56-9F1A-CFD1-641C280A8732}"/>
                      </a:ext>
                    </a:extLst>
                  </p:cNvPr>
                  <p:cNvGrpSpPr/>
                  <p:nvPr/>
                </p:nvGrpSpPr>
                <p:grpSpPr>
                  <a:xfrm>
                    <a:off x="11031599" y="3210302"/>
                    <a:ext cx="143478" cy="146291"/>
                    <a:chOff x="11031599" y="3210302"/>
                    <a:chExt cx="143478" cy="146291"/>
                  </a:xfrm>
                  <a:solidFill>
                    <a:srgbClr val="ED866D"/>
                  </a:solidFill>
                </p:grpSpPr>
                <p:sp>
                  <p:nvSpPr>
                    <p:cNvPr id="91" name="Freeform: Shape 90">
                      <a:extLst>
                        <a:ext uri="{FF2B5EF4-FFF2-40B4-BE49-F238E27FC236}">
                          <a16:creationId xmlns:a16="http://schemas.microsoft.com/office/drawing/2014/main" id="{59B071D5-AC73-9210-FBF4-BD2F8F74A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31599" y="3216758"/>
                      <a:ext cx="43900" cy="139835"/>
                    </a:xfrm>
                    <a:custGeom>
                      <a:avLst/>
                      <a:gdLst>
                        <a:gd name="connsiteX0" fmla="*/ 17979 w 43900"/>
                        <a:gd name="connsiteY0" fmla="*/ 11697 h 139835"/>
                        <a:gd name="connsiteX1" fmla="*/ 109 w 43900"/>
                        <a:gd name="connsiteY1" fmla="*/ 125620 h 139835"/>
                        <a:gd name="connsiteX2" fmla="*/ 11774 w 43900"/>
                        <a:gd name="connsiteY2" fmla="*/ 139767 h 139835"/>
                        <a:gd name="connsiteX3" fmla="*/ 25922 w 43900"/>
                        <a:gd name="connsiteY3" fmla="*/ 128102 h 139835"/>
                        <a:gd name="connsiteX4" fmla="*/ 43792 w 43900"/>
                        <a:gd name="connsiteY4" fmla="*/ 14179 h 139835"/>
                        <a:gd name="connsiteX5" fmla="*/ 32127 w 43900"/>
                        <a:gd name="connsiteY5" fmla="*/ 31 h 139835"/>
                        <a:gd name="connsiteX6" fmla="*/ 17979 w 43900"/>
                        <a:gd name="connsiteY6" fmla="*/ 11697 h 139835"/>
                        <a:gd name="connsiteX7" fmla="*/ 17979 w 43900"/>
                        <a:gd name="connsiteY7" fmla="*/ 11697 h 1398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3900" h="139835">
                          <a:moveTo>
                            <a:pt x="17979" y="11697"/>
                          </a:moveTo>
                          <a:cubicBezTo>
                            <a:pt x="12022" y="49671"/>
                            <a:pt x="6066" y="87646"/>
                            <a:pt x="109" y="125620"/>
                          </a:cubicBezTo>
                          <a:cubicBezTo>
                            <a:pt x="-884" y="132570"/>
                            <a:pt x="5073" y="139023"/>
                            <a:pt x="11774" y="139767"/>
                          </a:cubicBezTo>
                          <a:cubicBezTo>
                            <a:pt x="18972" y="140512"/>
                            <a:pt x="24681" y="135052"/>
                            <a:pt x="25922" y="128102"/>
                          </a:cubicBezTo>
                          <a:cubicBezTo>
                            <a:pt x="31878" y="90128"/>
                            <a:pt x="37835" y="52153"/>
                            <a:pt x="43792" y="14179"/>
                          </a:cubicBezTo>
                          <a:cubicBezTo>
                            <a:pt x="44784" y="7229"/>
                            <a:pt x="38828" y="776"/>
                            <a:pt x="32127" y="31"/>
                          </a:cubicBezTo>
                          <a:cubicBezTo>
                            <a:pt x="24929" y="-465"/>
                            <a:pt x="19220" y="4995"/>
                            <a:pt x="17979" y="11697"/>
                          </a:cubicBezTo>
                          <a:lnTo>
                            <a:pt x="17979" y="11697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92" name="Freeform: Shape 91">
                      <a:extLst>
                        <a:ext uri="{FF2B5EF4-FFF2-40B4-BE49-F238E27FC236}">
                          <a16:creationId xmlns:a16="http://schemas.microsoft.com/office/drawing/2014/main" id="{5AFA5478-463E-C036-1199-23A6913D646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35792" y="3210302"/>
                      <a:ext cx="39285" cy="102326"/>
                    </a:xfrm>
                    <a:custGeom>
                      <a:avLst/>
                      <a:gdLst>
                        <a:gd name="connsiteX0" fmla="*/ 13314 w 39285"/>
                        <a:gd name="connsiteY0" fmla="*/ 11699 h 102326"/>
                        <a:gd name="connsiteX1" fmla="*/ 159 w 39285"/>
                        <a:gd name="connsiteY1" fmla="*/ 88145 h 102326"/>
                        <a:gd name="connsiteX2" fmla="*/ 11825 w 39285"/>
                        <a:gd name="connsiteY2" fmla="*/ 102292 h 102326"/>
                        <a:gd name="connsiteX3" fmla="*/ 25972 w 39285"/>
                        <a:gd name="connsiteY3" fmla="*/ 90627 h 102326"/>
                        <a:gd name="connsiteX4" fmla="*/ 39126 w 39285"/>
                        <a:gd name="connsiteY4" fmla="*/ 14181 h 102326"/>
                        <a:gd name="connsiteX5" fmla="*/ 27461 w 39285"/>
                        <a:gd name="connsiteY5" fmla="*/ 34 h 102326"/>
                        <a:gd name="connsiteX6" fmla="*/ 13314 w 39285"/>
                        <a:gd name="connsiteY6" fmla="*/ 11699 h 102326"/>
                        <a:gd name="connsiteX7" fmla="*/ 13314 w 39285"/>
                        <a:gd name="connsiteY7" fmla="*/ 11699 h 1023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9285" h="102326">
                          <a:moveTo>
                            <a:pt x="13314" y="11699"/>
                          </a:moveTo>
                          <a:cubicBezTo>
                            <a:pt x="8846" y="37264"/>
                            <a:pt x="4627" y="62828"/>
                            <a:pt x="159" y="88145"/>
                          </a:cubicBezTo>
                          <a:cubicBezTo>
                            <a:pt x="-1082" y="94846"/>
                            <a:pt x="5123" y="101796"/>
                            <a:pt x="11825" y="102292"/>
                          </a:cubicBezTo>
                          <a:cubicBezTo>
                            <a:pt x="19271" y="102788"/>
                            <a:pt x="24731" y="97824"/>
                            <a:pt x="25972" y="90627"/>
                          </a:cubicBezTo>
                          <a:cubicBezTo>
                            <a:pt x="30440" y="65062"/>
                            <a:pt x="34659" y="39498"/>
                            <a:pt x="39126" y="14181"/>
                          </a:cubicBezTo>
                          <a:cubicBezTo>
                            <a:pt x="40367" y="7480"/>
                            <a:pt x="34163" y="530"/>
                            <a:pt x="27461" y="34"/>
                          </a:cubicBezTo>
                          <a:cubicBezTo>
                            <a:pt x="20015" y="-462"/>
                            <a:pt x="14555" y="4502"/>
                            <a:pt x="13314" y="11699"/>
                          </a:cubicBezTo>
                          <a:lnTo>
                            <a:pt x="13314" y="11699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4C54208F-B8AB-452A-F997-53284BA37EA3}"/>
                    </a:ext>
                  </a:extLst>
                </p:cNvPr>
                <p:cNvSpPr/>
                <p:nvPr/>
              </p:nvSpPr>
              <p:spPr>
                <a:xfrm>
                  <a:off x="10541465" y="3186211"/>
                  <a:ext cx="96026" cy="69612"/>
                </a:xfrm>
                <a:custGeom>
                  <a:avLst/>
                  <a:gdLst>
                    <a:gd name="connsiteX0" fmla="*/ 1292 w 96026"/>
                    <a:gd name="connsiteY0" fmla="*/ 9233 h 69612"/>
                    <a:gd name="connsiteX1" fmla="*/ 51 w 96026"/>
                    <a:gd name="connsiteY1" fmla="*/ 15438 h 69612"/>
                    <a:gd name="connsiteX2" fmla="*/ 32813 w 96026"/>
                    <a:gd name="connsiteY2" fmla="*/ 66567 h 69612"/>
                    <a:gd name="connsiteX3" fmla="*/ 94118 w 96026"/>
                    <a:gd name="connsiteY3" fmla="*/ 44725 h 69612"/>
                    <a:gd name="connsiteX4" fmla="*/ 91884 w 96026"/>
                    <a:gd name="connsiteY4" fmla="*/ 29585 h 69612"/>
                    <a:gd name="connsiteX5" fmla="*/ 76744 w 96026"/>
                    <a:gd name="connsiteY5" fmla="*/ 31819 h 69612"/>
                    <a:gd name="connsiteX6" fmla="*/ 73021 w 96026"/>
                    <a:gd name="connsiteY6" fmla="*/ 37279 h 69612"/>
                    <a:gd name="connsiteX7" fmla="*/ 42493 w 96026"/>
                    <a:gd name="connsiteY7" fmla="*/ 40258 h 69612"/>
                    <a:gd name="connsiteX8" fmla="*/ 24871 w 96026"/>
                    <a:gd name="connsiteY8" fmla="*/ 21147 h 69612"/>
                    <a:gd name="connsiteX9" fmla="*/ 21148 w 96026"/>
                    <a:gd name="connsiteY9" fmla="*/ 4021 h 69612"/>
                    <a:gd name="connsiteX10" fmla="*/ 7000 w 96026"/>
                    <a:gd name="connsiteY10" fmla="*/ 1787 h 69612"/>
                    <a:gd name="connsiteX11" fmla="*/ 1292 w 96026"/>
                    <a:gd name="connsiteY11" fmla="*/ 9233 h 69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6026" h="69612">
                      <a:moveTo>
                        <a:pt x="1292" y="9233"/>
                      </a:moveTo>
                      <a:cubicBezTo>
                        <a:pt x="547" y="11219"/>
                        <a:pt x="51" y="13204"/>
                        <a:pt x="51" y="15438"/>
                      </a:cubicBezTo>
                      <a:cubicBezTo>
                        <a:pt x="-942" y="36783"/>
                        <a:pt x="12709" y="59121"/>
                        <a:pt x="32813" y="66567"/>
                      </a:cubicBezTo>
                      <a:cubicBezTo>
                        <a:pt x="54903" y="75006"/>
                        <a:pt x="82701" y="65326"/>
                        <a:pt x="94118" y="44725"/>
                      </a:cubicBezTo>
                      <a:cubicBezTo>
                        <a:pt x="96848" y="39513"/>
                        <a:pt x="97097" y="33308"/>
                        <a:pt x="91884" y="29585"/>
                      </a:cubicBezTo>
                      <a:cubicBezTo>
                        <a:pt x="87665" y="26359"/>
                        <a:pt x="79723" y="26607"/>
                        <a:pt x="76744" y="31819"/>
                      </a:cubicBezTo>
                      <a:cubicBezTo>
                        <a:pt x="75751" y="33805"/>
                        <a:pt x="74510" y="35542"/>
                        <a:pt x="73021" y="37279"/>
                      </a:cubicBezTo>
                      <a:cubicBezTo>
                        <a:pt x="64334" y="47456"/>
                        <a:pt x="55151" y="45222"/>
                        <a:pt x="42493" y="40258"/>
                      </a:cubicBezTo>
                      <a:cubicBezTo>
                        <a:pt x="32068" y="36287"/>
                        <a:pt x="26856" y="28841"/>
                        <a:pt x="24871" y="21147"/>
                      </a:cubicBezTo>
                      <a:cubicBezTo>
                        <a:pt x="23133" y="14445"/>
                        <a:pt x="24871" y="9978"/>
                        <a:pt x="21148" y="4021"/>
                      </a:cubicBezTo>
                      <a:cubicBezTo>
                        <a:pt x="18169" y="-447"/>
                        <a:pt x="11468" y="-1191"/>
                        <a:pt x="7000" y="1787"/>
                      </a:cubicBezTo>
                      <a:cubicBezTo>
                        <a:pt x="4270" y="3276"/>
                        <a:pt x="2285" y="6006"/>
                        <a:pt x="1292" y="9233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94" name="Graphic 4">
                  <a:extLst>
                    <a:ext uri="{FF2B5EF4-FFF2-40B4-BE49-F238E27FC236}">
                      <a16:creationId xmlns:a16="http://schemas.microsoft.com/office/drawing/2014/main" id="{CB0ECD55-7EB8-EBA5-B171-42DF33022D9D}"/>
                    </a:ext>
                  </a:extLst>
                </p:cNvPr>
                <p:cNvGrpSpPr/>
                <p:nvPr/>
              </p:nvGrpSpPr>
              <p:grpSpPr>
                <a:xfrm>
                  <a:off x="10444022" y="3251788"/>
                  <a:ext cx="347239" cy="279569"/>
                  <a:chOff x="10444022" y="3251788"/>
                  <a:chExt cx="347239" cy="279569"/>
                </a:xfrm>
              </p:grpSpPr>
              <p:sp>
                <p:nvSpPr>
                  <p:cNvPr id="95" name="Freeform: Shape 94">
                    <a:extLst>
                      <a:ext uri="{FF2B5EF4-FFF2-40B4-BE49-F238E27FC236}">
                        <a16:creationId xmlns:a16="http://schemas.microsoft.com/office/drawing/2014/main" id="{317A9AAC-2FDB-17D4-84E6-746FFB8DDE8D}"/>
                      </a:ext>
                    </a:extLst>
                  </p:cNvPr>
                  <p:cNvSpPr/>
                  <p:nvPr/>
                </p:nvSpPr>
                <p:spPr>
                  <a:xfrm>
                    <a:off x="10449167" y="3267670"/>
                    <a:ext cx="331623" cy="262281"/>
                  </a:xfrm>
                  <a:custGeom>
                    <a:avLst/>
                    <a:gdLst>
                      <a:gd name="connsiteX0" fmla="*/ 321436 w 331623"/>
                      <a:gd name="connsiteY0" fmla="*/ 155372 h 262281"/>
                      <a:gd name="connsiteX1" fmla="*/ 302822 w 331623"/>
                      <a:gd name="connsiteY1" fmla="*/ 0 h 262281"/>
                      <a:gd name="connsiteX2" fmla="*/ 2501 w 331623"/>
                      <a:gd name="connsiteY2" fmla="*/ 66766 h 262281"/>
                      <a:gd name="connsiteX3" fmla="*/ 98058 w 331623"/>
                      <a:gd name="connsiteY3" fmla="*/ 248447 h 262281"/>
                      <a:gd name="connsiteX4" fmla="*/ 293638 w 331623"/>
                      <a:gd name="connsiteY4" fmla="*/ 204019 h 262281"/>
                      <a:gd name="connsiteX5" fmla="*/ 321436 w 331623"/>
                      <a:gd name="connsiteY5" fmla="*/ 155372 h 2622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31623" h="262281">
                        <a:moveTo>
                          <a:pt x="321436" y="155372"/>
                        </a:moveTo>
                        <a:cubicBezTo>
                          <a:pt x="339555" y="104988"/>
                          <a:pt x="333598" y="44179"/>
                          <a:pt x="302822" y="0"/>
                        </a:cubicBezTo>
                        <a:cubicBezTo>
                          <a:pt x="202549" y="21841"/>
                          <a:pt x="102773" y="45172"/>
                          <a:pt x="2501" y="66766"/>
                        </a:cubicBezTo>
                        <a:cubicBezTo>
                          <a:pt x="-10902" y="139488"/>
                          <a:pt x="30796" y="218167"/>
                          <a:pt x="98058" y="248447"/>
                        </a:cubicBezTo>
                        <a:cubicBezTo>
                          <a:pt x="163582" y="277983"/>
                          <a:pt x="247473" y="258871"/>
                          <a:pt x="293638" y="204019"/>
                        </a:cubicBezTo>
                        <a:cubicBezTo>
                          <a:pt x="305800" y="189872"/>
                          <a:pt x="314983" y="173243"/>
                          <a:pt x="321436" y="155372"/>
                        </a:cubicBezTo>
                        <a:close/>
                      </a:path>
                    </a:pathLst>
                  </a:custGeom>
                  <a:solidFill>
                    <a:srgbClr val="E8797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6" name="Freeform: Shape 95">
                    <a:extLst>
                      <a:ext uri="{FF2B5EF4-FFF2-40B4-BE49-F238E27FC236}">
                        <a16:creationId xmlns:a16="http://schemas.microsoft.com/office/drawing/2014/main" id="{C9EF6951-0C9D-F207-579A-A7AEF827ED77}"/>
                      </a:ext>
                    </a:extLst>
                  </p:cNvPr>
                  <p:cNvSpPr/>
                  <p:nvPr/>
                </p:nvSpPr>
                <p:spPr>
                  <a:xfrm>
                    <a:off x="10444022" y="3251788"/>
                    <a:ext cx="347239" cy="279569"/>
                  </a:xfrm>
                  <a:custGeom>
                    <a:avLst/>
                    <a:gdLst>
                      <a:gd name="connsiteX0" fmla="*/ 328071 w 347239"/>
                      <a:gd name="connsiteY0" fmla="*/ 42687 h 279569"/>
                      <a:gd name="connsiteX1" fmla="*/ 300521 w 347239"/>
                      <a:gd name="connsiteY1" fmla="*/ 57331 h 279569"/>
                      <a:gd name="connsiteX2" fmla="*/ 253859 w 347239"/>
                      <a:gd name="connsiteY2" fmla="*/ 229333 h 279569"/>
                      <a:gd name="connsiteX3" fmla="*/ 67462 w 347239"/>
                      <a:gd name="connsiteY3" fmla="*/ 193840 h 279569"/>
                      <a:gd name="connsiteX4" fmla="*/ 31473 w 347239"/>
                      <a:gd name="connsiteY4" fmla="*/ 93816 h 279569"/>
                      <a:gd name="connsiteX5" fmla="*/ 302258 w 347239"/>
                      <a:gd name="connsiteY5" fmla="*/ 30774 h 279569"/>
                      <a:gd name="connsiteX6" fmla="*/ 295557 w 347239"/>
                      <a:gd name="connsiteY6" fmla="*/ 493 h 279569"/>
                      <a:gd name="connsiteX7" fmla="*/ 11617 w 347239"/>
                      <a:gd name="connsiteY7" fmla="*/ 66514 h 279569"/>
                      <a:gd name="connsiteX8" fmla="*/ 448 w 347239"/>
                      <a:gd name="connsiteY8" fmla="*/ 85129 h 279569"/>
                      <a:gd name="connsiteX9" fmla="*/ 133731 w 347239"/>
                      <a:gd name="connsiteY9" fmla="*/ 273512 h 279569"/>
                      <a:gd name="connsiteX10" fmla="*/ 337254 w 347239"/>
                      <a:gd name="connsiteY10" fmla="*/ 173736 h 279569"/>
                      <a:gd name="connsiteX11" fmla="*/ 328071 w 347239"/>
                      <a:gd name="connsiteY11" fmla="*/ 42687 h 2795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47239" h="279569">
                        <a:moveTo>
                          <a:pt x="328071" y="42687"/>
                        </a:moveTo>
                        <a:cubicBezTo>
                          <a:pt x="318391" y="25313"/>
                          <a:pt x="290841" y="39709"/>
                          <a:pt x="300521" y="57331"/>
                        </a:cubicBezTo>
                        <a:cubicBezTo>
                          <a:pt x="333035" y="115906"/>
                          <a:pt x="311938" y="195578"/>
                          <a:pt x="253859" y="229333"/>
                        </a:cubicBezTo>
                        <a:cubicBezTo>
                          <a:pt x="191810" y="265570"/>
                          <a:pt x="112138" y="248941"/>
                          <a:pt x="67462" y="193840"/>
                        </a:cubicBezTo>
                        <a:cubicBezTo>
                          <a:pt x="44628" y="165546"/>
                          <a:pt x="32218" y="129805"/>
                          <a:pt x="31473" y="93816"/>
                        </a:cubicBezTo>
                        <a:cubicBezTo>
                          <a:pt x="121818" y="72719"/>
                          <a:pt x="211914" y="51871"/>
                          <a:pt x="302258" y="30774"/>
                        </a:cubicBezTo>
                        <a:cubicBezTo>
                          <a:pt x="321618" y="26306"/>
                          <a:pt x="314916" y="-4222"/>
                          <a:pt x="295557" y="493"/>
                        </a:cubicBezTo>
                        <a:cubicBezTo>
                          <a:pt x="200993" y="22583"/>
                          <a:pt x="106181" y="44673"/>
                          <a:pt x="11617" y="66514"/>
                        </a:cubicBezTo>
                        <a:cubicBezTo>
                          <a:pt x="1937" y="68748"/>
                          <a:pt x="-1289" y="77683"/>
                          <a:pt x="448" y="85129"/>
                        </a:cubicBezTo>
                        <a:cubicBezTo>
                          <a:pt x="-1289" y="168276"/>
                          <a:pt x="51329" y="251422"/>
                          <a:pt x="133731" y="273512"/>
                        </a:cubicBezTo>
                        <a:cubicBezTo>
                          <a:pt x="216629" y="295602"/>
                          <a:pt x="307222" y="256138"/>
                          <a:pt x="337254" y="173736"/>
                        </a:cubicBezTo>
                        <a:cubicBezTo>
                          <a:pt x="352891" y="131046"/>
                          <a:pt x="350409" y="82399"/>
                          <a:pt x="328071" y="42687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7493BF9F-C920-174C-0436-D2609DAAD4A2}"/>
                  </a:ext>
                </a:extLst>
              </p:cNvPr>
              <p:cNvSpPr/>
              <p:nvPr/>
            </p:nvSpPr>
            <p:spPr>
              <a:xfrm>
                <a:off x="9601091" y="2013028"/>
                <a:ext cx="1398042" cy="1171860"/>
              </a:xfrm>
              <a:custGeom>
                <a:avLst/>
                <a:gdLst>
                  <a:gd name="connsiteX0" fmla="*/ 50632 w 1398042"/>
                  <a:gd name="connsiteY0" fmla="*/ 740871 h 1171860"/>
                  <a:gd name="connsiteX1" fmla="*/ 110945 w 1398042"/>
                  <a:gd name="connsiteY1" fmla="*/ 494409 h 1171860"/>
                  <a:gd name="connsiteX2" fmla="*/ 543059 w 1398042"/>
                  <a:gd name="connsiteY2" fmla="*/ 47155 h 1171860"/>
                  <a:gd name="connsiteX3" fmla="*/ 1142459 w 1398042"/>
                  <a:gd name="connsiteY3" fmla="*/ 90590 h 1171860"/>
                  <a:gd name="connsiteX4" fmla="*/ 1352683 w 1398042"/>
                  <a:gd name="connsiteY4" fmla="*/ 296347 h 1171860"/>
                  <a:gd name="connsiteX5" fmla="*/ 1376014 w 1398042"/>
                  <a:gd name="connsiteY5" fmla="*/ 593689 h 1171860"/>
                  <a:gd name="connsiteX6" fmla="*/ 667655 w 1398042"/>
                  <a:gd name="connsiteY6" fmla="*/ 606843 h 1171860"/>
                  <a:gd name="connsiteX7" fmla="*/ 480265 w 1398042"/>
                  <a:gd name="connsiteY7" fmla="*/ 919574 h 1171860"/>
                  <a:gd name="connsiteX8" fmla="*/ 236781 w 1398042"/>
                  <a:gd name="connsiteY8" fmla="*/ 1146179 h 1171860"/>
                  <a:gd name="connsiteX9" fmla="*/ 0 w 1398042"/>
                  <a:gd name="connsiteY9" fmla="*/ 1138237 h 1171860"/>
                  <a:gd name="connsiteX10" fmla="*/ 29287 w 1398042"/>
                  <a:gd name="connsiteY10" fmla="*/ 915354 h 1171860"/>
                  <a:gd name="connsiteX11" fmla="*/ 50632 w 1398042"/>
                  <a:gd name="connsiteY11" fmla="*/ 740871 h 1171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98042" h="1171860">
                    <a:moveTo>
                      <a:pt x="50632" y="740871"/>
                    </a:moveTo>
                    <a:cubicBezTo>
                      <a:pt x="63291" y="656483"/>
                      <a:pt x="80913" y="573336"/>
                      <a:pt x="110945" y="494409"/>
                    </a:cubicBezTo>
                    <a:cubicBezTo>
                      <a:pt x="188383" y="289645"/>
                      <a:pt x="349464" y="122856"/>
                      <a:pt x="543059" y="47155"/>
                    </a:cubicBezTo>
                    <a:cubicBezTo>
                      <a:pt x="736654" y="-28546"/>
                      <a:pt x="960033" y="-12413"/>
                      <a:pt x="1142459" y="90590"/>
                    </a:cubicBezTo>
                    <a:cubicBezTo>
                      <a:pt x="1227591" y="138740"/>
                      <a:pt x="1305277" y="206747"/>
                      <a:pt x="1352683" y="296347"/>
                    </a:cubicBezTo>
                    <a:cubicBezTo>
                      <a:pt x="1400337" y="385946"/>
                      <a:pt x="1414237" y="499125"/>
                      <a:pt x="1376014" y="593689"/>
                    </a:cubicBezTo>
                    <a:cubicBezTo>
                      <a:pt x="1188624" y="394881"/>
                      <a:pt x="848840" y="402576"/>
                      <a:pt x="667655" y="606843"/>
                    </a:cubicBezTo>
                    <a:cubicBezTo>
                      <a:pt x="587735" y="696939"/>
                      <a:pt x="540081" y="813096"/>
                      <a:pt x="480265" y="919574"/>
                    </a:cubicBezTo>
                    <a:cubicBezTo>
                      <a:pt x="420697" y="1026051"/>
                      <a:pt x="347975" y="1110439"/>
                      <a:pt x="236781" y="1146179"/>
                    </a:cubicBezTo>
                    <a:cubicBezTo>
                      <a:pt x="161577" y="1170255"/>
                      <a:pt x="56341" y="1192592"/>
                      <a:pt x="0" y="1138237"/>
                    </a:cubicBezTo>
                    <a:cubicBezTo>
                      <a:pt x="6949" y="1071968"/>
                      <a:pt x="22338" y="981623"/>
                      <a:pt x="29287" y="915354"/>
                    </a:cubicBezTo>
                    <a:cubicBezTo>
                      <a:pt x="35740" y="857276"/>
                      <a:pt x="41945" y="798701"/>
                      <a:pt x="50632" y="740871"/>
                    </a:cubicBezTo>
                    <a:close/>
                  </a:path>
                </a:pathLst>
              </a:custGeom>
              <a:solidFill>
                <a:srgbClr val="8F5F42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29648E9F-3521-2218-AD25-113A05131B3C}"/>
                  </a:ext>
                </a:extLst>
              </p:cNvPr>
              <p:cNvSpPr/>
              <p:nvPr/>
            </p:nvSpPr>
            <p:spPr>
              <a:xfrm>
                <a:off x="10687705" y="2091912"/>
                <a:ext cx="798520" cy="1364801"/>
              </a:xfrm>
              <a:custGeom>
                <a:avLst/>
                <a:gdLst>
                  <a:gd name="connsiteX0" fmla="*/ 0 w 798520"/>
                  <a:gd name="connsiteY0" fmla="*/ 65068 h 1364801"/>
                  <a:gd name="connsiteX1" fmla="*/ 364604 w 798520"/>
                  <a:gd name="connsiteY1" fmla="*/ 47694 h 1364801"/>
                  <a:gd name="connsiteX2" fmla="*/ 614044 w 798520"/>
                  <a:gd name="connsiteY2" fmla="*/ 323443 h 1364801"/>
                  <a:gd name="connsiteX3" fmla="*/ 797959 w 798520"/>
                  <a:gd name="connsiteY3" fmla="*/ 894797 h 1364801"/>
                  <a:gd name="connsiteX4" fmla="*/ 769168 w 798520"/>
                  <a:gd name="connsiteY4" fmla="*/ 1349001 h 1364801"/>
                  <a:gd name="connsiteX5" fmla="*/ 601634 w 798520"/>
                  <a:gd name="connsiteY5" fmla="*/ 740914 h 1364801"/>
                  <a:gd name="connsiteX6" fmla="*/ 369320 w 798520"/>
                  <a:gd name="connsiteY6" fmla="*/ 646598 h 1364801"/>
                  <a:gd name="connsiteX7" fmla="*/ 82402 w 798520"/>
                  <a:gd name="connsiteY7" fmla="*/ 356702 h 1364801"/>
                  <a:gd name="connsiteX8" fmla="*/ 0 w 798520"/>
                  <a:gd name="connsiteY8" fmla="*/ 65068 h 136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8520" h="1364801">
                    <a:moveTo>
                      <a:pt x="0" y="65068"/>
                    </a:moveTo>
                    <a:cubicBezTo>
                      <a:pt x="89848" y="-22049"/>
                      <a:pt x="256638" y="-15348"/>
                      <a:pt x="364604" y="47694"/>
                    </a:cubicBezTo>
                    <a:cubicBezTo>
                      <a:pt x="472571" y="110737"/>
                      <a:pt x="546782" y="217711"/>
                      <a:pt x="614044" y="323443"/>
                    </a:cubicBezTo>
                    <a:cubicBezTo>
                      <a:pt x="723003" y="494700"/>
                      <a:pt x="791258" y="680105"/>
                      <a:pt x="797959" y="894797"/>
                    </a:cubicBezTo>
                    <a:cubicBezTo>
                      <a:pt x="803420" y="1065558"/>
                      <a:pt x="767182" y="1446791"/>
                      <a:pt x="769168" y="1349001"/>
                    </a:cubicBezTo>
                    <a:lnTo>
                      <a:pt x="601634" y="740914"/>
                    </a:lnTo>
                    <a:cubicBezTo>
                      <a:pt x="601634" y="740914"/>
                      <a:pt x="444772" y="682835"/>
                      <a:pt x="369320" y="646598"/>
                    </a:cubicBezTo>
                    <a:cubicBezTo>
                      <a:pt x="210969" y="570649"/>
                      <a:pt x="82402" y="356702"/>
                      <a:pt x="82402" y="356702"/>
                    </a:cubicBezTo>
                    <a:lnTo>
                      <a:pt x="0" y="65068"/>
                    </a:lnTo>
                    <a:close/>
                  </a:path>
                </a:pathLst>
              </a:custGeom>
              <a:solidFill>
                <a:srgbClr val="8F5F42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F3FBE220-CBC6-0B5D-A2F0-876E5AFD707C}"/>
                  </a:ext>
                </a:extLst>
              </p:cNvPr>
              <p:cNvSpPr/>
              <p:nvPr/>
            </p:nvSpPr>
            <p:spPr>
              <a:xfrm>
                <a:off x="9734008" y="2408385"/>
                <a:ext cx="1075313" cy="1458932"/>
              </a:xfrm>
              <a:custGeom>
                <a:avLst/>
                <a:gdLst>
                  <a:gd name="connsiteX0" fmla="*/ 4833 w 1075313"/>
                  <a:gd name="connsiteY0" fmla="*/ 516274 h 1458932"/>
                  <a:gd name="connsiteX1" fmla="*/ 232679 w 1075313"/>
                  <a:gd name="connsiteY1" fmla="*/ 1458933 h 1458932"/>
                  <a:gd name="connsiteX2" fmla="*/ 299196 w 1075313"/>
                  <a:gd name="connsiteY2" fmla="*/ 653776 h 1458932"/>
                  <a:gd name="connsiteX3" fmla="*/ 385321 w 1075313"/>
                  <a:gd name="connsiteY3" fmla="*/ 550525 h 1458932"/>
                  <a:gd name="connsiteX4" fmla="*/ 635506 w 1075313"/>
                  <a:gd name="connsiteY4" fmla="*/ 187907 h 1458932"/>
                  <a:gd name="connsiteX5" fmla="*/ 1075314 w 1075313"/>
                  <a:gd name="connsiteY5" fmla="*/ 44448 h 1458932"/>
                  <a:gd name="connsiteX6" fmla="*/ 630790 w 1075313"/>
                  <a:gd name="connsiteY6" fmla="*/ 5481 h 1458932"/>
                  <a:gd name="connsiteX7" fmla="*/ 4833 w 1075313"/>
                  <a:gd name="connsiteY7" fmla="*/ 516274 h 145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5313" h="1458932">
                    <a:moveTo>
                      <a:pt x="4833" y="516274"/>
                    </a:moveTo>
                    <a:cubicBezTo>
                      <a:pt x="-29419" y="854569"/>
                      <a:pt x="125953" y="1145706"/>
                      <a:pt x="232679" y="1458933"/>
                    </a:cubicBezTo>
                    <a:cubicBezTo>
                      <a:pt x="215305" y="1189141"/>
                      <a:pt x="238139" y="917115"/>
                      <a:pt x="299196" y="653776"/>
                    </a:cubicBezTo>
                    <a:cubicBezTo>
                      <a:pt x="331462" y="622255"/>
                      <a:pt x="360501" y="586762"/>
                      <a:pt x="385321" y="550525"/>
                    </a:cubicBezTo>
                    <a:cubicBezTo>
                      <a:pt x="468964" y="429404"/>
                      <a:pt x="528780" y="289420"/>
                      <a:pt x="635506" y="187907"/>
                    </a:cubicBezTo>
                    <a:cubicBezTo>
                      <a:pt x="750918" y="77955"/>
                      <a:pt x="917211" y="23847"/>
                      <a:pt x="1075314" y="44448"/>
                    </a:cubicBezTo>
                    <a:cubicBezTo>
                      <a:pt x="1075314" y="44448"/>
                      <a:pt x="787155" y="-18595"/>
                      <a:pt x="630790" y="5481"/>
                    </a:cubicBezTo>
                    <a:cubicBezTo>
                      <a:pt x="474425" y="29804"/>
                      <a:pt x="4833" y="516274"/>
                      <a:pt x="4833" y="516274"/>
                    </a:cubicBezTo>
                    <a:close/>
                  </a:path>
                </a:pathLst>
              </a:custGeom>
              <a:solidFill>
                <a:srgbClr val="8F5F42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495A7FDA-E28A-4DBC-8AE1-7241685337F7}"/>
                  </a:ext>
                </a:extLst>
              </p:cNvPr>
              <p:cNvSpPr/>
              <p:nvPr/>
            </p:nvSpPr>
            <p:spPr>
              <a:xfrm>
                <a:off x="11340404" y="2720912"/>
                <a:ext cx="93283" cy="358188"/>
              </a:xfrm>
              <a:custGeom>
                <a:avLst/>
                <a:gdLst>
                  <a:gd name="connsiteX0" fmla="*/ 31088 w 93283"/>
                  <a:gd name="connsiteY0" fmla="*/ 8166 h 358188"/>
                  <a:gd name="connsiteX1" fmla="*/ 8006 w 93283"/>
                  <a:gd name="connsiteY1" fmla="*/ 2209 h 358188"/>
                  <a:gd name="connsiteX2" fmla="*/ 2049 w 93283"/>
                  <a:gd name="connsiteY2" fmla="*/ 25292 h 358188"/>
                  <a:gd name="connsiteX3" fmla="*/ 58887 w 93283"/>
                  <a:gd name="connsiteY3" fmla="*/ 341994 h 358188"/>
                  <a:gd name="connsiteX4" fmla="*/ 92641 w 93283"/>
                  <a:gd name="connsiteY4" fmla="*/ 341994 h 358188"/>
                  <a:gd name="connsiteX5" fmla="*/ 31088 w 93283"/>
                  <a:gd name="connsiteY5" fmla="*/ 8166 h 358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283" h="358188">
                    <a:moveTo>
                      <a:pt x="31088" y="8166"/>
                    </a:moveTo>
                    <a:cubicBezTo>
                      <a:pt x="27613" y="-273"/>
                      <a:pt x="15203" y="-2010"/>
                      <a:pt x="8006" y="2209"/>
                    </a:cubicBezTo>
                    <a:cubicBezTo>
                      <a:pt x="-681" y="7173"/>
                      <a:pt x="-1674" y="16853"/>
                      <a:pt x="2049" y="25292"/>
                    </a:cubicBezTo>
                    <a:cubicBezTo>
                      <a:pt x="44491" y="125068"/>
                      <a:pt x="63602" y="233779"/>
                      <a:pt x="58887" y="341994"/>
                    </a:cubicBezTo>
                    <a:cubicBezTo>
                      <a:pt x="57893" y="363587"/>
                      <a:pt x="91649" y="363587"/>
                      <a:pt x="92641" y="341994"/>
                    </a:cubicBezTo>
                    <a:cubicBezTo>
                      <a:pt x="97357" y="227078"/>
                      <a:pt x="76012" y="113403"/>
                      <a:pt x="31088" y="8166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8C9B477B-2AD6-BB5A-A6A2-57024094378C}"/>
                  </a:ext>
                </a:extLst>
              </p:cNvPr>
              <p:cNvSpPr/>
              <p:nvPr/>
            </p:nvSpPr>
            <p:spPr>
              <a:xfrm>
                <a:off x="10891771" y="2271971"/>
                <a:ext cx="259449" cy="202433"/>
              </a:xfrm>
              <a:custGeom>
                <a:avLst/>
                <a:gdLst>
                  <a:gd name="connsiteX0" fmla="*/ 256839 w 259449"/>
                  <a:gd name="connsiteY0" fmla="*/ 177387 h 202433"/>
                  <a:gd name="connsiteX1" fmla="*/ 20801 w 259449"/>
                  <a:gd name="connsiteY1" fmla="*/ 669 h 202433"/>
                  <a:gd name="connsiteX2" fmla="*/ 11867 w 259449"/>
                  <a:gd name="connsiteY2" fmla="*/ 33184 h 202433"/>
                  <a:gd name="connsiteX3" fmla="*/ 227800 w 259449"/>
                  <a:gd name="connsiteY3" fmla="*/ 194513 h 202433"/>
                  <a:gd name="connsiteX4" fmla="*/ 256839 w 259449"/>
                  <a:gd name="connsiteY4" fmla="*/ 177387 h 20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449" h="202433">
                    <a:moveTo>
                      <a:pt x="256839" y="177387"/>
                    </a:moveTo>
                    <a:cubicBezTo>
                      <a:pt x="203972" y="91014"/>
                      <a:pt x="118592" y="26979"/>
                      <a:pt x="20801" y="669"/>
                    </a:cubicBezTo>
                    <a:cubicBezTo>
                      <a:pt x="-47" y="-5039"/>
                      <a:pt x="-8982" y="27475"/>
                      <a:pt x="11867" y="33184"/>
                    </a:cubicBezTo>
                    <a:cubicBezTo>
                      <a:pt x="101466" y="57259"/>
                      <a:pt x="179401" y="115337"/>
                      <a:pt x="227800" y="194513"/>
                    </a:cubicBezTo>
                    <a:cubicBezTo>
                      <a:pt x="239216" y="212879"/>
                      <a:pt x="268255" y="196002"/>
                      <a:pt x="256839" y="177387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0FBDE6E1-9E61-E89E-5EF4-DF6073607E9A}"/>
                  </a:ext>
                </a:extLst>
              </p:cNvPr>
              <p:cNvSpPr/>
              <p:nvPr/>
            </p:nvSpPr>
            <p:spPr>
              <a:xfrm>
                <a:off x="10628716" y="1992570"/>
                <a:ext cx="150160" cy="133636"/>
              </a:xfrm>
              <a:custGeom>
                <a:avLst/>
                <a:gdLst>
                  <a:gd name="connsiteX0" fmla="*/ 118060 w 150160"/>
                  <a:gd name="connsiteY0" fmla="*/ 29886 h 133636"/>
                  <a:gd name="connsiteX1" fmla="*/ 92247 w 150160"/>
                  <a:gd name="connsiteY1" fmla="*/ 98389 h 133636"/>
                  <a:gd name="connsiteX2" fmla="*/ 28212 w 150160"/>
                  <a:gd name="connsiteY2" fmla="*/ 4074 h 133636"/>
                  <a:gd name="connsiteX3" fmla="*/ 5378 w 150160"/>
                  <a:gd name="connsiteY3" fmla="*/ 26908 h 133636"/>
                  <a:gd name="connsiteX4" fmla="*/ 65690 w 150160"/>
                  <a:gd name="connsiteY4" fmla="*/ 122216 h 133636"/>
                  <a:gd name="connsiteX5" fmla="*/ 95722 w 150160"/>
                  <a:gd name="connsiteY5" fmla="*/ 124946 h 133636"/>
                  <a:gd name="connsiteX6" fmla="*/ 120046 w 150160"/>
                  <a:gd name="connsiteY6" fmla="*/ 116011 h 133636"/>
                  <a:gd name="connsiteX7" fmla="*/ 149085 w 150160"/>
                  <a:gd name="connsiteY7" fmla="*/ 38325 h 133636"/>
                  <a:gd name="connsiteX8" fmla="*/ 118060 w 150160"/>
                  <a:gd name="connsiteY8" fmla="*/ 29886 h 13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0160" h="133636">
                    <a:moveTo>
                      <a:pt x="118060" y="29886"/>
                    </a:moveTo>
                    <a:cubicBezTo>
                      <a:pt x="109373" y="52721"/>
                      <a:pt x="100934" y="75555"/>
                      <a:pt x="92247" y="98389"/>
                    </a:cubicBezTo>
                    <a:cubicBezTo>
                      <a:pt x="79837" y="61904"/>
                      <a:pt x="57748" y="29142"/>
                      <a:pt x="28212" y="4074"/>
                    </a:cubicBezTo>
                    <a:cubicBezTo>
                      <a:pt x="12328" y="-9329"/>
                      <a:pt x="-10507" y="13505"/>
                      <a:pt x="5378" y="26908"/>
                    </a:cubicBezTo>
                    <a:cubicBezTo>
                      <a:pt x="35162" y="51976"/>
                      <a:pt x="56010" y="84490"/>
                      <a:pt x="65690" y="122216"/>
                    </a:cubicBezTo>
                    <a:cubicBezTo>
                      <a:pt x="69661" y="137853"/>
                      <a:pt x="89517" y="136115"/>
                      <a:pt x="95722" y="124946"/>
                    </a:cubicBezTo>
                    <a:cubicBezTo>
                      <a:pt x="103913" y="128918"/>
                      <a:pt x="115826" y="126932"/>
                      <a:pt x="120046" y="116011"/>
                    </a:cubicBezTo>
                    <a:cubicBezTo>
                      <a:pt x="129726" y="90199"/>
                      <a:pt x="139405" y="64138"/>
                      <a:pt x="149085" y="38325"/>
                    </a:cubicBezTo>
                    <a:cubicBezTo>
                      <a:pt x="156283" y="19214"/>
                      <a:pt x="125258" y="10775"/>
                      <a:pt x="118060" y="29886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BCE71E7E-895A-F709-57CA-77AB89636E2F}"/>
                  </a:ext>
                </a:extLst>
              </p:cNvPr>
              <p:cNvSpPr/>
              <p:nvPr/>
            </p:nvSpPr>
            <p:spPr>
              <a:xfrm>
                <a:off x="9766606" y="2155228"/>
                <a:ext cx="1006303" cy="547190"/>
              </a:xfrm>
              <a:custGeom>
                <a:avLst/>
                <a:gdLst>
                  <a:gd name="connsiteX0" fmla="*/ 994070 w 1006303"/>
                  <a:gd name="connsiteY0" fmla="*/ 66781 h 547190"/>
                  <a:gd name="connsiteX1" fmla="*/ 513805 w 1006303"/>
                  <a:gd name="connsiteY1" fmla="*/ 34515 h 547190"/>
                  <a:gd name="connsiteX2" fmla="*/ 332372 w 1006303"/>
                  <a:gd name="connsiteY2" fmla="*/ 174251 h 547190"/>
                  <a:gd name="connsiteX3" fmla="*/ 198592 w 1006303"/>
                  <a:gd name="connsiteY3" fmla="*/ 357918 h 547190"/>
                  <a:gd name="connsiteX4" fmla="*/ 10954 w 1006303"/>
                  <a:gd name="connsiteY4" fmla="*/ 515028 h 547190"/>
                  <a:gd name="connsiteX5" fmla="*/ 19641 w 1006303"/>
                  <a:gd name="connsiteY5" fmla="*/ 546053 h 547190"/>
                  <a:gd name="connsiteX6" fmla="*/ 323685 w 1006303"/>
                  <a:gd name="connsiteY6" fmla="*/ 237790 h 547190"/>
                  <a:gd name="connsiteX7" fmla="*/ 486503 w 1006303"/>
                  <a:gd name="connsiteY7" fmla="*/ 83162 h 547190"/>
                  <a:gd name="connsiteX8" fmla="*/ 711371 w 1006303"/>
                  <a:gd name="connsiteY8" fmla="*/ 32281 h 547190"/>
                  <a:gd name="connsiteX9" fmla="*/ 985879 w 1006303"/>
                  <a:gd name="connsiteY9" fmla="*/ 98054 h 547190"/>
                  <a:gd name="connsiteX10" fmla="*/ 1005735 w 1006303"/>
                  <a:gd name="connsiteY10" fmla="*/ 86885 h 547190"/>
                  <a:gd name="connsiteX11" fmla="*/ 994070 w 1006303"/>
                  <a:gd name="connsiteY11" fmla="*/ 66781 h 547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6303" h="547190">
                    <a:moveTo>
                      <a:pt x="994070" y="66781"/>
                    </a:moveTo>
                    <a:cubicBezTo>
                      <a:pt x="843909" y="3490"/>
                      <a:pt x="669674" y="-29272"/>
                      <a:pt x="513805" y="34515"/>
                    </a:cubicBezTo>
                    <a:cubicBezTo>
                      <a:pt x="441083" y="64299"/>
                      <a:pt x="382011" y="113938"/>
                      <a:pt x="332372" y="174251"/>
                    </a:cubicBezTo>
                    <a:cubicBezTo>
                      <a:pt x="284221" y="232826"/>
                      <a:pt x="244509" y="297606"/>
                      <a:pt x="198592" y="357918"/>
                    </a:cubicBezTo>
                    <a:cubicBezTo>
                      <a:pt x="148953" y="422946"/>
                      <a:pt x="89137" y="485492"/>
                      <a:pt x="10954" y="515028"/>
                    </a:cubicBezTo>
                    <a:cubicBezTo>
                      <a:pt x="-8405" y="522226"/>
                      <a:pt x="33" y="553499"/>
                      <a:pt x="19641" y="546053"/>
                    </a:cubicBezTo>
                    <a:cubicBezTo>
                      <a:pt x="162356" y="492193"/>
                      <a:pt x="238056" y="353947"/>
                      <a:pt x="323685" y="237790"/>
                    </a:cubicBezTo>
                    <a:cubicBezTo>
                      <a:pt x="368361" y="176981"/>
                      <a:pt x="419489" y="119647"/>
                      <a:pt x="486503" y="83162"/>
                    </a:cubicBezTo>
                    <a:cubicBezTo>
                      <a:pt x="554758" y="45684"/>
                      <a:pt x="633933" y="30544"/>
                      <a:pt x="711371" y="32281"/>
                    </a:cubicBezTo>
                    <a:cubicBezTo>
                      <a:pt x="806431" y="34267"/>
                      <a:pt x="898761" y="61320"/>
                      <a:pt x="985879" y="98054"/>
                    </a:cubicBezTo>
                    <a:cubicBezTo>
                      <a:pt x="994070" y="101529"/>
                      <a:pt x="1003501" y="94331"/>
                      <a:pt x="1005735" y="86885"/>
                    </a:cubicBezTo>
                    <a:cubicBezTo>
                      <a:pt x="1008217" y="77205"/>
                      <a:pt x="1002260" y="70007"/>
                      <a:pt x="994070" y="66781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CBC84780-A965-EFBD-209C-F8F713EB1A0E}"/>
                  </a:ext>
                </a:extLst>
              </p:cNvPr>
              <p:cNvSpPr/>
              <p:nvPr/>
            </p:nvSpPr>
            <p:spPr>
              <a:xfrm>
                <a:off x="10490715" y="2296659"/>
                <a:ext cx="304756" cy="62193"/>
              </a:xfrm>
              <a:custGeom>
                <a:avLst/>
                <a:gdLst>
                  <a:gd name="connsiteX0" fmla="*/ 293787 w 304756"/>
                  <a:gd name="connsiteY0" fmla="*/ 22643 h 62193"/>
                  <a:gd name="connsiteX1" fmla="*/ 8359 w 304756"/>
                  <a:gd name="connsiteY1" fmla="*/ 32819 h 62193"/>
                  <a:gd name="connsiteX2" fmla="*/ 24740 w 304756"/>
                  <a:gd name="connsiteY2" fmla="*/ 60618 h 62193"/>
                  <a:gd name="connsiteX3" fmla="*/ 285348 w 304756"/>
                  <a:gd name="connsiteY3" fmla="*/ 53668 h 62193"/>
                  <a:gd name="connsiteX4" fmla="*/ 293787 w 304756"/>
                  <a:gd name="connsiteY4" fmla="*/ 22643 h 6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756" h="62193">
                    <a:moveTo>
                      <a:pt x="293787" y="22643"/>
                    </a:moveTo>
                    <a:cubicBezTo>
                      <a:pt x="201209" y="-11112"/>
                      <a:pt x="98455" y="-6644"/>
                      <a:pt x="8359" y="32819"/>
                    </a:cubicBezTo>
                    <a:cubicBezTo>
                      <a:pt x="-10505" y="41258"/>
                      <a:pt x="5877" y="69056"/>
                      <a:pt x="24740" y="60618"/>
                    </a:cubicBezTo>
                    <a:cubicBezTo>
                      <a:pt x="106894" y="24629"/>
                      <a:pt x="201209" y="22891"/>
                      <a:pt x="285348" y="53668"/>
                    </a:cubicBezTo>
                    <a:cubicBezTo>
                      <a:pt x="304708" y="60866"/>
                      <a:pt x="313146" y="29593"/>
                      <a:pt x="293787" y="22643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14C26D42-9F66-5590-133D-146EF98B2C72}"/>
                  </a:ext>
                </a:extLst>
              </p:cNvPr>
              <p:cNvSpPr/>
              <p:nvPr/>
            </p:nvSpPr>
            <p:spPr>
              <a:xfrm>
                <a:off x="9579252" y="2005716"/>
                <a:ext cx="1708636" cy="1925375"/>
              </a:xfrm>
              <a:custGeom>
                <a:avLst/>
                <a:gdLst>
                  <a:gd name="connsiteX0" fmla="*/ 1696932 w 1708636"/>
                  <a:gd name="connsiteY0" fmla="*/ 819912 h 1925375"/>
                  <a:gd name="connsiteX1" fmla="*/ 1314210 w 1708636"/>
                  <a:gd name="connsiteY1" fmla="*/ 569479 h 1925375"/>
                  <a:gd name="connsiteX2" fmla="*/ 1235531 w 1708636"/>
                  <a:gd name="connsiteY2" fmla="*/ 462754 h 1925375"/>
                  <a:gd name="connsiteX3" fmla="*/ 1213193 w 1708636"/>
                  <a:gd name="connsiteY3" fmla="*/ 457045 h 1925375"/>
                  <a:gd name="connsiteX4" fmla="*/ 1202769 w 1708636"/>
                  <a:gd name="connsiteY4" fmla="*/ 446869 h 1925375"/>
                  <a:gd name="connsiteX5" fmla="*/ 831960 w 1708636"/>
                  <a:gd name="connsiteY5" fmla="*/ 543170 h 1925375"/>
                  <a:gd name="connsiteX6" fmla="*/ 574081 w 1708636"/>
                  <a:gd name="connsiteY6" fmla="*/ 896853 h 1925375"/>
                  <a:gd name="connsiteX7" fmla="*/ 397116 w 1708636"/>
                  <a:gd name="connsiteY7" fmla="*/ 1037334 h 1925375"/>
                  <a:gd name="connsiteX8" fmla="*/ 393641 w 1708636"/>
                  <a:gd name="connsiteY8" fmla="*/ 1036838 h 1925375"/>
                  <a:gd name="connsiteX9" fmla="*/ 442784 w 1708636"/>
                  <a:gd name="connsiteY9" fmla="*/ 971561 h 1925375"/>
                  <a:gd name="connsiteX10" fmla="*/ 414986 w 1708636"/>
                  <a:gd name="connsiteY10" fmla="*/ 955180 h 1925375"/>
                  <a:gd name="connsiteX11" fmla="*/ 245962 w 1708636"/>
                  <a:gd name="connsiteY11" fmla="*/ 1124204 h 1925375"/>
                  <a:gd name="connsiteX12" fmla="*/ 181927 w 1708636"/>
                  <a:gd name="connsiteY12" fmla="*/ 1146790 h 1925375"/>
                  <a:gd name="connsiteX13" fmla="*/ 157356 w 1708636"/>
                  <a:gd name="connsiteY13" fmla="*/ 1151009 h 1925375"/>
                  <a:gd name="connsiteX14" fmla="*/ 35242 w 1708636"/>
                  <a:gd name="connsiteY14" fmla="*/ 1139592 h 1925375"/>
                  <a:gd name="connsiteX15" fmla="*/ 93320 w 1708636"/>
                  <a:gd name="connsiteY15" fmla="*/ 773995 h 1925375"/>
                  <a:gd name="connsiteX16" fmla="*/ 197067 w 1708636"/>
                  <a:gd name="connsiteY16" fmla="*/ 433218 h 1925375"/>
                  <a:gd name="connsiteX17" fmla="*/ 686515 w 1708636"/>
                  <a:gd name="connsiteY17" fmla="*/ 51985 h 1925375"/>
                  <a:gd name="connsiteX18" fmla="*/ 1078917 w 1708636"/>
                  <a:gd name="connsiteY18" fmla="*/ 68614 h 1925375"/>
                  <a:gd name="connsiteX19" fmla="*/ 1087853 w 1708636"/>
                  <a:gd name="connsiteY19" fmla="*/ 36100 h 1925375"/>
                  <a:gd name="connsiteX20" fmla="*/ 411759 w 1708636"/>
                  <a:gd name="connsiteY20" fmla="*/ 138110 h 1925375"/>
                  <a:gd name="connsiteX21" fmla="*/ 193096 w 1708636"/>
                  <a:gd name="connsiteY21" fmla="*/ 371168 h 1925375"/>
                  <a:gd name="connsiteX22" fmla="*/ 71230 w 1708636"/>
                  <a:gd name="connsiteY22" fmla="*/ 710208 h 1925375"/>
                  <a:gd name="connsiteX23" fmla="*/ 246 w 1708636"/>
                  <a:gd name="connsiteY23" fmla="*/ 1147038 h 1925375"/>
                  <a:gd name="connsiteX24" fmla="*/ 18116 w 1708636"/>
                  <a:gd name="connsiteY24" fmla="*/ 1168135 h 1925375"/>
                  <a:gd name="connsiteX25" fmla="*/ 159341 w 1708636"/>
                  <a:gd name="connsiteY25" fmla="*/ 1183275 h 1925375"/>
                  <a:gd name="connsiteX26" fmla="*/ 205506 w 1708636"/>
                  <a:gd name="connsiteY26" fmla="*/ 1364460 h 1925375"/>
                  <a:gd name="connsiteX27" fmla="*/ 196819 w 1708636"/>
                  <a:gd name="connsiteY27" fmla="*/ 1364460 h 1925375"/>
                  <a:gd name="connsiteX28" fmla="*/ 78925 w 1708636"/>
                  <a:gd name="connsiteY28" fmla="*/ 1425765 h 1925375"/>
                  <a:gd name="connsiteX29" fmla="*/ 64033 w 1708636"/>
                  <a:gd name="connsiteY29" fmla="*/ 1559048 h 1925375"/>
                  <a:gd name="connsiteX30" fmla="*/ 264577 w 1708636"/>
                  <a:gd name="connsiteY30" fmla="*/ 1741474 h 1925375"/>
                  <a:gd name="connsiteX31" fmla="*/ 335562 w 1708636"/>
                  <a:gd name="connsiteY31" fmla="*/ 1750409 h 1925375"/>
                  <a:gd name="connsiteX32" fmla="*/ 384457 w 1708636"/>
                  <a:gd name="connsiteY32" fmla="*/ 1869545 h 1925375"/>
                  <a:gd name="connsiteX33" fmla="*/ 412256 w 1708636"/>
                  <a:gd name="connsiteY33" fmla="*/ 1853163 h 1925375"/>
                  <a:gd name="connsiteX34" fmla="*/ 400590 w 1708636"/>
                  <a:gd name="connsiteY34" fmla="*/ 1827847 h 1925375"/>
                  <a:gd name="connsiteX35" fmla="*/ 411015 w 1708636"/>
                  <a:gd name="connsiteY35" fmla="*/ 1808984 h 1925375"/>
                  <a:gd name="connsiteX36" fmla="*/ 394137 w 1708636"/>
                  <a:gd name="connsiteY36" fmla="*/ 1744949 h 1925375"/>
                  <a:gd name="connsiteX37" fmla="*/ 430622 w 1708636"/>
                  <a:gd name="connsiteY37" fmla="*/ 1735269 h 1925375"/>
                  <a:gd name="connsiteX38" fmla="*/ 758245 w 1708636"/>
                  <a:gd name="connsiteY38" fmla="*/ 1925141 h 1925375"/>
                  <a:gd name="connsiteX39" fmla="*/ 766932 w 1708636"/>
                  <a:gd name="connsiteY39" fmla="*/ 1894116 h 1925375"/>
                  <a:gd name="connsiteX40" fmla="*/ 447500 w 1708636"/>
                  <a:gd name="connsiteY40" fmla="*/ 1704989 h 1925375"/>
                  <a:gd name="connsiteX41" fmla="*/ 431863 w 1708636"/>
                  <a:gd name="connsiteY41" fmla="*/ 1700770 h 1925375"/>
                  <a:gd name="connsiteX42" fmla="*/ 387684 w 1708636"/>
                  <a:gd name="connsiteY42" fmla="*/ 1713179 h 1925375"/>
                  <a:gd name="connsiteX43" fmla="*/ 398605 w 1708636"/>
                  <a:gd name="connsiteY43" fmla="*/ 1274612 h 1925375"/>
                  <a:gd name="connsiteX44" fmla="*/ 446507 w 1708636"/>
                  <a:gd name="connsiteY44" fmla="*/ 1128423 h 1925375"/>
                  <a:gd name="connsiteX45" fmla="*/ 435338 w 1708636"/>
                  <a:gd name="connsiteY45" fmla="*/ 1108567 h 1925375"/>
                  <a:gd name="connsiteX46" fmla="*/ 415482 w 1708636"/>
                  <a:gd name="connsiteY46" fmla="*/ 1119736 h 1925375"/>
                  <a:gd name="connsiteX47" fmla="*/ 346731 w 1708636"/>
                  <a:gd name="connsiteY47" fmla="*/ 1663043 h 1925375"/>
                  <a:gd name="connsiteX48" fmla="*/ 351447 w 1708636"/>
                  <a:gd name="connsiteY48" fmla="*/ 1693324 h 1925375"/>
                  <a:gd name="connsiteX49" fmla="*/ 307764 w 1708636"/>
                  <a:gd name="connsiteY49" fmla="*/ 1380096 h 1925375"/>
                  <a:gd name="connsiteX50" fmla="*/ 317940 w 1708636"/>
                  <a:gd name="connsiteY50" fmla="*/ 1241353 h 1925375"/>
                  <a:gd name="connsiteX51" fmla="*/ 306771 w 1708636"/>
                  <a:gd name="connsiteY51" fmla="*/ 1221498 h 1925375"/>
                  <a:gd name="connsiteX52" fmla="*/ 286915 w 1708636"/>
                  <a:gd name="connsiteY52" fmla="*/ 1232666 h 1925375"/>
                  <a:gd name="connsiteX53" fmla="*/ 281207 w 1708636"/>
                  <a:gd name="connsiteY53" fmla="*/ 1496998 h 1925375"/>
                  <a:gd name="connsiteX54" fmla="*/ 191855 w 1708636"/>
                  <a:gd name="connsiteY54" fmla="*/ 1177814 h 1925375"/>
                  <a:gd name="connsiteX55" fmla="*/ 259117 w 1708636"/>
                  <a:gd name="connsiteY55" fmla="*/ 1153987 h 1925375"/>
                  <a:gd name="connsiteX56" fmla="*/ 377756 w 1708636"/>
                  <a:gd name="connsiteY56" fmla="*/ 1056693 h 1925375"/>
                  <a:gd name="connsiteX57" fmla="*/ 388925 w 1708636"/>
                  <a:gd name="connsiteY57" fmla="*/ 1068607 h 1925375"/>
                  <a:gd name="connsiteX58" fmla="*/ 564402 w 1708636"/>
                  <a:gd name="connsiteY58" fmla="*/ 972554 h 1925375"/>
                  <a:gd name="connsiteX59" fmla="*/ 680062 w 1708636"/>
                  <a:gd name="connsiteY59" fmla="*/ 784419 h 1925375"/>
                  <a:gd name="connsiteX60" fmla="*/ 978397 w 1708636"/>
                  <a:gd name="connsiteY60" fmla="*/ 491048 h 1925375"/>
                  <a:gd name="connsiteX61" fmla="*/ 1194578 w 1708636"/>
                  <a:gd name="connsiteY61" fmla="*/ 478142 h 1925375"/>
                  <a:gd name="connsiteX62" fmla="*/ 1205499 w 1708636"/>
                  <a:gd name="connsiteY62" fmla="*/ 477894 h 1925375"/>
                  <a:gd name="connsiteX63" fmla="*/ 1206740 w 1708636"/>
                  <a:gd name="connsiteY63" fmla="*/ 480128 h 1925375"/>
                  <a:gd name="connsiteX64" fmla="*/ 1560672 w 1708636"/>
                  <a:gd name="connsiteY64" fmla="*/ 801793 h 1925375"/>
                  <a:gd name="connsiteX65" fmla="*/ 1688245 w 1708636"/>
                  <a:gd name="connsiteY65" fmla="*/ 852674 h 1925375"/>
                  <a:gd name="connsiteX66" fmla="*/ 1696932 w 1708636"/>
                  <a:gd name="connsiteY66" fmla="*/ 819912 h 1925375"/>
                  <a:gd name="connsiteX67" fmla="*/ 295106 w 1708636"/>
                  <a:gd name="connsiteY67" fmla="*/ 1595781 h 1925375"/>
                  <a:gd name="connsiteX68" fmla="*/ 325138 w 1708636"/>
                  <a:gd name="connsiteY68" fmla="*/ 1716654 h 1925375"/>
                  <a:gd name="connsiteX69" fmla="*/ 181431 w 1708636"/>
                  <a:gd name="connsiteY69" fmla="*/ 1665029 h 1925375"/>
                  <a:gd name="connsiteX70" fmla="*/ 105978 w 1708636"/>
                  <a:gd name="connsiteY70" fmla="*/ 1574436 h 1925375"/>
                  <a:gd name="connsiteX71" fmla="*/ 95802 w 1708636"/>
                  <a:gd name="connsiteY71" fmla="*/ 1458527 h 1925375"/>
                  <a:gd name="connsiteX72" fmla="*/ 206002 w 1708636"/>
                  <a:gd name="connsiteY72" fmla="*/ 1394740 h 1925375"/>
                  <a:gd name="connsiteX73" fmla="*/ 213697 w 1708636"/>
                  <a:gd name="connsiteY73" fmla="*/ 1390273 h 1925375"/>
                  <a:gd name="connsiteX74" fmla="*/ 277980 w 1708636"/>
                  <a:gd name="connsiteY74" fmla="*/ 1584860 h 1925375"/>
                  <a:gd name="connsiteX75" fmla="*/ 295106 w 1708636"/>
                  <a:gd name="connsiteY75" fmla="*/ 1595781 h 192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1708636" h="1925375">
                    <a:moveTo>
                      <a:pt x="1696932" y="819912"/>
                    </a:moveTo>
                    <a:cubicBezTo>
                      <a:pt x="1549254" y="773995"/>
                      <a:pt x="1415972" y="686133"/>
                      <a:pt x="1314210" y="569479"/>
                    </a:cubicBezTo>
                    <a:cubicBezTo>
                      <a:pt x="1285171" y="535972"/>
                      <a:pt x="1258862" y="500232"/>
                      <a:pt x="1235531" y="462754"/>
                    </a:cubicBezTo>
                    <a:cubicBezTo>
                      <a:pt x="1230071" y="453819"/>
                      <a:pt x="1220391" y="453322"/>
                      <a:pt x="1213193" y="457045"/>
                    </a:cubicBezTo>
                    <a:cubicBezTo>
                      <a:pt x="1211704" y="452578"/>
                      <a:pt x="1208477" y="448606"/>
                      <a:pt x="1202769" y="446869"/>
                    </a:cubicBezTo>
                    <a:cubicBezTo>
                      <a:pt x="1072216" y="403931"/>
                      <a:pt x="932977" y="458783"/>
                      <a:pt x="831960" y="543170"/>
                    </a:cubicBezTo>
                    <a:cubicBezTo>
                      <a:pt x="718781" y="637734"/>
                      <a:pt x="649782" y="773250"/>
                      <a:pt x="574081" y="896853"/>
                    </a:cubicBezTo>
                    <a:cubicBezTo>
                      <a:pt x="537844" y="955925"/>
                      <a:pt x="482992" y="1060665"/>
                      <a:pt x="397116" y="1037334"/>
                    </a:cubicBezTo>
                    <a:cubicBezTo>
                      <a:pt x="395875" y="1037086"/>
                      <a:pt x="394882" y="1036838"/>
                      <a:pt x="393641" y="1036838"/>
                    </a:cubicBezTo>
                    <a:cubicBezTo>
                      <a:pt x="410766" y="1015492"/>
                      <a:pt x="426899" y="993403"/>
                      <a:pt x="442784" y="971561"/>
                    </a:cubicBezTo>
                    <a:cubicBezTo>
                      <a:pt x="454946" y="954684"/>
                      <a:pt x="426899" y="938551"/>
                      <a:pt x="414986" y="955180"/>
                    </a:cubicBezTo>
                    <a:cubicBezTo>
                      <a:pt x="368325" y="1019712"/>
                      <a:pt x="318933" y="1087222"/>
                      <a:pt x="245962" y="1124204"/>
                    </a:cubicBezTo>
                    <a:cubicBezTo>
                      <a:pt x="225610" y="1134628"/>
                      <a:pt x="204017" y="1142074"/>
                      <a:pt x="181927" y="1146790"/>
                    </a:cubicBezTo>
                    <a:cubicBezTo>
                      <a:pt x="174978" y="1140585"/>
                      <a:pt x="162816" y="1143067"/>
                      <a:pt x="157356" y="1151009"/>
                    </a:cubicBezTo>
                    <a:cubicBezTo>
                      <a:pt x="116651" y="1156221"/>
                      <a:pt x="74705" y="1152250"/>
                      <a:pt x="35242" y="1139592"/>
                    </a:cubicBezTo>
                    <a:cubicBezTo>
                      <a:pt x="54105" y="1017726"/>
                      <a:pt x="71479" y="895364"/>
                      <a:pt x="93320" y="773995"/>
                    </a:cubicBezTo>
                    <a:cubicBezTo>
                      <a:pt x="114417" y="657093"/>
                      <a:pt x="142464" y="539447"/>
                      <a:pt x="197067" y="433218"/>
                    </a:cubicBezTo>
                    <a:cubicBezTo>
                      <a:pt x="295354" y="242353"/>
                      <a:pt x="477035" y="99887"/>
                      <a:pt x="686515" y="51985"/>
                    </a:cubicBezTo>
                    <a:cubicBezTo>
                      <a:pt x="816075" y="22201"/>
                      <a:pt x="952336" y="28158"/>
                      <a:pt x="1078917" y="68614"/>
                    </a:cubicBezTo>
                    <a:cubicBezTo>
                      <a:pt x="1099518" y="75315"/>
                      <a:pt x="1108453" y="42801"/>
                      <a:pt x="1087853" y="36100"/>
                    </a:cubicBezTo>
                    <a:cubicBezTo>
                      <a:pt x="861247" y="-36126"/>
                      <a:pt x="606347" y="1104"/>
                      <a:pt x="411759" y="138110"/>
                    </a:cubicBezTo>
                    <a:cubicBezTo>
                      <a:pt x="323897" y="199911"/>
                      <a:pt x="248941" y="279335"/>
                      <a:pt x="193096" y="371168"/>
                    </a:cubicBezTo>
                    <a:cubicBezTo>
                      <a:pt x="130302" y="474667"/>
                      <a:pt x="95058" y="592065"/>
                      <a:pt x="71230" y="710208"/>
                    </a:cubicBezTo>
                    <a:cubicBezTo>
                      <a:pt x="41943" y="854660"/>
                      <a:pt x="22832" y="1001345"/>
                      <a:pt x="246" y="1147038"/>
                    </a:cubicBezTo>
                    <a:cubicBezTo>
                      <a:pt x="-1740" y="1159448"/>
                      <a:pt x="8684" y="1167638"/>
                      <a:pt x="18116" y="1168135"/>
                    </a:cubicBezTo>
                    <a:cubicBezTo>
                      <a:pt x="63288" y="1184268"/>
                      <a:pt x="111935" y="1188983"/>
                      <a:pt x="159341" y="1183275"/>
                    </a:cubicBezTo>
                    <a:cubicBezTo>
                      <a:pt x="172992" y="1244084"/>
                      <a:pt x="188380" y="1304396"/>
                      <a:pt x="205506" y="1364460"/>
                    </a:cubicBezTo>
                    <a:cubicBezTo>
                      <a:pt x="203024" y="1363715"/>
                      <a:pt x="200046" y="1363715"/>
                      <a:pt x="196819" y="1364460"/>
                    </a:cubicBezTo>
                    <a:cubicBezTo>
                      <a:pt x="154129" y="1375629"/>
                      <a:pt x="107468" y="1389528"/>
                      <a:pt x="78925" y="1425765"/>
                    </a:cubicBezTo>
                    <a:cubicBezTo>
                      <a:pt x="49141" y="1463739"/>
                      <a:pt x="49141" y="1514869"/>
                      <a:pt x="64033" y="1559048"/>
                    </a:cubicBezTo>
                    <a:cubicBezTo>
                      <a:pt x="94065" y="1648151"/>
                      <a:pt x="173985" y="1718640"/>
                      <a:pt x="264577" y="1741474"/>
                    </a:cubicBezTo>
                    <a:cubicBezTo>
                      <a:pt x="287660" y="1747431"/>
                      <a:pt x="311735" y="1750161"/>
                      <a:pt x="335562" y="1750409"/>
                    </a:cubicBezTo>
                    <a:cubicBezTo>
                      <a:pt x="349461" y="1791114"/>
                      <a:pt x="366091" y="1830825"/>
                      <a:pt x="384457" y="1869545"/>
                    </a:cubicBezTo>
                    <a:cubicBezTo>
                      <a:pt x="393393" y="1888160"/>
                      <a:pt x="421191" y="1872027"/>
                      <a:pt x="412256" y="1853163"/>
                    </a:cubicBezTo>
                    <a:cubicBezTo>
                      <a:pt x="408284" y="1844725"/>
                      <a:pt x="404313" y="1836286"/>
                      <a:pt x="400590" y="1827847"/>
                    </a:cubicBezTo>
                    <a:cubicBezTo>
                      <a:pt x="408036" y="1825365"/>
                      <a:pt x="413745" y="1818415"/>
                      <a:pt x="411015" y="1808984"/>
                    </a:cubicBezTo>
                    <a:cubicBezTo>
                      <a:pt x="404810" y="1787887"/>
                      <a:pt x="399101" y="1766294"/>
                      <a:pt x="394137" y="1744949"/>
                    </a:cubicBezTo>
                    <a:cubicBezTo>
                      <a:pt x="406547" y="1742467"/>
                      <a:pt x="418709" y="1739240"/>
                      <a:pt x="430622" y="1735269"/>
                    </a:cubicBezTo>
                    <a:cubicBezTo>
                      <a:pt x="512032" y="1835541"/>
                      <a:pt x="630671" y="1904293"/>
                      <a:pt x="758245" y="1925141"/>
                    </a:cubicBezTo>
                    <a:cubicBezTo>
                      <a:pt x="778597" y="1928368"/>
                      <a:pt x="787284" y="1897343"/>
                      <a:pt x="766932" y="1894116"/>
                    </a:cubicBezTo>
                    <a:cubicBezTo>
                      <a:pt x="640847" y="1873516"/>
                      <a:pt x="526179" y="1805509"/>
                      <a:pt x="447500" y="1704989"/>
                    </a:cubicBezTo>
                    <a:cubicBezTo>
                      <a:pt x="444273" y="1701018"/>
                      <a:pt x="436579" y="1699032"/>
                      <a:pt x="431863" y="1700770"/>
                    </a:cubicBezTo>
                    <a:cubicBezTo>
                      <a:pt x="417468" y="1706230"/>
                      <a:pt x="402576" y="1710449"/>
                      <a:pt x="387684" y="1713179"/>
                    </a:cubicBezTo>
                    <a:cubicBezTo>
                      <a:pt x="359638" y="1568479"/>
                      <a:pt x="363112" y="1418071"/>
                      <a:pt x="398605" y="1274612"/>
                    </a:cubicBezTo>
                    <a:cubicBezTo>
                      <a:pt x="411015" y="1224724"/>
                      <a:pt x="426899" y="1176077"/>
                      <a:pt x="446507" y="1128423"/>
                    </a:cubicBezTo>
                    <a:cubicBezTo>
                      <a:pt x="449982" y="1120232"/>
                      <a:pt x="442784" y="1110801"/>
                      <a:pt x="435338" y="1108567"/>
                    </a:cubicBezTo>
                    <a:cubicBezTo>
                      <a:pt x="426155" y="1105837"/>
                      <a:pt x="418709" y="1111794"/>
                      <a:pt x="415482" y="1119736"/>
                    </a:cubicBezTo>
                    <a:cubicBezTo>
                      <a:pt x="344746" y="1290745"/>
                      <a:pt x="321663" y="1479872"/>
                      <a:pt x="346731" y="1663043"/>
                    </a:cubicBezTo>
                    <a:cubicBezTo>
                      <a:pt x="348220" y="1673219"/>
                      <a:pt x="349710" y="1683396"/>
                      <a:pt x="351447" y="1693324"/>
                    </a:cubicBezTo>
                    <a:cubicBezTo>
                      <a:pt x="321663" y="1591810"/>
                      <a:pt x="306771" y="1486077"/>
                      <a:pt x="307764" y="1380096"/>
                    </a:cubicBezTo>
                    <a:cubicBezTo>
                      <a:pt x="308012" y="1333683"/>
                      <a:pt x="311487" y="1287270"/>
                      <a:pt x="317940" y="1241353"/>
                    </a:cubicBezTo>
                    <a:cubicBezTo>
                      <a:pt x="319181" y="1232666"/>
                      <a:pt x="315706" y="1224228"/>
                      <a:pt x="306771" y="1221498"/>
                    </a:cubicBezTo>
                    <a:cubicBezTo>
                      <a:pt x="299325" y="1219264"/>
                      <a:pt x="288156" y="1224228"/>
                      <a:pt x="286915" y="1232666"/>
                    </a:cubicBezTo>
                    <a:cubicBezTo>
                      <a:pt x="274505" y="1320281"/>
                      <a:pt x="272768" y="1409136"/>
                      <a:pt x="281207" y="1496998"/>
                    </a:cubicBezTo>
                    <a:cubicBezTo>
                      <a:pt x="245962" y="1392258"/>
                      <a:pt x="216179" y="1285533"/>
                      <a:pt x="191855" y="1177814"/>
                    </a:cubicBezTo>
                    <a:cubicBezTo>
                      <a:pt x="215186" y="1172602"/>
                      <a:pt x="237772" y="1164660"/>
                      <a:pt x="259117" y="1153987"/>
                    </a:cubicBezTo>
                    <a:cubicBezTo>
                      <a:pt x="306027" y="1131153"/>
                      <a:pt x="344001" y="1095909"/>
                      <a:pt x="377756" y="1056693"/>
                    </a:cubicBezTo>
                    <a:cubicBezTo>
                      <a:pt x="378749" y="1061906"/>
                      <a:pt x="382224" y="1066870"/>
                      <a:pt x="388925" y="1068607"/>
                    </a:cubicBezTo>
                    <a:cubicBezTo>
                      <a:pt x="464874" y="1089208"/>
                      <a:pt x="525434" y="1030136"/>
                      <a:pt x="564402" y="972554"/>
                    </a:cubicBezTo>
                    <a:cubicBezTo>
                      <a:pt x="605602" y="911497"/>
                      <a:pt x="641343" y="846965"/>
                      <a:pt x="680062" y="784419"/>
                    </a:cubicBezTo>
                    <a:cubicBezTo>
                      <a:pt x="754274" y="664539"/>
                      <a:pt x="843377" y="545652"/>
                      <a:pt x="978397" y="491048"/>
                    </a:cubicBezTo>
                    <a:cubicBezTo>
                      <a:pt x="1047396" y="463002"/>
                      <a:pt x="1123097" y="454563"/>
                      <a:pt x="1194578" y="478142"/>
                    </a:cubicBezTo>
                    <a:cubicBezTo>
                      <a:pt x="1198798" y="479631"/>
                      <a:pt x="1202521" y="479135"/>
                      <a:pt x="1205499" y="477894"/>
                    </a:cubicBezTo>
                    <a:cubicBezTo>
                      <a:pt x="1205747" y="478638"/>
                      <a:pt x="1206244" y="479383"/>
                      <a:pt x="1206740" y="480128"/>
                    </a:cubicBezTo>
                    <a:cubicBezTo>
                      <a:pt x="1291872" y="617382"/>
                      <a:pt x="1415723" y="730064"/>
                      <a:pt x="1560672" y="801793"/>
                    </a:cubicBezTo>
                    <a:cubicBezTo>
                      <a:pt x="1601624" y="822146"/>
                      <a:pt x="1644314" y="839271"/>
                      <a:pt x="1688245" y="852674"/>
                    </a:cubicBezTo>
                    <a:cubicBezTo>
                      <a:pt x="1708598" y="858879"/>
                      <a:pt x="1717533" y="826365"/>
                      <a:pt x="1696932" y="819912"/>
                    </a:cubicBezTo>
                    <a:close/>
                    <a:moveTo>
                      <a:pt x="295106" y="1595781"/>
                    </a:moveTo>
                    <a:cubicBezTo>
                      <a:pt x="302800" y="1636486"/>
                      <a:pt x="312728" y="1676942"/>
                      <a:pt x="325138" y="1716654"/>
                    </a:cubicBezTo>
                    <a:cubicBezTo>
                      <a:pt x="273761" y="1714172"/>
                      <a:pt x="223624" y="1697047"/>
                      <a:pt x="181431" y="1665029"/>
                    </a:cubicBezTo>
                    <a:cubicBezTo>
                      <a:pt x="149910" y="1640953"/>
                      <a:pt x="123849" y="1609680"/>
                      <a:pt x="105978" y="1574436"/>
                    </a:cubicBezTo>
                    <a:cubicBezTo>
                      <a:pt x="88604" y="1540185"/>
                      <a:pt x="77435" y="1494764"/>
                      <a:pt x="95802" y="1458527"/>
                    </a:cubicBezTo>
                    <a:cubicBezTo>
                      <a:pt x="116403" y="1417823"/>
                      <a:pt x="165546" y="1405413"/>
                      <a:pt x="206002" y="1394740"/>
                    </a:cubicBezTo>
                    <a:cubicBezTo>
                      <a:pt x="209477" y="1393747"/>
                      <a:pt x="211959" y="1392258"/>
                      <a:pt x="213697" y="1390273"/>
                    </a:cubicBezTo>
                    <a:cubicBezTo>
                      <a:pt x="233056" y="1455797"/>
                      <a:pt x="254401" y="1520577"/>
                      <a:pt x="277980" y="1584860"/>
                    </a:cubicBezTo>
                    <a:cubicBezTo>
                      <a:pt x="280958" y="1593051"/>
                      <a:pt x="288156" y="1596278"/>
                      <a:pt x="295106" y="1595781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64CE82E6-6595-6A35-D16A-D473105DD1AD}"/>
                  </a:ext>
                </a:extLst>
              </p:cNvPr>
              <p:cNvSpPr/>
              <p:nvPr/>
            </p:nvSpPr>
            <p:spPr>
              <a:xfrm>
                <a:off x="10397809" y="3928658"/>
                <a:ext cx="30528" cy="204136"/>
              </a:xfrm>
              <a:custGeom>
                <a:avLst/>
                <a:gdLst>
                  <a:gd name="connsiteX0" fmla="*/ 0 w 30528"/>
                  <a:gd name="connsiteY0" fmla="*/ 14609 h 204136"/>
                  <a:gd name="connsiteX1" fmla="*/ 0 w 30528"/>
                  <a:gd name="connsiteY1" fmla="*/ 187604 h 204136"/>
                  <a:gd name="connsiteX2" fmla="*/ 30528 w 30528"/>
                  <a:gd name="connsiteY2" fmla="*/ 189341 h 204136"/>
                  <a:gd name="connsiteX3" fmla="*/ 30528 w 30528"/>
                  <a:gd name="connsiteY3" fmla="*/ 16347 h 204136"/>
                  <a:gd name="connsiteX4" fmla="*/ 0 w 30528"/>
                  <a:gd name="connsiteY4" fmla="*/ 14609 h 20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28" h="204136">
                    <a:moveTo>
                      <a:pt x="0" y="14609"/>
                    </a:moveTo>
                    <a:lnTo>
                      <a:pt x="0" y="187604"/>
                    </a:lnTo>
                    <a:cubicBezTo>
                      <a:pt x="0" y="208453"/>
                      <a:pt x="30528" y="210190"/>
                      <a:pt x="30528" y="189341"/>
                    </a:cubicBezTo>
                    <a:lnTo>
                      <a:pt x="30528" y="16347"/>
                    </a:lnTo>
                    <a:cubicBezTo>
                      <a:pt x="30528" y="-4254"/>
                      <a:pt x="0" y="-5991"/>
                      <a:pt x="0" y="14609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A9C6718F-443B-6D98-F108-F73B5C240132}"/>
                  </a:ext>
                </a:extLst>
              </p:cNvPr>
              <p:cNvSpPr/>
              <p:nvPr/>
            </p:nvSpPr>
            <p:spPr>
              <a:xfrm>
                <a:off x="10398608" y="4137575"/>
                <a:ext cx="523644" cy="1045101"/>
              </a:xfrm>
              <a:custGeom>
                <a:avLst/>
                <a:gdLst>
                  <a:gd name="connsiteX0" fmla="*/ 490882 w 523644"/>
                  <a:gd name="connsiteY0" fmla="*/ 15668 h 1045101"/>
                  <a:gd name="connsiteX1" fmla="*/ 490385 w 523644"/>
                  <a:gd name="connsiteY1" fmla="*/ 45948 h 1045101"/>
                  <a:gd name="connsiteX2" fmla="*/ 487407 w 523644"/>
                  <a:gd name="connsiteY2" fmla="*/ 54387 h 1045101"/>
                  <a:gd name="connsiteX3" fmla="*/ 334765 w 523644"/>
                  <a:gd name="connsiteY3" fmla="*/ 243514 h 1045101"/>
                  <a:gd name="connsiteX4" fmla="*/ 92523 w 523644"/>
                  <a:gd name="connsiteY4" fmla="*/ 167069 h 1045101"/>
                  <a:gd name="connsiteX5" fmla="*/ 40153 w 523644"/>
                  <a:gd name="connsiteY5" fmla="*/ 44955 h 1045101"/>
                  <a:gd name="connsiteX6" fmla="*/ 8632 w 523644"/>
                  <a:gd name="connsiteY6" fmla="*/ 28326 h 1045101"/>
                  <a:gd name="connsiteX7" fmla="*/ 16326 w 523644"/>
                  <a:gd name="connsiteY7" fmla="*/ 700200 h 1045101"/>
                  <a:gd name="connsiteX8" fmla="*/ 51570 w 523644"/>
                  <a:gd name="connsiteY8" fmla="*/ 865749 h 1045101"/>
                  <a:gd name="connsiteX9" fmla="*/ 105677 w 523644"/>
                  <a:gd name="connsiteY9" fmla="*/ 983643 h 1045101"/>
                  <a:gd name="connsiteX10" fmla="*/ 215629 w 523644"/>
                  <a:gd name="connsiteY10" fmla="*/ 1044948 h 1045101"/>
                  <a:gd name="connsiteX11" fmla="*/ 342956 w 523644"/>
                  <a:gd name="connsiteY11" fmla="*/ 993075 h 1045101"/>
                  <a:gd name="connsiteX12" fmla="*/ 484925 w 523644"/>
                  <a:gd name="connsiteY12" fmla="*/ 677614 h 1045101"/>
                  <a:gd name="connsiteX13" fmla="*/ 457127 w 523644"/>
                  <a:gd name="connsiteY13" fmla="*/ 661233 h 1045101"/>
                  <a:gd name="connsiteX14" fmla="*/ 348664 w 523644"/>
                  <a:gd name="connsiteY14" fmla="*/ 935989 h 1045101"/>
                  <a:gd name="connsiteX15" fmla="*/ 239456 w 523644"/>
                  <a:gd name="connsiteY15" fmla="*/ 1011193 h 1045101"/>
                  <a:gd name="connsiteX16" fmla="*/ 135461 w 523644"/>
                  <a:gd name="connsiteY16" fmla="*/ 969248 h 1045101"/>
                  <a:gd name="connsiteX17" fmla="*/ 83588 w 523644"/>
                  <a:gd name="connsiteY17" fmla="*/ 859295 h 1045101"/>
                  <a:gd name="connsiteX18" fmla="*/ 49833 w 523644"/>
                  <a:gd name="connsiteY18" fmla="*/ 705164 h 1045101"/>
                  <a:gd name="connsiteX19" fmla="*/ 30473 w 523644"/>
                  <a:gd name="connsiteY19" fmla="*/ 384987 h 1045101"/>
                  <a:gd name="connsiteX20" fmla="*/ 42138 w 523644"/>
                  <a:gd name="connsiteY20" fmla="*/ 144979 h 1045101"/>
                  <a:gd name="connsiteX21" fmla="*/ 171698 w 523644"/>
                  <a:gd name="connsiteY21" fmla="*/ 266597 h 1045101"/>
                  <a:gd name="connsiteX22" fmla="*/ 453652 w 523644"/>
                  <a:gd name="connsiteY22" fmla="*/ 203802 h 1045101"/>
                  <a:gd name="connsiteX23" fmla="*/ 489144 w 523644"/>
                  <a:gd name="connsiteY23" fmla="*/ 153914 h 1045101"/>
                  <a:gd name="connsiteX24" fmla="*/ 482939 w 523644"/>
                  <a:gd name="connsiteY24" fmla="*/ 564932 h 1045101"/>
                  <a:gd name="connsiteX25" fmla="*/ 515205 w 523644"/>
                  <a:gd name="connsiteY25" fmla="*/ 564932 h 1045101"/>
                  <a:gd name="connsiteX26" fmla="*/ 523644 w 523644"/>
                  <a:gd name="connsiteY26" fmla="*/ 15419 h 1045101"/>
                  <a:gd name="connsiteX27" fmla="*/ 490882 w 523644"/>
                  <a:gd name="connsiteY27" fmla="*/ 15668 h 1045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23644" h="1045101">
                    <a:moveTo>
                      <a:pt x="490882" y="15668"/>
                    </a:moveTo>
                    <a:cubicBezTo>
                      <a:pt x="490634" y="25844"/>
                      <a:pt x="490634" y="35772"/>
                      <a:pt x="490385" y="45948"/>
                    </a:cubicBezTo>
                    <a:cubicBezTo>
                      <a:pt x="488648" y="48182"/>
                      <a:pt x="487656" y="50912"/>
                      <a:pt x="487407" y="54387"/>
                    </a:cubicBezTo>
                    <a:cubicBezTo>
                      <a:pt x="478969" y="140015"/>
                      <a:pt x="417415" y="217950"/>
                      <a:pt x="334765" y="243514"/>
                    </a:cubicBezTo>
                    <a:cubicBezTo>
                      <a:pt x="247151" y="270568"/>
                      <a:pt x="147871" y="241032"/>
                      <a:pt x="92523" y="167069"/>
                    </a:cubicBezTo>
                    <a:cubicBezTo>
                      <a:pt x="68696" y="135051"/>
                      <a:pt x="44869" y="84419"/>
                      <a:pt x="40153" y="44955"/>
                    </a:cubicBezTo>
                    <a:cubicBezTo>
                      <a:pt x="40153" y="6236"/>
                      <a:pt x="8632" y="279"/>
                      <a:pt x="8632" y="28326"/>
                    </a:cubicBezTo>
                    <a:cubicBezTo>
                      <a:pt x="8632" y="38750"/>
                      <a:pt x="-15195" y="487742"/>
                      <a:pt x="16326" y="700200"/>
                    </a:cubicBezTo>
                    <a:cubicBezTo>
                      <a:pt x="24516" y="756045"/>
                      <a:pt x="36182" y="811393"/>
                      <a:pt x="51570" y="865749"/>
                    </a:cubicBezTo>
                    <a:cubicBezTo>
                      <a:pt x="63483" y="907198"/>
                      <a:pt x="79120" y="949143"/>
                      <a:pt x="105677" y="983643"/>
                    </a:cubicBezTo>
                    <a:cubicBezTo>
                      <a:pt x="132483" y="1018639"/>
                      <a:pt x="170706" y="1042714"/>
                      <a:pt x="215629" y="1044948"/>
                    </a:cubicBezTo>
                    <a:cubicBezTo>
                      <a:pt x="262787" y="1047182"/>
                      <a:pt x="309200" y="1024844"/>
                      <a:pt x="342956" y="993075"/>
                    </a:cubicBezTo>
                    <a:cubicBezTo>
                      <a:pt x="430570" y="909928"/>
                      <a:pt x="454645" y="786821"/>
                      <a:pt x="484925" y="677614"/>
                    </a:cubicBezTo>
                    <a:cubicBezTo>
                      <a:pt x="490385" y="657510"/>
                      <a:pt x="461346" y="640880"/>
                      <a:pt x="457127" y="661233"/>
                    </a:cubicBezTo>
                    <a:cubicBezTo>
                      <a:pt x="432803" y="776397"/>
                      <a:pt x="404509" y="853339"/>
                      <a:pt x="348664" y="935989"/>
                    </a:cubicBezTo>
                    <a:cubicBezTo>
                      <a:pt x="323347" y="973467"/>
                      <a:pt x="285125" y="1003995"/>
                      <a:pt x="239456" y="1011193"/>
                    </a:cubicBezTo>
                    <a:cubicBezTo>
                      <a:pt x="198504" y="1017646"/>
                      <a:pt x="161522" y="1000272"/>
                      <a:pt x="135461" y="969248"/>
                    </a:cubicBezTo>
                    <a:cubicBezTo>
                      <a:pt x="109152" y="938223"/>
                      <a:pt x="94757" y="897766"/>
                      <a:pt x="83588" y="859295"/>
                    </a:cubicBezTo>
                    <a:cubicBezTo>
                      <a:pt x="68944" y="808663"/>
                      <a:pt x="58023" y="757286"/>
                      <a:pt x="49833" y="705164"/>
                    </a:cubicBezTo>
                    <a:cubicBezTo>
                      <a:pt x="33203" y="599431"/>
                      <a:pt x="28736" y="491961"/>
                      <a:pt x="30473" y="384987"/>
                    </a:cubicBezTo>
                    <a:cubicBezTo>
                      <a:pt x="31714" y="304819"/>
                      <a:pt x="36430" y="224899"/>
                      <a:pt x="42138" y="144979"/>
                    </a:cubicBezTo>
                    <a:cubicBezTo>
                      <a:pt x="69192" y="198838"/>
                      <a:pt x="114613" y="243266"/>
                      <a:pt x="171698" y="266597"/>
                    </a:cubicBezTo>
                    <a:cubicBezTo>
                      <a:pt x="268247" y="306060"/>
                      <a:pt x="383412" y="281489"/>
                      <a:pt x="453652" y="203802"/>
                    </a:cubicBezTo>
                    <a:cubicBezTo>
                      <a:pt x="467551" y="188414"/>
                      <a:pt x="479465" y="171785"/>
                      <a:pt x="489144" y="153914"/>
                    </a:cubicBezTo>
                    <a:cubicBezTo>
                      <a:pt x="487159" y="290920"/>
                      <a:pt x="484925" y="427926"/>
                      <a:pt x="482939" y="564932"/>
                    </a:cubicBezTo>
                    <a:cubicBezTo>
                      <a:pt x="482692" y="585780"/>
                      <a:pt x="514957" y="585780"/>
                      <a:pt x="515205" y="564932"/>
                    </a:cubicBezTo>
                    <a:cubicBezTo>
                      <a:pt x="517936" y="381761"/>
                      <a:pt x="520914" y="198590"/>
                      <a:pt x="523644" y="15419"/>
                    </a:cubicBezTo>
                    <a:cubicBezTo>
                      <a:pt x="523396" y="-5181"/>
                      <a:pt x="491130" y="-5181"/>
                      <a:pt x="490882" y="15668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08" name="Graphic 4">
                <a:extLst>
                  <a:ext uri="{FF2B5EF4-FFF2-40B4-BE49-F238E27FC236}">
                    <a16:creationId xmlns:a16="http://schemas.microsoft.com/office/drawing/2014/main" id="{7229B6DE-85E5-D396-46A3-ACD1346FFF3F}"/>
                  </a:ext>
                </a:extLst>
              </p:cNvPr>
              <p:cNvGrpSpPr/>
              <p:nvPr/>
            </p:nvGrpSpPr>
            <p:grpSpPr>
              <a:xfrm>
                <a:off x="10359780" y="4436934"/>
                <a:ext cx="1039758" cy="1174386"/>
                <a:chOff x="10359780" y="4436934"/>
                <a:chExt cx="1039758" cy="1174386"/>
              </a:xfrm>
            </p:grpSpPr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878DB4FA-EF75-321F-A56D-7890541C8B50}"/>
                    </a:ext>
                  </a:extLst>
                </p:cNvPr>
                <p:cNvSpPr/>
                <p:nvPr/>
              </p:nvSpPr>
              <p:spPr>
                <a:xfrm rot="-1778638">
                  <a:off x="10527982" y="4634421"/>
                  <a:ext cx="689980" cy="862723"/>
                </a:xfrm>
                <a:custGeom>
                  <a:avLst/>
                  <a:gdLst>
                    <a:gd name="connsiteX0" fmla="*/ 0 w 689980"/>
                    <a:gd name="connsiteY0" fmla="*/ 0 h 862723"/>
                    <a:gd name="connsiteX1" fmla="*/ 689980 w 689980"/>
                    <a:gd name="connsiteY1" fmla="*/ 0 h 862723"/>
                    <a:gd name="connsiteX2" fmla="*/ 689980 w 689980"/>
                    <a:gd name="connsiteY2" fmla="*/ 862723 h 862723"/>
                    <a:gd name="connsiteX3" fmla="*/ 0 w 689980"/>
                    <a:gd name="connsiteY3" fmla="*/ 862723 h 862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89980" h="862723">
                      <a:moveTo>
                        <a:pt x="0" y="0"/>
                      </a:moveTo>
                      <a:lnTo>
                        <a:pt x="689980" y="0"/>
                      </a:lnTo>
                      <a:lnTo>
                        <a:pt x="689980" y="862723"/>
                      </a:lnTo>
                      <a:lnTo>
                        <a:pt x="0" y="862723"/>
                      </a:lnTo>
                      <a:close/>
                    </a:path>
                  </a:pathLst>
                </a:custGeom>
                <a:solidFill>
                  <a:srgbClr val="F46B6B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B659167A-96C1-E5BB-33B7-DA565E0484A7}"/>
                    </a:ext>
                  </a:extLst>
                </p:cNvPr>
                <p:cNvSpPr/>
                <p:nvPr/>
              </p:nvSpPr>
              <p:spPr>
                <a:xfrm>
                  <a:off x="10959483" y="4436934"/>
                  <a:ext cx="440055" cy="832955"/>
                </a:xfrm>
                <a:custGeom>
                  <a:avLst/>
                  <a:gdLst>
                    <a:gd name="connsiteX0" fmla="*/ 0 w 440055"/>
                    <a:gd name="connsiteY0" fmla="*/ 83147 h 832955"/>
                    <a:gd name="connsiteX1" fmla="*/ 18615 w 440055"/>
                    <a:gd name="connsiteY1" fmla="*/ 0 h 832955"/>
                    <a:gd name="connsiteX2" fmla="*/ 440056 w 440055"/>
                    <a:gd name="connsiteY2" fmla="*/ 735165 h 832955"/>
                    <a:gd name="connsiteX3" fmla="*/ 426653 w 440055"/>
                    <a:gd name="connsiteY3" fmla="*/ 832955 h 832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40055" h="832955">
                      <a:moveTo>
                        <a:pt x="0" y="83147"/>
                      </a:moveTo>
                      <a:lnTo>
                        <a:pt x="18615" y="0"/>
                      </a:lnTo>
                      <a:lnTo>
                        <a:pt x="440056" y="735165"/>
                      </a:lnTo>
                      <a:lnTo>
                        <a:pt x="426653" y="832955"/>
                      </a:lnTo>
                      <a:close/>
                    </a:path>
                  </a:pathLst>
                </a:custGeom>
                <a:solidFill>
                  <a:srgbClr val="B75050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3D4DB324-CE48-DF43-86BB-20297B92772F}"/>
                    </a:ext>
                  </a:extLst>
                </p:cNvPr>
                <p:cNvSpPr/>
                <p:nvPr/>
              </p:nvSpPr>
              <p:spPr>
                <a:xfrm>
                  <a:off x="10360082" y="4436934"/>
                  <a:ext cx="618015" cy="424419"/>
                </a:xfrm>
                <a:custGeom>
                  <a:avLst/>
                  <a:gdLst>
                    <a:gd name="connsiteX0" fmla="*/ 618015 w 618015"/>
                    <a:gd name="connsiteY0" fmla="*/ 0 h 424419"/>
                    <a:gd name="connsiteX1" fmla="*/ 29784 w 618015"/>
                    <a:gd name="connsiteY1" fmla="*/ 329608 h 424419"/>
                    <a:gd name="connsiteX2" fmla="*/ 0 w 618015"/>
                    <a:gd name="connsiteY2" fmla="*/ 424420 h 424419"/>
                    <a:gd name="connsiteX3" fmla="*/ 599400 w 618015"/>
                    <a:gd name="connsiteY3" fmla="*/ 83147 h 424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18015" h="424419">
                      <a:moveTo>
                        <a:pt x="618015" y="0"/>
                      </a:moveTo>
                      <a:lnTo>
                        <a:pt x="29784" y="329608"/>
                      </a:lnTo>
                      <a:lnTo>
                        <a:pt x="0" y="424420"/>
                      </a:lnTo>
                      <a:lnTo>
                        <a:pt x="599400" y="83147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08008E55-885F-1A46-4A90-75955197452B}"/>
                  </a:ext>
                </a:extLst>
              </p:cNvPr>
              <p:cNvSpPr/>
              <p:nvPr/>
            </p:nvSpPr>
            <p:spPr>
              <a:xfrm>
                <a:off x="10970476" y="4119494"/>
                <a:ext cx="731067" cy="1007824"/>
              </a:xfrm>
              <a:custGeom>
                <a:avLst/>
                <a:gdLst>
                  <a:gd name="connsiteX0" fmla="*/ 1913 w 731067"/>
                  <a:gd name="connsiteY0" fmla="*/ 23076 h 1007824"/>
                  <a:gd name="connsiteX1" fmla="*/ 350880 w 731067"/>
                  <a:gd name="connsiteY1" fmla="*/ 141467 h 1007824"/>
                  <a:gd name="connsiteX2" fmla="*/ 728887 w 731067"/>
                  <a:gd name="connsiteY2" fmla="*/ 901452 h 1007824"/>
                  <a:gd name="connsiteX3" fmla="*/ 399031 w 731067"/>
                  <a:gd name="connsiteY3" fmla="*/ 919570 h 1007824"/>
                  <a:gd name="connsiteX4" fmla="*/ 94242 w 731067"/>
                  <a:gd name="connsiteY4" fmla="*/ 449233 h 1007824"/>
                  <a:gd name="connsiteX5" fmla="*/ 1913 w 731067"/>
                  <a:gd name="connsiteY5" fmla="*/ 23076 h 1007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1067" h="1007824">
                    <a:moveTo>
                      <a:pt x="1913" y="23076"/>
                    </a:moveTo>
                    <a:cubicBezTo>
                      <a:pt x="19287" y="-39718"/>
                      <a:pt x="283618" y="34245"/>
                      <a:pt x="350880" y="141467"/>
                    </a:cubicBezTo>
                    <a:cubicBezTo>
                      <a:pt x="418390" y="249185"/>
                      <a:pt x="691905" y="729202"/>
                      <a:pt x="728887" y="901452"/>
                    </a:cubicBezTo>
                    <a:cubicBezTo>
                      <a:pt x="755444" y="1024807"/>
                      <a:pt x="533306" y="1053598"/>
                      <a:pt x="399031" y="919570"/>
                    </a:cubicBezTo>
                    <a:cubicBezTo>
                      <a:pt x="344675" y="865215"/>
                      <a:pt x="94242" y="449233"/>
                      <a:pt x="94242" y="449233"/>
                    </a:cubicBezTo>
                    <a:cubicBezTo>
                      <a:pt x="94242" y="449233"/>
                      <a:pt x="-15710" y="85871"/>
                      <a:pt x="1913" y="23076"/>
                    </a:cubicBezTo>
                    <a:close/>
                  </a:path>
                </a:pathLst>
              </a:custGeom>
              <a:solidFill>
                <a:srgbClr val="A88FB6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113" name="Graphic 4">
                <a:extLst>
                  <a:ext uri="{FF2B5EF4-FFF2-40B4-BE49-F238E27FC236}">
                    <a16:creationId xmlns:a16="http://schemas.microsoft.com/office/drawing/2014/main" id="{EA18F6B6-979F-165B-E9F2-A00991A60A49}"/>
                  </a:ext>
                </a:extLst>
              </p:cNvPr>
              <p:cNvGrpSpPr/>
              <p:nvPr/>
            </p:nvGrpSpPr>
            <p:grpSpPr>
              <a:xfrm>
                <a:off x="10426167" y="4902574"/>
                <a:ext cx="1283977" cy="728388"/>
                <a:chOff x="10426167" y="4902574"/>
                <a:chExt cx="1283977" cy="728388"/>
              </a:xfrm>
            </p:grpSpPr>
            <p:grpSp>
              <p:nvGrpSpPr>
                <p:cNvPr id="114" name="Graphic 4">
                  <a:extLst>
                    <a:ext uri="{FF2B5EF4-FFF2-40B4-BE49-F238E27FC236}">
                      <a16:creationId xmlns:a16="http://schemas.microsoft.com/office/drawing/2014/main" id="{15EA6838-CC6C-1400-A1DA-6BDB895BB8DF}"/>
                    </a:ext>
                  </a:extLst>
                </p:cNvPr>
                <p:cNvGrpSpPr/>
                <p:nvPr/>
              </p:nvGrpSpPr>
              <p:grpSpPr>
                <a:xfrm>
                  <a:off x="10426167" y="5056265"/>
                  <a:ext cx="515768" cy="574697"/>
                  <a:chOff x="10426167" y="5056265"/>
                  <a:chExt cx="515768" cy="574697"/>
                </a:xfrm>
              </p:grpSpPr>
              <p:sp>
                <p:nvSpPr>
                  <p:cNvPr id="115" name="Freeform: Shape 114">
                    <a:extLst>
                      <a:ext uri="{FF2B5EF4-FFF2-40B4-BE49-F238E27FC236}">
                        <a16:creationId xmlns:a16="http://schemas.microsoft.com/office/drawing/2014/main" id="{8023B024-3618-4BC2-E4EF-65C123D7B78D}"/>
                      </a:ext>
                    </a:extLst>
                  </p:cNvPr>
                  <p:cNvSpPr/>
                  <p:nvPr/>
                </p:nvSpPr>
                <p:spPr>
                  <a:xfrm>
                    <a:off x="10447975" y="5069214"/>
                    <a:ext cx="475876" cy="444521"/>
                  </a:xfrm>
                  <a:custGeom>
                    <a:avLst/>
                    <a:gdLst>
                      <a:gd name="connsiteX0" fmla="*/ 439033 w 475876"/>
                      <a:gd name="connsiteY0" fmla="*/ 142597 h 444521"/>
                      <a:gd name="connsiteX1" fmla="*/ 344966 w 475876"/>
                      <a:gd name="connsiteY1" fmla="*/ 80547 h 444521"/>
                      <a:gd name="connsiteX2" fmla="*/ 283412 w 475876"/>
                      <a:gd name="connsiteY2" fmla="*/ 45799 h 444521"/>
                      <a:gd name="connsiteX3" fmla="*/ 253381 w 475876"/>
                      <a:gd name="connsiteY3" fmla="*/ 25199 h 444521"/>
                      <a:gd name="connsiteX4" fmla="*/ 224837 w 475876"/>
                      <a:gd name="connsiteY4" fmla="*/ 5591 h 444521"/>
                      <a:gd name="connsiteX5" fmla="*/ 193564 w 475876"/>
                      <a:gd name="connsiteY5" fmla="*/ 1620 h 444521"/>
                      <a:gd name="connsiteX6" fmla="*/ 172964 w 475876"/>
                      <a:gd name="connsiteY6" fmla="*/ 22469 h 444521"/>
                      <a:gd name="connsiteX7" fmla="*/ 194557 w 475876"/>
                      <a:gd name="connsiteY7" fmla="*/ 85015 h 444521"/>
                      <a:gd name="connsiteX8" fmla="*/ 212427 w 475876"/>
                      <a:gd name="connsiteY8" fmla="*/ 133910 h 444521"/>
                      <a:gd name="connsiteX9" fmla="*/ 172468 w 475876"/>
                      <a:gd name="connsiteY9" fmla="*/ 167168 h 444521"/>
                      <a:gd name="connsiteX10" fmla="*/ 42908 w 475876"/>
                      <a:gd name="connsiteY10" fmla="*/ 230707 h 444521"/>
                      <a:gd name="connsiteX11" fmla="*/ 5926 w 475876"/>
                      <a:gd name="connsiteY11" fmla="*/ 259250 h 444521"/>
                      <a:gd name="connsiteX12" fmla="*/ 3196 w 475876"/>
                      <a:gd name="connsiteY12" fmla="*/ 295735 h 444521"/>
                      <a:gd name="connsiteX13" fmla="*/ 25286 w 475876"/>
                      <a:gd name="connsiteY13" fmla="*/ 321300 h 444521"/>
                      <a:gd name="connsiteX14" fmla="*/ 18584 w 475876"/>
                      <a:gd name="connsiteY14" fmla="*/ 339418 h 444521"/>
                      <a:gd name="connsiteX15" fmla="*/ 44645 w 475876"/>
                      <a:gd name="connsiteY15" fmla="*/ 369699 h 444521"/>
                      <a:gd name="connsiteX16" fmla="*/ 92299 w 475876"/>
                      <a:gd name="connsiteY16" fmla="*/ 367465 h 444521"/>
                      <a:gd name="connsiteX17" fmla="*/ 88080 w 475876"/>
                      <a:gd name="connsiteY17" fmla="*/ 391292 h 444521"/>
                      <a:gd name="connsiteX18" fmla="*/ 133749 w 475876"/>
                      <a:gd name="connsiteY18" fmla="*/ 409162 h 444521"/>
                      <a:gd name="connsiteX19" fmla="*/ 150130 w 475876"/>
                      <a:gd name="connsiteY19" fmla="*/ 403702 h 444521"/>
                      <a:gd name="connsiteX20" fmla="*/ 137968 w 475876"/>
                      <a:gd name="connsiteY20" fmla="*/ 424551 h 444521"/>
                      <a:gd name="connsiteX21" fmla="*/ 143180 w 475876"/>
                      <a:gd name="connsiteY21" fmla="*/ 439194 h 444521"/>
                      <a:gd name="connsiteX22" fmla="*/ 200514 w 475876"/>
                      <a:gd name="connsiteY22" fmla="*/ 435223 h 444521"/>
                      <a:gd name="connsiteX23" fmla="*/ 271499 w 475876"/>
                      <a:gd name="connsiteY23" fmla="*/ 408666 h 444521"/>
                      <a:gd name="connsiteX24" fmla="*/ 414461 w 475876"/>
                      <a:gd name="connsiteY24" fmla="*/ 355055 h 444521"/>
                      <a:gd name="connsiteX25" fmla="*/ 466335 w 475876"/>
                      <a:gd name="connsiteY25" fmla="*/ 318073 h 444521"/>
                      <a:gd name="connsiteX26" fmla="*/ 475519 w 475876"/>
                      <a:gd name="connsiteY26" fmla="*/ 266944 h 444521"/>
                      <a:gd name="connsiteX27" fmla="*/ 464597 w 475876"/>
                      <a:gd name="connsiteY27" fmla="*/ 211100 h 444521"/>
                      <a:gd name="connsiteX28" fmla="*/ 439033 w 475876"/>
                      <a:gd name="connsiteY28" fmla="*/ 142597 h 4445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475876" h="444521">
                        <a:moveTo>
                          <a:pt x="439033" y="142597"/>
                        </a:moveTo>
                        <a:cubicBezTo>
                          <a:pt x="420170" y="107849"/>
                          <a:pt x="384926" y="79802"/>
                          <a:pt x="344966" y="80547"/>
                        </a:cubicBezTo>
                        <a:cubicBezTo>
                          <a:pt x="323869" y="69875"/>
                          <a:pt x="303268" y="58457"/>
                          <a:pt x="283412" y="45799"/>
                        </a:cubicBezTo>
                        <a:cubicBezTo>
                          <a:pt x="273236" y="39346"/>
                          <a:pt x="263060" y="32397"/>
                          <a:pt x="253381" y="25199"/>
                        </a:cubicBezTo>
                        <a:cubicBezTo>
                          <a:pt x="243949" y="18497"/>
                          <a:pt x="235014" y="10803"/>
                          <a:pt x="224837" y="5591"/>
                        </a:cubicBezTo>
                        <a:cubicBezTo>
                          <a:pt x="215158" y="627"/>
                          <a:pt x="204237" y="-1855"/>
                          <a:pt x="193564" y="1620"/>
                        </a:cubicBezTo>
                        <a:cubicBezTo>
                          <a:pt x="183636" y="4847"/>
                          <a:pt x="176191" y="13037"/>
                          <a:pt x="172964" y="22469"/>
                        </a:cubicBezTo>
                        <a:cubicBezTo>
                          <a:pt x="164277" y="46792"/>
                          <a:pt x="178176" y="67889"/>
                          <a:pt x="194557" y="85015"/>
                        </a:cubicBezTo>
                        <a:cubicBezTo>
                          <a:pt x="207215" y="98169"/>
                          <a:pt x="226823" y="115791"/>
                          <a:pt x="212427" y="133910"/>
                        </a:cubicBezTo>
                        <a:cubicBezTo>
                          <a:pt x="200762" y="148553"/>
                          <a:pt x="188849" y="159722"/>
                          <a:pt x="172468" y="167168"/>
                        </a:cubicBezTo>
                        <a:cubicBezTo>
                          <a:pt x="130522" y="186776"/>
                          <a:pt x="84109" y="204647"/>
                          <a:pt x="42908" y="230707"/>
                        </a:cubicBezTo>
                        <a:cubicBezTo>
                          <a:pt x="31739" y="237657"/>
                          <a:pt x="14117" y="249074"/>
                          <a:pt x="5926" y="259250"/>
                        </a:cubicBezTo>
                        <a:cubicBezTo>
                          <a:pt x="-2761" y="269923"/>
                          <a:pt x="-279" y="281588"/>
                          <a:pt x="3196" y="295735"/>
                        </a:cubicBezTo>
                        <a:cubicBezTo>
                          <a:pt x="5926" y="306904"/>
                          <a:pt x="14861" y="316336"/>
                          <a:pt x="25286" y="321300"/>
                        </a:cubicBezTo>
                        <a:cubicBezTo>
                          <a:pt x="23796" y="324775"/>
                          <a:pt x="19081" y="335447"/>
                          <a:pt x="18584" y="339418"/>
                        </a:cubicBezTo>
                        <a:cubicBezTo>
                          <a:pt x="16102" y="356048"/>
                          <a:pt x="29009" y="363990"/>
                          <a:pt x="44645" y="369699"/>
                        </a:cubicBezTo>
                        <a:cubicBezTo>
                          <a:pt x="60282" y="375407"/>
                          <a:pt x="76663" y="371436"/>
                          <a:pt x="92299" y="367465"/>
                        </a:cubicBezTo>
                        <a:cubicBezTo>
                          <a:pt x="87832" y="374414"/>
                          <a:pt x="85598" y="382357"/>
                          <a:pt x="88080" y="391292"/>
                        </a:cubicBezTo>
                        <a:cubicBezTo>
                          <a:pt x="93540" y="411396"/>
                          <a:pt x="116871" y="414126"/>
                          <a:pt x="133749" y="409162"/>
                        </a:cubicBezTo>
                        <a:cubicBezTo>
                          <a:pt x="139209" y="407425"/>
                          <a:pt x="144669" y="405688"/>
                          <a:pt x="150130" y="403702"/>
                        </a:cubicBezTo>
                        <a:cubicBezTo>
                          <a:pt x="145166" y="409907"/>
                          <a:pt x="140946" y="416608"/>
                          <a:pt x="137968" y="424551"/>
                        </a:cubicBezTo>
                        <a:cubicBezTo>
                          <a:pt x="135734" y="430508"/>
                          <a:pt x="137720" y="435968"/>
                          <a:pt x="143180" y="439194"/>
                        </a:cubicBezTo>
                        <a:cubicBezTo>
                          <a:pt x="161299" y="450115"/>
                          <a:pt x="182644" y="441925"/>
                          <a:pt x="200514" y="435223"/>
                        </a:cubicBezTo>
                        <a:cubicBezTo>
                          <a:pt x="224093" y="426288"/>
                          <a:pt x="247920" y="417353"/>
                          <a:pt x="271499" y="408666"/>
                        </a:cubicBezTo>
                        <a:cubicBezTo>
                          <a:pt x="319153" y="390796"/>
                          <a:pt x="366807" y="372925"/>
                          <a:pt x="414461" y="355055"/>
                        </a:cubicBezTo>
                        <a:cubicBezTo>
                          <a:pt x="435062" y="347361"/>
                          <a:pt x="454918" y="337929"/>
                          <a:pt x="466335" y="318073"/>
                        </a:cubicBezTo>
                        <a:cubicBezTo>
                          <a:pt x="475022" y="302685"/>
                          <a:pt x="476759" y="284070"/>
                          <a:pt x="475519" y="266944"/>
                        </a:cubicBezTo>
                        <a:cubicBezTo>
                          <a:pt x="474278" y="248081"/>
                          <a:pt x="469314" y="229466"/>
                          <a:pt x="464597" y="211100"/>
                        </a:cubicBezTo>
                        <a:cubicBezTo>
                          <a:pt x="457896" y="187273"/>
                          <a:pt x="450699" y="164190"/>
                          <a:pt x="439033" y="142597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6" name="Freeform: Shape 115">
                    <a:extLst>
                      <a:ext uri="{FF2B5EF4-FFF2-40B4-BE49-F238E27FC236}">
                        <a16:creationId xmlns:a16="http://schemas.microsoft.com/office/drawing/2014/main" id="{3E3171EC-0ED1-5BF4-295D-0038A9369CC9}"/>
                      </a:ext>
                    </a:extLst>
                  </p:cNvPr>
                  <p:cNvSpPr/>
                  <p:nvPr/>
                </p:nvSpPr>
                <p:spPr>
                  <a:xfrm>
                    <a:off x="10426167" y="5056265"/>
                    <a:ext cx="515768" cy="574697"/>
                  </a:xfrm>
                  <a:custGeom>
                    <a:avLst/>
                    <a:gdLst>
                      <a:gd name="connsiteX0" fmla="*/ 514949 w 515768"/>
                      <a:gd name="connsiteY0" fmla="*/ 256315 h 574697"/>
                      <a:gd name="connsiteX1" fmla="*/ 467543 w 515768"/>
                      <a:gd name="connsiteY1" fmla="*/ 128740 h 574697"/>
                      <a:gd name="connsiteX2" fmla="*/ 452155 w 515768"/>
                      <a:gd name="connsiteY2" fmla="*/ 126010 h 574697"/>
                      <a:gd name="connsiteX3" fmla="*/ 449425 w 515768"/>
                      <a:gd name="connsiteY3" fmla="*/ 141399 h 574697"/>
                      <a:gd name="connsiteX4" fmla="*/ 489881 w 515768"/>
                      <a:gd name="connsiteY4" fmla="*/ 237948 h 574697"/>
                      <a:gd name="connsiteX5" fmla="*/ 492860 w 515768"/>
                      <a:gd name="connsiteY5" fmla="*/ 289077 h 574697"/>
                      <a:gd name="connsiteX6" fmla="*/ 475486 w 515768"/>
                      <a:gd name="connsiteY6" fmla="*/ 330278 h 574697"/>
                      <a:gd name="connsiteX7" fmla="*/ 452899 w 515768"/>
                      <a:gd name="connsiteY7" fmla="*/ 343432 h 574697"/>
                      <a:gd name="connsiteX8" fmla="*/ 425101 w 515768"/>
                      <a:gd name="connsiteY8" fmla="*/ 355594 h 574697"/>
                      <a:gd name="connsiteX9" fmla="*/ 368512 w 515768"/>
                      <a:gd name="connsiteY9" fmla="*/ 378925 h 574697"/>
                      <a:gd name="connsiteX10" fmla="*/ 254340 w 515768"/>
                      <a:gd name="connsiteY10" fmla="*/ 420126 h 574697"/>
                      <a:gd name="connsiteX11" fmla="*/ 222074 w 515768"/>
                      <a:gd name="connsiteY11" fmla="*/ 430302 h 574697"/>
                      <a:gd name="connsiteX12" fmla="*/ 191546 w 515768"/>
                      <a:gd name="connsiteY12" fmla="*/ 439237 h 574697"/>
                      <a:gd name="connsiteX13" fmla="*/ 173428 w 515768"/>
                      <a:gd name="connsiteY13" fmla="*/ 435762 h 574697"/>
                      <a:gd name="connsiteX14" fmla="*/ 183107 w 515768"/>
                      <a:gd name="connsiteY14" fmla="*/ 419381 h 574697"/>
                      <a:gd name="connsiteX15" fmla="*/ 193035 w 515768"/>
                      <a:gd name="connsiteY15" fmla="*/ 416651 h 574697"/>
                      <a:gd name="connsiteX16" fmla="*/ 256078 w 515768"/>
                      <a:gd name="connsiteY16" fmla="*/ 397540 h 574697"/>
                      <a:gd name="connsiteX17" fmla="*/ 326566 w 515768"/>
                      <a:gd name="connsiteY17" fmla="*/ 372968 h 574697"/>
                      <a:gd name="connsiteX18" fmla="*/ 319120 w 515768"/>
                      <a:gd name="connsiteY18" fmla="*/ 352119 h 574697"/>
                      <a:gd name="connsiteX19" fmla="*/ 211898 w 515768"/>
                      <a:gd name="connsiteY19" fmla="*/ 388108 h 574697"/>
                      <a:gd name="connsiteX20" fmla="*/ 178888 w 515768"/>
                      <a:gd name="connsiteY20" fmla="*/ 397540 h 574697"/>
                      <a:gd name="connsiteX21" fmla="*/ 172683 w 515768"/>
                      <a:gd name="connsiteY21" fmla="*/ 399277 h 574697"/>
                      <a:gd name="connsiteX22" fmla="*/ 158039 w 515768"/>
                      <a:gd name="connsiteY22" fmla="*/ 403248 h 574697"/>
                      <a:gd name="connsiteX23" fmla="*/ 120065 w 515768"/>
                      <a:gd name="connsiteY23" fmla="*/ 400022 h 574697"/>
                      <a:gd name="connsiteX24" fmla="*/ 121802 w 515768"/>
                      <a:gd name="connsiteY24" fmla="*/ 388108 h 574697"/>
                      <a:gd name="connsiteX25" fmla="*/ 135205 w 515768"/>
                      <a:gd name="connsiteY25" fmla="*/ 376195 h 574697"/>
                      <a:gd name="connsiteX26" fmla="*/ 180377 w 515768"/>
                      <a:gd name="connsiteY26" fmla="*/ 359814 h 574697"/>
                      <a:gd name="connsiteX27" fmla="*/ 317631 w 515768"/>
                      <a:gd name="connsiteY27" fmla="*/ 310174 h 574697"/>
                      <a:gd name="connsiteX28" fmla="*/ 310185 w 515768"/>
                      <a:gd name="connsiteY28" fmla="*/ 289325 h 574697"/>
                      <a:gd name="connsiteX29" fmla="*/ 197006 w 515768"/>
                      <a:gd name="connsiteY29" fmla="*/ 330278 h 574697"/>
                      <a:gd name="connsiteX30" fmla="*/ 140914 w 515768"/>
                      <a:gd name="connsiteY30" fmla="*/ 350630 h 574697"/>
                      <a:gd name="connsiteX31" fmla="*/ 128752 w 515768"/>
                      <a:gd name="connsiteY31" fmla="*/ 355098 h 574697"/>
                      <a:gd name="connsiteX32" fmla="*/ 125773 w 515768"/>
                      <a:gd name="connsiteY32" fmla="*/ 356339 h 574697"/>
                      <a:gd name="connsiteX33" fmla="*/ 85069 w 515768"/>
                      <a:gd name="connsiteY33" fmla="*/ 370982 h 574697"/>
                      <a:gd name="connsiteX34" fmla="*/ 44861 w 515768"/>
                      <a:gd name="connsiteY34" fmla="*/ 367756 h 574697"/>
                      <a:gd name="connsiteX35" fmla="*/ 50569 w 515768"/>
                      <a:gd name="connsiteY35" fmla="*/ 336235 h 574697"/>
                      <a:gd name="connsiteX36" fmla="*/ 98968 w 515768"/>
                      <a:gd name="connsiteY36" fmla="*/ 315138 h 574697"/>
                      <a:gd name="connsiteX37" fmla="*/ 153323 w 515768"/>
                      <a:gd name="connsiteY37" fmla="*/ 294537 h 574697"/>
                      <a:gd name="connsiteX38" fmla="*/ 272459 w 515768"/>
                      <a:gd name="connsiteY38" fmla="*/ 234970 h 574697"/>
                      <a:gd name="connsiteX39" fmla="*/ 275189 w 515768"/>
                      <a:gd name="connsiteY39" fmla="*/ 219581 h 574697"/>
                      <a:gd name="connsiteX40" fmla="*/ 259801 w 515768"/>
                      <a:gd name="connsiteY40" fmla="*/ 216851 h 574697"/>
                      <a:gd name="connsiteX41" fmla="*/ 146870 w 515768"/>
                      <a:gd name="connsiteY41" fmla="*/ 273192 h 574697"/>
                      <a:gd name="connsiteX42" fmla="*/ 88544 w 515768"/>
                      <a:gd name="connsiteY42" fmla="*/ 295282 h 574697"/>
                      <a:gd name="connsiteX43" fmla="*/ 34933 w 515768"/>
                      <a:gd name="connsiteY43" fmla="*/ 320846 h 574697"/>
                      <a:gd name="connsiteX44" fmla="*/ 23019 w 515768"/>
                      <a:gd name="connsiteY44" fmla="*/ 305458 h 574697"/>
                      <a:gd name="connsiteX45" fmla="*/ 25005 w 515768"/>
                      <a:gd name="connsiteY45" fmla="*/ 283368 h 574697"/>
                      <a:gd name="connsiteX46" fmla="*/ 75389 w 515768"/>
                      <a:gd name="connsiteY46" fmla="*/ 244649 h 574697"/>
                      <a:gd name="connsiteX47" fmla="*/ 150097 w 515768"/>
                      <a:gd name="connsiteY47" fmla="*/ 208909 h 574697"/>
                      <a:gd name="connsiteX48" fmla="*/ 188319 w 515768"/>
                      <a:gd name="connsiteY48" fmla="*/ 190542 h 574697"/>
                      <a:gd name="connsiteX49" fmla="*/ 218848 w 515768"/>
                      <a:gd name="connsiteY49" fmla="*/ 172920 h 574697"/>
                      <a:gd name="connsiteX50" fmla="*/ 240193 w 515768"/>
                      <a:gd name="connsiteY50" fmla="*/ 108140 h 574697"/>
                      <a:gd name="connsiteX51" fmla="*/ 202219 w 515768"/>
                      <a:gd name="connsiteY51" fmla="*/ 49069 h 574697"/>
                      <a:gd name="connsiteX52" fmla="*/ 208920 w 515768"/>
                      <a:gd name="connsiteY52" fmla="*/ 26731 h 574697"/>
                      <a:gd name="connsiteX53" fmla="*/ 236222 w 515768"/>
                      <a:gd name="connsiteY53" fmla="*/ 23256 h 574697"/>
                      <a:gd name="connsiteX54" fmla="*/ 293060 w 515768"/>
                      <a:gd name="connsiteY54" fmla="*/ 55026 h 574697"/>
                      <a:gd name="connsiteX55" fmla="*/ 423364 w 515768"/>
                      <a:gd name="connsiteY55" fmla="*/ 117572 h 574697"/>
                      <a:gd name="connsiteX56" fmla="*/ 436270 w 515768"/>
                      <a:gd name="connsiteY56" fmla="*/ 108885 h 574697"/>
                      <a:gd name="connsiteX57" fmla="*/ 427583 w 515768"/>
                      <a:gd name="connsiteY57" fmla="*/ 95978 h 574697"/>
                      <a:gd name="connsiteX58" fmla="*/ 308696 w 515768"/>
                      <a:gd name="connsiteY58" fmla="*/ 39141 h 574697"/>
                      <a:gd name="connsiteX59" fmla="*/ 245405 w 515768"/>
                      <a:gd name="connsiteY59" fmla="*/ 3152 h 574697"/>
                      <a:gd name="connsiteX60" fmla="*/ 183107 w 515768"/>
                      <a:gd name="connsiteY60" fmla="*/ 26483 h 574697"/>
                      <a:gd name="connsiteX61" fmla="*/ 201226 w 515768"/>
                      <a:gd name="connsiteY61" fmla="*/ 95234 h 574697"/>
                      <a:gd name="connsiteX62" fmla="*/ 213884 w 515768"/>
                      <a:gd name="connsiteY62" fmla="*/ 109877 h 574697"/>
                      <a:gd name="connsiteX63" fmla="*/ 223812 w 515768"/>
                      <a:gd name="connsiteY63" fmla="*/ 126010 h 574697"/>
                      <a:gd name="connsiteX64" fmla="*/ 210161 w 515768"/>
                      <a:gd name="connsiteY64" fmla="*/ 151327 h 574697"/>
                      <a:gd name="connsiteX65" fmla="*/ 179136 w 515768"/>
                      <a:gd name="connsiteY65" fmla="*/ 170438 h 574697"/>
                      <a:gd name="connsiteX66" fmla="*/ 140665 w 515768"/>
                      <a:gd name="connsiteY66" fmla="*/ 189053 h 574697"/>
                      <a:gd name="connsiteX67" fmla="*/ 61242 w 515768"/>
                      <a:gd name="connsiteY67" fmla="*/ 227027 h 574697"/>
                      <a:gd name="connsiteX68" fmla="*/ 2170 w 515768"/>
                      <a:gd name="connsiteY68" fmla="*/ 281631 h 574697"/>
                      <a:gd name="connsiteX69" fmla="*/ 22026 w 515768"/>
                      <a:gd name="connsiteY69" fmla="*/ 338965 h 574697"/>
                      <a:gd name="connsiteX70" fmla="*/ 20289 w 515768"/>
                      <a:gd name="connsiteY70" fmla="*/ 369245 h 574697"/>
                      <a:gd name="connsiteX71" fmla="*/ 59753 w 515768"/>
                      <a:gd name="connsiteY71" fmla="*/ 396547 h 574697"/>
                      <a:gd name="connsiteX72" fmla="*/ 97479 w 515768"/>
                      <a:gd name="connsiteY72" fmla="*/ 390094 h 574697"/>
                      <a:gd name="connsiteX73" fmla="*/ 96982 w 515768"/>
                      <a:gd name="connsiteY73" fmla="*/ 392576 h 574697"/>
                      <a:gd name="connsiteX74" fmla="*/ 130489 w 515768"/>
                      <a:gd name="connsiteY74" fmla="*/ 429309 h 574697"/>
                      <a:gd name="connsiteX75" fmla="*/ 151834 w 515768"/>
                      <a:gd name="connsiteY75" fmla="*/ 427820 h 574697"/>
                      <a:gd name="connsiteX76" fmla="*/ 156550 w 515768"/>
                      <a:gd name="connsiteY76" fmla="*/ 451151 h 574697"/>
                      <a:gd name="connsiteX77" fmla="*/ 216862 w 515768"/>
                      <a:gd name="connsiteY77" fmla="*/ 455370 h 574697"/>
                      <a:gd name="connsiteX78" fmla="*/ 273204 w 515768"/>
                      <a:gd name="connsiteY78" fmla="*/ 437500 h 574697"/>
                      <a:gd name="connsiteX79" fmla="*/ 337983 w 515768"/>
                      <a:gd name="connsiteY79" fmla="*/ 567556 h 574697"/>
                      <a:gd name="connsiteX80" fmla="*/ 365782 w 515768"/>
                      <a:gd name="connsiteY80" fmla="*/ 551175 h 574697"/>
                      <a:gd name="connsiteX81" fmla="*/ 303484 w 515768"/>
                      <a:gd name="connsiteY81" fmla="*/ 427075 h 574697"/>
                      <a:gd name="connsiteX82" fmla="*/ 345181 w 515768"/>
                      <a:gd name="connsiteY82" fmla="*/ 411935 h 574697"/>
                      <a:gd name="connsiteX83" fmla="*/ 409217 w 515768"/>
                      <a:gd name="connsiteY83" fmla="*/ 386619 h 574697"/>
                      <a:gd name="connsiteX84" fmla="*/ 470769 w 515768"/>
                      <a:gd name="connsiteY84" fmla="*/ 359565 h 574697"/>
                      <a:gd name="connsiteX85" fmla="*/ 496334 w 515768"/>
                      <a:gd name="connsiteY85" fmla="*/ 340950 h 574697"/>
                      <a:gd name="connsiteX86" fmla="*/ 509985 w 515768"/>
                      <a:gd name="connsiteY86" fmla="*/ 315386 h 574697"/>
                      <a:gd name="connsiteX87" fmla="*/ 514949 w 515768"/>
                      <a:gd name="connsiteY87" fmla="*/ 256315 h 5746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</a:cxnLst>
                    <a:rect l="l" t="t" r="r" b="b"/>
                    <a:pathLst>
                      <a:path w="515768" h="574697">
                        <a:moveTo>
                          <a:pt x="514949" y="256315"/>
                        </a:moveTo>
                        <a:cubicBezTo>
                          <a:pt x="510730" y="210398"/>
                          <a:pt x="490625" y="167956"/>
                          <a:pt x="467543" y="128740"/>
                        </a:cubicBezTo>
                        <a:cubicBezTo>
                          <a:pt x="464565" y="123528"/>
                          <a:pt x="456871" y="122784"/>
                          <a:pt x="452155" y="126010"/>
                        </a:cubicBezTo>
                        <a:cubicBezTo>
                          <a:pt x="446943" y="129733"/>
                          <a:pt x="446446" y="136186"/>
                          <a:pt x="449425" y="141399"/>
                        </a:cubicBezTo>
                        <a:cubicBezTo>
                          <a:pt x="467046" y="171431"/>
                          <a:pt x="482932" y="203696"/>
                          <a:pt x="489881" y="237948"/>
                        </a:cubicBezTo>
                        <a:cubicBezTo>
                          <a:pt x="493356" y="254577"/>
                          <a:pt x="494597" y="272200"/>
                          <a:pt x="492860" y="289077"/>
                        </a:cubicBezTo>
                        <a:cubicBezTo>
                          <a:pt x="491122" y="303969"/>
                          <a:pt x="487399" y="320102"/>
                          <a:pt x="475486" y="330278"/>
                        </a:cubicBezTo>
                        <a:cubicBezTo>
                          <a:pt x="468784" y="335986"/>
                          <a:pt x="460842" y="339709"/>
                          <a:pt x="452899" y="343432"/>
                        </a:cubicBezTo>
                        <a:cubicBezTo>
                          <a:pt x="443716" y="347652"/>
                          <a:pt x="434533" y="351623"/>
                          <a:pt x="425101" y="355594"/>
                        </a:cubicBezTo>
                        <a:cubicBezTo>
                          <a:pt x="406486" y="363785"/>
                          <a:pt x="387623" y="371479"/>
                          <a:pt x="368512" y="378925"/>
                        </a:cubicBezTo>
                        <a:cubicBezTo>
                          <a:pt x="331034" y="393817"/>
                          <a:pt x="292811" y="407468"/>
                          <a:pt x="254340" y="420126"/>
                        </a:cubicBezTo>
                        <a:cubicBezTo>
                          <a:pt x="243668" y="423601"/>
                          <a:pt x="232747" y="427075"/>
                          <a:pt x="222074" y="430302"/>
                        </a:cubicBezTo>
                        <a:cubicBezTo>
                          <a:pt x="211898" y="433280"/>
                          <a:pt x="201722" y="437003"/>
                          <a:pt x="191546" y="439237"/>
                        </a:cubicBezTo>
                        <a:cubicBezTo>
                          <a:pt x="187078" y="440230"/>
                          <a:pt x="175413" y="441967"/>
                          <a:pt x="173428" y="435762"/>
                        </a:cubicBezTo>
                        <a:cubicBezTo>
                          <a:pt x="171442" y="429557"/>
                          <a:pt x="178391" y="423352"/>
                          <a:pt x="183107" y="419381"/>
                        </a:cubicBezTo>
                        <a:cubicBezTo>
                          <a:pt x="186334" y="418388"/>
                          <a:pt x="189809" y="417644"/>
                          <a:pt x="193035" y="416651"/>
                        </a:cubicBezTo>
                        <a:cubicBezTo>
                          <a:pt x="214132" y="410694"/>
                          <a:pt x="235229" y="404241"/>
                          <a:pt x="256078" y="397540"/>
                        </a:cubicBezTo>
                        <a:cubicBezTo>
                          <a:pt x="279656" y="389846"/>
                          <a:pt x="303235" y="381655"/>
                          <a:pt x="326566" y="372968"/>
                        </a:cubicBezTo>
                        <a:cubicBezTo>
                          <a:pt x="339969" y="368004"/>
                          <a:pt x="332523" y="347155"/>
                          <a:pt x="319120" y="352119"/>
                        </a:cubicBezTo>
                        <a:cubicBezTo>
                          <a:pt x="283628" y="365274"/>
                          <a:pt x="247887" y="377187"/>
                          <a:pt x="211898" y="388108"/>
                        </a:cubicBezTo>
                        <a:cubicBezTo>
                          <a:pt x="200978" y="391335"/>
                          <a:pt x="190057" y="394561"/>
                          <a:pt x="178888" y="397540"/>
                        </a:cubicBezTo>
                        <a:cubicBezTo>
                          <a:pt x="176654" y="397291"/>
                          <a:pt x="174420" y="397788"/>
                          <a:pt x="172683" y="399277"/>
                        </a:cubicBezTo>
                        <a:cubicBezTo>
                          <a:pt x="167719" y="400518"/>
                          <a:pt x="163003" y="402007"/>
                          <a:pt x="158039" y="403248"/>
                        </a:cubicBezTo>
                        <a:cubicBezTo>
                          <a:pt x="147615" y="405978"/>
                          <a:pt x="127014" y="412432"/>
                          <a:pt x="120065" y="400022"/>
                        </a:cubicBezTo>
                        <a:cubicBezTo>
                          <a:pt x="117831" y="396050"/>
                          <a:pt x="119072" y="391831"/>
                          <a:pt x="121802" y="388108"/>
                        </a:cubicBezTo>
                        <a:cubicBezTo>
                          <a:pt x="125277" y="383144"/>
                          <a:pt x="130241" y="379421"/>
                          <a:pt x="135205" y="376195"/>
                        </a:cubicBezTo>
                        <a:cubicBezTo>
                          <a:pt x="150345" y="370734"/>
                          <a:pt x="165237" y="365274"/>
                          <a:pt x="180377" y="359814"/>
                        </a:cubicBezTo>
                        <a:cubicBezTo>
                          <a:pt x="226046" y="343184"/>
                          <a:pt x="271714" y="326555"/>
                          <a:pt x="317631" y="310174"/>
                        </a:cubicBezTo>
                        <a:cubicBezTo>
                          <a:pt x="331034" y="305210"/>
                          <a:pt x="323588" y="284361"/>
                          <a:pt x="310185" y="289325"/>
                        </a:cubicBezTo>
                        <a:cubicBezTo>
                          <a:pt x="272459" y="302976"/>
                          <a:pt x="234733" y="316627"/>
                          <a:pt x="197006" y="330278"/>
                        </a:cubicBezTo>
                        <a:cubicBezTo>
                          <a:pt x="178391" y="336979"/>
                          <a:pt x="159528" y="343929"/>
                          <a:pt x="140914" y="350630"/>
                        </a:cubicBezTo>
                        <a:cubicBezTo>
                          <a:pt x="136942" y="352119"/>
                          <a:pt x="132971" y="353609"/>
                          <a:pt x="128752" y="355098"/>
                        </a:cubicBezTo>
                        <a:cubicBezTo>
                          <a:pt x="127759" y="355346"/>
                          <a:pt x="126766" y="355842"/>
                          <a:pt x="125773" y="356339"/>
                        </a:cubicBezTo>
                        <a:cubicBezTo>
                          <a:pt x="112123" y="361303"/>
                          <a:pt x="98720" y="366515"/>
                          <a:pt x="85069" y="370982"/>
                        </a:cubicBezTo>
                        <a:cubicBezTo>
                          <a:pt x="72411" y="374954"/>
                          <a:pt x="55285" y="378428"/>
                          <a:pt x="44861" y="367756"/>
                        </a:cubicBezTo>
                        <a:cubicBezTo>
                          <a:pt x="35677" y="358573"/>
                          <a:pt x="42627" y="343681"/>
                          <a:pt x="50569" y="336235"/>
                        </a:cubicBezTo>
                        <a:cubicBezTo>
                          <a:pt x="63476" y="324569"/>
                          <a:pt x="82835" y="320598"/>
                          <a:pt x="98968" y="315138"/>
                        </a:cubicBezTo>
                        <a:cubicBezTo>
                          <a:pt x="117335" y="308685"/>
                          <a:pt x="135453" y="301983"/>
                          <a:pt x="153323" y="294537"/>
                        </a:cubicBezTo>
                        <a:cubicBezTo>
                          <a:pt x="194276" y="277412"/>
                          <a:pt x="234236" y="257556"/>
                          <a:pt x="272459" y="234970"/>
                        </a:cubicBezTo>
                        <a:cubicBezTo>
                          <a:pt x="277671" y="231991"/>
                          <a:pt x="278415" y="224297"/>
                          <a:pt x="275189" y="219581"/>
                        </a:cubicBezTo>
                        <a:cubicBezTo>
                          <a:pt x="271466" y="214369"/>
                          <a:pt x="265013" y="213873"/>
                          <a:pt x="259801" y="216851"/>
                        </a:cubicBezTo>
                        <a:cubicBezTo>
                          <a:pt x="223564" y="238196"/>
                          <a:pt x="185837" y="257059"/>
                          <a:pt x="146870" y="273192"/>
                        </a:cubicBezTo>
                        <a:cubicBezTo>
                          <a:pt x="127759" y="281135"/>
                          <a:pt x="108151" y="288581"/>
                          <a:pt x="88544" y="295282"/>
                        </a:cubicBezTo>
                        <a:cubicBezTo>
                          <a:pt x="69681" y="301735"/>
                          <a:pt x="49825" y="307195"/>
                          <a:pt x="34933" y="320846"/>
                        </a:cubicBezTo>
                        <a:cubicBezTo>
                          <a:pt x="28231" y="317868"/>
                          <a:pt x="24756" y="312904"/>
                          <a:pt x="23019" y="305458"/>
                        </a:cubicBezTo>
                        <a:cubicBezTo>
                          <a:pt x="21530" y="298757"/>
                          <a:pt x="22026" y="290318"/>
                          <a:pt x="25005" y="283368"/>
                        </a:cubicBezTo>
                        <a:cubicBezTo>
                          <a:pt x="33940" y="263761"/>
                          <a:pt x="57022" y="253585"/>
                          <a:pt x="75389" y="244649"/>
                        </a:cubicBezTo>
                        <a:cubicBezTo>
                          <a:pt x="100209" y="232736"/>
                          <a:pt x="125277" y="220822"/>
                          <a:pt x="150097" y="208909"/>
                        </a:cubicBezTo>
                        <a:cubicBezTo>
                          <a:pt x="162755" y="202704"/>
                          <a:pt x="175661" y="196747"/>
                          <a:pt x="188319" y="190542"/>
                        </a:cubicBezTo>
                        <a:cubicBezTo>
                          <a:pt x="198744" y="185330"/>
                          <a:pt x="209416" y="180118"/>
                          <a:pt x="218848" y="172920"/>
                        </a:cubicBezTo>
                        <a:cubicBezTo>
                          <a:pt x="238952" y="157531"/>
                          <a:pt x="254340" y="132712"/>
                          <a:pt x="240193" y="108140"/>
                        </a:cubicBezTo>
                        <a:cubicBezTo>
                          <a:pt x="228528" y="88284"/>
                          <a:pt x="204700" y="73889"/>
                          <a:pt x="202219" y="49069"/>
                        </a:cubicBezTo>
                        <a:cubicBezTo>
                          <a:pt x="201474" y="41126"/>
                          <a:pt x="202715" y="32439"/>
                          <a:pt x="208920" y="26731"/>
                        </a:cubicBezTo>
                        <a:cubicBezTo>
                          <a:pt x="216366" y="20029"/>
                          <a:pt x="227287" y="21022"/>
                          <a:pt x="236222" y="23256"/>
                        </a:cubicBezTo>
                        <a:cubicBezTo>
                          <a:pt x="257071" y="28468"/>
                          <a:pt x="275686" y="43112"/>
                          <a:pt x="293060" y="55026"/>
                        </a:cubicBezTo>
                        <a:cubicBezTo>
                          <a:pt x="332771" y="82079"/>
                          <a:pt x="373972" y="112359"/>
                          <a:pt x="423364" y="117572"/>
                        </a:cubicBezTo>
                        <a:cubicBezTo>
                          <a:pt x="429320" y="118316"/>
                          <a:pt x="435029" y="115090"/>
                          <a:pt x="436270" y="108885"/>
                        </a:cubicBezTo>
                        <a:cubicBezTo>
                          <a:pt x="437263" y="103424"/>
                          <a:pt x="433540" y="96475"/>
                          <a:pt x="427583" y="95978"/>
                        </a:cubicBezTo>
                        <a:cubicBezTo>
                          <a:pt x="382659" y="91014"/>
                          <a:pt x="345181" y="63961"/>
                          <a:pt x="308696" y="39141"/>
                        </a:cubicBezTo>
                        <a:cubicBezTo>
                          <a:pt x="288840" y="25490"/>
                          <a:pt x="268736" y="10598"/>
                          <a:pt x="245405" y="3152"/>
                        </a:cubicBezTo>
                        <a:cubicBezTo>
                          <a:pt x="221578" y="-4294"/>
                          <a:pt x="192787" y="670"/>
                          <a:pt x="183107" y="26483"/>
                        </a:cubicBezTo>
                        <a:cubicBezTo>
                          <a:pt x="173924" y="51303"/>
                          <a:pt x="185589" y="75874"/>
                          <a:pt x="201226" y="95234"/>
                        </a:cubicBezTo>
                        <a:cubicBezTo>
                          <a:pt x="205445" y="100198"/>
                          <a:pt x="209664" y="104913"/>
                          <a:pt x="213884" y="109877"/>
                        </a:cubicBezTo>
                        <a:cubicBezTo>
                          <a:pt x="217855" y="114593"/>
                          <a:pt x="222819" y="119805"/>
                          <a:pt x="223812" y="126010"/>
                        </a:cubicBezTo>
                        <a:cubicBezTo>
                          <a:pt x="225301" y="135690"/>
                          <a:pt x="216862" y="145370"/>
                          <a:pt x="210161" y="151327"/>
                        </a:cubicBezTo>
                        <a:cubicBezTo>
                          <a:pt x="201226" y="159517"/>
                          <a:pt x="190057" y="165226"/>
                          <a:pt x="179136" y="170438"/>
                        </a:cubicBezTo>
                        <a:cubicBezTo>
                          <a:pt x="166230" y="176643"/>
                          <a:pt x="153323" y="182848"/>
                          <a:pt x="140665" y="189053"/>
                        </a:cubicBezTo>
                        <a:cubicBezTo>
                          <a:pt x="114108" y="201711"/>
                          <a:pt x="87551" y="214369"/>
                          <a:pt x="61242" y="227027"/>
                        </a:cubicBezTo>
                        <a:cubicBezTo>
                          <a:pt x="36918" y="238941"/>
                          <a:pt x="10361" y="253833"/>
                          <a:pt x="2170" y="281631"/>
                        </a:cubicBezTo>
                        <a:cubicBezTo>
                          <a:pt x="-3786" y="301983"/>
                          <a:pt x="2418" y="328541"/>
                          <a:pt x="22026" y="338965"/>
                        </a:cubicBezTo>
                        <a:cubicBezTo>
                          <a:pt x="18055" y="348645"/>
                          <a:pt x="16814" y="359317"/>
                          <a:pt x="20289" y="369245"/>
                        </a:cubicBezTo>
                        <a:cubicBezTo>
                          <a:pt x="25997" y="385626"/>
                          <a:pt x="42875" y="395306"/>
                          <a:pt x="59753" y="396547"/>
                        </a:cubicBezTo>
                        <a:cubicBezTo>
                          <a:pt x="72659" y="397540"/>
                          <a:pt x="85317" y="394313"/>
                          <a:pt x="97479" y="390094"/>
                        </a:cubicBezTo>
                        <a:cubicBezTo>
                          <a:pt x="97231" y="390838"/>
                          <a:pt x="96982" y="391583"/>
                          <a:pt x="96982" y="392576"/>
                        </a:cubicBezTo>
                        <a:cubicBezTo>
                          <a:pt x="94997" y="412432"/>
                          <a:pt x="111626" y="427324"/>
                          <a:pt x="130489" y="429309"/>
                        </a:cubicBezTo>
                        <a:cubicBezTo>
                          <a:pt x="137687" y="430054"/>
                          <a:pt x="144885" y="429309"/>
                          <a:pt x="151834" y="427820"/>
                        </a:cubicBezTo>
                        <a:cubicBezTo>
                          <a:pt x="150097" y="436011"/>
                          <a:pt x="151090" y="444698"/>
                          <a:pt x="156550" y="451151"/>
                        </a:cubicBezTo>
                        <a:cubicBezTo>
                          <a:pt x="171690" y="469766"/>
                          <a:pt x="197751" y="461079"/>
                          <a:pt x="216862" y="455370"/>
                        </a:cubicBezTo>
                        <a:cubicBezTo>
                          <a:pt x="235725" y="449662"/>
                          <a:pt x="254340" y="443705"/>
                          <a:pt x="273204" y="437500"/>
                        </a:cubicBezTo>
                        <a:cubicBezTo>
                          <a:pt x="288096" y="483913"/>
                          <a:pt x="309937" y="527844"/>
                          <a:pt x="337983" y="567556"/>
                        </a:cubicBezTo>
                        <a:cubicBezTo>
                          <a:pt x="349897" y="584433"/>
                          <a:pt x="377943" y="568301"/>
                          <a:pt x="365782" y="551175"/>
                        </a:cubicBezTo>
                        <a:cubicBezTo>
                          <a:pt x="338728" y="512952"/>
                          <a:pt x="317879" y="471503"/>
                          <a:pt x="303484" y="427075"/>
                        </a:cubicBezTo>
                        <a:cubicBezTo>
                          <a:pt x="317383" y="422111"/>
                          <a:pt x="331282" y="417147"/>
                          <a:pt x="345181" y="411935"/>
                        </a:cubicBezTo>
                        <a:cubicBezTo>
                          <a:pt x="366774" y="403745"/>
                          <a:pt x="388120" y="395306"/>
                          <a:pt x="409217" y="386619"/>
                        </a:cubicBezTo>
                        <a:cubicBezTo>
                          <a:pt x="412691" y="385130"/>
                          <a:pt x="459104" y="365522"/>
                          <a:pt x="470769" y="359565"/>
                        </a:cubicBezTo>
                        <a:cubicBezTo>
                          <a:pt x="480201" y="354850"/>
                          <a:pt x="489137" y="348893"/>
                          <a:pt x="496334" y="340950"/>
                        </a:cubicBezTo>
                        <a:cubicBezTo>
                          <a:pt x="502787" y="333505"/>
                          <a:pt x="507007" y="324569"/>
                          <a:pt x="509985" y="315386"/>
                        </a:cubicBezTo>
                        <a:cubicBezTo>
                          <a:pt x="515942" y="296275"/>
                          <a:pt x="516686" y="275674"/>
                          <a:pt x="514949" y="25631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D6B589D4-D730-7EF1-63D0-83FBE59CDBD3}"/>
                    </a:ext>
                  </a:extLst>
                </p:cNvPr>
                <p:cNvSpPr/>
                <p:nvPr/>
              </p:nvSpPr>
              <p:spPr>
                <a:xfrm>
                  <a:off x="10829178" y="4902574"/>
                  <a:ext cx="880966" cy="532863"/>
                </a:xfrm>
                <a:custGeom>
                  <a:avLst/>
                  <a:gdLst>
                    <a:gd name="connsiteX0" fmla="*/ 856037 w 880966"/>
                    <a:gd name="connsiteY0" fmla="*/ 75930 h 532863"/>
                    <a:gd name="connsiteX1" fmla="*/ 832955 w 880966"/>
                    <a:gd name="connsiteY1" fmla="*/ 297323 h 532863"/>
                    <a:gd name="connsiteX2" fmla="*/ 78679 w 880966"/>
                    <a:gd name="connsiteY2" fmla="*/ 532864 h 532863"/>
                    <a:gd name="connsiteX3" fmla="*/ 0 w 880966"/>
                    <a:gd name="connsiteY3" fmla="*/ 191590 h 532863"/>
                    <a:gd name="connsiteX4" fmla="*/ 665917 w 880966"/>
                    <a:gd name="connsiteY4" fmla="*/ 3704 h 532863"/>
                    <a:gd name="connsiteX5" fmla="*/ 856037 w 880966"/>
                    <a:gd name="connsiteY5" fmla="*/ 75930 h 532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80966" h="532863">
                      <a:moveTo>
                        <a:pt x="856037" y="75930"/>
                      </a:moveTo>
                      <a:cubicBezTo>
                        <a:pt x="856037" y="75930"/>
                        <a:pt x="925285" y="201022"/>
                        <a:pt x="832955" y="297323"/>
                      </a:cubicBezTo>
                      <a:cubicBezTo>
                        <a:pt x="740625" y="393624"/>
                        <a:pt x="78679" y="532864"/>
                        <a:pt x="78679" y="532864"/>
                      </a:cubicBezTo>
                      <a:lnTo>
                        <a:pt x="0" y="191590"/>
                      </a:lnTo>
                      <a:cubicBezTo>
                        <a:pt x="660457" y="2959"/>
                        <a:pt x="568375" y="25297"/>
                        <a:pt x="665917" y="3704"/>
                      </a:cubicBezTo>
                      <a:cubicBezTo>
                        <a:pt x="729952" y="-10692"/>
                        <a:pt x="827246" y="17603"/>
                        <a:pt x="856037" y="75930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76DFCCE3-4909-780B-4E3E-CDFC6B711C9D}"/>
                  </a:ext>
                </a:extLst>
              </p:cNvPr>
              <p:cNvSpPr/>
              <p:nvPr/>
            </p:nvSpPr>
            <p:spPr>
              <a:xfrm>
                <a:off x="10878171" y="3398259"/>
                <a:ext cx="851479" cy="1716065"/>
              </a:xfrm>
              <a:custGeom>
                <a:avLst/>
                <a:gdLst>
                  <a:gd name="connsiteX0" fmla="*/ 851224 w 851479"/>
                  <a:gd name="connsiteY0" fmla="*/ 1695906 h 1716065"/>
                  <a:gd name="connsiteX1" fmla="*/ 643978 w 851479"/>
                  <a:gd name="connsiteY1" fmla="*/ 1146146 h 1716065"/>
                  <a:gd name="connsiteX2" fmla="*/ 570263 w 851479"/>
                  <a:gd name="connsiteY2" fmla="*/ 1015593 h 1716065"/>
                  <a:gd name="connsiteX3" fmla="*/ 500768 w 851479"/>
                  <a:gd name="connsiteY3" fmla="*/ 900181 h 1716065"/>
                  <a:gd name="connsiteX4" fmla="*/ 414891 w 851479"/>
                  <a:gd name="connsiteY4" fmla="*/ 800156 h 1716065"/>
                  <a:gd name="connsiteX5" fmla="*/ 306179 w 851479"/>
                  <a:gd name="connsiteY5" fmla="*/ 738355 h 1716065"/>
                  <a:gd name="connsiteX6" fmla="*/ 52769 w 851479"/>
                  <a:gd name="connsiteY6" fmla="*/ 636097 h 1716065"/>
                  <a:gd name="connsiteX7" fmla="*/ 39614 w 851479"/>
                  <a:gd name="connsiteY7" fmla="*/ 631877 h 1716065"/>
                  <a:gd name="connsiteX8" fmla="*/ 38125 w 851479"/>
                  <a:gd name="connsiteY8" fmla="*/ 613511 h 1716065"/>
                  <a:gd name="connsiteX9" fmla="*/ 45074 w 851479"/>
                  <a:gd name="connsiteY9" fmla="*/ 522174 h 1716065"/>
                  <a:gd name="connsiteX10" fmla="*/ 115066 w 851479"/>
                  <a:gd name="connsiteY10" fmla="*/ 466329 h 1716065"/>
                  <a:gd name="connsiteX11" fmla="*/ 198461 w 851479"/>
                  <a:gd name="connsiteY11" fmla="*/ 431581 h 1716065"/>
                  <a:gd name="connsiteX12" fmla="*/ 463289 w 851479"/>
                  <a:gd name="connsiteY12" fmla="*/ 199515 h 1716065"/>
                  <a:gd name="connsiteX13" fmla="*/ 549910 w 851479"/>
                  <a:gd name="connsiteY13" fmla="*/ 19819 h 1716065"/>
                  <a:gd name="connsiteX14" fmla="*/ 518886 w 851479"/>
                  <a:gd name="connsiteY14" fmla="*/ 11132 h 1716065"/>
                  <a:gd name="connsiteX15" fmla="*/ 325787 w 851479"/>
                  <a:gd name="connsiteY15" fmla="*/ 307233 h 1716065"/>
                  <a:gd name="connsiteX16" fmla="*/ 179102 w 851479"/>
                  <a:gd name="connsiteY16" fmla="*/ 405272 h 1716065"/>
                  <a:gd name="connsiteX17" fmla="*/ 95707 w 851479"/>
                  <a:gd name="connsiteY17" fmla="*/ 439523 h 1716065"/>
                  <a:gd name="connsiteX18" fmla="*/ 11071 w 851479"/>
                  <a:gd name="connsiteY18" fmla="*/ 500580 h 1716065"/>
                  <a:gd name="connsiteX19" fmla="*/ 3873 w 851479"/>
                  <a:gd name="connsiteY19" fmla="*/ 714776 h 1716065"/>
                  <a:gd name="connsiteX20" fmla="*/ 34898 w 851479"/>
                  <a:gd name="connsiteY20" fmla="*/ 723463 h 1716065"/>
                  <a:gd name="connsiteX21" fmla="*/ 41848 w 851479"/>
                  <a:gd name="connsiteY21" fmla="*/ 668859 h 1716065"/>
                  <a:gd name="connsiteX22" fmla="*/ 251824 w 851479"/>
                  <a:gd name="connsiteY22" fmla="*/ 754488 h 1716065"/>
                  <a:gd name="connsiteX23" fmla="*/ 364506 w 851479"/>
                  <a:gd name="connsiteY23" fmla="*/ 802142 h 1716065"/>
                  <a:gd name="connsiteX24" fmla="*/ 455099 w 851479"/>
                  <a:gd name="connsiteY24" fmla="*/ 890501 h 1716065"/>
                  <a:gd name="connsiteX25" fmla="*/ 525587 w 851479"/>
                  <a:gd name="connsiteY25" fmla="*/ 1001694 h 1716065"/>
                  <a:gd name="connsiteX26" fmla="*/ 597068 w 851479"/>
                  <a:gd name="connsiteY26" fmla="*/ 1127034 h 1716065"/>
                  <a:gd name="connsiteX27" fmla="*/ 729110 w 851479"/>
                  <a:gd name="connsiteY27" fmla="*/ 1390373 h 1716065"/>
                  <a:gd name="connsiteX28" fmla="*/ 820447 w 851479"/>
                  <a:gd name="connsiteY28" fmla="*/ 1704345 h 1716065"/>
                  <a:gd name="connsiteX29" fmla="*/ 840303 w 851479"/>
                  <a:gd name="connsiteY29" fmla="*/ 1715514 h 1716065"/>
                  <a:gd name="connsiteX30" fmla="*/ 851224 w 851479"/>
                  <a:gd name="connsiteY30" fmla="*/ 1695906 h 1716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51479" h="1716065">
                    <a:moveTo>
                      <a:pt x="851224" y="1695906"/>
                    </a:moveTo>
                    <a:cubicBezTo>
                      <a:pt x="822681" y="1500077"/>
                      <a:pt x="738294" y="1318396"/>
                      <a:pt x="643978" y="1146146"/>
                    </a:cubicBezTo>
                    <a:cubicBezTo>
                      <a:pt x="619903" y="1102463"/>
                      <a:pt x="595331" y="1059028"/>
                      <a:pt x="570263" y="1015593"/>
                    </a:cubicBezTo>
                    <a:cubicBezTo>
                      <a:pt x="547925" y="976626"/>
                      <a:pt x="525835" y="937410"/>
                      <a:pt x="500768" y="900181"/>
                    </a:cubicBezTo>
                    <a:cubicBezTo>
                      <a:pt x="476195" y="863695"/>
                      <a:pt x="448397" y="828699"/>
                      <a:pt x="414891" y="800156"/>
                    </a:cubicBezTo>
                    <a:cubicBezTo>
                      <a:pt x="382625" y="772606"/>
                      <a:pt x="345891" y="752999"/>
                      <a:pt x="306179" y="738355"/>
                    </a:cubicBezTo>
                    <a:cubicBezTo>
                      <a:pt x="221544" y="707330"/>
                      <a:pt x="121768" y="699388"/>
                      <a:pt x="52769" y="636097"/>
                    </a:cubicBezTo>
                    <a:cubicBezTo>
                      <a:pt x="48549" y="632374"/>
                      <a:pt x="43833" y="631133"/>
                      <a:pt x="39614" y="631877"/>
                    </a:cubicBezTo>
                    <a:cubicBezTo>
                      <a:pt x="39118" y="625672"/>
                      <a:pt x="38621" y="619716"/>
                      <a:pt x="38125" y="613511"/>
                    </a:cubicBezTo>
                    <a:cubicBezTo>
                      <a:pt x="35395" y="583230"/>
                      <a:pt x="33161" y="550716"/>
                      <a:pt x="45074" y="522174"/>
                    </a:cubicBezTo>
                    <a:cubicBezTo>
                      <a:pt x="57484" y="491893"/>
                      <a:pt x="86027" y="477250"/>
                      <a:pt x="115066" y="466329"/>
                    </a:cubicBezTo>
                    <a:cubicBezTo>
                      <a:pt x="143361" y="455656"/>
                      <a:pt x="171407" y="444984"/>
                      <a:pt x="198461" y="431581"/>
                    </a:cubicBezTo>
                    <a:cubicBezTo>
                      <a:pt x="304938" y="378963"/>
                      <a:pt x="396524" y="297554"/>
                      <a:pt x="463289" y="199515"/>
                    </a:cubicBezTo>
                    <a:cubicBezTo>
                      <a:pt x="500768" y="144415"/>
                      <a:pt x="530055" y="83606"/>
                      <a:pt x="549910" y="19819"/>
                    </a:cubicBezTo>
                    <a:cubicBezTo>
                      <a:pt x="556115" y="-37"/>
                      <a:pt x="524843" y="-8475"/>
                      <a:pt x="518886" y="11132"/>
                    </a:cubicBezTo>
                    <a:cubicBezTo>
                      <a:pt x="483394" y="125304"/>
                      <a:pt x="415387" y="228058"/>
                      <a:pt x="325787" y="307233"/>
                    </a:cubicBezTo>
                    <a:cubicBezTo>
                      <a:pt x="281608" y="346449"/>
                      <a:pt x="231968" y="379459"/>
                      <a:pt x="179102" y="405272"/>
                    </a:cubicBezTo>
                    <a:cubicBezTo>
                      <a:pt x="152048" y="418426"/>
                      <a:pt x="123505" y="428106"/>
                      <a:pt x="95707" y="439523"/>
                    </a:cubicBezTo>
                    <a:cubicBezTo>
                      <a:pt x="66916" y="451189"/>
                      <a:pt x="21247" y="470052"/>
                      <a:pt x="11071" y="500580"/>
                    </a:cubicBezTo>
                    <a:cubicBezTo>
                      <a:pt x="-8537" y="559403"/>
                      <a:pt x="3873" y="714776"/>
                      <a:pt x="3873" y="714776"/>
                    </a:cubicBezTo>
                    <a:cubicBezTo>
                      <a:pt x="3873" y="746545"/>
                      <a:pt x="29190" y="743319"/>
                      <a:pt x="34898" y="723463"/>
                    </a:cubicBezTo>
                    <a:cubicBezTo>
                      <a:pt x="40110" y="705344"/>
                      <a:pt x="41848" y="687226"/>
                      <a:pt x="41848" y="668859"/>
                    </a:cubicBezTo>
                    <a:cubicBezTo>
                      <a:pt x="101912" y="717258"/>
                      <a:pt x="179102" y="733391"/>
                      <a:pt x="251824" y="754488"/>
                    </a:cubicBezTo>
                    <a:cubicBezTo>
                      <a:pt x="291040" y="765905"/>
                      <a:pt x="330007" y="779556"/>
                      <a:pt x="364506" y="802142"/>
                    </a:cubicBezTo>
                    <a:cubicBezTo>
                      <a:pt x="399999" y="825224"/>
                      <a:pt x="429782" y="856746"/>
                      <a:pt x="455099" y="890501"/>
                    </a:cubicBezTo>
                    <a:cubicBezTo>
                      <a:pt x="481408" y="925745"/>
                      <a:pt x="503746" y="963471"/>
                      <a:pt x="525587" y="1001694"/>
                    </a:cubicBezTo>
                    <a:cubicBezTo>
                      <a:pt x="549663" y="1043391"/>
                      <a:pt x="573738" y="1085089"/>
                      <a:pt x="597068" y="1127034"/>
                    </a:cubicBezTo>
                    <a:cubicBezTo>
                      <a:pt x="644971" y="1212663"/>
                      <a:pt x="690887" y="1300029"/>
                      <a:pt x="729110" y="1390373"/>
                    </a:cubicBezTo>
                    <a:cubicBezTo>
                      <a:pt x="771800" y="1490894"/>
                      <a:pt x="804563" y="1595882"/>
                      <a:pt x="820447" y="1704345"/>
                    </a:cubicBezTo>
                    <a:cubicBezTo>
                      <a:pt x="821688" y="1713032"/>
                      <a:pt x="832609" y="1717747"/>
                      <a:pt x="840303" y="1715514"/>
                    </a:cubicBezTo>
                    <a:cubicBezTo>
                      <a:pt x="849238" y="1713280"/>
                      <a:pt x="852465" y="1704593"/>
                      <a:pt x="851224" y="1695906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826EF4C0-2921-BE59-4CB5-F9885597D575}"/>
                  </a:ext>
                </a:extLst>
              </p:cNvPr>
              <p:cNvSpPr/>
              <p:nvPr/>
            </p:nvSpPr>
            <p:spPr>
              <a:xfrm>
                <a:off x="10765205" y="5144631"/>
                <a:ext cx="956658" cy="489336"/>
              </a:xfrm>
              <a:custGeom>
                <a:avLst/>
                <a:gdLst>
                  <a:gd name="connsiteX0" fmla="*/ 926216 w 956658"/>
                  <a:gd name="connsiteY0" fmla="*/ 7613 h 489336"/>
                  <a:gd name="connsiteX1" fmla="*/ 820980 w 956658"/>
                  <a:gd name="connsiteY1" fmla="*/ 90759 h 489336"/>
                  <a:gd name="connsiteX2" fmla="*/ 674791 w 956658"/>
                  <a:gd name="connsiteY2" fmla="*/ 141640 h 489336"/>
                  <a:gd name="connsiteX3" fmla="*/ 332028 w 956658"/>
                  <a:gd name="connsiteY3" fmla="*/ 231984 h 489336"/>
                  <a:gd name="connsiteX4" fmla="*/ 135703 w 956658"/>
                  <a:gd name="connsiteY4" fmla="*/ 269711 h 489336"/>
                  <a:gd name="connsiteX5" fmla="*/ 144390 w 956658"/>
                  <a:gd name="connsiteY5" fmla="*/ 300735 h 489336"/>
                  <a:gd name="connsiteX6" fmla="*/ 366528 w 956658"/>
                  <a:gd name="connsiteY6" fmla="*/ 257301 h 489336"/>
                  <a:gd name="connsiteX7" fmla="*/ 7880 w 956658"/>
                  <a:gd name="connsiteY7" fmla="*/ 459334 h 489336"/>
                  <a:gd name="connsiteX8" fmla="*/ 24262 w 956658"/>
                  <a:gd name="connsiteY8" fmla="*/ 487133 h 489336"/>
                  <a:gd name="connsiteX9" fmla="*/ 450171 w 956658"/>
                  <a:gd name="connsiteY9" fmla="*/ 247124 h 489336"/>
                  <a:gd name="connsiteX10" fmla="*/ 458113 w 956658"/>
                  <a:gd name="connsiteY10" fmla="*/ 235707 h 489336"/>
                  <a:gd name="connsiteX11" fmla="*/ 502789 w 956658"/>
                  <a:gd name="connsiteY11" fmla="*/ 224290 h 489336"/>
                  <a:gd name="connsiteX12" fmla="*/ 676776 w 956658"/>
                  <a:gd name="connsiteY12" fmla="*/ 174898 h 489336"/>
                  <a:gd name="connsiteX13" fmla="*/ 830659 w 956658"/>
                  <a:gd name="connsiteY13" fmla="*/ 121784 h 489336"/>
                  <a:gd name="connsiteX14" fmla="*/ 954263 w 956658"/>
                  <a:gd name="connsiteY14" fmla="*/ 23994 h 489336"/>
                  <a:gd name="connsiteX15" fmla="*/ 926216 w 956658"/>
                  <a:gd name="connsiteY15" fmla="*/ 7613 h 489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56658" h="489336">
                    <a:moveTo>
                      <a:pt x="926216" y="7613"/>
                    </a:moveTo>
                    <a:cubicBezTo>
                      <a:pt x="901645" y="46828"/>
                      <a:pt x="862429" y="72144"/>
                      <a:pt x="820980" y="90759"/>
                    </a:cubicBezTo>
                    <a:cubicBezTo>
                      <a:pt x="774070" y="112104"/>
                      <a:pt x="723934" y="126500"/>
                      <a:pt x="674791" y="141640"/>
                    </a:cubicBezTo>
                    <a:cubicBezTo>
                      <a:pt x="561860" y="176636"/>
                      <a:pt x="447689" y="206916"/>
                      <a:pt x="332028" y="231984"/>
                    </a:cubicBezTo>
                    <a:cubicBezTo>
                      <a:pt x="267000" y="246132"/>
                      <a:pt x="201476" y="258542"/>
                      <a:pt x="135703" y="269711"/>
                    </a:cubicBezTo>
                    <a:cubicBezTo>
                      <a:pt x="115351" y="273185"/>
                      <a:pt x="124038" y="304210"/>
                      <a:pt x="144390" y="300735"/>
                    </a:cubicBezTo>
                    <a:cubicBezTo>
                      <a:pt x="218849" y="288325"/>
                      <a:pt x="292813" y="273930"/>
                      <a:pt x="366528" y="257301"/>
                    </a:cubicBezTo>
                    <a:lnTo>
                      <a:pt x="7880" y="459334"/>
                    </a:lnTo>
                    <a:cubicBezTo>
                      <a:pt x="-10238" y="469511"/>
                      <a:pt x="6143" y="497309"/>
                      <a:pt x="24262" y="487133"/>
                    </a:cubicBezTo>
                    <a:cubicBezTo>
                      <a:pt x="166231" y="407213"/>
                      <a:pt x="308201" y="327293"/>
                      <a:pt x="450171" y="247124"/>
                    </a:cubicBezTo>
                    <a:cubicBezTo>
                      <a:pt x="455135" y="244146"/>
                      <a:pt x="457617" y="239927"/>
                      <a:pt x="458113" y="235707"/>
                    </a:cubicBezTo>
                    <a:cubicBezTo>
                      <a:pt x="473005" y="231984"/>
                      <a:pt x="487897" y="228261"/>
                      <a:pt x="502789" y="224290"/>
                    </a:cubicBezTo>
                    <a:cubicBezTo>
                      <a:pt x="561115" y="209150"/>
                      <a:pt x="619194" y="192521"/>
                      <a:pt x="676776" y="174898"/>
                    </a:cubicBezTo>
                    <a:cubicBezTo>
                      <a:pt x="728402" y="159014"/>
                      <a:pt x="780771" y="143377"/>
                      <a:pt x="830659" y="121784"/>
                    </a:cubicBezTo>
                    <a:cubicBezTo>
                      <a:pt x="879803" y="100439"/>
                      <a:pt x="925471" y="70159"/>
                      <a:pt x="954263" y="23994"/>
                    </a:cubicBezTo>
                    <a:cubicBezTo>
                      <a:pt x="964935" y="6123"/>
                      <a:pt x="937136" y="-10010"/>
                      <a:pt x="926216" y="7613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FD708710-F176-56EF-E4EA-2DA71B8DCEFE}"/>
                  </a:ext>
                </a:extLst>
              </p:cNvPr>
              <p:cNvSpPr/>
              <p:nvPr/>
            </p:nvSpPr>
            <p:spPr>
              <a:xfrm>
                <a:off x="10344826" y="4421282"/>
                <a:ext cx="1015905" cy="829572"/>
              </a:xfrm>
              <a:custGeom>
                <a:avLst/>
                <a:gdLst>
                  <a:gd name="connsiteX0" fmla="*/ 995889 w 1015905"/>
                  <a:gd name="connsiteY0" fmla="*/ 528431 h 829572"/>
                  <a:gd name="connsiteX1" fmla="*/ 980750 w 1015905"/>
                  <a:gd name="connsiteY1" fmla="*/ 532154 h 829572"/>
                  <a:gd name="connsiteX2" fmla="*/ 911006 w 1015905"/>
                  <a:gd name="connsiteY2" fmla="*/ 421954 h 829572"/>
                  <a:gd name="connsiteX3" fmla="*/ 884945 w 1015905"/>
                  <a:gd name="connsiteY3" fmla="*/ 428655 h 829572"/>
                  <a:gd name="connsiteX4" fmla="*/ 648411 w 1015905"/>
                  <a:gd name="connsiteY4" fmla="*/ 7958 h 829572"/>
                  <a:gd name="connsiteX5" fmla="*/ 618380 w 1015905"/>
                  <a:gd name="connsiteY5" fmla="*/ 14659 h 829572"/>
                  <a:gd name="connsiteX6" fmla="*/ 165168 w 1015905"/>
                  <a:gd name="connsiteY6" fmla="*/ 251938 h 829572"/>
                  <a:gd name="connsiteX7" fmla="*/ 44296 w 1015905"/>
                  <a:gd name="connsiteY7" fmla="*/ 315229 h 829572"/>
                  <a:gd name="connsiteX8" fmla="*/ 36353 w 1015905"/>
                  <a:gd name="connsiteY8" fmla="*/ 319448 h 829572"/>
                  <a:gd name="connsiteX9" fmla="*/ 35609 w 1015905"/>
                  <a:gd name="connsiteY9" fmla="*/ 319696 h 829572"/>
                  <a:gd name="connsiteX10" fmla="*/ 28659 w 1015905"/>
                  <a:gd name="connsiteY10" fmla="*/ 338311 h 829572"/>
                  <a:gd name="connsiteX11" fmla="*/ 3343 w 1015905"/>
                  <a:gd name="connsiteY11" fmla="*/ 423939 h 829572"/>
                  <a:gd name="connsiteX12" fmla="*/ 2598 w 1015905"/>
                  <a:gd name="connsiteY12" fmla="*/ 430393 h 829572"/>
                  <a:gd name="connsiteX13" fmla="*/ 2102 w 1015905"/>
                  <a:gd name="connsiteY13" fmla="*/ 446525 h 829572"/>
                  <a:gd name="connsiteX14" fmla="*/ 210837 w 1015905"/>
                  <a:gd name="connsiteY14" fmla="*/ 821802 h 829572"/>
                  <a:gd name="connsiteX15" fmla="*/ 238635 w 1015905"/>
                  <a:gd name="connsiteY15" fmla="*/ 805421 h 829572"/>
                  <a:gd name="connsiteX16" fmla="*/ 41069 w 1015905"/>
                  <a:gd name="connsiteY16" fmla="*/ 451241 h 829572"/>
                  <a:gd name="connsiteX17" fmla="*/ 477402 w 1015905"/>
                  <a:gd name="connsiteY17" fmla="*/ 200312 h 829572"/>
                  <a:gd name="connsiteX18" fmla="*/ 597779 w 1015905"/>
                  <a:gd name="connsiteY18" fmla="*/ 131065 h 829572"/>
                  <a:gd name="connsiteX19" fmla="*/ 852927 w 1015905"/>
                  <a:gd name="connsiteY19" fmla="*/ 563924 h 829572"/>
                  <a:gd name="connsiteX20" fmla="*/ 489564 w 1015905"/>
                  <a:gd name="connsiteY20" fmla="*/ 655261 h 829572"/>
                  <a:gd name="connsiteX21" fmla="*/ 464248 w 1015905"/>
                  <a:gd name="connsiteY21" fmla="*/ 671890 h 829572"/>
                  <a:gd name="connsiteX22" fmla="*/ 487330 w 1015905"/>
                  <a:gd name="connsiteY22" fmla="*/ 741138 h 829572"/>
                  <a:gd name="connsiteX23" fmla="*/ 518355 w 1015905"/>
                  <a:gd name="connsiteY23" fmla="*/ 732451 h 829572"/>
                  <a:gd name="connsiteX24" fmla="*/ 502470 w 1015905"/>
                  <a:gd name="connsiteY24" fmla="*/ 685293 h 829572"/>
                  <a:gd name="connsiteX25" fmla="*/ 1003832 w 1015905"/>
                  <a:gd name="connsiteY25" fmla="*/ 559208 h 829572"/>
                  <a:gd name="connsiteX26" fmla="*/ 995889 w 1015905"/>
                  <a:gd name="connsiteY26" fmla="*/ 528431 h 829572"/>
                  <a:gd name="connsiteX27" fmla="*/ 885689 w 1015905"/>
                  <a:gd name="connsiteY27" fmla="*/ 556230 h 829572"/>
                  <a:gd name="connsiteX28" fmla="*/ 618627 w 1015905"/>
                  <a:gd name="connsiteY28" fmla="*/ 103515 h 829572"/>
                  <a:gd name="connsiteX29" fmla="*/ 596786 w 1015905"/>
                  <a:gd name="connsiteY29" fmla="*/ 98303 h 829572"/>
                  <a:gd name="connsiteX30" fmla="*/ 587602 w 1015905"/>
                  <a:gd name="connsiteY30" fmla="*/ 100537 h 829572"/>
                  <a:gd name="connsiteX31" fmla="*/ 141093 w 1015905"/>
                  <a:gd name="connsiteY31" fmla="*/ 357422 h 829572"/>
                  <a:gd name="connsiteX32" fmla="*/ 40076 w 1015905"/>
                  <a:gd name="connsiteY32" fmla="*/ 415501 h 829572"/>
                  <a:gd name="connsiteX33" fmla="*/ 61421 w 1015905"/>
                  <a:gd name="connsiteY33" fmla="*/ 343027 h 829572"/>
                  <a:gd name="connsiteX34" fmla="*/ 510909 w 1015905"/>
                  <a:gd name="connsiteY34" fmla="*/ 107486 h 829572"/>
                  <a:gd name="connsiteX35" fmla="*/ 631782 w 1015905"/>
                  <a:gd name="connsiteY35" fmla="*/ 44195 h 829572"/>
                  <a:gd name="connsiteX36" fmla="*/ 915473 w 1015905"/>
                  <a:gd name="connsiteY36" fmla="*/ 548784 h 829572"/>
                  <a:gd name="connsiteX37" fmla="*/ 885689 w 1015905"/>
                  <a:gd name="connsiteY37" fmla="*/ 556230 h 829572"/>
                  <a:gd name="connsiteX38" fmla="*/ 946002 w 1015905"/>
                  <a:gd name="connsiteY38" fmla="*/ 541089 h 829572"/>
                  <a:gd name="connsiteX39" fmla="*/ 943768 w 1015905"/>
                  <a:gd name="connsiteY39" fmla="*/ 533395 h 829572"/>
                  <a:gd name="connsiteX40" fmla="*/ 909268 w 1015905"/>
                  <a:gd name="connsiteY40" fmla="*/ 472090 h 829572"/>
                  <a:gd name="connsiteX41" fmla="*/ 948980 w 1015905"/>
                  <a:gd name="connsiteY41" fmla="*/ 540345 h 829572"/>
                  <a:gd name="connsiteX42" fmla="*/ 946002 w 1015905"/>
                  <a:gd name="connsiteY42" fmla="*/ 541089 h 829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015905" h="829572">
                    <a:moveTo>
                      <a:pt x="995889" y="528431"/>
                    </a:moveTo>
                    <a:lnTo>
                      <a:pt x="980750" y="532154"/>
                    </a:lnTo>
                    <a:cubicBezTo>
                      <a:pt x="963127" y="491946"/>
                      <a:pt x="939548" y="455212"/>
                      <a:pt x="911006" y="421954"/>
                    </a:cubicBezTo>
                    <a:cubicBezTo>
                      <a:pt x="901822" y="411281"/>
                      <a:pt x="888668" y="418231"/>
                      <a:pt x="884945" y="428655"/>
                    </a:cubicBezTo>
                    <a:cubicBezTo>
                      <a:pt x="806017" y="288423"/>
                      <a:pt x="727339" y="148191"/>
                      <a:pt x="648411" y="7958"/>
                    </a:cubicBezTo>
                    <a:cubicBezTo>
                      <a:pt x="640221" y="-6934"/>
                      <a:pt x="620117" y="1257"/>
                      <a:pt x="618380" y="14659"/>
                    </a:cubicBezTo>
                    <a:cubicBezTo>
                      <a:pt x="467226" y="93835"/>
                      <a:pt x="316321" y="173010"/>
                      <a:pt x="165168" y="251938"/>
                    </a:cubicBezTo>
                    <a:cubicBezTo>
                      <a:pt x="124960" y="273035"/>
                      <a:pt x="84752" y="294132"/>
                      <a:pt x="44296" y="315229"/>
                    </a:cubicBezTo>
                    <a:cubicBezTo>
                      <a:pt x="41317" y="315725"/>
                      <a:pt x="38587" y="317214"/>
                      <a:pt x="36353" y="319448"/>
                    </a:cubicBezTo>
                    <a:cubicBezTo>
                      <a:pt x="36105" y="319448"/>
                      <a:pt x="35857" y="319696"/>
                      <a:pt x="35609" y="319696"/>
                    </a:cubicBezTo>
                    <a:cubicBezTo>
                      <a:pt x="27418" y="323915"/>
                      <a:pt x="26177" y="331858"/>
                      <a:pt x="28659" y="338311"/>
                    </a:cubicBezTo>
                    <a:cubicBezTo>
                      <a:pt x="20220" y="366854"/>
                      <a:pt x="11781" y="395397"/>
                      <a:pt x="3343" y="423939"/>
                    </a:cubicBezTo>
                    <a:cubicBezTo>
                      <a:pt x="2598" y="426173"/>
                      <a:pt x="2598" y="428407"/>
                      <a:pt x="2598" y="430393"/>
                    </a:cubicBezTo>
                    <a:cubicBezTo>
                      <a:pt x="-380" y="434860"/>
                      <a:pt x="-1125" y="440569"/>
                      <a:pt x="2102" y="446525"/>
                    </a:cubicBezTo>
                    <a:cubicBezTo>
                      <a:pt x="68619" y="573355"/>
                      <a:pt x="138363" y="698447"/>
                      <a:pt x="210837" y="821802"/>
                    </a:cubicBezTo>
                    <a:cubicBezTo>
                      <a:pt x="221261" y="839672"/>
                      <a:pt x="249308" y="823540"/>
                      <a:pt x="238635" y="805421"/>
                    </a:cubicBezTo>
                    <a:cubicBezTo>
                      <a:pt x="170132" y="688768"/>
                      <a:pt x="104111" y="570625"/>
                      <a:pt x="41069" y="451241"/>
                    </a:cubicBezTo>
                    <a:cubicBezTo>
                      <a:pt x="186513" y="367598"/>
                      <a:pt x="331958" y="283955"/>
                      <a:pt x="477402" y="200312"/>
                    </a:cubicBezTo>
                    <a:cubicBezTo>
                      <a:pt x="517611" y="177230"/>
                      <a:pt x="557819" y="154147"/>
                      <a:pt x="597779" y="131065"/>
                    </a:cubicBezTo>
                    <a:cubicBezTo>
                      <a:pt x="689116" y="271545"/>
                      <a:pt x="774248" y="415997"/>
                      <a:pt x="852927" y="563924"/>
                    </a:cubicBezTo>
                    <a:cubicBezTo>
                      <a:pt x="731806" y="594452"/>
                      <a:pt x="610685" y="624980"/>
                      <a:pt x="489564" y="655261"/>
                    </a:cubicBezTo>
                    <a:cubicBezTo>
                      <a:pt x="478643" y="647318"/>
                      <a:pt x="458788" y="655757"/>
                      <a:pt x="464248" y="671890"/>
                    </a:cubicBezTo>
                    <a:cubicBezTo>
                      <a:pt x="471942" y="694973"/>
                      <a:pt x="479636" y="718055"/>
                      <a:pt x="487330" y="741138"/>
                    </a:cubicBezTo>
                    <a:cubicBezTo>
                      <a:pt x="493783" y="760745"/>
                      <a:pt x="525057" y="752307"/>
                      <a:pt x="518355" y="732451"/>
                    </a:cubicBezTo>
                    <a:cubicBezTo>
                      <a:pt x="513143" y="716814"/>
                      <a:pt x="507931" y="700929"/>
                      <a:pt x="502470" y="685293"/>
                    </a:cubicBezTo>
                    <a:lnTo>
                      <a:pt x="1003832" y="559208"/>
                    </a:lnTo>
                    <a:cubicBezTo>
                      <a:pt x="1024681" y="554492"/>
                      <a:pt x="1016242" y="523467"/>
                      <a:pt x="995889" y="528431"/>
                    </a:cubicBezTo>
                    <a:close/>
                    <a:moveTo>
                      <a:pt x="885689" y="556230"/>
                    </a:moveTo>
                    <a:cubicBezTo>
                      <a:pt x="803535" y="401353"/>
                      <a:pt x="714432" y="250448"/>
                      <a:pt x="618627" y="103515"/>
                    </a:cubicBezTo>
                    <a:cubicBezTo>
                      <a:pt x="613167" y="95076"/>
                      <a:pt x="603735" y="94580"/>
                      <a:pt x="596786" y="98303"/>
                    </a:cubicBezTo>
                    <a:cubicBezTo>
                      <a:pt x="593807" y="98055"/>
                      <a:pt x="590829" y="98799"/>
                      <a:pt x="587602" y="100537"/>
                    </a:cubicBezTo>
                    <a:cubicBezTo>
                      <a:pt x="438683" y="186165"/>
                      <a:pt x="290012" y="271794"/>
                      <a:pt x="141093" y="357422"/>
                    </a:cubicBezTo>
                    <a:cubicBezTo>
                      <a:pt x="107338" y="376782"/>
                      <a:pt x="73831" y="396141"/>
                      <a:pt x="40076" y="415501"/>
                    </a:cubicBezTo>
                    <a:cubicBezTo>
                      <a:pt x="47274" y="391425"/>
                      <a:pt x="54224" y="367102"/>
                      <a:pt x="61421" y="343027"/>
                    </a:cubicBezTo>
                    <a:cubicBezTo>
                      <a:pt x="211333" y="264596"/>
                      <a:pt x="360997" y="186165"/>
                      <a:pt x="510909" y="107486"/>
                    </a:cubicBezTo>
                    <a:cubicBezTo>
                      <a:pt x="551117" y="86389"/>
                      <a:pt x="591574" y="65292"/>
                      <a:pt x="631782" y="44195"/>
                    </a:cubicBezTo>
                    <a:cubicBezTo>
                      <a:pt x="726346" y="212474"/>
                      <a:pt x="820909" y="380505"/>
                      <a:pt x="915473" y="548784"/>
                    </a:cubicBezTo>
                    <a:cubicBezTo>
                      <a:pt x="905545" y="551266"/>
                      <a:pt x="895617" y="553748"/>
                      <a:pt x="885689" y="556230"/>
                    </a:cubicBezTo>
                    <a:close/>
                    <a:moveTo>
                      <a:pt x="946002" y="541089"/>
                    </a:moveTo>
                    <a:cubicBezTo>
                      <a:pt x="946002" y="538607"/>
                      <a:pt x="945257" y="536125"/>
                      <a:pt x="943768" y="533395"/>
                    </a:cubicBezTo>
                    <a:lnTo>
                      <a:pt x="909268" y="472090"/>
                    </a:lnTo>
                    <a:cubicBezTo>
                      <a:pt x="924657" y="493435"/>
                      <a:pt x="937811" y="516270"/>
                      <a:pt x="948980" y="540345"/>
                    </a:cubicBezTo>
                    <a:cubicBezTo>
                      <a:pt x="947987" y="540593"/>
                      <a:pt x="946994" y="540841"/>
                      <a:pt x="946002" y="541089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4C634BC-3E05-85BF-692E-4E267A023DB5}"/>
                  </a:ext>
                </a:extLst>
              </p:cNvPr>
              <p:cNvSpPr/>
              <p:nvPr/>
            </p:nvSpPr>
            <p:spPr>
              <a:xfrm>
                <a:off x="10796261" y="2077553"/>
                <a:ext cx="688416" cy="917897"/>
              </a:xfrm>
              <a:custGeom>
                <a:avLst/>
                <a:gdLst>
                  <a:gd name="connsiteX0" fmla="*/ 688162 w 688416"/>
                  <a:gd name="connsiteY0" fmla="*/ 897738 h 917897"/>
                  <a:gd name="connsiteX1" fmla="*/ 564807 w 688416"/>
                  <a:gd name="connsiteY1" fmla="*/ 395880 h 917897"/>
                  <a:gd name="connsiteX2" fmla="*/ 263990 w 688416"/>
                  <a:gd name="connsiteY2" fmla="*/ 55351 h 917897"/>
                  <a:gd name="connsiteX3" fmla="*/ 15544 w 688416"/>
                  <a:gd name="connsiteY3" fmla="*/ 996 h 917897"/>
                  <a:gd name="connsiteX4" fmla="*/ 15544 w 688416"/>
                  <a:gd name="connsiteY4" fmla="*/ 33262 h 917897"/>
                  <a:gd name="connsiteX5" fmla="*/ 406705 w 688416"/>
                  <a:gd name="connsiteY5" fmla="*/ 206505 h 917897"/>
                  <a:gd name="connsiteX6" fmla="*/ 605016 w 688416"/>
                  <a:gd name="connsiteY6" fmla="*/ 620252 h 917897"/>
                  <a:gd name="connsiteX7" fmla="*/ 656889 w 688416"/>
                  <a:gd name="connsiteY7" fmla="*/ 906177 h 917897"/>
                  <a:gd name="connsiteX8" fmla="*/ 676745 w 688416"/>
                  <a:gd name="connsiteY8" fmla="*/ 917346 h 917897"/>
                  <a:gd name="connsiteX9" fmla="*/ 688162 w 688416"/>
                  <a:gd name="connsiteY9" fmla="*/ 897738 h 91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8416" h="917897">
                    <a:moveTo>
                      <a:pt x="688162" y="897738"/>
                    </a:moveTo>
                    <a:cubicBezTo>
                      <a:pt x="662102" y="727226"/>
                      <a:pt x="635296" y="554728"/>
                      <a:pt x="564807" y="395880"/>
                    </a:cubicBezTo>
                    <a:cubicBezTo>
                      <a:pt x="502261" y="255152"/>
                      <a:pt x="403230" y="126585"/>
                      <a:pt x="263990" y="55351"/>
                    </a:cubicBezTo>
                    <a:cubicBezTo>
                      <a:pt x="187545" y="16136"/>
                      <a:pt x="101669" y="-4961"/>
                      <a:pt x="15544" y="996"/>
                    </a:cubicBezTo>
                    <a:cubicBezTo>
                      <a:pt x="-5057" y="2485"/>
                      <a:pt x="-5305" y="34751"/>
                      <a:pt x="15544" y="33262"/>
                    </a:cubicBezTo>
                    <a:cubicBezTo>
                      <a:pt x="165456" y="23086"/>
                      <a:pt x="307921" y="97297"/>
                      <a:pt x="406705" y="206505"/>
                    </a:cubicBezTo>
                    <a:cubicBezTo>
                      <a:pt x="511197" y="321917"/>
                      <a:pt x="569027" y="470836"/>
                      <a:pt x="605016" y="620252"/>
                    </a:cubicBezTo>
                    <a:cubicBezTo>
                      <a:pt x="627602" y="714568"/>
                      <a:pt x="642246" y="810372"/>
                      <a:pt x="656889" y="906177"/>
                    </a:cubicBezTo>
                    <a:cubicBezTo>
                      <a:pt x="658130" y="914864"/>
                      <a:pt x="669051" y="919580"/>
                      <a:pt x="676745" y="917346"/>
                    </a:cubicBezTo>
                    <a:cubicBezTo>
                      <a:pt x="686177" y="915360"/>
                      <a:pt x="689403" y="906425"/>
                      <a:pt x="688162" y="897738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F9D855B2-7E36-A6ED-ACD9-456EAD1C699D}"/>
                  </a:ext>
                </a:extLst>
              </p:cNvPr>
              <p:cNvSpPr/>
              <p:nvPr/>
            </p:nvSpPr>
            <p:spPr>
              <a:xfrm>
                <a:off x="11466977" y="2978886"/>
                <a:ext cx="200404" cy="450204"/>
              </a:xfrm>
              <a:custGeom>
                <a:avLst/>
                <a:gdLst>
                  <a:gd name="connsiteX0" fmla="*/ 156189 w 200404"/>
                  <a:gd name="connsiteY0" fmla="*/ 35373 h 450204"/>
                  <a:gd name="connsiteX1" fmla="*/ 42762 w 200404"/>
                  <a:gd name="connsiteY1" fmla="*/ 5837 h 450204"/>
                  <a:gd name="connsiteX2" fmla="*/ 51449 w 200404"/>
                  <a:gd name="connsiteY2" fmla="*/ 36862 h 450204"/>
                  <a:gd name="connsiteX3" fmla="*/ 131120 w 200404"/>
                  <a:gd name="connsiteY3" fmla="*/ 55725 h 450204"/>
                  <a:gd name="connsiteX4" fmla="*/ 167358 w 200404"/>
                  <a:gd name="connsiteY4" fmla="*/ 147807 h 450204"/>
                  <a:gd name="connsiteX5" fmla="*/ 152217 w 200404"/>
                  <a:gd name="connsiteY5" fmla="*/ 258752 h 450204"/>
                  <a:gd name="connsiteX6" fmla="*/ 103571 w 200404"/>
                  <a:gd name="connsiteY6" fmla="*/ 357783 h 450204"/>
                  <a:gd name="connsiteX7" fmla="*/ 11489 w 200404"/>
                  <a:gd name="connsiteY7" fmla="*/ 418592 h 450204"/>
                  <a:gd name="connsiteX8" fmla="*/ 20176 w 200404"/>
                  <a:gd name="connsiteY8" fmla="*/ 449617 h 450204"/>
                  <a:gd name="connsiteX9" fmla="*/ 181257 w 200404"/>
                  <a:gd name="connsiteY9" fmla="*/ 275878 h 450204"/>
                  <a:gd name="connsiteX10" fmla="*/ 156189 w 200404"/>
                  <a:gd name="connsiteY10" fmla="*/ 35373 h 45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0404" h="450204">
                    <a:moveTo>
                      <a:pt x="156189" y="35373"/>
                    </a:moveTo>
                    <a:cubicBezTo>
                      <a:pt x="126901" y="6582"/>
                      <a:pt x="82474" y="-9303"/>
                      <a:pt x="42762" y="5837"/>
                    </a:cubicBezTo>
                    <a:cubicBezTo>
                      <a:pt x="23651" y="13035"/>
                      <a:pt x="31841" y="44308"/>
                      <a:pt x="51449" y="36862"/>
                    </a:cubicBezTo>
                    <a:cubicBezTo>
                      <a:pt x="79495" y="26190"/>
                      <a:pt x="109527" y="35869"/>
                      <a:pt x="131120" y="55725"/>
                    </a:cubicBezTo>
                    <a:cubicBezTo>
                      <a:pt x="156685" y="79304"/>
                      <a:pt x="166117" y="114052"/>
                      <a:pt x="167358" y="147807"/>
                    </a:cubicBezTo>
                    <a:cubicBezTo>
                      <a:pt x="168599" y="185037"/>
                      <a:pt x="162145" y="223011"/>
                      <a:pt x="152217" y="258752"/>
                    </a:cubicBezTo>
                    <a:cubicBezTo>
                      <a:pt x="142289" y="294244"/>
                      <a:pt x="127149" y="329240"/>
                      <a:pt x="103571" y="357783"/>
                    </a:cubicBezTo>
                    <a:cubicBezTo>
                      <a:pt x="79495" y="386823"/>
                      <a:pt x="48222" y="409161"/>
                      <a:pt x="11489" y="418592"/>
                    </a:cubicBezTo>
                    <a:cubicBezTo>
                      <a:pt x="-8615" y="423804"/>
                      <a:pt x="-177" y="454829"/>
                      <a:pt x="20176" y="449617"/>
                    </a:cubicBezTo>
                    <a:cubicBezTo>
                      <a:pt x="103322" y="428520"/>
                      <a:pt x="157181" y="354557"/>
                      <a:pt x="181257" y="275878"/>
                    </a:cubicBezTo>
                    <a:cubicBezTo>
                      <a:pt x="203595" y="201170"/>
                      <a:pt x="217990" y="95934"/>
                      <a:pt x="156189" y="35373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9F38EBA4-5B89-0499-3A3D-4100462B98BE}"/>
                </a:ext>
              </a:extLst>
            </p:cNvPr>
            <p:cNvSpPr/>
            <p:nvPr/>
          </p:nvSpPr>
          <p:spPr>
            <a:xfrm>
              <a:off x="9579252" y="5779887"/>
              <a:ext cx="2264314" cy="45719"/>
            </a:xfrm>
            <a:custGeom>
              <a:avLst/>
              <a:gdLst>
                <a:gd name="connsiteX0" fmla="*/ 2951828 w 2967464"/>
                <a:gd name="connsiteY0" fmla="*/ 0 h 32265"/>
                <a:gd name="connsiteX1" fmla="*/ 15637 w 2967464"/>
                <a:gd name="connsiteY1" fmla="*/ 0 h 32265"/>
                <a:gd name="connsiteX2" fmla="*/ 15637 w 2967464"/>
                <a:gd name="connsiteY2" fmla="*/ 32266 h 32265"/>
                <a:gd name="connsiteX3" fmla="*/ 2951828 w 2967464"/>
                <a:gd name="connsiteY3" fmla="*/ 32266 h 32265"/>
                <a:gd name="connsiteX4" fmla="*/ 2951828 w 2967464"/>
                <a:gd name="connsiteY4" fmla="*/ 0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7464" h="32265">
                  <a:moveTo>
                    <a:pt x="2951828" y="0"/>
                  </a:moveTo>
                  <a:lnTo>
                    <a:pt x="15637" y="0"/>
                  </a:lnTo>
                  <a:cubicBezTo>
                    <a:pt x="-5212" y="0"/>
                    <a:pt x="-5212" y="32266"/>
                    <a:pt x="15637" y="32266"/>
                  </a:cubicBezTo>
                  <a:lnTo>
                    <a:pt x="2951828" y="32266"/>
                  </a:lnTo>
                  <a:cubicBezTo>
                    <a:pt x="2972677" y="32266"/>
                    <a:pt x="2972677" y="0"/>
                    <a:pt x="2951828" y="0"/>
                  </a:cubicBezTo>
                  <a:close/>
                </a:path>
              </a:pathLst>
            </a:custGeom>
            <a:solidFill>
              <a:srgbClr val="201D29"/>
            </a:solidFill>
            <a:ln w="247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24" name="图片 14">
            <a:extLst>
              <a:ext uri="{FF2B5EF4-FFF2-40B4-BE49-F238E27FC236}">
                <a16:creationId xmlns:a16="http://schemas.microsoft.com/office/drawing/2014/main" id="{DB8FF107-0079-5B66-4B0C-C822C77447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65" y="829004"/>
            <a:ext cx="1566018" cy="1108172"/>
          </a:xfrm>
          <a:prstGeom prst="rect">
            <a:avLst/>
          </a:prstGeom>
        </p:spPr>
      </p:pic>
      <p:pic>
        <p:nvPicPr>
          <p:cNvPr id="125" name="图片 40">
            <a:extLst>
              <a:ext uri="{FF2B5EF4-FFF2-40B4-BE49-F238E27FC236}">
                <a16:creationId xmlns:a16="http://schemas.microsoft.com/office/drawing/2014/main" id="{B3E4589D-6684-FF65-7BE0-F61F82FEED1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995" y="125121"/>
            <a:ext cx="930827" cy="658686"/>
          </a:xfrm>
          <a:prstGeom prst="rect">
            <a:avLst/>
          </a:prstGeom>
        </p:spPr>
      </p:pic>
      <p:pic>
        <p:nvPicPr>
          <p:cNvPr id="128" name="图片 40">
            <a:extLst>
              <a:ext uri="{FF2B5EF4-FFF2-40B4-BE49-F238E27FC236}">
                <a16:creationId xmlns:a16="http://schemas.microsoft.com/office/drawing/2014/main" id="{D0F60E8B-8DD8-EEC2-1E8D-874C097E724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30984" y="195776"/>
            <a:ext cx="930827" cy="658686"/>
          </a:xfrm>
          <a:prstGeom prst="rect">
            <a:avLst/>
          </a:prstGeom>
        </p:spPr>
      </p:pic>
      <p:grpSp>
        <p:nvGrpSpPr>
          <p:cNvPr id="129" name="组合 15">
            <a:extLst>
              <a:ext uri="{FF2B5EF4-FFF2-40B4-BE49-F238E27FC236}">
                <a16:creationId xmlns:a16="http://schemas.microsoft.com/office/drawing/2014/main" id="{B84CDF6A-9C45-5777-4697-472C5813E78E}"/>
              </a:ext>
            </a:extLst>
          </p:cNvPr>
          <p:cNvGrpSpPr/>
          <p:nvPr/>
        </p:nvGrpSpPr>
        <p:grpSpPr>
          <a:xfrm rot="1182294">
            <a:off x="10390648" y="415895"/>
            <a:ext cx="1559153" cy="1459563"/>
            <a:chOff x="10101876" y="4297860"/>
            <a:chExt cx="1826037" cy="1763786"/>
          </a:xfrm>
        </p:grpSpPr>
        <p:sp>
          <p:nvSpPr>
            <p:cNvPr id="130" name="Freeform 26">
              <a:extLst>
                <a:ext uri="{FF2B5EF4-FFF2-40B4-BE49-F238E27FC236}">
                  <a16:creationId xmlns:a16="http://schemas.microsoft.com/office/drawing/2014/main" id="{D9098D07-A7AA-4897-8044-4D403C75CB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1" name="Freeform 27">
              <a:extLst>
                <a:ext uri="{FF2B5EF4-FFF2-40B4-BE49-F238E27FC236}">
                  <a16:creationId xmlns:a16="http://schemas.microsoft.com/office/drawing/2014/main" id="{54A5D229-1F0F-A321-8959-E0B61D08D9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2" name="Freeform 118">
              <a:extLst>
                <a:ext uri="{FF2B5EF4-FFF2-40B4-BE49-F238E27FC236}">
                  <a16:creationId xmlns:a16="http://schemas.microsoft.com/office/drawing/2014/main" id="{6322113A-9785-4E72-DDAF-4DE1888B75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3" name="Freeform 119">
              <a:extLst>
                <a:ext uri="{FF2B5EF4-FFF2-40B4-BE49-F238E27FC236}">
                  <a16:creationId xmlns:a16="http://schemas.microsoft.com/office/drawing/2014/main" id="{76596B1C-D4BC-62EB-C792-34B8C1C454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4" name="Freeform 120">
              <a:extLst>
                <a:ext uri="{FF2B5EF4-FFF2-40B4-BE49-F238E27FC236}">
                  <a16:creationId xmlns:a16="http://schemas.microsoft.com/office/drawing/2014/main" id="{F144635D-0C5D-87DB-647B-374B7BBB2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5" name="Freeform 121">
              <a:extLst>
                <a:ext uri="{FF2B5EF4-FFF2-40B4-BE49-F238E27FC236}">
                  <a16:creationId xmlns:a16="http://schemas.microsoft.com/office/drawing/2014/main" id="{26A7721D-CCC6-48FB-4905-B4A707AAE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36" name="组合 2">
            <a:extLst>
              <a:ext uri="{FF2B5EF4-FFF2-40B4-BE49-F238E27FC236}">
                <a16:creationId xmlns:a16="http://schemas.microsoft.com/office/drawing/2014/main" id="{0CD63C3F-CF14-FEA1-4DE0-9E91F52A86AC}"/>
              </a:ext>
            </a:extLst>
          </p:cNvPr>
          <p:cNvGrpSpPr/>
          <p:nvPr/>
        </p:nvGrpSpPr>
        <p:grpSpPr>
          <a:xfrm>
            <a:off x="0" y="6109909"/>
            <a:ext cx="12191999" cy="783792"/>
            <a:chOff x="-223793" y="6027003"/>
            <a:chExt cx="12515307" cy="830998"/>
          </a:xfrm>
        </p:grpSpPr>
        <p:pic>
          <p:nvPicPr>
            <p:cNvPr id="137" name="图片 3">
              <a:extLst>
                <a:ext uri="{FF2B5EF4-FFF2-40B4-BE49-F238E27FC236}">
                  <a16:creationId xmlns:a16="http://schemas.microsoft.com/office/drawing/2014/main" id="{260E22FE-C10D-638B-CBE4-6A9A91231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9918" y="6161352"/>
              <a:ext cx="1778001" cy="683759"/>
            </a:xfrm>
            <a:prstGeom prst="rect">
              <a:avLst/>
            </a:prstGeom>
          </p:spPr>
        </p:pic>
        <p:pic>
          <p:nvPicPr>
            <p:cNvPr id="138" name="图片 4">
              <a:extLst>
                <a:ext uri="{FF2B5EF4-FFF2-40B4-BE49-F238E27FC236}">
                  <a16:creationId xmlns:a16="http://schemas.microsoft.com/office/drawing/2014/main" id="{81321F4D-1CB9-C56A-AE46-707D8FD47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23943" y="6145230"/>
              <a:ext cx="1778001" cy="683759"/>
            </a:xfrm>
            <a:prstGeom prst="rect">
              <a:avLst/>
            </a:prstGeom>
          </p:spPr>
        </p:pic>
        <p:pic>
          <p:nvPicPr>
            <p:cNvPr id="139" name="图片 5">
              <a:extLst>
                <a:ext uri="{FF2B5EF4-FFF2-40B4-BE49-F238E27FC236}">
                  <a16:creationId xmlns:a16="http://schemas.microsoft.com/office/drawing/2014/main" id="{8BDC0353-A5FE-E080-6AC5-D3A6C3102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23793" y="6159753"/>
              <a:ext cx="1778001" cy="683759"/>
            </a:xfrm>
            <a:prstGeom prst="rect">
              <a:avLst/>
            </a:prstGeom>
          </p:spPr>
        </p:pic>
        <p:pic>
          <p:nvPicPr>
            <p:cNvPr id="140" name="图片 7">
              <a:extLst>
                <a:ext uri="{FF2B5EF4-FFF2-40B4-BE49-F238E27FC236}">
                  <a16:creationId xmlns:a16="http://schemas.microsoft.com/office/drawing/2014/main" id="{C5378E66-AE52-B110-89DB-98051BE7F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07387" y="6133429"/>
              <a:ext cx="1884127" cy="724572"/>
            </a:xfrm>
            <a:prstGeom prst="rect">
              <a:avLst/>
            </a:prstGeom>
          </p:spPr>
        </p:pic>
        <p:pic>
          <p:nvPicPr>
            <p:cNvPr id="141" name="图片 8">
              <a:extLst>
                <a:ext uri="{FF2B5EF4-FFF2-40B4-BE49-F238E27FC236}">
                  <a16:creationId xmlns:a16="http://schemas.microsoft.com/office/drawing/2014/main" id="{39233DFC-14D1-BB3A-964B-8E2BAAC44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90134" y="6353420"/>
              <a:ext cx="1278560" cy="491691"/>
            </a:xfrm>
            <a:prstGeom prst="rect">
              <a:avLst/>
            </a:prstGeom>
          </p:spPr>
        </p:pic>
        <p:pic>
          <p:nvPicPr>
            <p:cNvPr id="142" name="图片 9">
              <a:extLst>
                <a:ext uri="{FF2B5EF4-FFF2-40B4-BE49-F238E27FC236}">
                  <a16:creationId xmlns:a16="http://schemas.microsoft.com/office/drawing/2014/main" id="{B92EC18D-F16E-5C26-7BCB-335DCD672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89781" y="6027003"/>
              <a:ext cx="2160868" cy="830997"/>
            </a:xfrm>
            <a:prstGeom prst="rect">
              <a:avLst/>
            </a:prstGeom>
          </p:spPr>
        </p:pic>
        <p:pic>
          <p:nvPicPr>
            <p:cNvPr id="143" name="图片 10">
              <a:extLst>
                <a:ext uri="{FF2B5EF4-FFF2-40B4-BE49-F238E27FC236}">
                  <a16:creationId xmlns:a16="http://schemas.microsoft.com/office/drawing/2014/main" id="{B5EED084-1721-3471-4E47-8719A5AFD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45235" y="6304742"/>
              <a:ext cx="1326871" cy="510270"/>
            </a:xfrm>
            <a:prstGeom prst="rect">
              <a:avLst/>
            </a:prstGeom>
          </p:spPr>
        </p:pic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F0B0A28C-AAF7-43E9-8128-FF14E0B6D258}"/>
              </a:ext>
            </a:extLst>
          </p:cNvPr>
          <p:cNvSpPr txBox="1"/>
          <p:nvPr/>
        </p:nvSpPr>
        <p:spPr>
          <a:xfrm>
            <a:off x="1494064" y="2078460"/>
            <a:ext cx="66620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ĐỨC TÍNH NGHỀ NGHIỆP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2D2271A4-C3BA-4C92-ACEF-1DC2F6D6A4FA}"/>
              </a:ext>
            </a:extLst>
          </p:cNvPr>
          <p:cNvSpPr txBox="1"/>
          <p:nvPr/>
        </p:nvSpPr>
        <p:spPr>
          <a:xfrm>
            <a:off x="2979214" y="1113933"/>
            <a:ext cx="4242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Chủ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đề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tuần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33:</a:t>
            </a:r>
          </a:p>
        </p:txBody>
      </p:sp>
    </p:spTree>
    <p:extLst>
      <p:ext uri="{BB962C8B-B14F-4D97-AF65-F5344CB8AC3E}">
        <p14:creationId xmlns:p14="http://schemas.microsoft.com/office/powerpoint/2010/main" val="78494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D8D3C47-8745-0044-9B56-94BDE7E8A9B2}"/>
              </a:ext>
            </a:extLst>
          </p:cNvPr>
          <p:cNvGrpSpPr/>
          <p:nvPr/>
        </p:nvGrpSpPr>
        <p:grpSpPr>
          <a:xfrm>
            <a:off x="262568" y="177980"/>
            <a:ext cx="9561054" cy="1089209"/>
            <a:chOff x="262568" y="177980"/>
            <a:chExt cx="9561054" cy="1089209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D5A1D2CF-8A82-4D08-88C5-01C12D9A9EF9}"/>
                </a:ext>
              </a:extLst>
            </p:cNvPr>
            <p:cNvSpPr/>
            <p:nvPr/>
          </p:nvSpPr>
          <p:spPr>
            <a:xfrm>
              <a:off x="758817" y="177980"/>
              <a:ext cx="9064805" cy="10892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13335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1. 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Chia sẻ cùng bạn về công việc của nghề nghiệp và đức tính cần thiết cho nghề sau bài học trước.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53B4447F-0ABC-4CCC-BF2F-F620C30C0432}"/>
                </a:ext>
              </a:extLst>
            </p:cNvPr>
            <p:cNvGrpSpPr/>
            <p:nvPr/>
          </p:nvGrpSpPr>
          <p:grpSpPr>
            <a:xfrm>
              <a:off x="262568" y="285919"/>
              <a:ext cx="496249" cy="430670"/>
              <a:chOff x="2409629" y="1585566"/>
              <a:chExt cx="1594027" cy="1608784"/>
            </a:xfrm>
          </p:grpSpPr>
          <p:sp>
            <p:nvSpPr>
              <p:cNvPr id="26" name="Freeform 28">
                <a:extLst>
                  <a:ext uri="{FF2B5EF4-FFF2-40B4-BE49-F238E27FC236}">
                    <a16:creationId xmlns:a16="http://schemas.microsoft.com/office/drawing/2014/main" id="{690E3B74-BD08-4CF5-BCBB-F032133B3B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09629" y="1620004"/>
                <a:ext cx="1594027" cy="1485788"/>
              </a:xfrm>
              <a:custGeom>
                <a:avLst/>
                <a:gdLst>
                  <a:gd name="T0" fmla="*/ 252 w 274"/>
                  <a:gd name="T1" fmla="*/ 116 h 255"/>
                  <a:gd name="T2" fmla="*/ 252 w 274"/>
                  <a:gd name="T3" fmla="*/ 88 h 255"/>
                  <a:gd name="T4" fmla="*/ 237 w 274"/>
                  <a:gd name="T5" fmla="*/ 79 h 255"/>
                  <a:gd name="T6" fmla="*/ 172 w 274"/>
                  <a:gd name="T7" fmla="*/ 128 h 255"/>
                  <a:gd name="T8" fmla="*/ 223 w 274"/>
                  <a:gd name="T9" fmla="*/ 53 h 255"/>
                  <a:gd name="T10" fmla="*/ 211 w 274"/>
                  <a:gd name="T11" fmla="*/ 60 h 255"/>
                  <a:gd name="T12" fmla="*/ 148 w 274"/>
                  <a:gd name="T13" fmla="*/ 86 h 255"/>
                  <a:gd name="T14" fmla="*/ 176 w 274"/>
                  <a:gd name="T15" fmla="*/ 41 h 255"/>
                  <a:gd name="T16" fmla="*/ 180 w 274"/>
                  <a:gd name="T17" fmla="*/ 32 h 255"/>
                  <a:gd name="T18" fmla="*/ 132 w 274"/>
                  <a:gd name="T19" fmla="*/ 45 h 255"/>
                  <a:gd name="T20" fmla="*/ 159 w 274"/>
                  <a:gd name="T21" fmla="*/ 5 h 255"/>
                  <a:gd name="T22" fmla="*/ 149 w 274"/>
                  <a:gd name="T23" fmla="*/ 9 h 255"/>
                  <a:gd name="T24" fmla="*/ 88 w 274"/>
                  <a:gd name="T25" fmla="*/ 40 h 255"/>
                  <a:gd name="T26" fmla="*/ 117 w 274"/>
                  <a:gd name="T27" fmla="*/ 11 h 255"/>
                  <a:gd name="T28" fmla="*/ 106 w 274"/>
                  <a:gd name="T29" fmla="*/ 11 h 255"/>
                  <a:gd name="T30" fmla="*/ 35 w 274"/>
                  <a:gd name="T31" fmla="*/ 65 h 255"/>
                  <a:gd name="T32" fmla="*/ 40 w 274"/>
                  <a:gd name="T33" fmla="*/ 70 h 255"/>
                  <a:gd name="T34" fmla="*/ 24 w 274"/>
                  <a:gd name="T35" fmla="*/ 84 h 255"/>
                  <a:gd name="T36" fmla="*/ 12 w 274"/>
                  <a:gd name="T37" fmla="*/ 111 h 255"/>
                  <a:gd name="T38" fmla="*/ 6 w 274"/>
                  <a:gd name="T39" fmla="*/ 131 h 255"/>
                  <a:gd name="T40" fmla="*/ 21 w 274"/>
                  <a:gd name="T41" fmla="*/ 134 h 255"/>
                  <a:gd name="T42" fmla="*/ 13 w 274"/>
                  <a:gd name="T43" fmla="*/ 155 h 255"/>
                  <a:gd name="T44" fmla="*/ 9 w 274"/>
                  <a:gd name="T45" fmla="*/ 188 h 255"/>
                  <a:gd name="T46" fmla="*/ 12 w 274"/>
                  <a:gd name="T47" fmla="*/ 191 h 255"/>
                  <a:gd name="T48" fmla="*/ 30 w 274"/>
                  <a:gd name="T49" fmla="*/ 201 h 255"/>
                  <a:gd name="T50" fmla="*/ 33 w 274"/>
                  <a:gd name="T51" fmla="*/ 229 h 255"/>
                  <a:gd name="T52" fmla="*/ 47 w 274"/>
                  <a:gd name="T53" fmla="*/ 233 h 255"/>
                  <a:gd name="T54" fmla="*/ 76 w 274"/>
                  <a:gd name="T55" fmla="*/ 233 h 255"/>
                  <a:gd name="T56" fmla="*/ 101 w 274"/>
                  <a:gd name="T57" fmla="*/ 234 h 255"/>
                  <a:gd name="T58" fmla="*/ 114 w 274"/>
                  <a:gd name="T59" fmla="*/ 246 h 255"/>
                  <a:gd name="T60" fmla="*/ 130 w 274"/>
                  <a:gd name="T61" fmla="*/ 241 h 255"/>
                  <a:gd name="T62" fmla="*/ 177 w 274"/>
                  <a:gd name="T63" fmla="*/ 231 h 255"/>
                  <a:gd name="T64" fmla="*/ 209 w 274"/>
                  <a:gd name="T65" fmla="*/ 202 h 255"/>
                  <a:gd name="T66" fmla="*/ 236 w 274"/>
                  <a:gd name="T67" fmla="*/ 193 h 255"/>
                  <a:gd name="T68" fmla="*/ 254 w 274"/>
                  <a:gd name="T69" fmla="*/ 159 h 255"/>
                  <a:gd name="T70" fmla="*/ 269 w 274"/>
                  <a:gd name="T71" fmla="*/ 125 h 255"/>
                  <a:gd name="T72" fmla="*/ 35 w 274"/>
                  <a:gd name="T73" fmla="*/ 145 h 255"/>
                  <a:gd name="T74" fmla="*/ 144 w 274"/>
                  <a:gd name="T75" fmla="*/ 53 h 255"/>
                  <a:gd name="T76" fmla="*/ 61 w 274"/>
                  <a:gd name="T77" fmla="*/ 129 h 255"/>
                  <a:gd name="T78" fmla="*/ 41 w 274"/>
                  <a:gd name="T79" fmla="*/ 80 h 255"/>
                  <a:gd name="T80" fmla="*/ 29 w 274"/>
                  <a:gd name="T81" fmla="*/ 95 h 255"/>
                  <a:gd name="T82" fmla="*/ 122 w 274"/>
                  <a:gd name="T83" fmla="*/ 26 h 255"/>
                  <a:gd name="T84" fmla="*/ 122 w 274"/>
                  <a:gd name="T85" fmla="*/ 26 h 255"/>
                  <a:gd name="T86" fmla="*/ 62 w 274"/>
                  <a:gd name="T87" fmla="*/ 48 h 255"/>
                  <a:gd name="T88" fmla="*/ 87 w 274"/>
                  <a:gd name="T89" fmla="*/ 27 h 255"/>
                  <a:gd name="T90" fmla="*/ 31 w 274"/>
                  <a:gd name="T91" fmla="*/ 109 h 255"/>
                  <a:gd name="T92" fmla="*/ 34 w 274"/>
                  <a:gd name="T93" fmla="*/ 114 h 255"/>
                  <a:gd name="T94" fmla="*/ 19 w 274"/>
                  <a:gd name="T95" fmla="*/ 170 h 255"/>
                  <a:gd name="T96" fmla="*/ 36 w 274"/>
                  <a:gd name="T97" fmla="*/ 157 h 255"/>
                  <a:gd name="T98" fmla="*/ 19 w 274"/>
                  <a:gd name="T99" fmla="*/ 170 h 255"/>
                  <a:gd name="T100" fmla="*/ 43 w 274"/>
                  <a:gd name="T101" fmla="*/ 173 h 255"/>
                  <a:gd name="T102" fmla="*/ 43 w 274"/>
                  <a:gd name="T103" fmla="*/ 182 h 255"/>
                  <a:gd name="T104" fmla="*/ 48 w 274"/>
                  <a:gd name="T105" fmla="*/ 204 h 255"/>
                  <a:gd name="T106" fmla="*/ 63 w 274"/>
                  <a:gd name="T107" fmla="*/ 188 h 255"/>
                  <a:gd name="T108" fmla="*/ 48 w 274"/>
                  <a:gd name="T109" fmla="*/ 204 h 255"/>
                  <a:gd name="T110" fmla="*/ 100 w 274"/>
                  <a:gd name="T111" fmla="*/ 201 h 255"/>
                  <a:gd name="T112" fmla="*/ 70 w 274"/>
                  <a:gd name="T113" fmla="*/ 210 h 255"/>
                  <a:gd name="T114" fmla="*/ 123 w 274"/>
                  <a:gd name="T115" fmla="*/ 220 h 255"/>
                  <a:gd name="T116" fmla="*/ 155 w 274"/>
                  <a:gd name="T117" fmla="*/ 194 h 255"/>
                  <a:gd name="T118" fmla="*/ 123 w 274"/>
                  <a:gd name="T119" fmla="*/ 220 h 255"/>
                  <a:gd name="T120" fmla="*/ 169 w 274"/>
                  <a:gd name="T121" fmla="*/ 215 h 255"/>
                  <a:gd name="T122" fmla="*/ 165 w 274"/>
                  <a:gd name="T123" fmla="*/ 211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74" h="255">
                    <a:moveTo>
                      <a:pt x="256" y="113"/>
                    </a:moveTo>
                    <a:cubicBezTo>
                      <a:pt x="255" y="114"/>
                      <a:pt x="253" y="115"/>
                      <a:pt x="252" y="116"/>
                    </a:cubicBezTo>
                    <a:cubicBezTo>
                      <a:pt x="256" y="111"/>
                      <a:pt x="260" y="106"/>
                      <a:pt x="265" y="100"/>
                    </a:cubicBezTo>
                    <a:cubicBezTo>
                      <a:pt x="272" y="92"/>
                      <a:pt x="260" y="79"/>
                      <a:pt x="252" y="88"/>
                    </a:cubicBezTo>
                    <a:cubicBezTo>
                      <a:pt x="251" y="88"/>
                      <a:pt x="251" y="88"/>
                      <a:pt x="251" y="88"/>
                    </a:cubicBezTo>
                    <a:cubicBezTo>
                      <a:pt x="254" y="81"/>
                      <a:pt x="243" y="75"/>
                      <a:pt x="237" y="79"/>
                    </a:cubicBezTo>
                    <a:cubicBezTo>
                      <a:pt x="234" y="77"/>
                      <a:pt x="229" y="76"/>
                      <a:pt x="226" y="80"/>
                    </a:cubicBezTo>
                    <a:cubicBezTo>
                      <a:pt x="208" y="96"/>
                      <a:pt x="189" y="112"/>
                      <a:pt x="172" y="128"/>
                    </a:cubicBezTo>
                    <a:cubicBezTo>
                      <a:pt x="193" y="107"/>
                      <a:pt x="214" y="86"/>
                      <a:pt x="235" y="65"/>
                    </a:cubicBezTo>
                    <a:cubicBezTo>
                      <a:pt x="243" y="57"/>
                      <a:pt x="231" y="47"/>
                      <a:pt x="223" y="53"/>
                    </a:cubicBezTo>
                    <a:cubicBezTo>
                      <a:pt x="213" y="62"/>
                      <a:pt x="202" y="70"/>
                      <a:pt x="192" y="78"/>
                    </a:cubicBezTo>
                    <a:cubicBezTo>
                      <a:pt x="198" y="72"/>
                      <a:pt x="204" y="66"/>
                      <a:pt x="211" y="60"/>
                    </a:cubicBezTo>
                    <a:cubicBezTo>
                      <a:pt x="217" y="54"/>
                      <a:pt x="208" y="42"/>
                      <a:pt x="201" y="47"/>
                    </a:cubicBezTo>
                    <a:cubicBezTo>
                      <a:pt x="184" y="60"/>
                      <a:pt x="166" y="73"/>
                      <a:pt x="148" y="86"/>
                    </a:cubicBezTo>
                    <a:cubicBezTo>
                      <a:pt x="160" y="74"/>
                      <a:pt x="173" y="62"/>
                      <a:pt x="186" y="51"/>
                    </a:cubicBezTo>
                    <a:cubicBezTo>
                      <a:pt x="193" y="45"/>
                      <a:pt x="183" y="35"/>
                      <a:pt x="176" y="41"/>
                    </a:cubicBezTo>
                    <a:cubicBezTo>
                      <a:pt x="171" y="46"/>
                      <a:pt x="165" y="50"/>
                      <a:pt x="159" y="54"/>
                    </a:cubicBezTo>
                    <a:cubicBezTo>
                      <a:pt x="166" y="47"/>
                      <a:pt x="173" y="39"/>
                      <a:pt x="180" y="32"/>
                    </a:cubicBezTo>
                    <a:cubicBezTo>
                      <a:pt x="185" y="26"/>
                      <a:pt x="179" y="19"/>
                      <a:pt x="172" y="22"/>
                    </a:cubicBezTo>
                    <a:cubicBezTo>
                      <a:pt x="159" y="29"/>
                      <a:pt x="145" y="36"/>
                      <a:pt x="132" y="45"/>
                    </a:cubicBezTo>
                    <a:cubicBezTo>
                      <a:pt x="144" y="34"/>
                      <a:pt x="155" y="23"/>
                      <a:pt x="166" y="12"/>
                    </a:cubicBezTo>
                    <a:cubicBezTo>
                      <a:pt x="171" y="8"/>
                      <a:pt x="164" y="1"/>
                      <a:pt x="159" y="5"/>
                    </a:cubicBezTo>
                    <a:cubicBezTo>
                      <a:pt x="151" y="11"/>
                      <a:pt x="143" y="17"/>
                      <a:pt x="135" y="23"/>
                    </a:cubicBezTo>
                    <a:cubicBezTo>
                      <a:pt x="140" y="18"/>
                      <a:pt x="145" y="13"/>
                      <a:pt x="149" y="9"/>
                    </a:cubicBezTo>
                    <a:cubicBezTo>
                      <a:pt x="152" y="6"/>
                      <a:pt x="148" y="0"/>
                      <a:pt x="144" y="3"/>
                    </a:cubicBezTo>
                    <a:cubicBezTo>
                      <a:pt x="126" y="14"/>
                      <a:pt x="107" y="26"/>
                      <a:pt x="88" y="40"/>
                    </a:cubicBezTo>
                    <a:cubicBezTo>
                      <a:pt x="93" y="35"/>
                      <a:pt x="97" y="30"/>
                      <a:pt x="102" y="25"/>
                    </a:cubicBezTo>
                    <a:cubicBezTo>
                      <a:pt x="107" y="20"/>
                      <a:pt x="112" y="16"/>
                      <a:pt x="117" y="11"/>
                    </a:cubicBezTo>
                    <a:cubicBezTo>
                      <a:pt x="120" y="8"/>
                      <a:pt x="115" y="3"/>
                      <a:pt x="112" y="6"/>
                    </a:cubicBezTo>
                    <a:cubicBezTo>
                      <a:pt x="110" y="8"/>
                      <a:pt x="108" y="10"/>
                      <a:pt x="106" y="11"/>
                    </a:cubicBezTo>
                    <a:cubicBezTo>
                      <a:pt x="106" y="11"/>
                      <a:pt x="106" y="11"/>
                      <a:pt x="106" y="11"/>
                    </a:cubicBezTo>
                    <a:cubicBezTo>
                      <a:pt x="78" y="22"/>
                      <a:pt x="53" y="42"/>
                      <a:pt x="35" y="65"/>
                    </a:cubicBezTo>
                    <a:cubicBezTo>
                      <a:pt x="32" y="68"/>
                      <a:pt x="35" y="72"/>
                      <a:pt x="39" y="70"/>
                    </a:cubicBezTo>
                    <a:cubicBezTo>
                      <a:pt x="40" y="70"/>
                      <a:pt x="40" y="70"/>
                      <a:pt x="40" y="70"/>
                    </a:cubicBezTo>
                    <a:cubicBezTo>
                      <a:pt x="38" y="71"/>
                      <a:pt x="37" y="73"/>
                      <a:pt x="35" y="75"/>
                    </a:cubicBezTo>
                    <a:cubicBezTo>
                      <a:pt x="32" y="78"/>
                      <a:pt x="28" y="81"/>
                      <a:pt x="24" y="84"/>
                    </a:cubicBezTo>
                    <a:cubicBezTo>
                      <a:pt x="23" y="85"/>
                      <a:pt x="24" y="87"/>
                      <a:pt x="25" y="88"/>
                    </a:cubicBezTo>
                    <a:cubicBezTo>
                      <a:pt x="20" y="95"/>
                      <a:pt x="16" y="103"/>
                      <a:pt x="12" y="111"/>
                    </a:cubicBezTo>
                    <a:cubicBezTo>
                      <a:pt x="11" y="113"/>
                      <a:pt x="13" y="115"/>
                      <a:pt x="15" y="116"/>
                    </a:cubicBezTo>
                    <a:cubicBezTo>
                      <a:pt x="12" y="121"/>
                      <a:pt x="9" y="126"/>
                      <a:pt x="6" y="131"/>
                    </a:cubicBezTo>
                    <a:cubicBezTo>
                      <a:pt x="4" y="136"/>
                      <a:pt x="8" y="141"/>
                      <a:pt x="13" y="138"/>
                    </a:cubicBezTo>
                    <a:cubicBezTo>
                      <a:pt x="16" y="137"/>
                      <a:pt x="18" y="135"/>
                      <a:pt x="21" y="134"/>
                    </a:cubicBezTo>
                    <a:cubicBezTo>
                      <a:pt x="18" y="140"/>
                      <a:pt x="15" y="145"/>
                      <a:pt x="13" y="151"/>
                    </a:cubicBezTo>
                    <a:cubicBezTo>
                      <a:pt x="12" y="152"/>
                      <a:pt x="12" y="153"/>
                      <a:pt x="13" y="155"/>
                    </a:cubicBezTo>
                    <a:cubicBezTo>
                      <a:pt x="8" y="163"/>
                      <a:pt x="4" y="171"/>
                      <a:pt x="1" y="180"/>
                    </a:cubicBezTo>
                    <a:cubicBezTo>
                      <a:pt x="0" y="185"/>
                      <a:pt x="5" y="190"/>
                      <a:pt x="9" y="188"/>
                    </a:cubicBezTo>
                    <a:cubicBezTo>
                      <a:pt x="11" y="188"/>
                      <a:pt x="13" y="187"/>
                      <a:pt x="15" y="186"/>
                    </a:cubicBezTo>
                    <a:cubicBezTo>
                      <a:pt x="14" y="188"/>
                      <a:pt x="13" y="190"/>
                      <a:pt x="12" y="191"/>
                    </a:cubicBezTo>
                    <a:cubicBezTo>
                      <a:pt x="9" y="196"/>
                      <a:pt x="13" y="203"/>
                      <a:pt x="18" y="203"/>
                    </a:cubicBezTo>
                    <a:cubicBezTo>
                      <a:pt x="22" y="203"/>
                      <a:pt x="26" y="202"/>
                      <a:pt x="30" y="201"/>
                    </a:cubicBezTo>
                    <a:cubicBezTo>
                      <a:pt x="27" y="207"/>
                      <a:pt x="25" y="212"/>
                      <a:pt x="22" y="218"/>
                    </a:cubicBezTo>
                    <a:cubicBezTo>
                      <a:pt x="19" y="226"/>
                      <a:pt x="25" y="232"/>
                      <a:pt x="33" y="229"/>
                    </a:cubicBezTo>
                    <a:cubicBezTo>
                      <a:pt x="38" y="227"/>
                      <a:pt x="43" y="224"/>
                      <a:pt x="48" y="222"/>
                    </a:cubicBezTo>
                    <a:cubicBezTo>
                      <a:pt x="48" y="225"/>
                      <a:pt x="47" y="229"/>
                      <a:pt x="47" y="233"/>
                    </a:cubicBezTo>
                    <a:cubicBezTo>
                      <a:pt x="47" y="238"/>
                      <a:pt x="53" y="243"/>
                      <a:pt x="58" y="241"/>
                    </a:cubicBezTo>
                    <a:cubicBezTo>
                      <a:pt x="64" y="239"/>
                      <a:pt x="70" y="236"/>
                      <a:pt x="76" y="233"/>
                    </a:cubicBezTo>
                    <a:cubicBezTo>
                      <a:pt x="76" y="239"/>
                      <a:pt x="84" y="243"/>
                      <a:pt x="89" y="240"/>
                    </a:cubicBezTo>
                    <a:cubicBezTo>
                      <a:pt x="93" y="238"/>
                      <a:pt x="97" y="236"/>
                      <a:pt x="101" y="234"/>
                    </a:cubicBezTo>
                    <a:cubicBezTo>
                      <a:pt x="100" y="235"/>
                      <a:pt x="100" y="236"/>
                      <a:pt x="100" y="238"/>
                    </a:cubicBezTo>
                    <a:cubicBezTo>
                      <a:pt x="99" y="245"/>
                      <a:pt x="108" y="248"/>
                      <a:pt x="114" y="246"/>
                    </a:cubicBezTo>
                    <a:cubicBezTo>
                      <a:pt x="120" y="243"/>
                      <a:pt x="126" y="239"/>
                      <a:pt x="132" y="235"/>
                    </a:cubicBezTo>
                    <a:cubicBezTo>
                      <a:pt x="131" y="237"/>
                      <a:pt x="130" y="239"/>
                      <a:pt x="130" y="241"/>
                    </a:cubicBezTo>
                    <a:cubicBezTo>
                      <a:pt x="127" y="247"/>
                      <a:pt x="135" y="255"/>
                      <a:pt x="141" y="252"/>
                    </a:cubicBezTo>
                    <a:cubicBezTo>
                      <a:pt x="154" y="247"/>
                      <a:pt x="166" y="240"/>
                      <a:pt x="177" y="231"/>
                    </a:cubicBezTo>
                    <a:cubicBezTo>
                      <a:pt x="179" y="231"/>
                      <a:pt x="181" y="230"/>
                      <a:pt x="182" y="229"/>
                    </a:cubicBezTo>
                    <a:cubicBezTo>
                      <a:pt x="192" y="220"/>
                      <a:pt x="201" y="211"/>
                      <a:pt x="209" y="202"/>
                    </a:cubicBezTo>
                    <a:cubicBezTo>
                      <a:pt x="212" y="205"/>
                      <a:pt x="216" y="206"/>
                      <a:pt x="220" y="203"/>
                    </a:cubicBezTo>
                    <a:cubicBezTo>
                      <a:pt x="226" y="200"/>
                      <a:pt x="231" y="196"/>
                      <a:pt x="236" y="193"/>
                    </a:cubicBezTo>
                    <a:cubicBezTo>
                      <a:pt x="242" y="189"/>
                      <a:pt x="242" y="182"/>
                      <a:pt x="238" y="178"/>
                    </a:cubicBezTo>
                    <a:cubicBezTo>
                      <a:pt x="243" y="172"/>
                      <a:pt x="248" y="165"/>
                      <a:pt x="254" y="159"/>
                    </a:cubicBezTo>
                    <a:cubicBezTo>
                      <a:pt x="259" y="155"/>
                      <a:pt x="257" y="149"/>
                      <a:pt x="254" y="146"/>
                    </a:cubicBezTo>
                    <a:cubicBezTo>
                      <a:pt x="259" y="139"/>
                      <a:pt x="264" y="132"/>
                      <a:pt x="269" y="125"/>
                    </a:cubicBezTo>
                    <a:cubicBezTo>
                      <a:pt x="274" y="118"/>
                      <a:pt x="264" y="107"/>
                      <a:pt x="256" y="113"/>
                    </a:cubicBezTo>
                    <a:close/>
                    <a:moveTo>
                      <a:pt x="35" y="145"/>
                    </a:moveTo>
                    <a:cubicBezTo>
                      <a:pt x="48" y="127"/>
                      <a:pt x="66" y="111"/>
                      <a:pt x="82" y="97"/>
                    </a:cubicBezTo>
                    <a:cubicBezTo>
                      <a:pt x="101" y="81"/>
                      <a:pt x="122" y="66"/>
                      <a:pt x="144" y="53"/>
                    </a:cubicBezTo>
                    <a:cubicBezTo>
                      <a:pt x="131" y="66"/>
                      <a:pt x="119" y="79"/>
                      <a:pt x="105" y="91"/>
                    </a:cubicBezTo>
                    <a:cubicBezTo>
                      <a:pt x="91" y="105"/>
                      <a:pt x="77" y="118"/>
                      <a:pt x="61" y="129"/>
                    </a:cubicBezTo>
                    <a:cubicBezTo>
                      <a:pt x="54" y="134"/>
                      <a:pt x="44" y="141"/>
                      <a:pt x="35" y="145"/>
                    </a:cubicBezTo>
                    <a:close/>
                    <a:moveTo>
                      <a:pt x="41" y="80"/>
                    </a:moveTo>
                    <a:cubicBezTo>
                      <a:pt x="43" y="78"/>
                      <a:pt x="45" y="77"/>
                      <a:pt x="47" y="75"/>
                    </a:cubicBezTo>
                    <a:cubicBezTo>
                      <a:pt x="41" y="81"/>
                      <a:pt x="35" y="88"/>
                      <a:pt x="29" y="95"/>
                    </a:cubicBezTo>
                    <a:cubicBezTo>
                      <a:pt x="33" y="90"/>
                      <a:pt x="37" y="85"/>
                      <a:pt x="41" y="80"/>
                    </a:cubicBezTo>
                    <a:close/>
                    <a:moveTo>
                      <a:pt x="122" y="26"/>
                    </a:moveTo>
                    <a:cubicBezTo>
                      <a:pt x="98" y="50"/>
                      <a:pt x="72" y="74"/>
                      <a:pt x="44" y="92"/>
                    </a:cubicBezTo>
                    <a:cubicBezTo>
                      <a:pt x="66" y="66"/>
                      <a:pt x="94" y="44"/>
                      <a:pt x="122" y="26"/>
                    </a:cubicBezTo>
                    <a:close/>
                    <a:moveTo>
                      <a:pt x="87" y="27"/>
                    </a:moveTo>
                    <a:cubicBezTo>
                      <a:pt x="78" y="33"/>
                      <a:pt x="70" y="40"/>
                      <a:pt x="62" y="48"/>
                    </a:cubicBezTo>
                    <a:cubicBezTo>
                      <a:pt x="59" y="50"/>
                      <a:pt x="56" y="51"/>
                      <a:pt x="54" y="53"/>
                    </a:cubicBezTo>
                    <a:cubicBezTo>
                      <a:pt x="63" y="43"/>
                      <a:pt x="74" y="34"/>
                      <a:pt x="87" y="27"/>
                    </a:cubicBezTo>
                    <a:close/>
                    <a:moveTo>
                      <a:pt x="23" y="121"/>
                    </a:moveTo>
                    <a:cubicBezTo>
                      <a:pt x="25" y="117"/>
                      <a:pt x="28" y="113"/>
                      <a:pt x="31" y="109"/>
                    </a:cubicBezTo>
                    <a:cubicBezTo>
                      <a:pt x="35" y="106"/>
                      <a:pt x="40" y="104"/>
                      <a:pt x="45" y="101"/>
                    </a:cubicBezTo>
                    <a:cubicBezTo>
                      <a:pt x="41" y="105"/>
                      <a:pt x="37" y="110"/>
                      <a:pt x="34" y="114"/>
                    </a:cubicBezTo>
                    <a:cubicBezTo>
                      <a:pt x="30" y="117"/>
                      <a:pt x="26" y="119"/>
                      <a:pt x="23" y="121"/>
                    </a:cubicBezTo>
                    <a:close/>
                    <a:moveTo>
                      <a:pt x="19" y="170"/>
                    </a:moveTo>
                    <a:cubicBezTo>
                      <a:pt x="21" y="166"/>
                      <a:pt x="23" y="162"/>
                      <a:pt x="25" y="159"/>
                    </a:cubicBezTo>
                    <a:cubicBezTo>
                      <a:pt x="29" y="159"/>
                      <a:pt x="32" y="158"/>
                      <a:pt x="36" y="157"/>
                    </a:cubicBezTo>
                    <a:cubicBezTo>
                      <a:pt x="34" y="160"/>
                      <a:pt x="32" y="162"/>
                      <a:pt x="30" y="165"/>
                    </a:cubicBezTo>
                    <a:cubicBezTo>
                      <a:pt x="26" y="167"/>
                      <a:pt x="23" y="168"/>
                      <a:pt x="19" y="170"/>
                    </a:cubicBezTo>
                    <a:close/>
                    <a:moveTo>
                      <a:pt x="34" y="185"/>
                    </a:moveTo>
                    <a:cubicBezTo>
                      <a:pt x="36" y="181"/>
                      <a:pt x="39" y="177"/>
                      <a:pt x="43" y="173"/>
                    </a:cubicBezTo>
                    <a:cubicBezTo>
                      <a:pt x="47" y="170"/>
                      <a:pt x="52" y="167"/>
                      <a:pt x="57" y="164"/>
                    </a:cubicBezTo>
                    <a:cubicBezTo>
                      <a:pt x="52" y="170"/>
                      <a:pt x="47" y="176"/>
                      <a:pt x="43" y="182"/>
                    </a:cubicBezTo>
                    <a:cubicBezTo>
                      <a:pt x="40" y="183"/>
                      <a:pt x="37" y="184"/>
                      <a:pt x="34" y="185"/>
                    </a:cubicBezTo>
                    <a:close/>
                    <a:moveTo>
                      <a:pt x="48" y="204"/>
                    </a:moveTo>
                    <a:cubicBezTo>
                      <a:pt x="50" y="200"/>
                      <a:pt x="52" y="196"/>
                      <a:pt x="55" y="193"/>
                    </a:cubicBezTo>
                    <a:cubicBezTo>
                      <a:pt x="58" y="191"/>
                      <a:pt x="61" y="190"/>
                      <a:pt x="63" y="188"/>
                    </a:cubicBezTo>
                    <a:cubicBezTo>
                      <a:pt x="61" y="192"/>
                      <a:pt x="59" y="195"/>
                      <a:pt x="57" y="199"/>
                    </a:cubicBezTo>
                    <a:cubicBezTo>
                      <a:pt x="54" y="200"/>
                      <a:pt x="51" y="202"/>
                      <a:pt x="48" y="204"/>
                    </a:cubicBezTo>
                    <a:close/>
                    <a:moveTo>
                      <a:pt x="150" y="148"/>
                    </a:moveTo>
                    <a:cubicBezTo>
                      <a:pt x="133" y="165"/>
                      <a:pt x="116" y="182"/>
                      <a:pt x="100" y="201"/>
                    </a:cubicBezTo>
                    <a:cubicBezTo>
                      <a:pt x="89" y="208"/>
                      <a:pt x="78" y="214"/>
                      <a:pt x="66" y="219"/>
                    </a:cubicBezTo>
                    <a:cubicBezTo>
                      <a:pt x="67" y="216"/>
                      <a:pt x="68" y="213"/>
                      <a:pt x="70" y="210"/>
                    </a:cubicBezTo>
                    <a:cubicBezTo>
                      <a:pt x="99" y="193"/>
                      <a:pt x="125" y="171"/>
                      <a:pt x="150" y="148"/>
                    </a:cubicBezTo>
                    <a:close/>
                    <a:moveTo>
                      <a:pt x="123" y="220"/>
                    </a:moveTo>
                    <a:cubicBezTo>
                      <a:pt x="123" y="220"/>
                      <a:pt x="123" y="219"/>
                      <a:pt x="123" y="219"/>
                    </a:cubicBezTo>
                    <a:cubicBezTo>
                      <a:pt x="134" y="211"/>
                      <a:pt x="145" y="203"/>
                      <a:pt x="155" y="194"/>
                    </a:cubicBezTo>
                    <a:cubicBezTo>
                      <a:pt x="154" y="196"/>
                      <a:pt x="152" y="197"/>
                      <a:pt x="151" y="199"/>
                    </a:cubicBezTo>
                    <a:cubicBezTo>
                      <a:pt x="142" y="207"/>
                      <a:pt x="133" y="214"/>
                      <a:pt x="123" y="220"/>
                    </a:cubicBezTo>
                    <a:close/>
                    <a:moveTo>
                      <a:pt x="176" y="201"/>
                    </a:moveTo>
                    <a:cubicBezTo>
                      <a:pt x="173" y="206"/>
                      <a:pt x="171" y="210"/>
                      <a:pt x="169" y="215"/>
                    </a:cubicBezTo>
                    <a:cubicBezTo>
                      <a:pt x="165" y="218"/>
                      <a:pt x="162" y="220"/>
                      <a:pt x="158" y="223"/>
                    </a:cubicBezTo>
                    <a:cubicBezTo>
                      <a:pt x="160" y="219"/>
                      <a:pt x="162" y="215"/>
                      <a:pt x="165" y="211"/>
                    </a:cubicBezTo>
                    <a:cubicBezTo>
                      <a:pt x="169" y="208"/>
                      <a:pt x="172" y="205"/>
                      <a:pt x="176" y="201"/>
                    </a:cubicBezTo>
                    <a:close/>
                  </a:path>
                </a:pathLst>
              </a:custGeom>
              <a:solidFill>
                <a:srgbClr val="F9E7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" name="Freeform 77">
                <a:extLst>
                  <a:ext uri="{FF2B5EF4-FFF2-40B4-BE49-F238E27FC236}">
                    <a16:creationId xmlns:a16="http://schemas.microsoft.com/office/drawing/2014/main" id="{EA5684C5-3047-44B4-B5CE-37D25EEBB8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39147" y="1585566"/>
                <a:ext cx="1527607" cy="1608784"/>
              </a:xfrm>
              <a:custGeom>
                <a:avLst/>
                <a:gdLst>
                  <a:gd name="T0" fmla="*/ 245 w 263"/>
                  <a:gd name="T1" fmla="*/ 63 h 276"/>
                  <a:gd name="T2" fmla="*/ 176 w 263"/>
                  <a:gd name="T3" fmla="*/ 9 h 276"/>
                  <a:gd name="T4" fmla="*/ 169 w 263"/>
                  <a:gd name="T5" fmla="*/ 19 h 276"/>
                  <a:gd name="T6" fmla="*/ 60 w 263"/>
                  <a:gd name="T7" fmla="*/ 25 h 276"/>
                  <a:gd name="T8" fmla="*/ 0 w 263"/>
                  <a:gd name="T9" fmla="*/ 148 h 276"/>
                  <a:gd name="T10" fmla="*/ 80 w 263"/>
                  <a:gd name="T11" fmla="*/ 252 h 276"/>
                  <a:gd name="T12" fmla="*/ 256 w 263"/>
                  <a:gd name="T13" fmla="*/ 147 h 276"/>
                  <a:gd name="T14" fmla="*/ 245 w 263"/>
                  <a:gd name="T15" fmla="*/ 63 h 276"/>
                  <a:gd name="T16" fmla="*/ 181 w 263"/>
                  <a:gd name="T17" fmla="*/ 231 h 276"/>
                  <a:gd name="T18" fmla="*/ 18 w 263"/>
                  <a:gd name="T19" fmla="*/ 182 h 276"/>
                  <a:gd name="T20" fmla="*/ 50 w 263"/>
                  <a:gd name="T21" fmla="*/ 50 h 276"/>
                  <a:gd name="T22" fmla="*/ 189 w 263"/>
                  <a:gd name="T23" fmla="*/ 34 h 276"/>
                  <a:gd name="T24" fmla="*/ 190 w 263"/>
                  <a:gd name="T25" fmla="*/ 33 h 276"/>
                  <a:gd name="T26" fmla="*/ 248 w 263"/>
                  <a:gd name="T27" fmla="*/ 111 h 276"/>
                  <a:gd name="T28" fmla="*/ 181 w 263"/>
                  <a:gd name="T29" fmla="*/ 231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3" h="276">
                    <a:moveTo>
                      <a:pt x="245" y="63"/>
                    </a:moveTo>
                    <a:cubicBezTo>
                      <a:pt x="229" y="39"/>
                      <a:pt x="201" y="23"/>
                      <a:pt x="176" y="9"/>
                    </a:cubicBezTo>
                    <a:cubicBezTo>
                      <a:pt x="170" y="6"/>
                      <a:pt x="165" y="14"/>
                      <a:pt x="169" y="19"/>
                    </a:cubicBezTo>
                    <a:cubicBezTo>
                      <a:pt x="134" y="0"/>
                      <a:pt x="95" y="0"/>
                      <a:pt x="60" y="25"/>
                    </a:cubicBezTo>
                    <a:cubicBezTo>
                      <a:pt x="22" y="53"/>
                      <a:pt x="1" y="101"/>
                      <a:pt x="0" y="148"/>
                    </a:cubicBezTo>
                    <a:cubicBezTo>
                      <a:pt x="0" y="199"/>
                      <a:pt x="32" y="238"/>
                      <a:pt x="80" y="252"/>
                    </a:cubicBezTo>
                    <a:cubicBezTo>
                      <a:pt x="161" y="276"/>
                      <a:pt x="237" y="228"/>
                      <a:pt x="256" y="147"/>
                    </a:cubicBezTo>
                    <a:cubicBezTo>
                      <a:pt x="263" y="118"/>
                      <a:pt x="262" y="88"/>
                      <a:pt x="245" y="63"/>
                    </a:cubicBezTo>
                    <a:close/>
                    <a:moveTo>
                      <a:pt x="181" y="231"/>
                    </a:moveTo>
                    <a:cubicBezTo>
                      <a:pt x="128" y="263"/>
                      <a:pt x="40" y="244"/>
                      <a:pt x="18" y="182"/>
                    </a:cubicBezTo>
                    <a:cubicBezTo>
                      <a:pt x="2" y="137"/>
                      <a:pt x="20" y="84"/>
                      <a:pt x="50" y="50"/>
                    </a:cubicBezTo>
                    <a:cubicBezTo>
                      <a:pt x="88" y="6"/>
                      <a:pt x="142" y="4"/>
                      <a:pt x="189" y="34"/>
                    </a:cubicBezTo>
                    <a:cubicBezTo>
                      <a:pt x="190" y="35"/>
                      <a:pt x="191" y="34"/>
                      <a:pt x="190" y="33"/>
                    </a:cubicBezTo>
                    <a:cubicBezTo>
                      <a:pt x="219" y="52"/>
                      <a:pt x="246" y="71"/>
                      <a:pt x="248" y="111"/>
                    </a:cubicBezTo>
                    <a:cubicBezTo>
                      <a:pt x="251" y="160"/>
                      <a:pt x="222" y="207"/>
                      <a:pt x="181" y="231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1" name="组合 2">
            <a:extLst>
              <a:ext uri="{FF2B5EF4-FFF2-40B4-BE49-F238E27FC236}">
                <a16:creationId xmlns:a16="http://schemas.microsoft.com/office/drawing/2014/main" id="{738AAEEC-2A41-2875-A3AE-80FA281F76C0}"/>
              </a:ext>
            </a:extLst>
          </p:cNvPr>
          <p:cNvGrpSpPr/>
          <p:nvPr/>
        </p:nvGrpSpPr>
        <p:grpSpPr>
          <a:xfrm>
            <a:off x="0" y="6109909"/>
            <a:ext cx="12191999" cy="783792"/>
            <a:chOff x="-223793" y="6027003"/>
            <a:chExt cx="12515307" cy="830998"/>
          </a:xfrm>
        </p:grpSpPr>
        <p:pic>
          <p:nvPicPr>
            <p:cNvPr id="12" name="图片 3">
              <a:extLst>
                <a:ext uri="{FF2B5EF4-FFF2-40B4-BE49-F238E27FC236}">
                  <a16:creationId xmlns:a16="http://schemas.microsoft.com/office/drawing/2014/main" id="{19123ED0-E8F7-7C51-7A6F-AB2FBEA6D7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9918" y="6161352"/>
              <a:ext cx="1778001" cy="683759"/>
            </a:xfrm>
            <a:prstGeom prst="rect">
              <a:avLst/>
            </a:prstGeom>
          </p:spPr>
        </p:pic>
        <p:pic>
          <p:nvPicPr>
            <p:cNvPr id="13" name="图片 4">
              <a:extLst>
                <a:ext uri="{FF2B5EF4-FFF2-40B4-BE49-F238E27FC236}">
                  <a16:creationId xmlns:a16="http://schemas.microsoft.com/office/drawing/2014/main" id="{84D0898A-7487-AD2A-85DE-D1E1B3AAF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23943" y="6145230"/>
              <a:ext cx="1778001" cy="683759"/>
            </a:xfrm>
            <a:prstGeom prst="rect">
              <a:avLst/>
            </a:prstGeom>
          </p:spPr>
        </p:pic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25872AA2-80DD-38E7-1CAE-63A2EEA30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23793" y="6159753"/>
              <a:ext cx="1778001" cy="683759"/>
            </a:xfrm>
            <a:prstGeom prst="rect">
              <a:avLst/>
            </a:prstGeom>
          </p:spPr>
        </p:pic>
        <p:pic>
          <p:nvPicPr>
            <p:cNvPr id="15" name="图片 7">
              <a:extLst>
                <a:ext uri="{FF2B5EF4-FFF2-40B4-BE49-F238E27FC236}">
                  <a16:creationId xmlns:a16="http://schemas.microsoft.com/office/drawing/2014/main" id="{12264BF8-DF92-2A4B-74BD-1B08A1E1D0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07387" y="6133429"/>
              <a:ext cx="1884127" cy="724572"/>
            </a:xfrm>
            <a:prstGeom prst="rect">
              <a:avLst/>
            </a:prstGeom>
          </p:spPr>
        </p:pic>
        <p:pic>
          <p:nvPicPr>
            <p:cNvPr id="16" name="图片 8">
              <a:extLst>
                <a:ext uri="{FF2B5EF4-FFF2-40B4-BE49-F238E27FC236}">
                  <a16:creationId xmlns:a16="http://schemas.microsoft.com/office/drawing/2014/main" id="{84A4C87B-B9B7-DE0A-70CD-0C595C7C1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90134" y="6353420"/>
              <a:ext cx="1278560" cy="491691"/>
            </a:xfrm>
            <a:prstGeom prst="rect">
              <a:avLst/>
            </a:prstGeom>
          </p:spPr>
        </p:pic>
        <p:pic>
          <p:nvPicPr>
            <p:cNvPr id="17" name="图片 9">
              <a:extLst>
                <a:ext uri="{FF2B5EF4-FFF2-40B4-BE49-F238E27FC236}">
                  <a16:creationId xmlns:a16="http://schemas.microsoft.com/office/drawing/2014/main" id="{5E56530C-F424-E3C0-09FE-DBE1700A7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89781" y="6027003"/>
              <a:ext cx="2160868" cy="830997"/>
            </a:xfrm>
            <a:prstGeom prst="rect">
              <a:avLst/>
            </a:prstGeom>
          </p:spPr>
        </p:pic>
        <p:pic>
          <p:nvPicPr>
            <p:cNvPr id="18" name="图片 10">
              <a:extLst>
                <a:ext uri="{FF2B5EF4-FFF2-40B4-BE49-F238E27FC236}">
                  <a16:creationId xmlns:a16="http://schemas.microsoft.com/office/drawing/2014/main" id="{C24F2D46-7748-10F8-E805-3AA30DCE9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45235" y="6304742"/>
              <a:ext cx="1326871" cy="510270"/>
            </a:xfrm>
            <a:prstGeom prst="rect">
              <a:avLst/>
            </a:prstGeom>
          </p:spPr>
        </p:pic>
      </p:grpSp>
      <p:grpSp>
        <p:nvGrpSpPr>
          <p:cNvPr id="19" name="组合 14">
            <a:extLst>
              <a:ext uri="{FF2B5EF4-FFF2-40B4-BE49-F238E27FC236}">
                <a16:creationId xmlns:a16="http://schemas.microsoft.com/office/drawing/2014/main" id="{A3912E46-266B-44F0-8FC2-B7B8E2693CAE}"/>
              </a:ext>
            </a:extLst>
          </p:cNvPr>
          <p:cNvGrpSpPr/>
          <p:nvPr/>
        </p:nvGrpSpPr>
        <p:grpSpPr>
          <a:xfrm>
            <a:off x="479053" y="1921511"/>
            <a:ext cx="6826622" cy="2107129"/>
            <a:chOff x="1451314" y="2141289"/>
            <a:chExt cx="4985615" cy="2107129"/>
          </a:xfrm>
        </p:grpSpPr>
        <p:pic>
          <p:nvPicPr>
            <p:cNvPr id="20" name="图片 15">
              <a:extLst>
                <a:ext uri="{FF2B5EF4-FFF2-40B4-BE49-F238E27FC236}">
                  <a16:creationId xmlns:a16="http://schemas.microsoft.com/office/drawing/2014/main" id="{4FA84E04-A8ED-44EC-9AE2-D977920CD3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51314" y="2141289"/>
              <a:ext cx="4985615" cy="2107129"/>
            </a:xfrm>
            <a:prstGeom prst="rect">
              <a:avLst/>
            </a:prstGeom>
          </p:spPr>
        </p:pic>
        <p:grpSp>
          <p:nvGrpSpPr>
            <p:cNvPr id="21" name="组合 16">
              <a:extLst>
                <a:ext uri="{FF2B5EF4-FFF2-40B4-BE49-F238E27FC236}">
                  <a16:creationId xmlns:a16="http://schemas.microsoft.com/office/drawing/2014/main" id="{D3CFEC5D-BE13-44B9-B4E3-9BDEC17C4EBD}"/>
                </a:ext>
              </a:extLst>
            </p:cNvPr>
            <p:cNvGrpSpPr/>
            <p:nvPr/>
          </p:nvGrpSpPr>
          <p:grpSpPr>
            <a:xfrm>
              <a:off x="1823560" y="2305049"/>
              <a:ext cx="4301856" cy="1362028"/>
              <a:chOff x="1081053" y="3213949"/>
              <a:chExt cx="4301856" cy="1362028"/>
            </a:xfrm>
          </p:grpSpPr>
          <p:sp>
            <p:nvSpPr>
              <p:cNvPr id="22" name="文本框 25">
                <a:extLst>
                  <a:ext uri="{FF2B5EF4-FFF2-40B4-BE49-F238E27FC236}">
                    <a16:creationId xmlns:a16="http://schemas.microsoft.com/office/drawing/2014/main" id="{AFC20350-6332-4AF9-B6DC-86DE6BD845A3}"/>
                  </a:ext>
                </a:extLst>
              </p:cNvPr>
              <p:cNvSpPr txBox="1"/>
              <p:nvPr/>
            </p:nvSpPr>
            <p:spPr>
              <a:xfrm>
                <a:off x="1305001" y="3341152"/>
                <a:ext cx="4077908" cy="1234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13335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Trao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đổi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với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bạn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về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những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điều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em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tìm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hiểu</a:t>
                </a:r>
                <a:r>
                  <a:rPr lang="en-US" sz="32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được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3" name="组合 18">
                <a:extLst>
                  <a:ext uri="{FF2B5EF4-FFF2-40B4-BE49-F238E27FC236}">
                    <a16:creationId xmlns:a16="http://schemas.microsoft.com/office/drawing/2014/main" id="{7ADF8E92-DFBB-47AA-8FF6-5644AB783BC0}"/>
                  </a:ext>
                </a:extLst>
              </p:cNvPr>
              <p:cNvGrpSpPr/>
              <p:nvPr/>
            </p:nvGrpSpPr>
            <p:grpSpPr>
              <a:xfrm rot="19663740">
                <a:off x="1081053" y="3213949"/>
                <a:ext cx="654790" cy="587161"/>
                <a:chOff x="10766636" y="3941730"/>
                <a:chExt cx="1047922" cy="939690"/>
              </a:xfrm>
            </p:grpSpPr>
            <p:sp>
              <p:nvSpPr>
                <p:cNvPr id="30" name="Freeform 110">
                  <a:extLst>
                    <a:ext uri="{FF2B5EF4-FFF2-40B4-BE49-F238E27FC236}">
                      <a16:creationId xmlns:a16="http://schemas.microsoft.com/office/drawing/2014/main" id="{35E35963-DF57-4090-B3E0-F32FEB9EFA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766636" y="4089326"/>
                  <a:ext cx="169734" cy="179575"/>
                </a:xfrm>
                <a:custGeom>
                  <a:avLst/>
                  <a:gdLst>
                    <a:gd name="T0" fmla="*/ 28 w 29"/>
                    <a:gd name="T1" fmla="*/ 26 h 31"/>
                    <a:gd name="T2" fmla="*/ 12 w 29"/>
                    <a:gd name="T3" fmla="*/ 4 h 31"/>
                    <a:gd name="T4" fmla="*/ 6 w 29"/>
                    <a:gd name="T5" fmla="*/ 0 h 31"/>
                    <a:gd name="T6" fmla="*/ 2 w 29"/>
                    <a:gd name="T7" fmla="*/ 1 h 31"/>
                    <a:gd name="T8" fmla="*/ 1 w 29"/>
                    <a:gd name="T9" fmla="*/ 7 h 31"/>
                    <a:gd name="T10" fmla="*/ 10 w 29"/>
                    <a:gd name="T11" fmla="*/ 23 h 31"/>
                    <a:gd name="T12" fmla="*/ 26 w 29"/>
                    <a:gd name="T13" fmla="*/ 30 h 31"/>
                    <a:gd name="T14" fmla="*/ 28 w 29"/>
                    <a:gd name="T15" fmla="*/ 2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9" h="31">
                      <a:moveTo>
                        <a:pt x="28" y="26"/>
                      </a:moveTo>
                      <a:cubicBezTo>
                        <a:pt x="20" y="21"/>
                        <a:pt x="15" y="12"/>
                        <a:pt x="12" y="4"/>
                      </a:cubicBezTo>
                      <a:cubicBezTo>
                        <a:pt x="11" y="1"/>
                        <a:pt x="9" y="0"/>
                        <a:pt x="6" y="0"/>
                      </a:cubicBezTo>
                      <a:cubicBezTo>
                        <a:pt x="4" y="0"/>
                        <a:pt x="3" y="0"/>
                        <a:pt x="2" y="1"/>
                      </a:cubicBezTo>
                      <a:cubicBezTo>
                        <a:pt x="1" y="3"/>
                        <a:pt x="0" y="5"/>
                        <a:pt x="1" y="7"/>
                      </a:cubicBezTo>
                      <a:cubicBezTo>
                        <a:pt x="3" y="13"/>
                        <a:pt x="6" y="18"/>
                        <a:pt x="10" y="23"/>
                      </a:cubicBezTo>
                      <a:cubicBezTo>
                        <a:pt x="15" y="28"/>
                        <a:pt x="20" y="30"/>
                        <a:pt x="26" y="30"/>
                      </a:cubicBezTo>
                      <a:cubicBezTo>
                        <a:pt x="29" y="31"/>
                        <a:pt x="29" y="27"/>
                        <a:pt x="28" y="26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1" name="Freeform 111">
                  <a:extLst>
                    <a:ext uri="{FF2B5EF4-FFF2-40B4-BE49-F238E27FC236}">
                      <a16:creationId xmlns:a16="http://schemas.microsoft.com/office/drawing/2014/main" id="{F215A306-1501-497A-B456-779168E321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41291" y="3941730"/>
                  <a:ext cx="76258" cy="233693"/>
                </a:xfrm>
                <a:custGeom>
                  <a:avLst/>
                  <a:gdLst>
                    <a:gd name="T0" fmla="*/ 11 w 13"/>
                    <a:gd name="T1" fmla="*/ 18 h 40"/>
                    <a:gd name="T2" fmla="*/ 11 w 13"/>
                    <a:gd name="T3" fmla="*/ 4 h 40"/>
                    <a:gd name="T4" fmla="*/ 3 w 13"/>
                    <a:gd name="T5" fmla="*/ 4 h 40"/>
                    <a:gd name="T6" fmla="*/ 8 w 13"/>
                    <a:gd name="T7" fmla="*/ 37 h 40"/>
                    <a:gd name="T8" fmla="*/ 13 w 13"/>
                    <a:gd name="T9" fmla="*/ 35 h 40"/>
                    <a:gd name="T10" fmla="*/ 11 w 13"/>
                    <a:gd name="T11" fmla="*/ 1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40">
                      <a:moveTo>
                        <a:pt x="11" y="18"/>
                      </a:moveTo>
                      <a:cubicBezTo>
                        <a:pt x="11" y="13"/>
                        <a:pt x="12" y="8"/>
                        <a:pt x="11" y="4"/>
                      </a:cubicBezTo>
                      <a:cubicBezTo>
                        <a:pt x="10" y="0"/>
                        <a:pt x="4" y="0"/>
                        <a:pt x="3" y="4"/>
                      </a:cubicBezTo>
                      <a:cubicBezTo>
                        <a:pt x="0" y="14"/>
                        <a:pt x="3" y="28"/>
                        <a:pt x="8" y="37"/>
                      </a:cubicBezTo>
                      <a:cubicBezTo>
                        <a:pt x="9" y="40"/>
                        <a:pt x="13" y="38"/>
                        <a:pt x="13" y="35"/>
                      </a:cubicBezTo>
                      <a:cubicBezTo>
                        <a:pt x="12" y="30"/>
                        <a:pt x="12" y="24"/>
                        <a:pt x="11" y="18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2" name="Freeform 112">
                  <a:extLst>
                    <a:ext uri="{FF2B5EF4-FFF2-40B4-BE49-F238E27FC236}">
                      <a16:creationId xmlns:a16="http://schemas.microsoft.com/office/drawing/2014/main" id="{C12437AB-6B2C-41EF-8F30-F1246E9F7ED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115943" y="3941730"/>
                  <a:ext cx="76258" cy="216472"/>
                </a:xfrm>
                <a:custGeom>
                  <a:avLst/>
                  <a:gdLst>
                    <a:gd name="T0" fmla="*/ 11 w 13"/>
                    <a:gd name="T1" fmla="*/ 4 h 37"/>
                    <a:gd name="T2" fmla="*/ 4 w 13"/>
                    <a:gd name="T3" fmla="*/ 4 h 37"/>
                    <a:gd name="T4" fmla="*/ 2 w 13"/>
                    <a:gd name="T5" fmla="*/ 32 h 37"/>
                    <a:gd name="T6" fmla="*/ 7 w 13"/>
                    <a:gd name="T7" fmla="*/ 34 h 37"/>
                    <a:gd name="T8" fmla="*/ 11 w 13"/>
                    <a:gd name="T9" fmla="*/ 4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37">
                      <a:moveTo>
                        <a:pt x="11" y="4"/>
                      </a:moveTo>
                      <a:cubicBezTo>
                        <a:pt x="11" y="0"/>
                        <a:pt x="5" y="0"/>
                        <a:pt x="4" y="4"/>
                      </a:cubicBezTo>
                      <a:cubicBezTo>
                        <a:pt x="3" y="13"/>
                        <a:pt x="5" y="23"/>
                        <a:pt x="2" y="32"/>
                      </a:cubicBezTo>
                      <a:cubicBezTo>
                        <a:pt x="0" y="35"/>
                        <a:pt x="6" y="37"/>
                        <a:pt x="7" y="34"/>
                      </a:cubicBezTo>
                      <a:cubicBezTo>
                        <a:pt x="12" y="25"/>
                        <a:pt x="13" y="13"/>
                        <a:pt x="11" y="4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3" name="Freeform 113">
                  <a:extLst>
                    <a:ext uri="{FF2B5EF4-FFF2-40B4-BE49-F238E27FC236}">
                      <a16:creationId xmlns:a16="http://schemas.microsoft.com/office/drawing/2014/main" id="{F864D65A-D81E-41E4-829B-488D0B6B9A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98086" y="4682166"/>
                  <a:ext cx="216472" cy="199254"/>
                </a:xfrm>
                <a:custGeom>
                  <a:avLst/>
                  <a:gdLst>
                    <a:gd name="T0" fmla="*/ 28 w 37"/>
                    <a:gd name="T1" fmla="*/ 7 h 34"/>
                    <a:gd name="T2" fmla="*/ 21 w 37"/>
                    <a:gd name="T3" fmla="*/ 8 h 34"/>
                    <a:gd name="T4" fmla="*/ 19 w 37"/>
                    <a:gd name="T5" fmla="*/ 4 h 34"/>
                    <a:gd name="T6" fmla="*/ 13 w 37"/>
                    <a:gd name="T7" fmla="*/ 5 h 34"/>
                    <a:gd name="T8" fmla="*/ 13 w 37"/>
                    <a:gd name="T9" fmla="*/ 10 h 34"/>
                    <a:gd name="T10" fmla="*/ 2 w 37"/>
                    <a:gd name="T11" fmla="*/ 14 h 34"/>
                    <a:gd name="T12" fmla="*/ 4 w 37"/>
                    <a:gd name="T13" fmla="*/ 19 h 34"/>
                    <a:gd name="T14" fmla="*/ 15 w 37"/>
                    <a:gd name="T15" fmla="*/ 19 h 34"/>
                    <a:gd name="T16" fmla="*/ 17 w 37"/>
                    <a:gd name="T17" fmla="*/ 28 h 34"/>
                    <a:gd name="T18" fmla="*/ 25 w 37"/>
                    <a:gd name="T19" fmla="*/ 26 h 34"/>
                    <a:gd name="T20" fmla="*/ 23 w 37"/>
                    <a:gd name="T21" fmla="*/ 18 h 34"/>
                    <a:gd name="T22" fmla="*/ 31 w 37"/>
                    <a:gd name="T23" fmla="*/ 16 h 34"/>
                    <a:gd name="T24" fmla="*/ 28 w 37"/>
                    <a:gd name="T25" fmla="*/ 7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7" h="34">
                      <a:moveTo>
                        <a:pt x="28" y="7"/>
                      </a:moveTo>
                      <a:cubicBezTo>
                        <a:pt x="26" y="7"/>
                        <a:pt x="23" y="8"/>
                        <a:pt x="21" y="8"/>
                      </a:cubicBezTo>
                      <a:cubicBezTo>
                        <a:pt x="20" y="7"/>
                        <a:pt x="19" y="5"/>
                        <a:pt x="19" y="4"/>
                      </a:cubicBezTo>
                      <a:cubicBezTo>
                        <a:pt x="18" y="0"/>
                        <a:pt x="12" y="1"/>
                        <a:pt x="13" y="5"/>
                      </a:cubicBezTo>
                      <a:cubicBezTo>
                        <a:pt x="13" y="7"/>
                        <a:pt x="13" y="9"/>
                        <a:pt x="13" y="10"/>
                      </a:cubicBezTo>
                      <a:cubicBezTo>
                        <a:pt x="10" y="11"/>
                        <a:pt x="6" y="13"/>
                        <a:pt x="2" y="14"/>
                      </a:cubicBezTo>
                      <a:cubicBezTo>
                        <a:pt x="0" y="15"/>
                        <a:pt x="1" y="19"/>
                        <a:pt x="4" y="19"/>
                      </a:cubicBezTo>
                      <a:cubicBezTo>
                        <a:pt x="7" y="20"/>
                        <a:pt x="11" y="19"/>
                        <a:pt x="15" y="19"/>
                      </a:cubicBezTo>
                      <a:cubicBezTo>
                        <a:pt x="15" y="22"/>
                        <a:pt x="16" y="25"/>
                        <a:pt x="17" y="28"/>
                      </a:cubicBezTo>
                      <a:cubicBezTo>
                        <a:pt x="18" y="34"/>
                        <a:pt x="27" y="31"/>
                        <a:pt x="25" y="26"/>
                      </a:cubicBezTo>
                      <a:cubicBezTo>
                        <a:pt x="25" y="23"/>
                        <a:pt x="24" y="21"/>
                        <a:pt x="23" y="18"/>
                      </a:cubicBezTo>
                      <a:cubicBezTo>
                        <a:pt x="26" y="17"/>
                        <a:pt x="28" y="17"/>
                        <a:pt x="31" y="16"/>
                      </a:cubicBezTo>
                      <a:cubicBezTo>
                        <a:pt x="37" y="14"/>
                        <a:pt x="34" y="6"/>
                        <a:pt x="28" y="7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</p:grpSp>
      </p:grpSp>
      <p:grpSp>
        <p:nvGrpSpPr>
          <p:cNvPr id="34" name="组合 14">
            <a:extLst>
              <a:ext uri="{FF2B5EF4-FFF2-40B4-BE49-F238E27FC236}">
                <a16:creationId xmlns:a16="http://schemas.microsoft.com/office/drawing/2014/main" id="{FF04A1D0-833E-4CAA-9213-4F3842BE28CF}"/>
              </a:ext>
            </a:extLst>
          </p:cNvPr>
          <p:cNvGrpSpPr/>
          <p:nvPr/>
        </p:nvGrpSpPr>
        <p:grpSpPr>
          <a:xfrm>
            <a:off x="412377" y="4064636"/>
            <a:ext cx="7045698" cy="2107129"/>
            <a:chOff x="1451314" y="2141289"/>
            <a:chExt cx="4985615" cy="2107129"/>
          </a:xfrm>
        </p:grpSpPr>
        <p:pic>
          <p:nvPicPr>
            <p:cNvPr id="35" name="图片 15">
              <a:extLst>
                <a:ext uri="{FF2B5EF4-FFF2-40B4-BE49-F238E27FC236}">
                  <a16:creationId xmlns:a16="http://schemas.microsoft.com/office/drawing/2014/main" id="{231E652F-D0F7-43AD-9365-58EB148E2E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51314" y="2141289"/>
              <a:ext cx="4985615" cy="2107129"/>
            </a:xfrm>
            <a:prstGeom prst="rect">
              <a:avLst/>
            </a:prstGeom>
          </p:spPr>
        </p:pic>
        <p:grpSp>
          <p:nvGrpSpPr>
            <p:cNvPr id="36" name="组合 16">
              <a:extLst>
                <a:ext uri="{FF2B5EF4-FFF2-40B4-BE49-F238E27FC236}">
                  <a16:creationId xmlns:a16="http://schemas.microsoft.com/office/drawing/2014/main" id="{A0FCE7B6-2EF2-487C-9BE6-BF0FE14A80DC}"/>
                </a:ext>
              </a:extLst>
            </p:cNvPr>
            <p:cNvGrpSpPr/>
            <p:nvPr/>
          </p:nvGrpSpPr>
          <p:grpSpPr>
            <a:xfrm>
              <a:off x="1823560" y="2305049"/>
              <a:ext cx="4411170" cy="1720771"/>
              <a:chOff x="1081053" y="3213949"/>
              <a:chExt cx="4411170" cy="1720771"/>
            </a:xfrm>
          </p:grpSpPr>
          <p:sp>
            <p:nvSpPr>
              <p:cNvPr id="37" name="文本框 25">
                <a:extLst>
                  <a:ext uri="{FF2B5EF4-FFF2-40B4-BE49-F238E27FC236}">
                    <a16:creationId xmlns:a16="http://schemas.microsoft.com/office/drawing/2014/main" id="{9013F482-B6B5-4AB5-A362-C7FDF9FDFADD}"/>
                  </a:ext>
                </a:extLst>
              </p:cNvPr>
              <p:cNvSpPr txBox="1"/>
              <p:nvPr/>
            </p:nvSpPr>
            <p:spPr>
              <a:xfrm>
                <a:off x="1273643" y="3217327"/>
                <a:ext cx="4218580" cy="1717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13335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Gh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i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nhớ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những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thông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tin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mới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mà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bạn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chia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sẻ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về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đức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tính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cần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thiết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cho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một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số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000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nghề</a:t>
                </a:r>
                <a:r>
                  <a:rPr lang="en-US" sz="3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.</a:t>
                </a:r>
                <a:endPara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8" name="组合 18">
                <a:extLst>
                  <a:ext uri="{FF2B5EF4-FFF2-40B4-BE49-F238E27FC236}">
                    <a16:creationId xmlns:a16="http://schemas.microsoft.com/office/drawing/2014/main" id="{97D21B2C-41E1-444E-A2A7-C133274F47FD}"/>
                  </a:ext>
                </a:extLst>
              </p:cNvPr>
              <p:cNvGrpSpPr/>
              <p:nvPr/>
            </p:nvGrpSpPr>
            <p:grpSpPr>
              <a:xfrm rot="19663740">
                <a:off x="1081053" y="3213949"/>
                <a:ext cx="654790" cy="587161"/>
                <a:chOff x="10766636" y="3941730"/>
                <a:chExt cx="1047922" cy="939690"/>
              </a:xfrm>
            </p:grpSpPr>
            <p:sp>
              <p:nvSpPr>
                <p:cNvPr id="41" name="Freeform 110">
                  <a:extLst>
                    <a:ext uri="{FF2B5EF4-FFF2-40B4-BE49-F238E27FC236}">
                      <a16:creationId xmlns:a16="http://schemas.microsoft.com/office/drawing/2014/main" id="{74C7156F-C3DF-4433-8F5C-0AD6F9C6DE9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766636" y="4089326"/>
                  <a:ext cx="169734" cy="179575"/>
                </a:xfrm>
                <a:custGeom>
                  <a:avLst/>
                  <a:gdLst>
                    <a:gd name="T0" fmla="*/ 28 w 29"/>
                    <a:gd name="T1" fmla="*/ 26 h 31"/>
                    <a:gd name="T2" fmla="*/ 12 w 29"/>
                    <a:gd name="T3" fmla="*/ 4 h 31"/>
                    <a:gd name="T4" fmla="*/ 6 w 29"/>
                    <a:gd name="T5" fmla="*/ 0 h 31"/>
                    <a:gd name="T6" fmla="*/ 2 w 29"/>
                    <a:gd name="T7" fmla="*/ 1 h 31"/>
                    <a:gd name="T8" fmla="*/ 1 w 29"/>
                    <a:gd name="T9" fmla="*/ 7 h 31"/>
                    <a:gd name="T10" fmla="*/ 10 w 29"/>
                    <a:gd name="T11" fmla="*/ 23 h 31"/>
                    <a:gd name="T12" fmla="*/ 26 w 29"/>
                    <a:gd name="T13" fmla="*/ 30 h 31"/>
                    <a:gd name="T14" fmla="*/ 28 w 29"/>
                    <a:gd name="T15" fmla="*/ 2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9" h="31">
                      <a:moveTo>
                        <a:pt x="28" y="26"/>
                      </a:moveTo>
                      <a:cubicBezTo>
                        <a:pt x="20" y="21"/>
                        <a:pt x="15" y="12"/>
                        <a:pt x="12" y="4"/>
                      </a:cubicBezTo>
                      <a:cubicBezTo>
                        <a:pt x="11" y="1"/>
                        <a:pt x="9" y="0"/>
                        <a:pt x="6" y="0"/>
                      </a:cubicBezTo>
                      <a:cubicBezTo>
                        <a:pt x="4" y="0"/>
                        <a:pt x="3" y="0"/>
                        <a:pt x="2" y="1"/>
                      </a:cubicBezTo>
                      <a:cubicBezTo>
                        <a:pt x="1" y="3"/>
                        <a:pt x="0" y="5"/>
                        <a:pt x="1" y="7"/>
                      </a:cubicBezTo>
                      <a:cubicBezTo>
                        <a:pt x="3" y="13"/>
                        <a:pt x="6" y="18"/>
                        <a:pt x="10" y="23"/>
                      </a:cubicBezTo>
                      <a:cubicBezTo>
                        <a:pt x="15" y="28"/>
                        <a:pt x="20" y="30"/>
                        <a:pt x="26" y="30"/>
                      </a:cubicBezTo>
                      <a:cubicBezTo>
                        <a:pt x="29" y="31"/>
                        <a:pt x="29" y="27"/>
                        <a:pt x="28" y="26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2" name="Freeform 111">
                  <a:extLst>
                    <a:ext uri="{FF2B5EF4-FFF2-40B4-BE49-F238E27FC236}">
                      <a16:creationId xmlns:a16="http://schemas.microsoft.com/office/drawing/2014/main" id="{D06CB2EE-A108-43F7-99B0-B4C7827CBE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41291" y="3941730"/>
                  <a:ext cx="76258" cy="233693"/>
                </a:xfrm>
                <a:custGeom>
                  <a:avLst/>
                  <a:gdLst>
                    <a:gd name="T0" fmla="*/ 11 w 13"/>
                    <a:gd name="T1" fmla="*/ 18 h 40"/>
                    <a:gd name="T2" fmla="*/ 11 w 13"/>
                    <a:gd name="T3" fmla="*/ 4 h 40"/>
                    <a:gd name="T4" fmla="*/ 3 w 13"/>
                    <a:gd name="T5" fmla="*/ 4 h 40"/>
                    <a:gd name="T6" fmla="*/ 8 w 13"/>
                    <a:gd name="T7" fmla="*/ 37 h 40"/>
                    <a:gd name="T8" fmla="*/ 13 w 13"/>
                    <a:gd name="T9" fmla="*/ 35 h 40"/>
                    <a:gd name="T10" fmla="*/ 11 w 13"/>
                    <a:gd name="T11" fmla="*/ 1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3" h="40">
                      <a:moveTo>
                        <a:pt x="11" y="18"/>
                      </a:moveTo>
                      <a:cubicBezTo>
                        <a:pt x="11" y="13"/>
                        <a:pt x="12" y="8"/>
                        <a:pt x="11" y="4"/>
                      </a:cubicBezTo>
                      <a:cubicBezTo>
                        <a:pt x="10" y="0"/>
                        <a:pt x="4" y="0"/>
                        <a:pt x="3" y="4"/>
                      </a:cubicBezTo>
                      <a:cubicBezTo>
                        <a:pt x="0" y="14"/>
                        <a:pt x="3" y="28"/>
                        <a:pt x="8" y="37"/>
                      </a:cubicBezTo>
                      <a:cubicBezTo>
                        <a:pt x="9" y="40"/>
                        <a:pt x="13" y="38"/>
                        <a:pt x="13" y="35"/>
                      </a:cubicBezTo>
                      <a:cubicBezTo>
                        <a:pt x="12" y="30"/>
                        <a:pt x="12" y="24"/>
                        <a:pt x="11" y="18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3" name="Freeform 112">
                  <a:extLst>
                    <a:ext uri="{FF2B5EF4-FFF2-40B4-BE49-F238E27FC236}">
                      <a16:creationId xmlns:a16="http://schemas.microsoft.com/office/drawing/2014/main" id="{D862355C-E389-4935-86FE-987C310807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115943" y="3941730"/>
                  <a:ext cx="76258" cy="216472"/>
                </a:xfrm>
                <a:custGeom>
                  <a:avLst/>
                  <a:gdLst>
                    <a:gd name="T0" fmla="*/ 11 w 13"/>
                    <a:gd name="T1" fmla="*/ 4 h 37"/>
                    <a:gd name="T2" fmla="*/ 4 w 13"/>
                    <a:gd name="T3" fmla="*/ 4 h 37"/>
                    <a:gd name="T4" fmla="*/ 2 w 13"/>
                    <a:gd name="T5" fmla="*/ 32 h 37"/>
                    <a:gd name="T6" fmla="*/ 7 w 13"/>
                    <a:gd name="T7" fmla="*/ 34 h 37"/>
                    <a:gd name="T8" fmla="*/ 11 w 13"/>
                    <a:gd name="T9" fmla="*/ 4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37">
                      <a:moveTo>
                        <a:pt x="11" y="4"/>
                      </a:moveTo>
                      <a:cubicBezTo>
                        <a:pt x="11" y="0"/>
                        <a:pt x="5" y="0"/>
                        <a:pt x="4" y="4"/>
                      </a:cubicBezTo>
                      <a:cubicBezTo>
                        <a:pt x="3" y="13"/>
                        <a:pt x="5" y="23"/>
                        <a:pt x="2" y="32"/>
                      </a:cubicBezTo>
                      <a:cubicBezTo>
                        <a:pt x="0" y="35"/>
                        <a:pt x="6" y="37"/>
                        <a:pt x="7" y="34"/>
                      </a:cubicBezTo>
                      <a:cubicBezTo>
                        <a:pt x="12" y="25"/>
                        <a:pt x="13" y="13"/>
                        <a:pt x="11" y="4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4" name="Freeform 113">
                  <a:extLst>
                    <a:ext uri="{FF2B5EF4-FFF2-40B4-BE49-F238E27FC236}">
                      <a16:creationId xmlns:a16="http://schemas.microsoft.com/office/drawing/2014/main" id="{2774B692-5F0A-4573-A264-CA9F4CF2B5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98086" y="4682166"/>
                  <a:ext cx="216472" cy="199254"/>
                </a:xfrm>
                <a:custGeom>
                  <a:avLst/>
                  <a:gdLst>
                    <a:gd name="T0" fmla="*/ 28 w 37"/>
                    <a:gd name="T1" fmla="*/ 7 h 34"/>
                    <a:gd name="T2" fmla="*/ 21 w 37"/>
                    <a:gd name="T3" fmla="*/ 8 h 34"/>
                    <a:gd name="T4" fmla="*/ 19 w 37"/>
                    <a:gd name="T5" fmla="*/ 4 h 34"/>
                    <a:gd name="T6" fmla="*/ 13 w 37"/>
                    <a:gd name="T7" fmla="*/ 5 h 34"/>
                    <a:gd name="T8" fmla="*/ 13 w 37"/>
                    <a:gd name="T9" fmla="*/ 10 h 34"/>
                    <a:gd name="T10" fmla="*/ 2 w 37"/>
                    <a:gd name="T11" fmla="*/ 14 h 34"/>
                    <a:gd name="T12" fmla="*/ 4 w 37"/>
                    <a:gd name="T13" fmla="*/ 19 h 34"/>
                    <a:gd name="T14" fmla="*/ 15 w 37"/>
                    <a:gd name="T15" fmla="*/ 19 h 34"/>
                    <a:gd name="T16" fmla="*/ 17 w 37"/>
                    <a:gd name="T17" fmla="*/ 28 h 34"/>
                    <a:gd name="T18" fmla="*/ 25 w 37"/>
                    <a:gd name="T19" fmla="*/ 26 h 34"/>
                    <a:gd name="T20" fmla="*/ 23 w 37"/>
                    <a:gd name="T21" fmla="*/ 18 h 34"/>
                    <a:gd name="T22" fmla="*/ 31 w 37"/>
                    <a:gd name="T23" fmla="*/ 16 h 34"/>
                    <a:gd name="T24" fmla="*/ 28 w 37"/>
                    <a:gd name="T25" fmla="*/ 7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7" h="34">
                      <a:moveTo>
                        <a:pt x="28" y="7"/>
                      </a:moveTo>
                      <a:cubicBezTo>
                        <a:pt x="26" y="7"/>
                        <a:pt x="23" y="8"/>
                        <a:pt x="21" y="8"/>
                      </a:cubicBezTo>
                      <a:cubicBezTo>
                        <a:pt x="20" y="7"/>
                        <a:pt x="19" y="5"/>
                        <a:pt x="19" y="4"/>
                      </a:cubicBezTo>
                      <a:cubicBezTo>
                        <a:pt x="18" y="0"/>
                        <a:pt x="12" y="1"/>
                        <a:pt x="13" y="5"/>
                      </a:cubicBezTo>
                      <a:cubicBezTo>
                        <a:pt x="13" y="7"/>
                        <a:pt x="13" y="9"/>
                        <a:pt x="13" y="10"/>
                      </a:cubicBezTo>
                      <a:cubicBezTo>
                        <a:pt x="10" y="11"/>
                        <a:pt x="6" y="13"/>
                        <a:pt x="2" y="14"/>
                      </a:cubicBezTo>
                      <a:cubicBezTo>
                        <a:pt x="0" y="15"/>
                        <a:pt x="1" y="19"/>
                        <a:pt x="4" y="19"/>
                      </a:cubicBezTo>
                      <a:cubicBezTo>
                        <a:pt x="7" y="20"/>
                        <a:pt x="11" y="19"/>
                        <a:pt x="15" y="19"/>
                      </a:cubicBezTo>
                      <a:cubicBezTo>
                        <a:pt x="15" y="22"/>
                        <a:pt x="16" y="25"/>
                        <a:pt x="17" y="28"/>
                      </a:cubicBezTo>
                      <a:cubicBezTo>
                        <a:pt x="18" y="34"/>
                        <a:pt x="27" y="31"/>
                        <a:pt x="25" y="26"/>
                      </a:cubicBezTo>
                      <a:cubicBezTo>
                        <a:pt x="25" y="23"/>
                        <a:pt x="24" y="21"/>
                        <a:pt x="23" y="18"/>
                      </a:cubicBezTo>
                      <a:cubicBezTo>
                        <a:pt x="26" y="17"/>
                        <a:pt x="28" y="17"/>
                        <a:pt x="31" y="16"/>
                      </a:cubicBezTo>
                      <a:cubicBezTo>
                        <a:pt x="37" y="14"/>
                        <a:pt x="34" y="6"/>
                        <a:pt x="28" y="7"/>
                      </a:cubicBezTo>
                      <a:close/>
                    </a:path>
                  </a:pathLst>
                </a:custGeom>
                <a:solidFill>
                  <a:srgbClr val="4442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88EFB1C-E648-B7A2-BD44-BD8B5C6EFE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1322" y="1391546"/>
            <a:ext cx="4648619" cy="511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57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2">
            <a:extLst>
              <a:ext uri="{FF2B5EF4-FFF2-40B4-BE49-F238E27FC236}">
                <a16:creationId xmlns:a16="http://schemas.microsoft.com/office/drawing/2014/main" id="{738AAEEC-2A41-2875-A3AE-80FA281F76C0}"/>
              </a:ext>
            </a:extLst>
          </p:cNvPr>
          <p:cNvGrpSpPr/>
          <p:nvPr/>
        </p:nvGrpSpPr>
        <p:grpSpPr>
          <a:xfrm>
            <a:off x="0" y="6109909"/>
            <a:ext cx="12191999" cy="783792"/>
            <a:chOff x="-223793" y="6027003"/>
            <a:chExt cx="12515307" cy="830998"/>
          </a:xfrm>
        </p:grpSpPr>
        <p:pic>
          <p:nvPicPr>
            <p:cNvPr id="12" name="图片 3">
              <a:extLst>
                <a:ext uri="{FF2B5EF4-FFF2-40B4-BE49-F238E27FC236}">
                  <a16:creationId xmlns:a16="http://schemas.microsoft.com/office/drawing/2014/main" id="{19123ED0-E8F7-7C51-7A6F-AB2FBEA6D7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9918" y="6161352"/>
              <a:ext cx="1778001" cy="683759"/>
            </a:xfrm>
            <a:prstGeom prst="rect">
              <a:avLst/>
            </a:prstGeom>
          </p:spPr>
        </p:pic>
        <p:pic>
          <p:nvPicPr>
            <p:cNvPr id="13" name="图片 4">
              <a:extLst>
                <a:ext uri="{FF2B5EF4-FFF2-40B4-BE49-F238E27FC236}">
                  <a16:creationId xmlns:a16="http://schemas.microsoft.com/office/drawing/2014/main" id="{84D0898A-7487-AD2A-85DE-D1E1B3AAF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23943" y="6145230"/>
              <a:ext cx="1778001" cy="683759"/>
            </a:xfrm>
            <a:prstGeom prst="rect">
              <a:avLst/>
            </a:prstGeom>
          </p:spPr>
        </p:pic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25872AA2-80DD-38E7-1CAE-63A2EEA30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23793" y="6159753"/>
              <a:ext cx="1778001" cy="683759"/>
            </a:xfrm>
            <a:prstGeom prst="rect">
              <a:avLst/>
            </a:prstGeom>
          </p:spPr>
        </p:pic>
        <p:pic>
          <p:nvPicPr>
            <p:cNvPr id="15" name="图片 7">
              <a:extLst>
                <a:ext uri="{FF2B5EF4-FFF2-40B4-BE49-F238E27FC236}">
                  <a16:creationId xmlns:a16="http://schemas.microsoft.com/office/drawing/2014/main" id="{12264BF8-DF92-2A4B-74BD-1B08A1E1D0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07387" y="6133429"/>
              <a:ext cx="1884127" cy="724572"/>
            </a:xfrm>
            <a:prstGeom prst="rect">
              <a:avLst/>
            </a:prstGeom>
          </p:spPr>
        </p:pic>
        <p:pic>
          <p:nvPicPr>
            <p:cNvPr id="16" name="图片 8">
              <a:extLst>
                <a:ext uri="{FF2B5EF4-FFF2-40B4-BE49-F238E27FC236}">
                  <a16:creationId xmlns:a16="http://schemas.microsoft.com/office/drawing/2014/main" id="{84A4C87B-B9B7-DE0A-70CD-0C595C7C1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90134" y="6353420"/>
              <a:ext cx="1278560" cy="491691"/>
            </a:xfrm>
            <a:prstGeom prst="rect">
              <a:avLst/>
            </a:prstGeom>
          </p:spPr>
        </p:pic>
        <p:pic>
          <p:nvPicPr>
            <p:cNvPr id="17" name="图片 9">
              <a:extLst>
                <a:ext uri="{FF2B5EF4-FFF2-40B4-BE49-F238E27FC236}">
                  <a16:creationId xmlns:a16="http://schemas.microsoft.com/office/drawing/2014/main" id="{5E56530C-F424-E3C0-09FE-DBE1700A7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89781" y="6027003"/>
              <a:ext cx="2160868" cy="830997"/>
            </a:xfrm>
            <a:prstGeom prst="rect">
              <a:avLst/>
            </a:prstGeom>
          </p:spPr>
        </p:pic>
        <p:pic>
          <p:nvPicPr>
            <p:cNvPr id="18" name="图片 10">
              <a:extLst>
                <a:ext uri="{FF2B5EF4-FFF2-40B4-BE49-F238E27FC236}">
                  <a16:creationId xmlns:a16="http://schemas.microsoft.com/office/drawing/2014/main" id="{C24F2D46-7748-10F8-E805-3AA30DCE9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45235" y="6304742"/>
              <a:ext cx="1326871" cy="51027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0CB02DE-3074-60F9-010A-CF5BB14D8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7350" y="904875"/>
            <a:ext cx="9296400" cy="46936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6002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99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589364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384" y="252730"/>
            <a:ext cx="8653780" cy="1165013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5295053" y="2552701"/>
            <a:ext cx="1188720" cy="972820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000000"/>
              </a:solidFill>
              <a:latin typeface="Arial"/>
              <a:sym typeface="Arial" panose="020B0604020202020204"/>
            </a:endParaRPr>
          </a:p>
        </p:txBody>
      </p:sp>
      <p:pic>
        <p:nvPicPr>
          <p:cNvPr id="106" name="Picture 105"/>
          <p:cNvPicPr/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7786" t="9938" r="21295" b="11346"/>
          <a:stretch>
            <a:fillRect/>
          </a:stretch>
        </p:blipFill>
        <p:spPr>
          <a:xfrm>
            <a:off x="4593167" y="1882141"/>
            <a:ext cx="2811780" cy="46964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05E4233E-7335-4FC6-BCA5-E7F73D14668F}"/>
              </a:ext>
            </a:extLst>
          </p:cNvPr>
          <p:cNvSpPr/>
          <p:nvPr/>
        </p:nvSpPr>
        <p:spPr>
          <a:xfrm>
            <a:off x="7995919" y="1488474"/>
            <a:ext cx="3003005" cy="2336679"/>
          </a:xfrm>
          <a:prstGeom prst="cloudCallout">
            <a:avLst>
              <a:gd name="adj1" fmla="val -82054"/>
              <a:gd name="adj2" fmla="val 6746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Arial"/>
              <a:sym typeface="Arial" panose="020B0604020202020204"/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FA305014-0F5F-45B8-B4DD-51A2507CE909}"/>
              </a:ext>
            </a:extLst>
          </p:cNvPr>
          <p:cNvSpPr/>
          <p:nvPr/>
        </p:nvSpPr>
        <p:spPr>
          <a:xfrm>
            <a:off x="1162959" y="1784774"/>
            <a:ext cx="3003005" cy="2336679"/>
          </a:xfrm>
          <a:prstGeom prst="cloudCallout">
            <a:avLst>
              <a:gd name="adj1" fmla="val 76095"/>
              <a:gd name="adj2" fmla="val 7050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Arial"/>
              <a:sym typeface="Arial" panose="020B0604020202020204"/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D8D3C47-8745-0044-9B56-94BDE7E8A9B2}"/>
              </a:ext>
            </a:extLst>
          </p:cNvPr>
          <p:cNvGrpSpPr/>
          <p:nvPr/>
        </p:nvGrpSpPr>
        <p:grpSpPr>
          <a:xfrm>
            <a:off x="262568" y="168455"/>
            <a:ext cx="10637379" cy="919611"/>
            <a:chOff x="262568" y="168455"/>
            <a:chExt cx="10637379" cy="919611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D5A1D2CF-8A82-4D08-88C5-01C12D9A9EF9}"/>
                </a:ext>
              </a:extLst>
            </p:cNvPr>
            <p:cNvSpPr/>
            <p:nvPr/>
          </p:nvSpPr>
          <p:spPr>
            <a:xfrm>
              <a:off x="1835142" y="168455"/>
              <a:ext cx="9064805" cy="9196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13335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2.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Chơi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trò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chơi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“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Đoán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nghề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Times New Roman" panose="02020603050405020304" pitchFamily="18" charset="0"/>
                  <a:cs typeface="+mn-cs"/>
                </a:rPr>
                <a:t>”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53B4447F-0ABC-4CCC-BF2F-F620C30C0432}"/>
                </a:ext>
              </a:extLst>
            </p:cNvPr>
            <p:cNvGrpSpPr/>
            <p:nvPr/>
          </p:nvGrpSpPr>
          <p:grpSpPr>
            <a:xfrm>
              <a:off x="262568" y="285919"/>
              <a:ext cx="496249" cy="430670"/>
              <a:chOff x="2409629" y="1585566"/>
              <a:chExt cx="1594027" cy="1608784"/>
            </a:xfrm>
          </p:grpSpPr>
          <p:sp>
            <p:nvSpPr>
              <p:cNvPr id="26" name="Freeform 28">
                <a:extLst>
                  <a:ext uri="{FF2B5EF4-FFF2-40B4-BE49-F238E27FC236}">
                    <a16:creationId xmlns:a16="http://schemas.microsoft.com/office/drawing/2014/main" id="{690E3B74-BD08-4CF5-BCBB-F032133B3B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09629" y="1620004"/>
                <a:ext cx="1594027" cy="1485788"/>
              </a:xfrm>
              <a:custGeom>
                <a:avLst/>
                <a:gdLst>
                  <a:gd name="T0" fmla="*/ 252 w 274"/>
                  <a:gd name="T1" fmla="*/ 116 h 255"/>
                  <a:gd name="T2" fmla="*/ 252 w 274"/>
                  <a:gd name="T3" fmla="*/ 88 h 255"/>
                  <a:gd name="T4" fmla="*/ 237 w 274"/>
                  <a:gd name="T5" fmla="*/ 79 h 255"/>
                  <a:gd name="T6" fmla="*/ 172 w 274"/>
                  <a:gd name="T7" fmla="*/ 128 h 255"/>
                  <a:gd name="T8" fmla="*/ 223 w 274"/>
                  <a:gd name="T9" fmla="*/ 53 h 255"/>
                  <a:gd name="T10" fmla="*/ 211 w 274"/>
                  <a:gd name="T11" fmla="*/ 60 h 255"/>
                  <a:gd name="T12" fmla="*/ 148 w 274"/>
                  <a:gd name="T13" fmla="*/ 86 h 255"/>
                  <a:gd name="T14" fmla="*/ 176 w 274"/>
                  <a:gd name="T15" fmla="*/ 41 h 255"/>
                  <a:gd name="T16" fmla="*/ 180 w 274"/>
                  <a:gd name="T17" fmla="*/ 32 h 255"/>
                  <a:gd name="T18" fmla="*/ 132 w 274"/>
                  <a:gd name="T19" fmla="*/ 45 h 255"/>
                  <a:gd name="T20" fmla="*/ 159 w 274"/>
                  <a:gd name="T21" fmla="*/ 5 h 255"/>
                  <a:gd name="T22" fmla="*/ 149 w 274"/>
                  <a:gd name="T23" fmla="*/ 9 h 255"/>
                  <a:gd name="T24" fmla="*/ 88 w 274"/>
                  <a:gd name="T25" fmla="*/ 40 h 255"/>
                  <a:gd name="T26" fmla="*/ 117 w 274"/>
                  <a:gd name="T27" fmla="*/ 11 h 255"/>
                  <a:gd name="T28" fmla="*/ 106 w 274"/>
                  <a:gd name="T29" fmla="*/ 11 h 255"/>
                  <a:gd name="T30" fmla="*/ 35 w 274"/>
                  <a:gd name="T31" fmla="*/ 65 h 255"/>
                  <a:gd name="T32" fmla="*/ 40 w 274"/>
                  <a:gd name="T33" fmla="*/ 70 h 255"/>
                  <a:gd name="T34" fmla="*/ 24 w 274"/>
                  <a:gd name="T35" fmla="*/ 84 h 255"/>
                  <a:gd name="T36" fmla="*/ 12 w 274"/>
                  <a:gd name="T37" fmla="*/ 111 h 255"/>
                  <a:gd name="T38" fmla="*/ 6 w 274"/>
                  <a:gd name="T39" fmla="*/ 131 h 255"/>
                  <a:gd name="T40" fmla="*/ 21 w 274"/>
                  <a:gd name="T41" fmla="*/ 134 h 255"/>
                  <a:gd name="T42" fmla="*/ 13 w 274"/>
                  <a:gd name="T43" fmla="*/ 155 h 255"/>
                  <a:gd name="T44" fmla="*/ 9 w 274"/>
                  <a:gd name="T45" fmla="*/ 188 h 255"/>
                  <a:gd name="T46" fmla="*/ 12 w 274"/>
                  <a:gd name="T47" fmla="*/ 191 h 255"/>
                  <a:gd name="T48" fmla="*/ 30 w 274"/>
                  <a:gd name="T49" fmla="*/ 201 h 255"/>
                  <a:gd name="T50" fmla="*/ 33 w 274"/>
                  <a:gd name="T51" fmla="*/ 229 h 255"/>
                  <a:gd name="T52" fmla="*/ 47 w 274"/>
                  <a:gd name="T53" fmla="*/ 233 h 255"/>
                  <a:gd name="T54" fmla="*/ 76 w 274"/>
                  <a:gd name="T55" fmla="*/ 233 h 255"/>
                  <a:gd name="T56" fmla="*/ 101 w 274"/>
                  <a:gd name="T57" fmla="*/ 234 h 255"/>
                  <a:gd name="T58" fmla="*/ 114 w 274"/>
                  <a:gd name="T59" fmla="*/ 246 h 255"/>
                  <a:gd name="T60" fmla="*/ 130 w 274"/>
                  <a:gd name="T61" fmla="*/ 241 h 255"/>
                  <a:gd name="T62" fmla="*/ 177 w 274"/>
                  <a:gd name="T63" fmla="*/ 231 h 255"/>
                  <a:gd name="T64" fmla="*/ 209 w 274"/>
                  <a:gd name="T65" fmla="*/ 202 h 255"/>
                  <a:gd name="T66" fmla="*/ 236 w 274"/>
                  <a:gd name="T67" fmla="*/ 193 h 255"/>
                  <a:gd name="T68" fmla="*/ 254 w 274"/>
                  <a:gd name="T69" fmla="*/ 159 h 255"/>
                  <a:gd name="T70" fmla="*/ 269 w 274"/>
                  <a:gd name="T71" fmla="*/ 125 h 255"/>
                  <a:gd name="T72" fmla="*/ 35 w 274"/>
                  <a:gd name="T73" fmla="*/ 145 h 255"/>
                  <a:gd name="T74" fmla="*/ 144 w 274"/>
                  <a:gd name="T75" fmla="*/ 53 h 255"/>
                  <a:gd name="T76" fmla="*/ 61 w 274"/>
                  <a:gd name="T77" fmla="*/ 129 h 255"/>
                  <a:gd name="T78" fmla="*/ 41 w 274"/>
                  <a:gd name="T79" fmla="*/ 80 h 255"/>
                  <a:gd name="T80" fmla="*/ 29 w 274"/>
                  <a:gd name="T81" fmla="*/ 95 h 255"/>
                  <a:gd name="T82" fmla="*/ 122 w 274"/>
                  <a:gd name="T83" fmla="*/ 26 h 255"/>
                  <a:gd name="T84" fmla="*/ 122 w 274"/>
                  <a:gd name="T85" fmla="*/ 26 h 255"/>
                  <a:gd name="T86" fmla="*/ 62 w 274"/>
                  <a:gd name="T87" fmla="*/ 48 h 255"/>
                  <a:gd name="T88" fmla="*/ 87 w 274"/>
                  <a:gd name="T89" fmla="*/ 27 h 255"/>
                  <a:gd name="T90" fmla="*/ 31 w 274"/>
                  <a:gd name="T91" fmla="*/ 109 h 255"/>
                  <a:gd name="T92" fmla="*/ 34 w 274"/>
                  <a:gd name="T93" fmla="*/ 114 h 255"/>
                  <a:gd name="T94" fmla="*/ 19 w 274"/>
                  <a:gd name="T95" fmla="*/ 170 h 255"/>
                  <a:gd name="T96" fmla="*/ 36 w 274"/>
                  <a:gd name="T97" fmla="*/ 157 h 255"/>
                  <a:gd name="T98" fmla="*/ 19 w 274"/>
                  <a:gd name="T99" fmla="*/ 170 h 255"/>
                  <a:gd name="T100" fmla="*/ 43 w 274"/>
                  <a:gd name="T101" fmla="*/ 173 h 255"/>
                  <a:gd name="T102" fmla="*/ 43 w 274"/>
                  <a:gd name="T103" fmla="*/ 182 h 255"/>
                  <a:gd name="T104" fmla="*/ 48 w 274"/>
                  <a:gd name="T105" fmla="*/ 204 h 255"/>
                  <a:gd name="T106" fmla="*/ 63 w 274"/>
                  <a:gd name="T107" fmla="*/ 188 h 255"/>
                  <a:gd name="T108" fmla="*/ 48 w 274"/>
                  <a:gd name="T109" fmla="*/ 204 h 255"/>
                  <a:gd name="T110" fmla="*/ 100 w 274"/>
                  <a:gd name="T111" fmla="*/ 201 h 255"/>
                  <a:gd name="T112" fmla="*/ 70 w 274"/>
                  <a:gd name="T113" fmla="*/ 210 h 255"/>
                  <a:gd name="T114" fmla="*/ 123 w 274"/>
                  <a:gd name="T115" fmla="*/ 220 h 255"/>
                  <a:gd name="T116" fmla="*/ 155 w 274"/>
                  <a:gd name="T117" fmla="*/ 194 h 255"/>
                  <a:gd name="T118" fmla="*/ 123 w 274"/>
                  <a:gd name="T119" fmla="*/ 220 h 255"/>
                  <a:gd name="T120" fmla="*/ 169 w 274"/>
                  <a:gd name="T121" fmla="*/ 215 h 255"/>
                  <a:gd name="T122" fmla="*/ 165 w 274"/>
                  <a:gd name="T123" fmla="*/ 211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74" h="255">
                    <a:moveTo>
                      <a:pt x="256" y="113"/>
                    </a:moveTo>
                    <a:cubicBezTo>
                      <a:pt x="255" y="114"/>
                      <a:pt x="253" y="115"/>
                      <a:pt x="252" y="116"/>
                    </a:cubicBezTo>
                    <a:cubicBezTo>
                      <a:pt x="256" y="111"/>
                      <a:pt x="260" y="106"/>
                      <a:pt x="265" y="100"/>
                    </a:cubicBezTo>
                    <a:cubicBezTo>
                      <a:pt x="272" y="92"/>
                      <a:pt x="260" y="79"/>
                      <a:pt x="252" y="88"/>
                    </a:cubicBezTo>
                    <a:cubicBezTo>
                      <a:pt x="251" y="88"/>
                      <a:pt x="251" y="88"/>
                      <a:pt x="251" y="88"/>
                    </a:cubicBezTo>
                    <a:cubicBezTo>
                      <a:pt x="254" y="81"/>
                      <a:pt x="243" y="75"/>
                      <a:pt x="237" y="79"/>
                    </a:cubicBezTo>
                    <a:cubicBezTo>
                      <a:pt x="234" y="77"/>
                      <a:pt x="229" y="76"/>
                      <a:pt x="226" y="80"/>
                    </a:cubicBezTo>
                    <a:cubicBezTo>
                      <a:pt x="208" y="96"/>
                      <a:pt x="189" y="112"/>
                      <a:pt x="172" y="128"/>
                    </a:cubicBezTo>
                    <a:cubicBezTo>
                      <a:pt x="193" y="107"/>
                      <a:pt x="214" y="86"/>
                      <a:pt x="235" y="65"/>
                    </a:cubicBezTo>
                    <a:cubicBezTo>
                      <a:pt x="243" y="57"/>
                      <a:pt x="231" y="47"/>
                      <a:pt x="223" y="53"/>
                    </a:cubicBezTo>
                    <a:cubicBezTo>
                      <a:pt x="213" y="62"/>
                      <a:pt x="202" y="70"/>
                      <a:pt x="192" y="78"/>
                    </a:cubicBezTo>
                    <a:cubicBezTo>
                      <a:pt x="198" y="72"/>
                      <a:pt x="204" y="66"/>
                      <a:pt x="211" y="60"/>
                    </a:cubicBezTo>
                    <a:cubicBezTo>
                      <a:pt x="217" y="54"/>
                      <a:pt x="208" y="42"/>
                      <a:pt x="201" y="47"/>
                    </a:cubicBezTo>
                    <a:cubicBezTo>
                      <a:pt x="184" y="60"/>
                      <a:pt x="166" y="73"/>
                      <a:pt x="148" y="86"/>
                    </a:cubicBezTo>
                    <a:cubicBezTo>
                      <a:pt x="160" y="74"/>
                      <a:pt x="173" y="62"/>
                      <a:pt x="186" y="51"/>
                    </a:cubicBezTo>
                    <a:cubicBezTo>
                      <a:pt x="193" y="45"/>
                      <a:pt x="183" y="35"/>
                      <a:pt x="176" y="41"/>
                    </a:cubicBezTo>
                    <a:cubicBezTo>
                      <a:pt x="171" y="46"/>
                      <a:pt x="165" y="50"/>
                      <a:pt x="159" y="54"/>
                    </a:cubicBezTo>
                    <a:cubicBezTo>
                      <a:pt x="166" y="47"/>
                      <a:pt x="173" y="39"/>
                      <a:pt x="180" y="32"/>
                    </a:cubicBezTo>
                    <a:cubicBezTo>
                      <a:pt x="185" y="26"/>
                      <a:pt x="179" y="19"/>
                      <a:pt x="172" y="22"/>
                    </a:cubicBezTo>
                    <a:cubicBezTo>
                      <a:pt x="159" y="29"/>
                      <a:pt x="145" y="36"/>
                      <a:pt x="132" y="45"/>
                    </a:cubicBezTo>
                    <a:cubicBezTo>
                      <a:pt x="144" y="34"/>
                      <a:pt x="155" y="23"/>
                      <a:pt x="166" y="12"/>
                    </a:cubicBezTo>
                    <a:cubicBezTo>
                      <a:pt x="171" y="8"/>
                      <a:pt x="164" y="1"/>
                      <a:pt x="159" y="5"/>
                    </a:cubicBezTo>
                    <a:cubicBezTo>
                      <a:pt x="151" y="11"/>
                      <a:pt x="143" y="17"/>
                      <a:pt x="135" y="23"/>
                    </a:cubicBezTo>
                    <a:cubicBezTo>
                      <a:pt x="140" y="18"/>
                      <a:pt x="145" y="13"/>
                      <a:pt x="149" y="9"/>
                    </a:cubicBezTo>
                    <a:cubicBezTo>
                      <a:pt x="152" y="6"/>
                      <a:pt x="148" y="0"/>
                      <a:pt x="144" y="3"/>
                    </a:cubicBezTo>
                    <a:cubicBezTo>
                      <a:pt x="126" y="14"/>
                      <a:pt x="107" y="26"/>
                      <a:pt x="88" y="40"/>
                    </a:cubicBezTo>
                    <a:cubicBezTo>
                      <a:pt x="93" y="35"/>
                      <a:pt x="97" y="30"/>
                      <a:pt x="102" y="25"/>
                    </a:cubicBezTo>
                    <a:cubicBezTo>
                      <a:pt x="107" y="20"/>
                      <a:pt x="112" y="16"/>
                      <a:pt x="117" y="11"/>
                    </a:cubicBezTo>
                    <a:cubicBezTo>
                      <a:pt x="120" y="8"/>
                      <a:pt x="115" y="3"/>
                      <a:pt x="112" y="6"/>
                    </a:cubicBezTo>
                    <a:cubicBezTo>
                      <a:pt x="110" y="8"/>
                      <a:pt x="108" y="10"/>
                      <a:pt x="106" y="11"/>
                    </a:cubicBezTo>
                    <a:cubicBezTo>
                      <a:pt x="106" y="11"/>
                      <a:pt x="106" y="11"/>
                      <a:pt x="106" y="11"/>
                    </a:cubicBezTo>
                    <a:cubicBezTo>
                      <a:pt x="78" y="22"/>
                      <a:pt x="53" y="42"/>
                      <a:pt x="35" y="65"/>
                    </a:cubicBezTo>
                    <a:cubicBezTo>
                      <a:pt x="32" y="68"/>
                      <a:pt x="35" y="72"/>
                      <a:pt x="39" y="70"/>
                    </a:cubicBezTo>
                    <a:cubicBezTo>
                      <a:pt x="40" y="70"/>
                      <a:pt x="40" y="70"/>
                      <a:pt x="40" y="70"/>
                    </a:cubicBezTo>
                    <a:cubicBezTo>
                      <a:pt x="38" y="71"/>
                      <a:pt x="37" y="73"/>
                      <a:pt x="35" y="75"/>
                    </a:cubicBezTo>
                    <a:cubicBezTo>
                      <a:pt x="32" y="78"/>
                      <a:pt x="28" y="81"/>
                      <a:pt x="24" y="84"/>
                    </a:cubicBezTo>
                    <a:cubicBezTo>
                      <a:pt x="23" y="85"/>
                      <a:pt x="24" y="87"/>
                      <a:pt x="25" y="88"/>
                    </a:cubicBezTo>
                    <a:cubicBezTo>
                      <a:pt x="20" y="95"/>
                      <a:pt x="16" y="103"/>
                      <a:pt x="12" y="111"/>
                    </a:cubicBezTo>
                    <a:cubicBezTo>
                      <a:pt x="11" y="113"/>
                      <a:pt x="13" y="115"/>
                      <a:pt x="15" y="116"/>
                    </a:cubicBezTo>
                    <a:cubicBezTo>
                      <a:pt x="12" y="121"/>
                      <a:pt x="9" y="126"/>
                      <a:pt x="6" y="131"/>
                    </a:cubicBezTo>
                    <a:cubicBezTo>
                      <a:pt x="4" y="136"/>
                      <a:pt x="8" y="141"/>
                      <a:pt x="13" y="138"/>
                    </a:cubicBezTo>
                    <a:cubicBezTo>
                      <a:pt x="16" y="137"/>
                      <a:pt x="18" y="135"/>
                      <a:pt x="21" y="134"/>
                    </a:cubicBezTo>
                    <a:cubicBezTo>
                      <a:pt x="18" y="140"/>
                      <a:pt x="15" y="145"/>
                      <a:pt x="13" y="151"/>
                    </a:cubicBezTo>
                    <a:cubicBezTo>
                      <a:pt x="12" y="152"/>
                      <a:pt x="12" y="153"/>
                      <a:pt x="13" y="155"/>
                    </a:cubicBezTo>
                    <a:cubicBezTo>
                      <a:pt x="8" y="163"/>
                      <a:pt x="4" y="171"/>
                      <a:pt x="1" y="180"/>
                    </a:cubicBezTo>
                    <a:cubicBezTo>
                      <a:pt x="0" y="185"/>
                      <a:pt x="5" y="190"/>
                      <a:pt x="9" y="188"/>
                    </a:cubicBezTo>
                    <a:cubicBezTo>
                      <a:pt x="11" y="188"/>
                      <a:pt x="13" y="187"/>
                      <a:pt x="15" y="186"/>
                    </a:cubicBezTo>
                    <a:cubicBezTo>
                      <a:pt x="14" y="188"/>
                      <a:pt x="13" y="190"/>
                      <a:pt x="12" y="191"/>
                    </a:cubicBezTo>
                    <a:cubicBezTo>
                      <a:pt x="9" y="196"/>
                      <a:pt x="13" y="203"/>
                      <a:pt x="18" y="203"/>
                    </a:cubicBezTo>
                    <a:cubicBezTo>
                      <a:pt x="22" y="203"/>
                      <a:pt x="26" y="202"/>
                      <a:pt x="30" y="201"/>
                    </a:cubicBezTo>
                    <a:cubicBezTo>
                      <a:pt x="27" y="207"/>
                      <a:pt x="25" y="212"/>
                      <a:pt x="22" y="218"/>
                    </a:cubicBezTo>
                    <a:cubicBezTo>
                      <a:pt x="19" y="226"/>
                      <a:pt x="25" y="232"/>
                      <a:pt x="33" y="229"/>
                    </a:cubicBezTo>
                    <a:cubicBezTo>
                      <a:pt x="38" y="227"/>
                      <a:pt x="43" y="224"/>
                      <a:pt x="48" y="222"/>
                    </a:cubicBezTo>
                    <a:cubicBezTo>
                      <a:pt x="48" y="225"/>
                      <a:pt x="47" y="229"/>
                      <a:pt x="47" y="233"/>
                    </a:cubicBezTo>
                    <a:cubicBezTo>
                      <a:pt x="47" y="238"/>
                      <a:pt x="53" y="243"/>
                      <a:pt x="58" y="241"/>
                    </a:cubicBezTo>
                    <a:cubicBezTo>
                      <a:pt x="64" y="239"/>
                      <a:pt x="70" y="236"/>
                      <a:pt x="76" y="233"/>
                    </a:cubicBezTo>
                    <a:cubicBezTo>
                      <a:pt x="76" y="239"/>
                      <a:pt x="84" y="243"/>
                      <a:pt x="89" y="240"/>
                    </a:cubicBezTo>
                    <a:cubicBezTo>
                      <a:pt x="93" y="238"/>
                      <a:pt x="97" y="236"/>
                      <a:pt x="101" y="234"/>
                    </a:cubicBezTo>
                    <a:cubicBezTo>
                      <a:pt x="100" y="235"/>
                      <a:pt x="100" y="236"/>
                      <a:pt x="100" y="238"/>
                    </a:cubicBezTo>
                    <a:cubicBezTo>
                      <a:pt x="99" y="245"/>
                      <a:pt x="108" y="248"/>
                      <a:pt x="114" y="246"/>
                    </a:cubicBezTo>
                    <a:cubicBezTo>
                      <a:pt x="120" y="243"/>
                      <a:pt x="126" y="239"/>
                      <a:pt x="132" y="235"/>
                    </a:cubicBezTo>
                    <a:cubicBezTo>
                      <a:pt x="131" y="237"/>
                      <a:pt x="130" y="239"/>
                      <a:pt x="130" y="241"/>
                    </a:cubicBezTo>
                    <a:cubicBezTo>
                      <a:pt x="127" y="247"/>
                      <a:pt x="135" y="255"/>
                      <a:pt x="141" y="252"/>
                    </a:cubicBezTo>
                    <a:cubicBezTo>
                      <a:pt x="154" y="247"/>
                      <a:pt x="166" y="240"/>
                      <a:pt x="177" y="231"/>
                    </a:cubicBezTo>
                    <a:cubicBezTo>
                      <a:pt x="179" y="231"/>
                      <a:pt x="181" y="230"/>
                      <a:pt x="182" y="229"/>
                    </a:cubicBezTo>
                    <a:cubicBezTo>
                      <a:pt x="192" y="220"/>
                      <a:pt x="201" y="211"/>
                      <a:pt x="209" y="202"/>
                    </a:cubicBezTo>
                    <a:cubicBezTo>
                      <a:pt x="212" y="205"/>
                      <a:pt x="216" y="206"/>
                      <a:pt x="220" y="203"/>
                    </a:cubicBezTo>
                    <a:cubicBezTo>
                      <a:pt x="226" y="200"/>
                      <a:pt x="231" y="196"/>
                      <a:pt x="236" y="193"/>
                    </a:cubicBezTo>
                    <a:cubicBezTo>
                      <a:pt x="242" y="189"/>
                      <a:pt x="242" y="182"/>
                      <a:pt x="238" y="178"/>
                    </a:cubicBezTo>
                    <a:cubicBezTo>
                      <a:pt x="243" y="172"/>
                      <a:pt x="248" y="165"/>
                      <a:pt x="254" y="159"/>
                    </a:cubicBezTo>
                    <a:cubicBezTo>
                      <a:pt x="259" y="155"/>
                      <a:pt x="257" y="149"/>
                      <a:pt x="254" y="146"/>
                    </a:cubicBezTo>
                    <a:cubicBezTo>
                      <a:pt x="259" y="139"/>
                      <a:pt x="264" y="132"/>
                      <a:pt x="269" y="125"/>
                    </a:cubicBezTo>
                    <a:cubicBezTo>
                      <a:pt x="274" y="118"/>
                      <a:pt x="264" y="107"/>
                      <a:pt x="256" y="113"/>
                    </a:cubicBezTo>
                    <a:close/>
                    <a:moveTo>
                      <a:pt x="35" y="145"/>
                    </a:moveTo>
                    <a:cubicBezTo>
                      <a:pt x="48" y="127"/>
                      <a:pt x="66" y="111"/>
                      <a:pt x="82" y="97"/>
                    </a:cubicBezTo>
                    <a:cubicBezTo>
                      <a:pt x="101" y="81"/>
                      <a:pt x="122" y="66"/>
                      <a:pt x="144" y="53"/>
                    </a:cubicBezTo>
                    <a:cubicBezTo>
                      <a:pt x="131" y="66"/>
                      <a:pt x="119" y="79"/>
                      <a:pt x="105" y="91"/>
                    </a:cubicBezTo>
                    <a:cubicBezTo>
                      <a:pt x="91" y="105"/>
                      <a:pt x="77" y="118"/>
                      <a:pt x="61" y="129"/>
                    </a:cubicBezTo>
                    <a:cubicBezTo>
                      <a:pt x="54" y="134"/>
                      <a:pt x="44" y="141"/>
                      <a:pt x="35" y="145"/>
                    </a:cubicBezTo>
                    <a:close/>
                    <a:moveTo>
                      <a:pt x="41" y="80"/>
                    </a:moveTo>
                    <a:cubicBezTo>
                      <a:pt x="43" y="78"/>
                      <a:pt x="45" y="77"/>
                      <a:pt x="47" y="75"/>
                    </a:cubicBezTo>
                    <a:cubicBezTo>
                      <a:pt x="41" y="81"/>
                      <a:pt x="35" y="88"/>
                      <a:pt x="29" y="95"/>
                    </a:cubicBezTo>
                    <a:cubicBezTo>
                      <a:pt x="33" y="90"/>
                      <a:pt x="37" y="85"/>
                      <a:pt x="41" y="80"/>
                    </a:cubicBezTo>
                    <a:close/>
                    <a:moveTo>
                      <a:pt x="122" y="26"/>
                    </a:moveTo>
                    <a:cubicBezTo>
                      <a:pt x="98" y="50"/>
                      <a:pt x="72" y="74"/>
                      <a:pt x="44" y="92"/>
                    </a:cubicBezTo>
                    <a:cubicBezTo>
                      <a:pt x="66" y="66"/>
                      <a:pt x="94" y="44"/>
                      <a:pt x="122" y="26"/>
                    </a:cubicBezTo>
                    <a:close/>
                    <a:moveTo>
                      <a:pt x="87" y="27"/>
                    </a:moveTo>
                    <a:cubicBezTo>
                      <a:pt x="78" y="33"/>
                      <a:pt x="70" y="40"/>
                      <a:pt x="62" y="48"/>
                    </a:cubicBezTo>
                    <a:cubicBezTo>
                      <a:pt x="59" y="50"/>
                      <a:pt x="56" y="51"/>
                      <a:pt x="54" y="53"/>
                    </a:cubicBezTo>
                    <a:cubicBezTo>
                      <a:pt x="63" y="43"/>
                      <a:pt x="74" y="34"/>
                      <a:pt x="87" y="27"/>
                    </a:cubicBezTo>
                    <a:close/>
                    <a:moveTo>
                      <a:pt x="23" y="121"/>
                    </a:moveTo>
                    <a:cubicBezTo>
                      <a:pt x="25" y="117"/>
                      <a:pt x="28" y="113"/>
                      <a:pt x="31" y="109"/>
                    </a:cubicBezTo>
                    <a:cubicBezTo>
                      <a:pt x="35" y="106"/>
                      <a:pt x="40" y="104"/>
                      <a:pt x="45" y="101"/>
                    </a:cubicBezTo>
                    <a:cubicBezTo>
                      <a:pt x="41" y="105"/>
                      <a:pt x="37" y="110"/>
                      <a:pt x="34" y="114"/>
                    </a:cubicBezTo>
                    <a:cubicBezTo>
                      <a:pt x="30" y="117"/>
                      <a:pt x="26" y="119"/>
                      <a:pt x="23" y="121"/>
                    </a:cubicBezTo>
                    <a:close/>
                    <a:moveTo>
                      <a:pt x="19" y="170"/>
                    </a:moveTo>
                    <a:cubicBezTo>
                      <a:pt x="21" y="166"/>
                      <a:pt x="23" y="162"/>
                      <a:pt x="25" y="159"/>
                    </a:cubicBezTo>
                    <a:cubicBezTo>
                      <a:pt x="29" y="159"/>
                      <a:pt x="32" y="158"/>
                      <a:pt x="36" y="157"/>
                    </a:cubicBezTo>
                    <a:cubicBezTo>
                      <a:pt x="34" y="160"/>
                      <a:pt x="32" y="162"/>
                      <a:pt x="30" y="165"/>
                    </a:cubicBezTo>
                    <a:cubicBezTo>
                      <a:pt x="26" y="167"/>
                      <a:pt x="23" y="168"/>
                      <a:pt x="19" y="170"/>
                    </a:cubicBezTo>
                    <a:close/>
                    <a:moveTo>
                      <a:pt x="34" y="185"/>
                    </a:moveTo>
                    <a:cubicBezTo>
                      <a:pt x="36" y="181"/>
                      <a:pt x="39" y="177"/>
                      <a:pt x="43" y="173"/>
                    </a:cubicBezTo>
                    <a:cubicBezTo>
                      <a:pt x="47" y="170"/>
                      <a:pt x="52" y="167"/>
                      <a:pt x="57" y="164"/>
                    </a:cubicBezTo>
                    <a:cubicBezTo>
                      <a:pt x="52" y="170"/>
                      <a:pt x="47" y="176"/>
                      <a:pt x="43" y="182"/>
                    </a:cubicBezTo>
                    <a:cubicBezTo>
                      <a:pt x="40" y="183"/>
                      <a:pt x="37" y="184"/>
                      <a:pt x="34" y="185"/>
                    </a:cubicBezTo>
                    <a:close/>
                    <a:moveTo>
                      <a:pt x="48" y="204"/>
                    </a:moveTo>
                    <a:cubicBezTo>
                      <a:pt x="50" y="200"/>
                      <a:pt x="52" y="196"/>
                      <a:pt x="55" y="193"/>
                    </a:cubicBezTo>
                    <a:cubicBezTo>
                      <a:pt x="58" y="191"/>
                      <a:pt x="61" y="190"/>
                      <a:pt x="63" y="188"/>
                    </a:cubicBezTo>
                    <a:cubicBezTo>
                      <a:pt x="61" y="192"/>
                      <a:pt x="59" y="195"/>
                      <a:pt x="57" y="199"/>
                    </a:cubicBezTo>
                    <a:cubicBezTo>
                      <a:pt x="54" y="200"/>
                      <a:pt x="51" y="202"/>
                      <a:pt x="48" y="204"/>
                    </a:cubicBezTo>
                    <a:close/>
                    <a:moveTo>
                      <a:pt x="150" y="148"/>
                    </a:moveTo>
                    <a:cubicBezTo>
                      <a:pt x="133" y="165"/>
                      <a:pt x="116" y="182"/>
                      <a:pt x="100" y="201"/>
                    </a:cubicBezTo>
                    <a:cubicBezTo>
                      <a:pt x="89" y="208"/>
                      <a:pt x="78" y="214"/>
                      <a:pt x="66" y="219"/>
                    </a:cubicBezTo>
                    <a:cubicBezTo>
                      <a:pt x="67" y="216"/>
                      <a:pt x="68" y="213"/>
                      <a:pt x="70" y="210"/>
                    </a:cubicBezTo>
                    <a:cubicBezTo>
                      <a:pt x="99" y="193"/>
                      <a:pt x="125" y="171"/>
                      <a:pt x="150" y="148"/>
                    </a:cubicBezTo>
                    <a:close/>
                    <a:moveTo>
                      <a:pt x="123" y="220"/>
                    </a:moveTo>
                    <a:cubicBezTo>
                      <a:pt x="123" y="220"/>
                      <a:pt x="123" y="219"/>
                      <a:pt x="123" y="219"/>
                    </a:cubicBezTo>
                    <a:cubicBezTo>
                      <a:pt x="134" y="211"/>
                      <a:pt x="145" y="203"/>
                      <a:pt x="155" y="194"/>
                    </a:cubicBezTo>
                    <a:cubicBezTo>
                      <a:pt x="154" y="196"/>
                      <a:pt x="152" y="197"/>
                      <a:pt x="151" y="199"/>
                    </a:cubicBezTo>
                    <a:cubicBezTo>
                      <a:pt x="142" y="207"/>
                      <a:pt x="133" y="214"/>
                      <a:pt x="123" y="220"/>
                    </a:cubicBezTo>
                    <a:close/>
                    <a:moveTo>
                      <a:pt x="176" y="201"/>
                    </a:moveTo>
                    <a:cubicBezTo>
                      <a:pt x="173" y="206"/>
                      <a:pt x="171" y="210"/>
                      <a:pt x="169" y="215"/>
                    </a:cubicBezTo>
                    <a:cubicBezTo>
                      <a:pt x="165" y="218"/>
                      <a:pt x="162" y="220"/>
                      <a:pt x="158" y="223"/>
                    </a:cubicBezTo>
                    <a:cubicBezTo>
                      <a:pt x="160" y="219"/>
                      <a:pt x="162" y="215"/>
                      <a:pt x="165" y="211"/>
                    </a:cubicBezTo>
                    <a:cubicBezTo>
                      <a:pt x="169" y="208"/>
                      <a:pt x="172" y="205"/>
                      <a:pt x="176" y="201"/>
                    </a:cubicBezTo>
                    <a:close/>
                  </a:path>
                </a:pathLst>
              </a:custGeom>
              <a:solidFill>
                <a:srgbClr val="F9E7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" name="Freeform 77">
                <a:extLst>
                  <a:ext uri="{FF2B5EF4-FFF2-40B4-BE49-F238E27FC236}">
                    <a16:creationId xmlns:a16="http://schemas.microsoft.com/office/drawing/2014/main" id="{EA5684C5-3047-44B4-B5CE-37D25EEBB8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39147" y="1585566"/>
                <a:ext cx="1527607" cy="1608784"/>
              </a:xfrm>
              <a:custGeom>
                <a:avLst/>
                <a:gdLst>
                  <a:gd name="T0" fmla="*/ 245 w 263"/>
                  <a:gd name="T1" fmla="*/ 63 h 276"/>
                  <a:gd name="T2" fmla="*/ 176 w 263"/>
                  <a:gd name="T3" fmla="*/ 9 h 276"/>
                  <a:gd name="T4" fmla="*/ 169 w 263"/>
                  <a:gd name="T5" fmla="*/ 19 h 276"/>
                  <a:gd name="T6" fmla="*/ 60 w 263"/>
                  <a:gd name="T7" fmla="*/ 25 h 276"/>
                  <a:gd name="T8" fmla="*/ 0 w 263"/>
                  <a:gd name="T9" fmla="*/ 148 h 276"/>
                  <a:gd name="T10" fmla="*/ 80 w 263"/>
                  <a:gd name="T11" fmla="*/ 252 h 276"/>
                  <a:gd name="T12" fmla="*/ 256 w 263"/>
                  <a:gd name="T13" fmla="*/ 147 h 276"/>
                  <a:gd name="T14" fmla="*/ 245 w 263"/>
                  <a:gd name="T15" fmla="*/ 63 h 276"/>
                  <a:gd name="T16" fmla="*/ 181 w 263"/>
                  <a:gd name="T17" fmla="*/ 231 h 276"/>
                  <a:gd name="T18" fmla="*/ 18 w 263"/>
                  <a:gd name="T19" fmla="*/ 182 h 276"/>
                  <a:gd name="T20" fmla="*/ 50 w 263"/>
                  <a:gd name="T21" fmla="*/ 50 h 276"/>
                  <a:gd name="T22" fmla="*/ 189 w 263"/>
                  <a:gd name="T23" fmla="*/ 34 h 276"/>
                  <a:gd name="T24" fmla="*/ 190 w 263"/>
                  <a:gd name="T25" fmla="*/ 33 h 276"/>
                  <a:gd name="T26" fmla="*/ 248 w 263"/>
                  <a:gd name="T27" fmla="*/ 111 h 276"/>
                  <a:gd name="T28" fmla="*/ 181 w 263"/>
                  <a:gd name="T29" fmla="*/ 231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3" h="276">
                    <a:moveTo>
                      <a:pt x="245" y="63"/>
                    </a:moveTo>
                    <a:cubicBezTo>
                      <a:pt x="229" y="39"/>
                      <a:pt x="201" y="23"/>
                      <a:pt x="176" y="9"/>
                    </a:cubicBezTo>
                    <a:cubicBezTo>
                      <a:pt x="170" y="6"/>
                      <a:pt x="165" y="14"/>
                      <a:pt x="169" y="19"/>
                    </a:cubicBezTo>
                    <a:cubicBezTo>
                      <a:pt x="134" y="0"/>
                      <a:pt x="95" y="0"/>
                      <a:pt x="60" y="25"/>
                    </a:cubicBezTo>
                    <a:cubicBezTo>
                      <a:pt x="22" y="53"/>
                      <a:pt x="1" y="101"/>
                      <a:pt x="0" y="148"/>
                    </a:cubicBezTo>
                    <a:cubicBezTo>
                      <a:pt x="0" y="199"/>
                      <a:pt x="32" y="238"/>
                      <a:pt x="80" y="252"/>
                    </a:cubicBezTo>
                    <a:cubicBezTo>
                      <a:pt x="161" y="276"/>
                      <a:pt x="237" y="228"/>
                      <a:pt x="256" y="147"/>
                    </a:cubicBezTo>
                    <a:cubicBezTo>
                      <a:pt x="263" y="118"/>
                      <a:pt x="262" y="88"/>
                      <a:pt x="245" y="63"/>
                    </a:cubicBezTo>
                    <a:close/>
                    <a:moveTo>
                      <a:pt x="181" y="231"/>
                    </a:moveTo>
                    <a:cubicBezTo>
                      <a:pt x="128" y="263"/>
                      <a:pt x="40" y="244"/>
                      <a:pt x="18" y="182"/>
                    </a:cubicBezTo>
                    <a:cubicBezTo>
                      <a:pt x="2" y="137"/>
                      <a:pt x="20" y="84"/>
                      <a:pt x="50" y="50"/>
                    </a:cubicBezTo>
                    <a:cubicBezTo>
                      <a:pt x="88" y="6"/>
                      <a:pt x="142" y="4"/>
                      <a:pt x="189" y="34"/>
                    </a:cubicBezTo>
                    <a:cubicBezTo>
                      <a:pt x="190" y="35"/>
                      <a:pt x="191" y="34"/>
                      <a:pt x="190" y="33"/>
                    </a:cubicBezTo>
                    <a:cubicBezTo>
                      <a:pt x="219" y="52"/>
                      <a:pt x="246" y="71"/>
                      <a:pt x="248" y="111"/>
                    </a:cubicBezTo>
                    <a:cubicBezTo>
                      <a:pt x="251" y="160"/>
                      <a:pt x="222" y="207"/>
                      <a:pt x="181" y="231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1" name="组合 2">
            <a:extLst>
              <a:ext uri="{FF2B5EF4-FFF2-40B4-BE49-F238E27FC236}">
                <a16:creationId xmlns:a16="http://schemas.microsoft.com/office/drawing/2014/main" id="{738AAEEC-2A41-2875-A3AE-80FA281F76C0}"/>
              </a:ext>
            </a:extLst>
          </p:cNvPr>
          <p:cNvGrpSpPr/>
          <p:nvPr/>
        </p:nvGrpSpPr>
        <p:grpSpPr>
          <a:xfrm>
            <a:off x="0" y="6109909"/>
            <a:ext cx="12191999" cy="783792"/>
            <a:chOff x="-223793" y="6027003"/>
            <a:chExt cx="12515307" cy="830998"/>
          </a:xfrm>
        </p:grpSpPr>
        <p:pic>
          <p:nvPicPr>
            <p:cNvPr id="12" name="图片 3">
              <a:extLst>
                <a:ext uri="{FF2B5EF4-FFF2-40B4-BE49-F238E27FC236}">
                  <a16:creationId xmlns:a16="http://schemas.microsoft.com/office/drawing/2014/main" id="{19123ED0-E8F7-7C51-7A6F-AB2FBEA6D7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9918" y="6161352"/>
              <a:ext cx="1778001" cy="683759"/>
            </a:xfrm>
            <a:prstGeom prst="rect">
              <a:avLst/>
            </a:prstGeom>
          </p:spPr>
        </p:pic>
        <p:pic>
          <p:nvPicPr>
            <p:cNvPr id="13" name="图片 4">
              <a:extLst>
                <a:ext uri="{FF2B5EF4-FFF2-40B4-BE49-F238E27FC236}">
                  <a16:creationId xmlns:a16="http://schemas.microsoft.com/office/drawing/2014/main" id="{84D0898A-7487-AD2A-85DE-D1E1B3AAF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23943" y="6145230"/>
              <a:ext cx="1778001" cy="683759"/>
            </a:xfrm>
            <a:prstGeom prst="rect">
              <a:avLst/>
            </a:prstGeom>
          </p:spPr>
        </p:pic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25872AA2-80DD-38E7-1CAE-63A2EEA30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23793" y="6159753"/>
              <a:ext cx="1778001" cy="683759"/>
            </a:xfrm>
            <a:prstGeom prst="rect">
              <a:avLst/>
            </a:prstGeom>
          </p:spPr>
        </p:pic>
        <p:pic>
          <p:nvPicPr>
            <p:cNvPr id="15" name="图片 7">
              <a:extLst>
                <a:ext uri="{FF2B5EF4-FFF2-40B4-BE49-F238E27FC236}">
                  <a16:creationId xmlns:a16="http://schemas.microsoft.com/office/drawing/2014/main" id="{12264BF8-DF92-2A4B-74BD-1B08A1E1D0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07387" y="6133429"/>
              <a:ext cx="1884127" cy="724572"/>
            </a:xfrm>
            <a:prstGeom prst="rect">
              <a:avLst/>
            </a:prstGeom>
          </p:spPr>
        </p:pic>
        <p:pic>
          <p:nvPicPr>
            <p:cNvPr id="16" name="图片 8">
              <a:extLst>
                <a:ext uri="{FF2B5EF4-FFF2-40B4-BE49-F238E27FC236}">
                  <a16:creationId xmlns:a16="http://schemas.microsoft.com/office/drawing/2014/main" id="{84A4C87B-B9B7-DE0A-70CD-0C595C7C1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90134" y="6353420"/>
              <a:ext cx="1278560" cy="491691"/>
            </a:xfrm>
            <a:prstGeom prst="rect">
              <a:avLst/>
            </a:prstGeom>
          </p:spPr>
        </p:pic>
        <p:pic>
          <p:nvPicPr>
            <p:cNvPr id="17" name="图片 9">
              <a:extLst>
                <a:ext uri="{FF2B5EF4-FFF2-40B4-BE49-F238E27FC236}">
                  <a16:creationId xmlns:a16="http://schemas.microsoft.com/office/drawing/2014/main" id="{5E56530C-F424-E3C0-09FE-DBE1700A7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89781" y="6027003"/>
              <a:ext cx="2160868" cy="830997"/>
            </a:xfrm>
            <a:prstGeom prst="rect">
              <a:avLst/>
            </a:prstGeom>
          </p:spPr>
        </p:pic>
        <p:pic>
          <p:nvPicPr>
            <p:cNvPr id="18" name="图片 10">
              <a:extLst>
                <a:ext uri="{FF2B5EF4-FFF2-40B4-BE49-F238E27FC236}">
                  <a16:creationId xmlns:a16="http://schemas.microsoft.com/office/drawing/2014/main" id="{C24F2D46-7748-10F8-E805-3AA30DCE9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45235" y="6304742"/>
              <a:ext cx="1326871" cy="51027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37B77BB6-F253-78D6-553A-25F8DFFB4799}"/>
              </a:ext>
            </a:extLst>
          </p:cNvPr>
          <p:cNvGrpSpPr/>
          <p:nvPr/>
        </p:nvGrpSpPr>
        <p:grpSpPr>
          <a:xfrm>
            <a:off x="1487862" y="1830218"/>
            <a:ext cx="9998940" cy="2344040"/>
            <a:chOff x="2525360" y="1904518"/>
            <a:chExt cx="10002556" cy="1221926"/>
          </a:xfrm>
        </p:grpSpPr>
        <p:sp>
          <p:nvSpPr>
            <p:cNvPr id="3" name="Rounded Rectangle 29">
              <a:extLst>
                <a:ext uri="{FF2B5EF4-FFF2-40B4-BE49-F238E27FC236}">
                  <a16:creationId xmlns:a16="http://schemas.microsoft.com/office/drawing/2014/main" id="{D296C90F-1B69-85D5-7CF5-CC0EAA9302C4}"/>
                </a:ext>
              </a:extLst>
            </p:cNvPr>
            <p:cNvSpPr/>
            <p:nvPr/>
          </p:nvSpPr>
          <p:spPr>
            <a:xfrm>
              <a:off x="2557575" y="1918675"/>
              <a:ext cx="9970341" cy="1167207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 w="0"/>
                <a:solidFill>
                  <a:srgbClr val="E0BE6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Amperzand" panose="02040603050506020204" pitchFamily="18" charset="0"/>
                <a:ea typeface="字魂105号-简雅黑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4183EF3-D48B-ECEA-5210-29C982877538}"/>
                </a:ext>
              </a:extLst>
            </p:cNvPr>
            <p:cNvSpPr txBox="1"/>
            <p:nvPr/>
          </p:nvSpPr>
          <p:spPr>
            <a:xfrm>
              <a:off x="2525360" y="1904518"/>
              <a:ext cx="9736488" cy="1221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Mỗi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nhóm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đưa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ra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ba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đức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tính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cần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có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của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một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nghề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để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nhóm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còn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lại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1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đoán</a:t>
              </a:r>
              <a:r>
                <a:rPr kumimoji="0" 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.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Có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thể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mô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tả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thêm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về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nghề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nghiệp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đó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để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gợi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ý </a:t>
              </a: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cho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các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3100" b="1" dirty="0" err="1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bạn</a:t>
              </a:r>
              <a:r>
                <a:rPr lang="en-US" sz="3100" b="1" dirty="0">
                  <a:solidFill>
                    <a:srgbClr val="0070C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.</a:t>
              </a:r>
              <a:endParaRPr kumimoji="0" lang="vi-VN" sz="3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F515EF3-69C4-B356-9986-E09A62ABB938}"/>
              </a:ext>
            </a:extLst>
          </p:cNvPr>
          <p:cNvGrpSpPr/>
          <p:nvPr/>
        </p:nvGrpSpPr>
        <p:grpSpPr>
          <a:xfrm>
            <a:off x="4400550" y="4019550"/>
            <a:ext cx="4314825" cy="2239459"/>
            <a:chOff x="2943225" y="3287303"/>
            <a:chExt cx="6172160" cy="347653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9EEDEAC-9D84-2CC9-6754-50860B5C8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3805" y="3287303"/>
              <a:ext cx="6056222" cy="346377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E0BF42A-DBDD-DA96-6FEA-A37826AD8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43225" y="5823766"/>
              <a:ext cx="6172160" cy="9400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922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1DB96C0-FE45-3C49-D52F-6280460A92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675850"/>
              </p:ext>
            </p:extLst>
          </p:nvPr>
        </p:nvGraphicFramePr>
        <p:xfrm>
          <a:off x="2609849" y="476251"/>
          <a:ext cx="7439026" cy="5514974"/>
        </p:xfrm>
        <a:graphic>
          <a:graphicData uri="http://schemas.openxmlformats.org/drawingml/2006/table">
            <a:tbl>
              <a:tblPr firstRow="1" firstCol="1" bandRow="1">
                <a:tableStyleId>{775DCB02-9BB8-47FD-8907-85C794F793BA}</a:tableStyleId>
              </a:tblPr>
              <a:tblGrid>
                <a:gridCol w="3719513">
                  <a:extLst>
                    <a:ext uri="{9D8B030D-6E8A-4147-A177-3AD203B41FA5}">
                      <a16:colId xmlns:a16="http://schemas.microsoft.com/office/drawing/2014/main" val="1958223952"/>
                    </a:ext>
                  </a:extLst>
                </a:gridCol>
                <a:gridCol w="3719513">
                  <a:extLst>
                    <a:ext uri="{9D8B030D-6E8A-4147-A177-3AD203B41FA5}">
                      <a16:colId xmlns:a16="http://schemas.microsoft.com/office/drawing/2014/main" val="4181957162"/>
                    </a:ext>
                  </a:extLst>
                </a:gridCol>
              </a:tblGrid>
              <a:tr h="5514974">
                <a:tc>
                  <a:txBody>
                    <a:bodyPr/>
                    <a:lstStyle/>
                    <a:p>
                      <a:pPr marL="0" marR="0" indent="4445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“</a:t>
                      </a:r>
                      <a:r>
                        <a:rPr lang="en-US" sz="3600" dirty="0" err="1">
                          <a:effectLst/>
                        </a:rPr>
                        <a:t>Một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en-US" sz="3600" dirty="0" err="1">
                          <a:effectLst/>
                        </a:rPr>
                        <a:t>tay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en-US" sz="3600" dirty="0" err="1">
                          <a:effectLst/>
                        </a:rPr>
                        <a:t>đẹp</a:t>
                      </a:r>
                      <a:r>
                        <a:rPr lang="en-US" sz="3600" dirty="0">
                          <a:effectLst/>
                        </a:rPr>
                        <a:t>                </a:t>
                      </a:r>
                    </a:p>
                    <a:p>
                      <a:pPr marL="0" marR="0" indent="4445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 Hai </a:t>
                      </a:r>
                      <a:r>
                        <a:rPr lang="en-US" sz="3600" dirty="0" err="1">
                          <a:effectLst/>
                        </a:rPr>
                        <a:t>tay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en-US" sz="3600" dirty="0" err="1">
                          <a:effectLst/>
                        </a:rPr>
                        <a:t>đẹp</a:t>
                      </a:r>
                      <a:endParaRPr lang="en-US" sz="3600" dirty="0">
                        <a:effectLst/>
                      </a:endParaRPr>
                    </a:p>
                    <a:p>
                      <a:pPr marL="0" marR="0" indent="4445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Tay </a:t>
                      </a:r>
                      <a:r>
                        <a:rPr lang="en-US" sz="3600" dirty="0" err="1">
                          <a:effectLst/>
                        </a:rPr>
                        <a:t>dệt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en-US" sz="3600" dirty="0" err="1">
                          <a:effectLst/>
                        </a:rPr>
                        <a:t>vải</a:t>
                      </a:r>
                      <a:endParaRPr lang="en-US" sz="3600" dirty="0">
                        <a:effectLst/>
                      </a:endParaRPr>
                    </a:p>
                    <a:p>
                      <a:pPr marL="0" marR="0" indent="4445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Tay </a:t>
                      </a:r>
                      <a:r>
                        <a:rPr lang="en-US" sz="3600" dirty="0" err="1">
                          <a:effectLst/>
                        </a:rPr>
                        <a:t>tưới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en-US" sz="3600" dirty="0" err="1">
                          <a:effectLst/>
                        </a:rPr>
                        <a:t>rau</a:t>
                      </a:r>
                      <a:endParaRPr lang="en-US" sz="3600" dirty="0">
                        <a:effectLst/>
                      </a:endParaRPr>
                    </a:p>
                    <a:p>
                      <a:pPr marL="0" marR="0" indent="4445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</a:endParaRPr>
                    </a:p>
                    <a:p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Tay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buông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câu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         </a:t>
                      </a:r>
                    </a:p>
                    <a:p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Tay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chặt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củi</a:t>
                      </a:r>
                      <a:endParaRPr lang="en-US" sz="3600" b="1" kern="1200" dirty="0">
                        <a:solidFill>
                          <a:schemeClr val="lt1"/>
                        </a:solidFill>
                        <a:effectLst/>
                      </a:endParaRPr>
                    </a:p>
                    <a:p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Tay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đắp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núi</a:t>
                      </a:r>
                      <a:endParaRPr lang="en-US" sz="3600" b="1" kern="1200" dirty="0">
                        <a:solidFill>
                          <a:schemeClr val="lt1"/>
                        </a:solidFill>
                        <a:effectLst/>
                      </a:endParaRPr>
                    </a:p>
                    <a:p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Tay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đào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sông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4445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Tay </a:t>
                      </a:r>
                      <a:r>
                        <a:rPr lang="en-US" sz="3600" dirty="0" err="1">
                          <a:effectLst/>
                        </a:rPr>
                        <a:t>nuôi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en-US" sz="3600" dirty="0" err="1">
                          <a:effectLst/>
                        </a:rPr>
                        <a:t>trồng</a:t>
                      </a:r>
                      <a:endParaRPr lang="en-US" sz="3600" dirty="0">
                        <a:effectLst/>
                      </a:endParaRPr>
                    </a:p>
                    <a:p>
                      <a:pPr marL="0" marR="0" indent="4445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Tay </a:t>
                      </a:r>
                      <a:r>
                        <a:rPr lang="en-US" sz="3600" dirty="0" err="1">
                          <a:effectLst/>
                        </a:rPr>
                        <a:t>hái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en-US" sz="3600" dirty="0" err="1">
                          <a:effectLst/>
                        </a:rPr>
                        <a:t>lượm</a:t>
                      </a:r>
                      <a:endParaRPr lang="en-US" sz="3600" dirty="0">
                        <a:effectLst/>
                      </a:endParaRPr>
                    </a:p>
                    <a:p>
                      <a:pPr marL="0" marR="0" indent="4445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Tay </a:t>
                      </a:r>
                      <a:r>
                        <a:rPr lang="en-US" sz="3600" dirty="0" err="1">
                          <a:effectLst/>
                        </a:rPr>
                        <a:t>tạc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en-US" sz="3600" dirty="0" err="1">
                          <a:effectLst/>
                        </a:rPr>
                        <a:t>tượng</a:t>
                      </a:r>
                      <a:endParaRPr lang="en-US" sz="3600" dirty="0">
                        <a:effectLst/>
                      </a:endParaRPr>
                    </a:p>
                    <a:p>
                      <a:pPr marL="0" marR="0" indent="4445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</a:rPr>
                        <a:t>Tay </a:t>
                      </a:r>
                      <a:r>
                        <a:rPr lang="en-US" sz="3600" dirty="0" err="1">
                          <a:effectLst/>
                        </a:rPr>
                        <a:t>vẽ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  <a:r>
                        <a:rPr lang="en-US" sz="3600" dirty="0" err="1">
                          <a:effectLst/>
                        </a:rPr>
                        <a:t>tranh</a:t>
                      </a:r>
                      <a:r>
                        <a:rPr lang="en-US" sz="3600" dirty="0">
                          <a:effectLst/>
                        </a:rPr>
                        <a:t> </a:t>
                      </a:r>
                    </a:p>
                    <a:p>
                      <a:pPr marL="0" marR="0" indent="4445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dirty="0">
                        <a:effectLst/>
                      </a:endParaRPr>
                    </a:p>
                    <a:p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Tay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làm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nhanh</a:t>
                      </a:r>
                      <a:endParaRPr lang="en-US" sz="3600" b="1" kern="1200" dirty="0">
                        <a:solidFill>
                          <a:schemeClr val="lt1"/>
                        </a:solidFill>
                        <a:effectLst/>
                      </a:endParaRPr>
                    </a:p>
                    <a:p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Tay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làm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chậm</a:t>
                      </a:r>
                      <a:endParaRPr lang="en-US" sz="3600" b="1" kern="1200" dirty="0">
                        <a:solidFill>
                          <a:schemeClr val="lt1"/>
                        </a:solidFill>
                        <a:effectLst/>
                      </a:endParaRPr>
                    </a:p>
                    <a:p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Đều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lao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động</a:t>
                      </a:r>
                      <a:endParaRPr lang="en-US" sz="3600" b="1" kern="1200" dirty="0">
                        <a:solidFill>
                          <a:schemeClr val="lt1"/>
                        </a:solidFill>
                        <a:effectLst/>
                      </a:endParaRPr>
                    </a:p>
                    <a:p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Điểm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tô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 </a:t>
                      </a:r>
                      <a:r>
                        <a:rPr lang="en-US" sz="3600" b="1" kern="1200" dirty="0" err="1">
                          <a:solidFill>
                            <a:schemeClr val="lt1"/>
                          </a:solidFill>
                          <a:effectLst/>
                        </a:rPr>
                        <a:t>đời</a:t>
                      </a:r>
                      <a:r>
                        <a:rPr lang="en-US" sz="3600" b="1" kern="1200" dirty="0">
                          <a:solidFill>
                            <a:schemeClr val="lt1"/>
                          </a:solidFill>
                          <a:effectLst/>
                        </a:rPr>
                        <a:t>!”</a:t>
                      </a:r>
                      <a:endParaRPr lang="en-US" sz="3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6556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457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29895" y="381000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995959" y="2655802"/>
            <a:ext cx="6719219" cy="58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" name="图片 1" descr="微信截图_202110091420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738235" y="829628"/>
            <a:ext cx="3304540" cy="55073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821F394-2562-28F9-0C70-D717DC7B9443}"/>
              </a:ext>
            </a:extLst>
          </p:cNvPr>
          <p:cNvGrpSpPr/>
          <p:nvPr/>
        </p:nvGrpSpPr>
        <p:grpSpPr>
          <a:xfrm>
            <a:off x="533400" y="1219202"/>
            <a:ext cx="8543925" cy="2790823"/>
            <a:chOff x="1934891" y="1901434"/>
            <a:chExt cx="10593025" cy="1184448"/>
          </a:xfrm>
        </p:grpSpPr>
        <p:sp>
          <p:nvSpPr>
            <p:cNvPr id="10" name="Rounded Rectangle 29">
              <a:extLst>
                <a:ext uri="{FF2B5EF4-FFF2-40B4-BE49-F238E27FC236}">
                  <a16:creationId xmlns:a16="http://schemas.microsoft.com/office/drawing/2014/main" id="{8CD8608B-5AF3-917F-958D-DB00185BF712}"/>
                </a:ext>
              </a:extLst>
            </p:cNvPr>
            <p:cNvSpPr/>
            <p:nvPr/>
          </p:nvSpPr>
          <p:spPr>
            <a:xfrm>
              <a:off x="1934891" y="1918675"/>
              <a:ext cx="10593025" cy="1167207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 w="0"/>
                <a:solidFill>
                  <a:srgbClr val="E0BE6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SVN-Amperzand" panose="02040603050506020204" pitchFamily="18" charset="0"/>
                <a:ea typeface="字魂105号-简雅黑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3044A4-62DD-D50D-8061-A9F87A240F20}"/>
                </a:ext>
              </a:extLst>
            </p:cNvPr>
            <p:cNvSpPr txBox="1"/>
            <p:nvPr/>
          </p:nvSpPr>
          <p:spPr>
            <a:xfrm>
              <a:off x="2064794" y="1901434"/>
              <a:ext cx="10415883" cy="889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3700" b="1" i="0" u="sng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Về nhà: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Kể tên một số công việc và đức tính liên quan đến một số nghề tìm hiểu được.</a:t>
              </a:r>
              <a:endPara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1725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73D06AF-B716-4B07-A040-DFA973366C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42" r="77401"/>
          <a:stretch/>
        </p:blipFill>
        <p:spPr>
          <a:xfrm>
            <a:off x="7906346" y="3429000"/>
            <a:ext cx="5088839" cy="3429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D856B30-D53E-47D5-94BA-1CECDC0E4B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0454" y="6296598"/>
            <a:ext cx="1459832" cy="56140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8DFE54F-A977-4A9B-8DE0-2925E0E4563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80160" y="6503269"/>
            <a:ext cx="922419" cy="35473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921A5E6-C896-498C-B858-8521BACA5DD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2135" y="6503268"/>
            <a:ext cx="922419" cy="35473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0D04FE2-2A42-4B37-AB52-B34C1F09F6A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6933" y="6503269"/>
            <a:ext cx="922419" cy="38374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8FD76E1-B938-4B19-BB49-6A564ACFFBA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316" y="516091"/>
            <a:ext cx="1566018" cy="110817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087FA02-3F22-40AA-9C9F-70C87698108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6263" y="2320828"/>
            <a:ext cx="1566018" cy="1108172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9C54BB6F-8F1C-4CB5-B9DF-76E9D0B72A7E}"/>
              </a:ext>
            </a:extLst>
          </p:cNvPr>
          <p:cNvGrpSpPr/>
          <p:nvPr/>
        </p:nvGrpSpPr>
        <p:grpSpPr>
          <a:xfrm>
            <a:off x="960899" y="2084770"/>
            <a:ext cx="1047922" cy="1352954"/>
            <a:chOff x="10766636" y="3941730"/>
            <a:chExt cx="1047922" cy="1352954"/>
          </a:xfrm>
        </p:grpSpPr>
        <p:sp>
          <p:nvSpPr>
            <p:cNvPr id="13" name="Freeform 108">
              <a:extLst>
                <a:ext uri="{FF2B5EF4-FFF2-40B4-BE49-F238E27FC236}">
                  <a16:creationId xmlns:a16="http://schemas.microsoft.com/office/drawing/2014/main" id="{92718D15-F6A5-4483-9710-3C6048586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209862"/>
              <a:ext cx="664177" cy="1084822"/>
            </a:xfrm>
            <a:custGeom>
              <a:avLst/>
              <a:gdLst>
                <a:gd name="T0" fmla="*/ 96 w 114"/>
                <a:gd name="T1" fmla="*/ 11 h 186"/>
                <a:gd name="T2" fmla="*/ 91 w 114"/>
                <a:gd name="T3" fmla="*/ 11 h 186"/>
                <a:gd name="T4" fmla="*/ 79 w 114"/>
                <a:gd name="T5" fmla="*/ 8 h 186"/>
                <a:gd name="T6" fmla="*/ 78 w 114"/>
                <a:gd name="T7" fmla="*/ 8 h 186"/>
                <a:gd name="T8" fmla="*/ 2 w 114"/>
                <a:gd name="T9" fmla="*/ 87 h 186"/>
                <a:gd name="T10" fmla="*/ 12 w 114"/>
                <a:gd name="T11" fmla="*/ 98 h 186"/>
                <a:gd name="T12" fmla="*/ 48 w 114"/>
                <a:gd name="T13" fmla="*/ 83 h 186"/>
                <a:gd name="T14" fmla="*/ 11 w 114"/>
                <a:gd name="T15" fmla="*/ 170 h 186"/>
                <a:gd name="T16" fmla="*/ 27 w 114"/>
                <a:gd name="T17" fmla="*/ 177 h 186"/>
                <a:gd name="T18" fmla="*/ 28 w 114"/>
                <a:gd name="T19" fmla="*/ 175 h 186"/>
                <a:gd name="T20" fmla="*/ 32 w 114"/>
                <a:gd name="T21" fmla="*/ 172 h 186"/>
                <a:gd name="T22" fmla="*/ 105 w 114"/>
                <a:gd name="T23" fmla="*/ 71 h 186"/>
                <a:gd name="T24" fmla="*/ 96 w 114"/>
                <a:gd name="T25" fmla="*/ 58 h 186"/>
                <a:gd name="T26" fmla="*/ 89 w 114"/>
                <a:gd name="T27" fmla="*/ 60 h 186"/>
                <a:gd name="T28" fmla="*/ 88 w 114"/>
                <a:gd name="T29" fmla="*/ 62 h 186"/>
                <a:gd name="T30" fmla="*/ 86 w 114"/>
                <a:gd name="T31" fmla="*/ 64 h 186"/>
                <a:gd name="T32" fmla="*/ 85 w 114"/>
                <a:gd name="T33" fmla="*/ 65 h 186"/>
                <a:gd name="T34" fmla="*/ 85 w 114"/>
                <a:gd name="T35" fmla="*/ 65 h 186"/>
                <a:gd name="T36" fmla="*/ 84 w 114"/>
                <a:gd name="T37" fmla="*/ 66 h 186"/>
                <a:gd name="T38" fmla="*/ 84 w 114"/>
                <a:gd name="T39" fmla="*/ 66 h 186"/>
                <a:gd name="T40" fmla="*/ 84 w 114"/>
                <a:gd name="T41" fmla="*/ 66 h 186"/>
                <a:gd name="T42" fmla="*/ 82 w 114"/>
                <a:gd name="T43" fmla="*/ 67 h 186"/>
                <a:gd name="T44" fmla="*/ 80 w 114"/>
                <a:gd name="T45" fmla="*/ 71 h 186"/>
                <a:gd name="T46" fmla="*/ 74 w 114"/>
                <a:gd name="T47" fmla="*/ 79 h 186"/>
                <a:gd name="T48" fmla="*/ 84 w 114"/>
                <a:gd name="T49" fmla="*/ 64 h 186"/>
                <a:gd name="T50" fmla="*/ 85 w 114"/>
                <a:gd name="T51" fmla="*/ 55 h 186"/>
                <a:gd name="T52" fmla="*/ 109 w 114"/>
                <a:gd name="T53" fmla="*/ 20 h 186"/>
                <a:gd name="T54" fmla="*/ 96 w 114"/>
                <a:gd name="T55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86">
                  <a:moveTo>
                    <a:pt x="96" y="11"/>
                  </a:moveTo>
                  <a:cubicBezTo>
                    <a:pt x="94" y="10"/>
                    <a:pt x="93" y="10"/>
                    <a:pt x="91" y="11"/>
                  </a:cubicBezTo>
                  <a:cubicBezTo>
                    <a:pt x="89" y="7"/>
                    <a:pt x="82" y="4"/>
                    <a:pt x="79" y="8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34" y="0"/>
                    <a:pt x="14" y="52"/>
                    <a:pt x="2" y="87"/>
                  </a:cubicBezTo>
                  <a:cubicBezTo>
                    <a:pt x="0" y="94"/>
                    <a:pt x="6" y="99"/>
                    <a:pt x="12" y="98"/>
                  </a:cubicBezTo>
                  <a:cubicBezTo>
                    <a:pt x="25" y="95"/>
                    <a:pt x="37" y="89"/>
                    <a:pt x="48" y="83"/>
                  </a:cubicBezTo>
                  <a:cubicBezTo>
                    <a:pt x="33" y="111"/>
                    <a:pt x="18" y="139"/>
                    <a:pt x="11" y="170"/>
                  </a:cubicBezTo>
                  <a:cubicBezTo>
                    <a:pt x="9" y="180"/>
                    <a:pt x="22" y="186"/>
                    <a:pt x="27" y="177"/>
                  </a:cubicBezTo>
                  <a:cubicBezTo>
                    <a:pt x="27" y="176"/>
                    <a:pt x="27" y="175"/>
                    <a:pt x="28" y="175"/>
                  </a:cubicBezTo>
                  <a:cubicBezTo>
                    <a:pt x="29" y="174"/>
                    <a:pt x="31" y="174"/>
                    <a:pt x="32" y="172"/>
                  </a:cubicBezTo>
                  <a:cubicBezTo>
                    <a:pt x="59" y="141"/>
                    <a:pt x="89" y="109"/>
                    <a:pt x="105" y="71"/>
                  </a:cubicBezTo>
                  <a:cubicBezTo>
                    <a:pt x="108" y="64"/>
                    <a:pt x="103" y="57"/>
                    <a:pt x="96" y="58"/>
                  </a:cubicBezTo>
                  <a:cubicBezTo>
                    <a:pt x="94" y="58"/>
                    <a:pt x="91" y="58"/>
                    <a:pt x="89" y="60"/>
                  </a:cubicBezTo>
                  <a:cubicBezTo>
                    <a:pt x="89" y="61"/>
                    <a:pt x="88" y="62"/>
                    <a:pt x="88" y="62"/>
                  </a:cubicBezTo>
                  <a:cubicBezTo>
                    <a:pt x="87" y="63"/>
                    <a:pt x="86" y="64"/>
                    <a:pt x="86" y="64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81" y="68"/>
                    <a:pt x="80" y="70"/>
                    <a:pt x="80" y="71"/>
                  </a:cubicBezTo>
                  <a:cubicBezTo>
                    <a:pt x="78" y="74"/>
                    <a:pt x="76" y="76"/>
                    <a:pt x="74" y="79"/>
                  </a:cubicBezTo>
                  <a:cubicBezTo>
                    <a:pt x="77" y="74"/>
                    <a:pt x="81" y="69"/>
                    <a:pt x="84" y="64"/>
                  </a:cubicBezTo>
                  <a:cubicBezTo>
                    <a:pt x="87" y="61"/>
                    <a:pt x="86" y="58"/>
                    <a:pt x="85" y="55"/>
                  </a:cubicBezTo>
                  <a:cubicBezTo>
                    <a:pt x="94" y="44"/>
                    <a:pt x="102" y="32"/>
                    <a:pt x="109" y="20"/>
                  </a:cubicBezTo>
                  <a:cubicBezTo>
                    <a:pt x="114" y="11"/>
                    <a:pt x="102" y="4"/>
                    <a:pt x="96" y="11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Freeform 109">
              <a:extLst>
                <a:ext uri="{FF2B5EF4-FFF2-40B4-BE49-F238E27FC236}">
                  <a16:creationId xmlns:a16="http://schemas.microsoft.com/office/drawing/2014/main" id="{3B97E333-1B70-491F-836D-988EDE2188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83856" y="4209862"/>
              <a:ext cx="693695" cy="1067602"/>
            </a:xfrm>
            <a:custGeom>
              <a:avLst/>
              <a:gdLst>
                <a:gd name="T0" fmla="*/ 112 w 119"/>
                <a:gd name="T1" fmla="*/ 52 h 183"/>
                <a:gd name="T2" fmla="*/ 91 w 119"/>
                <a:gd name="T3" fmla="*/ 53 h 183"/>
                <a:gd name="T4" fmla="*/ 115 w 119"/>
                <a:gd name="T5" fmla="*/ 9 h 183"/>
                <a:gd name="T6" fmla="*/ 110 w 119"/>
                <a:gd name="T7" fmla="*/ 2 h 183"/>
                <a:gd name="T8" fmla="*/ 49 w 119"/>
                <a:gd name="T9" fmla="*/ 15 h 183"/>
                <a:gd name="T10" fmla="*/ 24 w 119"/>
                <a:gd name="T11" fmla="*/ 55 h 183"/>
                <a:gd name="T12" fmla="*/ 2 w 119"/>
                <a:gd name="T13" fmla="*/ 88 h 183"/>
                <a:gd name="T14" fmla="*/ 8 w 119"/>
                <a:gd name="T15" fmla="*/ 94 h 183"/>
                <a:gd name="T16" fmla="*/ 43 w 119"/>
                <a:gd name="T17" fmla="*/ 87 h 183"/>
                <a:gd name="T18" fmla="*/ 5 w 119"/>
                <a:gd name="T19" fmla="*/ 176 h 183"/>
                <a:gd name="T20" fmla="*/ 12 w 119"/>
                <a:gd name="T21" fmla="*/ 181 h 183"/>
                <a:gd name="T22" fmla="*/ 70 w 119"/>
                <a:gd name="T23" fmla="*/ 126 h 183"/>
                <a:gd name="T24" fmla="*/ 117 w 119"/>
                <a:gd name="T25" fmla="*/ 58 h 183"/>
                <a:gd name="T26" fmla="*/ 112 w 119"/>
                <a:gd name="T27" fmla="*/ 52 h 183"/>
                <a:gd name="T28" fmla="*/ 66 w 119"/>
                <a:gd name="T29" fmla="*/ 116 h 183"/>
                <a:gd name="T30" fmla="*/ 19 w 119"/>
                <a:gd name="T31" fmla="*/ 165 h 183"/>
                <a:gd name="T32" fmla="*/ 56 w 119"/>
                <a:gd name="T33" fmla="*/ 81 h 183"/>
                <a:gd name="T34" fmla="*/ 50 w 119"/>
                <a:gd name="T35" fmla="*/ 75 h 183"/>
                <a:gd name="T36" fmla="*/ 16 w 119"/>
                <a:gd name="T37" fmla="*/ 82 h 183"/>
                <a:gd name="T38" fmla="*/ 18 w 119"/>
                <a:gd name="T39" fmla="*/ 79 h 183"/>
                <a:gd name="T40" fmla="*/ 23 w 119"/>
                <a:gd name="T41" fmla="*/ 78 h 183"/>
                <a:gd name="T42" fmla="*/ 53 w 119"/>
                <a:gd name="T43" fmla="*/ 25 h 183"/>
                <a:gd name="T44" fmla="*/ 103 w 119"/>
                <a:gd name="T45" fmla="*/ 12 h 183"/>
                <a:gd name="T46" fmla="*/ 75 w 119"/>
                <a:gd name="T47" fmla="*/ 56 h 183"/>
                <a:gd name="T48" fmla="*/ 80 w 119"/>
                <a:gd name="T49" fmla="*/ 64 h 183"/>
                <a:gd name="T50" fmla="*/ 106 w 119"/>
                <a:gd name="T51" fmla="*/ 61 h 183"/>
                <a:gd name="T52" fmla="*/ 66 w 119"/>
                <a:gd name="T53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183">
                  <a:moveTo>
                    <a:pt x="112" y="52"/>
                  </a:moveTo>
                  <a:cubicBezTo>
                    <a:pt x="105" y="53"/>
                    <a:pt x="98" y="53"/>
                    <a:pt x="91" y="53"/>
                  </a:cubicBezTo>
                  <a:cubicBezTo>
                    <a:pt x="101" y="40"/>
                    <a:pt x="109" y="25"/>
                    <a:pt x="115" y="9"/>
                  </a:cubicBezTo>
                  <a:cubicBezTo>
                    <a:pt x="116" y="5"/>
                    <a:pt x="113" y="2"/>
                    <a:pt x="110" y="2"/>
                  </a:cubicBezTo>
                  <a:cubicBezTo>
                    <a:pt x="89" y="1"/>
                    <a:pt x="66" y="0"/>
                    <a:pt x="49" y="15"/>
                  </a:cubicBezTo>
                  <a:cubicBezTo>
                    <a:pt x="38" y="24"/>
                    <a:pt x="30" y="39"/>
                    <a:pt x="24" y="55"/>
                  </a:cubicBezTo>
                  <a:cubicBezTo>
                    <a:pt x="16" y="65"/>
                    <a:pt x="9" y="76"/>
                    <a:pt x="2" y="88"/>
                  </a:cubicBezTo>
                  <a:cubicBezTo>
                    <a:pt x="0" y="92"/>
                    <a:pt x="4" y="96"/>
                    <a:pt x="8" y="94"/>
                  </a:cubicBezTo>
                  <a:cubicBezTo>
                    <a:pt x="19" y="89"/>
                    <a:pt x="31" y="90"/>
                    <a:pt x="43" y="87"/>
                  </a:cubicBezTo>
                  <a:cubicBezTo>
                    <a:pt x="31" y="117"/>
                    <a:pt x="15" y="145"/>
                    <a:pt x="5" y="176"/>
                  </a:cubicBezTo>
                  <a:cubicBezTo>
                    <a:pt x="4" y="180"/>
                    <a:pt x="8" y="183"/>
                    <a:pt x="12" y="181"/>
                  </a:cubicBezTo>
                  <a:cubicBezTo>
                    <a:pt x="35" y="168"/>
                    <a:pt x="53" y="146"/>
                    <a:pt x="70" y="126"/>
                  </a:cubicBezTo>
                  <a:cubicBezTo>
                    <a:pt x="87" y="105"/>
                    <a:pt x="105" y="83"/>
                    <a:pt x="117" y="58"/>
                  </a:cubicBezTo>
                  <a:cubicBezTo>
                    <a:pt x="119" y="54"/>
                    <a:pt x="116" y="51"/>
                    <a:pt x="112" y="52"/>
                  </a:cubicBezTo>
                  <a:close/>
                  <a:moveTo>
                    <a:pt x="66" y="116"/>
                  </a:moveTo>
                  <a:cubicBezTo>
                    <a:pt x="52" y="133"/>
                    <a:pt x="37" y="151"/>
                    <a:pt x="19" y="165"/>
                  </a:cubicBezTo>
                  <a:cubicBezTo>
                    <a:pt x="30" y="136"/>
                    <a:pt x="46" y="110"/>
                    <a:pt x="56" y="81"/>
                  </a:cubicBezTo>
                  <a:cubicBezTo>
                    <a:pt x="57" y="78"/>
                    <a:pt x="53" y="74"/>
                    <a:pt x="50" y="75"/>
                  </a:cubicBezTo>
                  <a:cubicBezTo>
                    <a:pt x="39" y="79"/>
                    <a:pt x="27" y="79"/>
                    <a:pt x="16" y="82"/>
                  </a:cubicBezTo>
                  <a:cubicBezTo>
                    <a:pt x="17" y="81"/>
                    <a:pt x="17" y="80"/>
                    <a:pt x="18" y="79"/>
                  </a:cubicBezTo>
                  <a:cubicBezTo>
                    <a:pt x="19" y="80"/>
                    <a:pt x="22" y="80"/>
                    <a:pt x="23" y="78"/>
                  </a:cubicBezTo>
                  <a:cubicBezTo>
                    <a:pt x="35" y="62"/>
                    <a:pt x="39" y="41"/>
                    <a:pt x="53" y="25"/>
                  </a:cubicBezTo>
                  <a:cubicBezTo>
                    <a:pt x="64" y="11"/>
                    <a:pt x="85" y="11"/>
                    <a:pt x="103" y="12"/>
                  </a:cubicBezTo>
                  <a:cubicBezTo>
                    <a:pt x="96" y="28"/>
                    <a:pt x="88" y="43"/>
                    <a:pt x="75" y="56"/>
                  </a:cubicBezTo>
                  <a:cubicBezTo>
                    <a:pt x="72" y="59"/>
                    <a:pt x="75" y="65"/>
                    <a:pt x="80" y="64"/>
                  </a:cubicBezTo>
                  <a:cubicBezTo>
                    <a:pt x="89" y="62"/>
                    <a:pt x="97" y="62"/>
                    <a:pt x="106" y="61"/>
                  </a:cubicBezTo>
                  <a:cubicBezTo>
                    <a:pt x="96" y="81"/>
                    <a:pt x="81" y="100"/>
                    <a:pt x="66" y="11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Freeform 110">
              <a:extLst>
                <a:ext uri="{FF2B5EF4-FFF2-40B4-BE49-F238E27FC236}">
                  <a16:creationId xmlns:a16="http://schemas.microsoft.com/office/drawing/2014/main" id="{247D8A62-15FF-403A-A4D3-CE26AD453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089326"/>
              <a:ext cx="169734" cy="179575"/>
            </a:xfrm>
            <a:custGeom>
              <a:avLst/>
              <a:gdLst>
                <a:gd name="T0" fmla="*/ 28 w 29"/>
                <a:gd name="T1" fmla="*/ 26 h 31"/>
                <a:gd name="T2" fmla="*/ 12 w 29"/>
                <a:gd name="T3" fmla="*/ 4 h 31"/>
                <a:gd name="T4" fmla="*/ 6 w 29"/>
                <a:gd name="T5" fmla="*/ 0 h 31"/>
                <a:gd name="T6" fmla="*/ 2 w 29"/>
                <a:gd name="T7" fmla="*/ 1 h 31"/>
                <a:gd name="T8" fmla="*/ 1 w 29"/>
                <a:gd name="T9" fmla="*/ 7 h 31"/>
                <a:gd name="T10" fmla="*/ 10 w 29"/>
                <a:gd name="T11" fmla="*/ 23 h 31"/>
                <a:gd name="T12" fmla="*/ 26 w 29"/>
                <a:gd name="T13" fmla="*/ 30 h 31"/>
                <a:gd name="T14" fmla="*/ 28 w 29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1">
                  <a:moveTo>
                    <a:pt x="28" y="26"/>
                  </a:moveTo>
                  <a:cubicBezTo>
                    <a:pt x="20" y="21"/>
                    <a:pt x="15" y="12"/>
                    <a:pt x="12" y="4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3" y="13"/>
                    <a:pt x="6" y="18"/>
                    <a:pt x="10" y="23"/>
                  </a:cubicBezTo>
                  <a:cubicBezTo>
                    <a:pt x="15" y="28"/>
                    <a:pt x="20" y="30"/>
                    <a:pt x="26" y="30"/>
                  </a:cubicBezTo>
                  <a:cubicBezTo>
                    <a:pt x="29" y="31"/>
                    <a:pt x="29" y="27"/>
                    <a:pt x="28" y="2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Freeform 111">
              <a:extLst>
                <a:ext uri="{FF2B5EF4-FFF2-40B4-BE49-F238E27FC236}">
                  <a16:creationId xmlns:a16="http://schemas.microsoft.com/office/drawing/2014/main" id="{B0B865B7-7307-4C56-A211-B10461B16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91" y="3941730"/>
              <a:ext cx="76258" cy="233693"/>
            </a:xfrm>
            <a:custGeom>
              <a:avLst/>
              <a:gdLst>
                <a:gd name="T0" fmla="*/ 11 w 13"/>
                <a:gd name="T1" fmla="*/ 18 h 40"/>
                <a:gd name="T2" fmla="*/ 11 w 13"/>
                <a:gd name="T3" fmla="*/ 4 h 40"/>
                <a:gd name="T4" fmla="*/ 3 w 13"/>
                <a:gd name="T5" fmla="*/ 4 h 40"/>
                <a:gd name="T6" fmla="*/ 8 w 13"/>
                <a:gd name="T7" fmla="*/ 37 h 40"/>
                <a:gd name="T8" fmla="*/ 13 w 13"/>
                <a:gd name="T9" fmla="*/ 35 h 40"/>
                <a:gd name="T10" fmla="*/ 11 w 13"/>
                <a:gd name="T11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0">
                  <a:moveTo>
                    <a:pt x="11" y="18"/>
                  </a:moveTo>
                  <a:cubicBezTo>
                    <a:pt x="11" y="13"/>
                    <a:pt x="12" y="8"/>
                    <a:pt x="11" y="4"/>
                  </a:cubicBezTo>
                  <a:cubicBezTo>
                    <a:pt x="10" y="0"/>
                    <a:pt x="4" y="0"/>
                    <a:pt x="3" y="4"/>
                  </a:cubicBezTo>
                  <a:cubicBezTo>
                    <a:pt x="0" y="14"/>
                    <a:pt x="3" y="28"/>
                    <a:pt x="8" y="37"/>
                  </a:cubicBezTo>
                  <a:cubicBezTo>
                    <a:pt x="9" y="40"/>
                    <a:pt x="13" y="38"/>
                    <a:pt x="13" y="35"/>
                  </a:cubicBezTo>
                  <a:cubicBezTo>
                    <a:pt x="12" y="30"/>
                    <a:pt x="12" y="24"/>
                    <a:pt x="11" y="1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Freeform 112">
              <a:extLst>
                <a:ext uri="{FF2B5EF4-FFF2-40B4-BE49-F238E27FC236}">
                  <a16:creationId xmlns:a16="http://schemas.microsoft.com/office/drawing/2014/main" id="{3DCCC899-E6AB-42C9-82CF-3B1823263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943" y="3941730"/>
              <a:ext cx="76258" cy="216472"/>
            </a:xfrm>
            <a:custGeom>
              <a:avLst/>
              <a:gdLst>
                <a:gd name="T0" fmla="*/ 11 w 13"/>
                <a:gd name="T1" fmla="*/ 4 h 37"/>
                <a:gd name="T2" fmla="*/ 4 w 13"/>
                <a:gd name="T3" fmla="*/ 4 h 37"/>
                <a:gd name="T4" fmla="*/ 2 w 13"/>
                <a:gd name="T5" fmla="*/ 32 h 37"/>
                <a:gd name="T6" fmla="*/ 7 w 13"/>
                <a:gd name="T7" fmla="*/ 34 h 37"/>
                <a:gd name="T8" fmla="*/ 11 w 13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7">
                  <a:moveTo>
                    <a:pt x="11" y="4"/>
                  </a:moveTo>
                  <a:cubicBezTo>
                    <a:pt x="11" y="0"/>
                    <a:pt x="5" y="0"/>
                    <a:pt x="4" y="4"/>
                  </a:cubicBezTo>
                  <a:cubicBezTo>
                    <a:pt x="3" y="13"/>
                    <a:pt x="5" y="23"/>
                    <a:pt x="2" y="32"/>
                  </a:cubicBezTo>
                  <a:cubicBezTo>
                    <a:pt x="0" y="35"/>
                    <a:pt x="6" y="37"/>
                    <a:pt x="7" y="34"/>
                  </a:cubicBezTo>
                  <a:cubicBezTo>
                    <a:pt x="12" y="25"/>
                    <a:pt x="13" y="13"/>
                    <a:pt x="11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113">
              <a:extLst>
                <a:ext uri="{FF2B5EF4-FFF2-40B4-BE49-F238E27FC236}">
                  <a16:creationId xmlns:a16="http://schemas.microsoft.com/office/drawing/2014/main" id="{710FBFE0-E905-4261-97A2-3630190DC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8086" y="4682166"/>
              <a:ext cx="216472" cy="199254"/>
            </a:xfrm>
            <a:custGeom>
              <a:avLst/>
              <a:gdLst>
                <a:gd name="T0" fmla="*/ 28 w 37"/>
                <a:gd name="T1" fmla="*/ 7 h 34"/>
                <a:gd name="T2" fmla="*/ 21 w 37"/>
                <a:gd name="T3" fmla="*/ 8 h 34"/>
                <a:gd name="T4" fmla="*/ 19 w 37"/>
                <a:gd name="T5" fmla="*/ 4 h 34"/>
                <a:gd name="T6" fmla="*/ 13 w 37"/>
                <a:gd name="T7" fmla="*/ 5 h 34"/>
                <a:gd name="T8" fmla="*/ 13 w 37"/>
                <a:gd name="T9" fmla="*/ 10 h 34"/>
                <a:gd name="T10" fmla="*/ 2 w 37"/>
                <a:gd name="T11" fmla="*/ 14 h 34"/>
                <a:gd name="T12" fmla="*/ 4 w 37"/>
                <a:gd name="T13" fmla="*/ 19 h 34"/>
                <a:gd name="T14" fmla="*/ 15 w 37"/>
                <a:gd name="T15" fmla="*/ 19 h 34"/>
                <a:gd name="T16" fmla="*/ 17 w 37"/>
                <a:gd name="T17" fmla="*/ 28 h 34"/>
                <a:gd name="T18" fmla="*/ 25 w 37"/>
                <a:gd name="T19" fmla="*/ 26 h 34"/>
                <a:gd name="T20" fmla="*/ 23 w 37"/>
                <a:gd name="T21" fmla="*/ 18 h 34"/>
                <a:gd name="T22" fmla="*/ 31 w 37"/>
                <a:gd name="T23" fmla="*/ 16 h 34"/>
                <a:gd name="T24" fmla="*/ 28 w 37"/>
                <a:gd name="T2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34">
                  <a:moveTo>
                    <a:pt x="28" y="7"/>
                  </a:moveTo>
                  <a:cubicBezTo>
                    <a:pt x="26" y="7"/>
                    <a:pt x="23" y="8"/>
                    <a:pt x="21" y="8"/>
                  </a:cubicBezTo>
                  <a:cubicBezTo>
                    <a:pt x="20" y="7"/>
                    <a:pt x="19" y="5"/>
                    <a:pt x="19" y="4"/>
                  </a:cubicBezTo>
                  <a:cubicBezTo>
                    <a:pt x="18" y="0"/>
                    <a:pt x="12" y="1"/>
                    <a:pt x="13" y="5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0" y="11"/>
                    <a:pt x="6" y="13"/>
                    <a:pt x="2" y="14"/>
                  </a:cubicBezTo>
                  <a:cubicBezTo>
                    <a:pt x="0" y="15"/>
                    <a:pt x="1" y="19"/>
                    <a:pt x="4" y="19"/>
                  </a:cubicBezTo>
                  <a:cubicBezTo>
                    <a:pt x="7" y="20"/>
                    <a:pt x="11" y="19"/>
                    <a:pt x="15" y="19"/>
                  </a:cubicBezTo>
                  <a:cubicBezTo>
                    <a:pt x="15" y="22"/>
                    <a:pt x="16" y="25"/>
                    <a:pt x="17" y="28"/>
                  </a:cubicBezTo>
                  <a:cubicBezTo>
                    <a:pt x="18" y="34"/>
                    <a:pt x="27" y="31"/>
                    <a:pt x="25" y="26"/>
                  </a:cubicBezTo>
                  <a:cubicBezTo>
                    <a:pt x="25" y="23"/>
                    <a:pt x="24" y="21"/>
                    <a:pt x="23" y="18"/>
                  </a:cubicBezTo>
                  <a:cubicBezTo>
                    <a:pt x="26" y="17"/>
                    <a:pt x="28" y="17"/>
                    <a:pt x="31" y="16"/>
                  </a:cubicBezTo>
                  <a:cubicBezTo>
                    <a:pt x="37" y="14"/>
                    <a:pt x="34" y="6"/>
                    <a:pt x="28" y="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38BA56FC-C3F9-4DAE-BD32-91B14E45749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0973" y="174855"/>
            <a:ext cx="964437" cy="68247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55767013-D895-42DF-91FC-DA7C59512B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0346" y="829407"/>
            <a:ext cx="7721432" cy="4845415"/>
          </a:xfrm>
          <a:prstGeom prst="rect">
            <a:avLst/>
          </a:prstGeom>
        </p:spPr>
      </p:pic>
      <p:grpSp>
        <p:nvGrpSpPr>
          <p:cNvPr id="50" name="组合 49">
            <a:extLst>
              <a:ext uri="{FF2B5EF4-FFF2-40B4-BE49-F238E27FC236}">
                <a16:creationId xmlns:a16="http://schemas.microsoft.com/office/drawing/2014/main" id="{48E8C827-ECA8-4183-BD13-1FC3314E447A}"/>
              </a:ext>
            </a:extLst>
          </p:cNvPr>
          <p:cNvGrpSpPr/>
          <p:nvPr/>
        </p:nvGrpSpPr>
        <p:grpSpPr>
          <a:xfrm>
            <a:off x="-112148" y="3679994"/>
            <a:ext cx="6241184" cy="3178006"/>
            <a:chOff x="-112148" y="3696816"/>
            <a:chExt cx="6208148" cy="316118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292E376A-5CFE-45D6-80A7-D388EF7315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36" t="64804" r="35756"/>
            <a:stretch/>
          </p:blipFill>
          <p:spPr>
            <a:xfrm flipH="1">
              <a:off x="-112148" y="3898232"/>
              <a:ext cx="6208148" cy="2959768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F7186AA6-B55E-47DE-9CE6-967821EA2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103191" y="3696816"/>
              <a:ext cx="718453" cy="933733"/>
            </a:xfrm>
            <a:prstGeom prst="rect">
              <a:avLst/>
            </a:prstGeom>
          </p:spPr>
        </p:pic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BDA80F26-EEDE-484B-8CC7-A98E543C80AB}"/>
              </a:ext>
            </a:extLst>
          </p:cNvPr>
          <p:cNvGrpSpPr/>
          <p:nvPr/>
        </p:nvGrpSpPr>
        <p:grpSpPr>
          <a:xfrm rot="1359389">
            <a:off x="9312337" y="152147"/>
            <a:ext cx="1827856" cy="1765542"/>
            <a:chOff x="10101876" y="4297860"/>
            <a:chExt cx="1826037" cy="1763786"/>
          </a:xfrm>
        </p:grpSpPr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823ABAA-D70D-4C59-8203-A068689381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90831D1-CC77-46C2-BBE1-360AE25D82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18">
              <a:extLst>
                <a:ext uri="{FF2B5EF4-FFF2-40B4-BE49-F238E27FC236}">
                  <a16:creationId xmlns:a16="http://schemas.microsoft.com/office/drawing/2014/main" id="{17C423B7-F16A-4057-80A4-D7B19C0061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19">
              <a:extLst>
                <a:ext uri="{FF2B5EF4-FFF2-40B4-BE49-F238E27FC236}">
                  <a16:creationId xmlns:a16="http://schemas.microsoft.com/office/drawing/2014/main" id="{9618FBB8-7AC3-4E93-AD38-E9A318C99C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20">
              <a:extLst>
                <a:ext uri="{FF2B5EF4-FFF2-40B4-BE49-F238E27FC236}">
                  <a16:creationId xmlns:a16="http://schemas.microsoft.com/office/drawing/2014/main" id="{621F8460-FEA2-4D8C-B23D-225DDF826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21">
              <a:extLst>
                <a:ext uri="{FF2B5EF4-FFF2-40B4-BE49-F238E27FC236}">
                  <a16:creationId xmlns:a16="http://schemas.microsoft.com/office/drawing/2014/main" id="{D46AE70F-1D63-4A0A-A265-5CBE3A839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10C63365-7446-4316-ADF7-3CAEBBE549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97916" y="5298589"/>
            <a:ext cx="964437" cy="68247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BAD0429C-4C5C-474F-8B03-39702CD5A2A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1397" y="1425506"/>
            <a:ext cx="417664" cy="295554"/>
          </a:xfrm>
          <a:prstGeom prst="rect">
            <a:avLst/>
          </a:prstGeom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A6F846D5-A625-439D-A002-B7361D14AE9E}"/>
              </a:ext>
            </a:extLst>
          </p:cNvPr>
          <p:cNvGrpSpPr/>
          <p:nvPr/>
        </p:nvGrpSpPr>
        <p:grpSpPr>
          <a:xfrm rot="19663740">
            <a:off x="11365429" y="207181"/>
            <a:ext cx="455460" cy="588036"/>
            <a:chOff x="10766636" y="3941730"/>
            <a:chExt cx="1047922" cy="1352954"/>
          </a:xfrm>
        </p:grpSpPr>
        <p:sp>
          <p:nvSpPr>
            <p:cNvPr id="36" name="Freeform 108">
              <a:extLst>
                <a:ext uri="{FF2B5EF4-FFF2-40B4-BE49-F238E27FC236}">
                  <a16:creationId xmlns:a16="http://schemas.microsoft.com/office/drawing/2014/main" id="{34B6A985-37EF-416E-826D-9A0EC167D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209862"/>
              <a:ext cx="664177" cy="1084822"/>
            </a:xfrm>
            <a:custGeom>
              <a:avLst/>
              <a:gdLst>
                <a:gd name="T0" fmla="*/ 96 w 114"/>
                <a:gd name="T1" fmla="*/ 11 h 186"/>
                <a:gd name="T2" fmla="*/ 91 w 114"/>
                <a:gd name="T3" fmla="*/ 11 h 186"/>
                <a:gd name="T4" fmla="*/ 79 w 114"/>
                <a:gd name="T5" fmla="*/ 8 h 186"/>
                <a:gd name="T6" fmla="*/ 78 w 114"/>
                <a:gd name="T7" fmla="*/ 8 h 186"/>
                <a:gd name="T8" fmla="*/ 2 w 114"/>
                <a:gd name="T9" fmla="*/ 87 h 186"/>
                <a:gd name="T10" fmla="*/ 12 w 114"/>
                <a:gd name="T11" fmla="*/ 98 h 186"/>
                <a:gd name="T12" fmla="*/ 48 w 114"/>
                <a:gd name="T13" fmla="*/ 83 h 186"/>
                <a:gd name="T14" fmla="*/ 11 w 114"/>
                <a:gd name="T15" fmla="*/ 170 h 186"/>
                <a:gd name="T16" fmla="*/ 27 w 114"/>
                <a:gd name="T17" fmla="*/ 177 h 186"/>
                <a:gd name="T18" fmla="*/ 28 w 114"/>
                <a:gd name="T19" fmla="*/ 175 h 186"/>
                <a:gd name="T20" fmla="*/ 32 w 114"/>
                <a:gd name="T21" fmla="*/ 172 h 186"/>
                <a:gd name="T22" fmla="*/ 105 w 114"/>
                <a:gd name="T23" fmla="*/ 71 h 186"/>
                <a:gd name="T24" fmla="*/ 96 w 114"/>
                <a:gd name="T25" fmla="*/ 58 h 186"/>
                <a:gd name="T26" fmla="*/ 89 w 114"/>
                <a:gd name="T27" fmla="*/ 60 h 186"/>
                <a:gd name="T28" fmla="*/ 88 w 114"/>
                <a:gd name="T29" fmla="*/ 62 h 186"/>
                <a:gd name="T30" fmla="*/ 86 w 114"/>
                <a:gd name="T31" fmla="*/ 64 h 186"/>
                <a:gd name="T32" fmla="*/ 85 w 114"/>
                <a:gd name="T33" fmla="*/ 65 h 186"/>
                <a:gd name="T34" fmla="*/ 85 w 114"/>
                <a:gd name="T35" fmla="*/ 65 h 186"/>
                <a:gd name="T36" fmla="*/ 84 w 114"/>
                <a:gd name="T37" fmla="*/ 66 h 186"/>
                <a:gd name="T38" fmla="*/ 84 w 114"/>
                <a:gd name="T39" fmla="*/ 66 h 186"/>
                <a:gd name="T40" fmla="*/ 84 w 114"/>
                <a:gd name="T41" fmla="*/ 66 h 186"/>
                <a:gd name="T42" fmla="*/ 82 w 114"/>
                <a:gd name="T43" fmla="*/ 67 h 186"/>
                <a:gd name="T44" fmla="*/ 80 w 114"/>
                <a:gd name="T45" fmla="*/ 71 h 186"/>
                <a:gd name="T46" fmla="*/ 74 w 114"/>
                <a:gd name="T47" fmla="*/ 79 h 186"/>
                <a:gd name="T48" fmla="*/ 84 w 114"/>
                <a:gd name="T49" fmla="*/ 64 h 186"/>
                <a:gd name="T50" fmla="*/ 85 w 114"/>
                <a:gd name="T51" fmla="*/ 55 h 186"/>
                <a:gd name="T52" fmla="*/ 109 w 114"/>
                <a:gd name="T53" fmla="*/ 20 h 186"/>
                <a:gd name="T54" fmla="*/ 96 w 114"/>
                <a:gd name="T55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86">
                  <a:moveTo>
                    <a:pt x="96" y="11"/>
                  </a:moveTo>
                  <a:cubicBezTo>
                    <a:pt x="94" y="10"/>
                    <a:pt x="93" y="10"/>
                    <a:pt x="91" y="11"/>
                  </a:cubicBezTo>
                  <a:cubicBezTo>
                    <a:pt x="89" y="7"/>
                    <a:pt x="82" y="4"/>
                    <a:pt x="79" y="8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34" y="0"/>
                    <a:pt x="14" y="52"/>
                    <a:pt x="2" y="87"/>
                  </a:cubicBezTo>
                  <a:cubicBezTo>
                    <a:pt x="0" y="94"/>
                    <a:pt x="6" y="99"/>
                    <a:pt x="12" y="98"/>
                  </a:cubicBezTo>
                  <a:cubicBezTo>
                    <a:pt x="25" y="95"/>
                    <a:pt x="37" y="89"/>
                    <a:pt x="48" y="83"/>
                  </a:cubicBezTo>
                  <a:cubicBezTo>
                    <a:pt x="33" y="111"/>
                    <a:pt x="18" y="139"/>
                    <a:pt x="11" y="170"/>
                  </a:cubicBezTo>
                  <a:cubicBezTo>
                    <a:pt x="9" y="180"/>
                    <a:pt x="22" y="186"/>
                    <a:pt x="27" y="177"/>
                  </a:cubicBezTo>
                  <a:cubicBezTo>
                    <a:pt x="27" y="176"/>
                    <a:pt x="27" y="175"/>
                    <a:pt x="28" y="175"/>
                  </a:cubicBezTo>
                  <a:cubicBezTo>
                    <a:pt x="29" y="174"/>
                    <a:pt x="31" y="174"/>
                    <a:pt x="32" y="172"/>
                  </a:cubicBezTo>
                  <a:cubicBezTo>
                    <a:pt x="59" y="141"/>
                    <a:pt x="89" y="109"/>
                    <a:pt x="105" y="71"/>
                  </a:cubicBezTo>
                  <a:cubicBezTo>
                    <a:pt x="108" y="64"/>
                    <a:pt x="103" y="57"/>
                    <a:pt x="96" y="58"/>
                  </a:cubicBezTo>
                  <a:cubicBezTo>
                    <a:pt x="94" y="58"/>
                    <a:pt x="91" y="58"/>
                    <a:pt x="89" y="60"/>
                  </a:cubicBezTo>
                  <a:cubicBezTo>
                    <a:pt x="89" y="61"/>
                    <a:pt x="88" y="62"/>
                    <a:pt x="88" y="62"/>
                  </a:cubicBezTo>
                  <a:cubicBezTo>
                    <a:pt x="87" y="63"/>
                    <a:pt x="86" y="64"/>
                    <a:pt x="86" y="64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81" y="68"/>
                    <a:pt x="80" y="70"/>
                    <a:pt x="80" y="71"/>
                  </a:cubicBezTo>
                  <a:cubicBezTo>
                    <a:pt x="78" y="74"/>
                    <a:pt x="76" y="76"/>
                    <a:pt x="74" y="79"/>
                  </a:cubicBezTo>
                  <a:cubicBezTo>
                    <a:pt x="77" y="74"/>
                    <a:pt x="81" y="69"/>
                    <a:pt x="84" y="64"/>
                  </a:cubicBezTo>
                  <a:cubicBezTo>
                    <a:pt x="87" y="61"/>
                    <a:pt x="86" y="58"/>
                    <a:pt x="85" y="55"/>
                  </a:cubicBezTo>
                  <a:cubicBezTo>
                    <a:pt x="94" y="44"/>
                    <a:pt x="102" y="32"/>
                    <a:pt x="109" y="20"/>
                  </a:cubicBezTo>
                  <a:cubicBezTo>
                    <a:pt x="114" y="11"/>
                    <a:pt x="102" y="4"/>
                    <a:pt x="96" y="11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109">
              <a:extLst>
                <a:ext uri="{FF2B5EF4-FFF2-40B4-BE49-F238E27FC236}">
                  <a16:creationId xmlns:a16="http://schemas.microsoft.com/office/drawing/2014/main" id="{FFF1C583-7B42-4D83-A529-4ABB98F80E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83856" y="4209862"/>
              <a:ext cx="693695" cy="1067602"/>
            </a:xfrm>
            <a:custGeom>
              <a:avLst/>
              <a:gdLst>
                <a:gd name="T0" fmla="*/ 112 w 119"/>
                <a:gd name="T1" fmla="*/ 52 h 183"/>
                <a:gd name="T2" fmla="*/ 91 w 119"/>
                <a:gd name="T3" fmla="*/ 53 h 183"/>
                <a:gd name="T4" fmla="*/ 115 w 119"/>
                <a:gd name="T5" fmla="*/ 9 h 183"/>
                <a:gd name="T6" fmla="*/ 110 w 119"/>
                <a:gd name="T7" fmla="*/ 2 h 183"/>
                <a:gd name="T8" fmla="*/ 49 w 119"/>
                <a:gd name="T9" fmla="*/ 15 h 183"/>
                <a:gd name="T10" fmla="*/ 24 w 119"/>
                <a:gd name="T11" fmla="*/ 55 h 183"/>
                <a:gd name="T12" fmla="*/ 2 w 119"/>
                <a:gd name="T13" fmla="*/ 88 h 183"/>
                <a:gd name="T14" fmla="*/ 8 w 119"/>
                <a:gd name="T15" fmla="*/ 94 h 183"/>
                <a:gd name="T16" fmla="*/ 43 w 119"/>
                <a:gd name="T17" fmla="*/ 87 h 183"/>
                <a:gd name="T18" fmla="*/ 5 w 119"/>
                <a:gd name="T19" fmla="*/ 176 h 183"/>
                <a:gd name="T20" fmla="*/ 12 w 119"/>
                <a:gd name="T21" fmla="*/ 181 h 183"/>
                <a:gd name="T22" fmla="*/ 70 w 119"/>
                <a:gd name="T23" fmla="*/ 126 h 183"/>
                <a:gd name="T24" fmla="*/ 117 w 119"/>
                <a:gd name="T25" fmla="*/ 58 h 183"/>
                <a:gd name="T26" fmla="*/ 112 w 119"/>
                <a:gd name="T27" fmla="*/ 52 h 183"/>
                <a:gd name="T28" fmla="*/ 66 w 119"/>
                <a:gd name="T29" fmla="*/ 116 h 183"/>
                <a:gd name="T30" fmla="*/ 19 w 119"/>
                <a:gd name="T31" fmla="*/ 165 h 183"/>
                <a:gd name="T32" fmla="*/ 56 w 119"/>
                <a:gd name="T33" fmla="*/ 81 h 183"/>
                <a:gd name="T34" fmla="*/ 50 w 119"/>
                <a:gd name="T35" fmla="*/ 75 h 183"/>
                <a:gd name="T36" fmla="*/ 16 w 119"/>
                <a:gd name="T37" fmla="*/ 82 h 183"/>
                <a:gd name="T38" fmla="*/ 18 w 119"/>
                <a:gd name="T39" fmla="*/ 79 h 183"/>
                <a:gd name="T40" fmla="*/ 23 w 119"/>
                <a:gd name="T41" fmla="*/ 78 h 183"/>
                <a:gd name="T42" fmla="*/ 53 w 119"/>
                <a:gd name="T43" fmla="*/ 25 h 183"/>
                <a:gd name="T44" fmla="*/ 103 w 119"/>
                <a:gd name="T45" fmla="*/ 12 h 183"/>
                <a:gd name="T46" fmla="*/ 75 w 119"/>
                <a:gd name="T47" fmla="*/ 56 h 183"/>
                <a:gd name="T48" fmla="*/ 80 w 119"/>
                <a:gd name="T49" fmla="*/ 64 h 183"/>
                <a:gd name="T50" fmla="*/ 106 w 119"/>
                <a:gd name="T51" fmla="*/ 61 h 183"/>
                <a:gd name="T52" fmla="*/ 66 w 119"/>
                <a:gd name="T53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183">
                  <a:moveTo>
                    <a:pt x="112" y="52"/>
                  </a:moveTo>
                  <a:cubicBezTo>
                    <a:pt x="105" y="53"/>
                    <a:pt x="98" y="53"/>
                    <a:pt x="91" y="53"/>
                  </a:cubicBezTo>
                  <a:cubicBezTo>
                    <a:pt x="101" y="40"/>
                    <a:pt x="109" y="25"/>
                    <a:pt x="115" y="9"/>
                  </a:cubicBezTo>
                  <a:cubicBezTo>
                    <a:pt x="116" y="5"/>
                    <a:pt x="113" y="2"/>
                    <a:pt x="110" y="2"/>
                  </a:cubicBezTo>
                  <a:cubicBezTo>
                    <a:pt x="89" y="1"/>
                    <a:pt x="66" y="0"/>
                    <a:pt x="49" y="15"/>
                  </a:cubicBezTo>
                  <a:cubicBezTo>
                    <a:pt x="38" y="24"/>
                    <a:pt x="30" y="39"/>
                    <a:pt x="24" y="55"/>
                  </a:cubicBezTo>
                  <a:cubicBezTo>
                    <a:pt x="16" y="65"/>
                    <a:pt x="9" y="76"/>
                    <a:pt x="2" y="88"/>
                  </a:cubicBezTo>
                  <a:cubicBezTo>
                    <a:pt x="0" y="92"/>
                    <a:pt x="4" y="96"/>
                    <a:pt x="8" y="94"/>
                  </a:cubicBezTo>
                  <a:cubicBezTo>
                    <a:pt x="19" y="89"/>
                    <a:pt x="31" y="90"/>
                    <a:pt x="43" y="87"/>
                  </a:cubicBezTo>
                  <a:cubicBezTo>
                    <a:pt x="31" y="117"/>
                    <a:pt x="15" y="145"/>
                    <a:pt x="5" y="176"/>
                  </a:cubicBezTo>
                  <a:cubicBezTo>
                    <a:pt x="4" y="180"/>
                    <a:pt x="8" y="183"/>
                    <a:pt x="12" y="181"/>
                  </a:cubicBezTo>
                  <a:cubicBezTo>
                    <a:pt x="35" y="168"/>
                    <a:pt x="53" y="146"/>
                    <a:pt x="70" y="126"/>
                  </a:cubicBezTo>
                  <a:cubicBezTo>
                    <a:pt x="87" y="105"/>
                    <a:pt x="105" y="83"/>
                    <a:pt x="117" y="58"/>
                  </a:cubicBezTo>
                  <a:cubicBezTo>
                    <a:pt x="119" y="54"/>
                    <a:pt x="116" y="51"/>
                    <a:pt x="112" y="52"/>
                  </a:cubicBezTo>
                  <a:close/>
                  <a:moveTo>
                    <a:pt x="66" y="116"/>
                  </a:moveTo>
                  <a:cubicBezTo>
                    <a:pt x="52" y="133"/>
                    <a:pt x="37" y="151"/>
                    <a:pt x="19" y="165"/>
                  </a:cubicBezTo>
                  <a:cubicBezTo>
                    <a:pt x="30" y="136"/>
                    <a:pt x="46" y="110"/>
                    <a:pt x="56" y="81"/>
                  </a:cubicBezTo>
                  <a:cubicBezTo>
                    <a:pt x="57" y="78"/>
                    <a:pt x="53" y="74"/>
                    <a:pt x="50" y="75"/>
                  </a:cubicBezTo>
                  <a:cubicBezTo>
                    <a:pt x="39" y="79"/>
                    <a:pt x="27" y="79"/>
                    <a:pt x="16" y="82"/>
                  </a:cubicBezTo>
                  <a:cubicBezTo>
                    <a:pt x="17" y="81"/>
                    <a:pt x="17" y="80"/>
                    <a:pt x="18" y="79"/>
                  </a:cubicBezTo>
                  <a:cubicBezTo>
                    <a:pt x="19" y="80"/>
                    <a:pt x="22" y="80"/>
                    <a:pt x="23" y="78"/>
                  </a:cubicBezTo>
                  <a:cubicBezTo>
                    <a:pt x="35" y="62"/>
                    <a:pt x="39" y="41"/>
                    <a:pt x="53" y="25"/>
                  </a:cubicBezTo>
                  <a:cubicBezTo>
                    <a:pt x="64" y="11"/>
                    <a:pt x="85" y="11"/>
                    <a:pt x="103" y="12"/>
                  </a:cubicBezTo>
                  <a:cubicBezTo>
                    <a:pt x="96" y="28"/>
                    <a:pt x="88" y="43"/>
                    <a:pt x="75" y="56"/>
                  </a:cubicBezTo>
                  <a:cubicBezTo>
                    <a:pt x="72" y="59"/>
                    <a:pt x="75" y="65"/>
                    <a:pt x="80" y="64"/>
                  </a:cubicBezTo>
                  <a:cubicBezTo>
                    <a:pt x="89" y="62"/>
                    <a:pt x="97" y="62"/>
                    <a:pt x="106" y="61"/>
                  </a:cubicBezTo>
                  <a:cubicBezTo>
                    <a:pt x="96" y="81"/>
                    <a:pt x="81" y="100"/>
                    <a:pt x="66" y="11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Freeform 110">
              <a:extLst>
                <a:ext uri="{FF2B5EF4-FFF2-40B4-BE49-F238E27FC236}">
                  <a16:creationId xmlns:a16="http://schemas.microsoft.com/office/drawing/2014/main" id="{66D9421D-69AB-4F66-88A1-7C4108BE8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089326"/>
              <a:ext cx="169734" cy="179575"/>
            </a:xfrm>
            <a:custGeom>
              <a:avLst/>
              <a:gdLst>
                <a:gd name="T0" fmla="*/ 28 w 29"/>
                <a:gd name="T1" fmla="*/ 26 h 31"/>
                <a:gd name="T2" fmla="*/ 12 w 29"/>
                <a:gd name="T3" fmla="*/ 4 h 31"/>
                <a:gd name="T4" fmla="*/ 6 w 29"/>
                <a:gd name="T5" fmla="*/ 0 h 31"/>
                <a:gd name="T6" fmla="*/ 2 w 29"/>
                <a:gd name="T7" fmla="*/ 1 h 31"/>
                <a:gd name="T8" fmla="*/ 1 w 29"/>
                <a:gd name="T9" fmla="*/ 7 h 31"/>
                <a:gd name="T10" fmla="*/ 10 w 29"/>
                <a:gd name="T11" fmla="*/ 23 h 31"/>
                <a:gd name="T12" fmla="*/ 26 w 29"/>
                <a:gd name="T13" fmla="*/ 30 h 31"/>
                <a:gd name="T14" fmla="*/ 28 w 29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1">
                  <a:moveTo>
                    <a:pt x="28" y="26"/>
                  </a:moveTo>
                  <a:cubicBezTo>
                    <a:pt x="20" y="21"/>
                    <a:pt x="15" y="12"/>
                    <a:pt x="12" y="4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3" y="13"/>
                    <a:pt x="6" y="18"/>
                    <a:pt x="10" y="23"/>
                  </a:cubicBezTo>
                  <a:cubicBezTo>
                    <a:pt x="15" y="28"/>
                    <a:pt x="20" y="30"/>
                    <a:pt x="26" y="30"/>
                  </a:cubicBezTo>
                  <a:cubicBezTo>
                    <a:pt x="29" y="31"/>
                    <a:pt x="29" y="27"/>
                    <a:pt x="28" y="2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111">
              <a:extLst>
                <a:ext uri="{FF2B5EF4-FFF2-40B4-BE49-F238E27FC236}">
                  <a16:creationId xmlns:a16="http://schemas.microsoft.com/office/drawing/2014/main" id="{A09C8C51-01B5-4237-B592-A91A39AE3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91" y="3941730"/>
              <a:ext cx="76258" cy="233693"/>
            </a:xfrm>
            <a:custGeom>
              <a:avLst/>
              <a:gdLst>
                <a:gd name="T0" fmla="*/ 11 w 13"/>
                <a:gd name="T1" fmla="*/ 18 h 40"/>
                <a:gd name="T2" fmla="*/ 11 w 13"/>
                <a:gd name="T3" fmla="*/ 4 h 40"/>
                <a:gd name="T4" fmla="*/ 3 w 13"/>
                <a:gd name="T5" fmla="*/ 4 h 40"/>
                <a:gd name="T6" fmla="*/ 8 w 13"/>
                <a:gd name="T7" fmla="*/ 37 h 40"/>
                <a:gd name="T8" fmla="*/ 13 w 13"/>
                <a:gd name="T9" fmla="*/ 35 h 40"/>
                <a:gd name="T10" fmla="*/ 11 w 13"/>
                <a:gd name="T11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0">
                  <a:moveTo>
                    <a:pt x="11" y="18"/>
                  </a:moveTo>
                  <a:cubicBezTo>
                    <a:pt x="11" y="13"/>
                    <a:pt x="12" y="8"/>
                    <a:pt x="11" y="4"/>
                  </a:cubicBezTo>
                  <a:cubicBezTo>
                    <a:pt x="10" y="0"/>
                    <a:pt x="4" y="0"/>
                    <a:pt x="3" y="4"/>
                  </a:cubicBezTo>
                  <a:cubicBezTo>
                    <a:pt x="0" y="14"/>
                    <a:pt x="3" y="28"/>
                    <a:pt x="8" y="37"/>
                  </a:cubicBezTo>
                  <a:cubicBezTo>
                    <a:pt x="9" y="40"/>
                    <a:pt x="13" y="38"/>
                    <a:pt x="13" y="35"/>
                  </a:cubicBezTo>
                  <a:cubicBezTo>
                    <a:pt x="12" y="30"/>
                    <a:pt x="12" y="24"/>
                    <a:pt x="11" y="1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112">
              <a:extLst>
                <a:ext uri="{FF2B5EF4-FFF2-40B4-BE49-F238E27FC236}">
                  <a16:creationId xmlns:a16="http://schemas.microsoft.com/office/drawing/2014/main" id="{0417D77B-EF43-4097-8462-2AE3D626A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943" y="3941730"/>
              <a:ext cx="76258" cy="216472"/>
            </a:xfrm>
            <a:custGeom>
              <a:avLst/>
              <a:gdLst>
                <a:gd name="T0" fmla="*/ 11 w 13"/>
                <a:gd name="T1" fmla="*/ 4 h 37"/>
                <a:gd name="T2" fmla="*/ 4 w 13"/>
                <a:gd name="T3" fmla="*/ 4 h 37"/>
                <a:gd name="T4" fmla="*/ 2 w 13"/>
                <a:gd name="T5" fmla="*/ 32 h 37"/>
                <a:gd name="T6" fmla="*/ 7 w 13"/>
                <a:gd name="T7" fmla="*/ 34 h 37"/>
                <a:gd name="T8" fmla="*/ 11 w 13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7">
                  <a:moveTo>
                    <a:pt x="11" y="4"/>
                  </a:moveTo>
                  <a:cubicBezTo>
                    <a:pt x="11" y="0"/>
                    <a:pt x="5" y="0"/>
                    <a:pt x="4" y="4"/>
                  </a:cubicBezTo>
                  <a:cubicBezTo>
                    <a:pt x="3" y="13"/>
                    <a:pt x="5" y="23"/>
                    <a:pt x="2" y="32"/>
                  </a:cubicBezTo>
                  <a:cubicBezTo>
                    <a:pt x="0" y="35"/>
                    <a:pt x="6" y="37"/>
                    <a:pt x="7" y="34"/>
                  </a:cubicBezTo>
                  <a:cubicBezTo>
                    <a:pt x="12" y="25"/>
                    <a:pt x="13" y="13"/>
                    <a:pt x="11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Freeform 113">
              <a:extLst>
                <a:ext uri="{FF2B5EF4-FFF2-40B4-BE49-F238E27FC236}">
                  <a16:creationId xmlns:a16="http://schemas.microsoft.com/office/drawing/2014/main" id="{26E1E5BE-718E-4287-93FF-C5ECD48A1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8086" y="4682166"/>
              <a:ext cx="216472" cy="199254"/>
            </a:xfrm>
            <a:custGeom>
              <a:avLst/>
              <a:gdLst>
                <a:gd name="T0" fmla="*/ 28 w 37"/>
                <a:gd name="T1" fmla="*/ 7 h 34"/>
                <a:gd name="T2" fmla="*/ 21 w 37"/>
                <a:gd name="T3" fmla="*/ 8 h 34"/>
                <a:gd name="T4" fmla="*/ 19 w 37"/>
                <a:gd name="T5" fmla="*/ 4 h 34"/>
                <a:gd name="T6" fmla="*/ 13 w 37"/>
                <a:gd name="T7" fmla="*/ 5 h 34"/>
                <a:gd name="T8" fmla="*/ 13 w 37"/>
                <a:gd name="T9" fmla="*/ 10 h 34"/>
                <a:gd name="T10" fmla="*/ 2 w 37"/>
                <a:gd name="T11" fmla="*/ 14 h 34"/>
                <a:gd name="T12" fmla="*/ 4 w 37"/>
                <a:gd name="T13" fmla="*/ 19 h 34"/>
                <a:gd name="T14" fmla="*/ 15 w 37"/>
                <a:gd name="T15" fmla="*/ 19 h 34"/>
                <a:gd name="T16" fmla="*/ 17 w 37"/>
                <a:gd name="T17" fmla="*/ 28 h 34"/>
                <a:gd name="T18" fmla="*/ 25 w 37"/>
                <a:gd name="T19" fmla="*/ 26 h 34"/>
                <a:gd name="T20" fmla="*/ 23 w 37"/>
                <a:gd name="T21" fmla="*/ 18 h 34"/>
                <a:gd name="T22" fmla="*/ 31 w 37"/>
                <a:gd name="T23" fmla="*/ 16 h 34"/>
                <a:gd name="T24" fmla="*/ 28 w 37"/>
                <a:gd name="T2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34">
                  <a:moveTo>
                    <a:pt x="28" y="7"/>
                  </a:moveTo>
                  <a:cubicBezTo>
                    <a:pt x="26" y="7"/>
                    <a:pt x="23" y="8"/>
                    <a:pt x="21" y="8"/>
                  </a:cubicBezTo>
                  <a:cubicBezTo>
                    <a:pt x="20" y="7"/>
                    <a:pt x="19" y="5"/>
                    <a:pt x="19" y="4"/>
                  </a:cubicBezTo>
                  <a:cubicBezTo>
                    <a:pt x="18" y="0"/>
                    <a:pt x="12" y="1"/>
                    <a:pt x="13" y="5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0" y="11"/>
                    <a:pt x="6" y="13"/>
                    <a:pt x="2" y="14"/>
                  </a:cubicBezTo>
                  <a:cubicBezTo>
                    <a:pt x="0" y="15"/>
                    <a:pt x="1" y="19"/>
                    <a:pt x="4" y="19"/>
                  </a:cubicBezTo>
                  <a:cubicBezTo>
                    <a:pt x="7" y="20"/>
                    <a:pt x="11" y="19"/>
                    <a:pt x="15" y="19"/>
                  </a:cubicBezTo>
                  <a:cubicBezTo>
                    <a:pt x="15" y="22"/>
                    <a:pt x="16" y="25"/>
                    <a:pt x="17" y="28"/>
                  </a:cubicBezTo>
                  <a:cubicBezTo>
                    <a:pt x="18" y="34"/>
                    <a:pt x="27" y="31"/>
                    <a:pt x="25" y="26"/>
                  </a:cubicBezTo>
                  <a:cubicBezTo>
                    <a:pt x="25" y="23"/>
                    <a:pt x="24" y="21"/>
                    <a:pt x="23" y="18"/>
                  </a:cubicBezTo>
                  <a:cubicBezTo>
                    <a:pt x="26" y="17"/>
                    <a:pt x="28" y="17"/>
                    <a:pt x="31" y="16"/>
                  </a:cubicBezTo>
                  <a:cubicBezTo>
                    <a:pt x="37" y="14"/>
                    <a:pt x="34" y="6"/>
                    <a:pt x="28" y="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1C73020B-07FD-45ED-8785-FD6618C05225}"/>
              </a:ext>
            </a:extLst>
          </p:cNvPr>
          <p:cNvGrpSpPr/>
          <p:nvPr/>
        </p:nvGrpSpPr>
        <p:grpSpPr>
          <a:xfrm rot="19663740">
            <a:off x="5501875" y="235335"/>
            <a:ext cx="654790" cy="845387"/>
            <a:chOff x="10766636" y="3941730"/>
            <a:chExt cx="1047922" cy="1352954"/>
          </a:xfrm>
        </p:grpSpPr>
        <p:sp>
          <p:nvSpPr>
            <p:cNvPr id="43" name="Freeform 108">
              <a:extLst>
                <a:ext uri="{FF2B5EF4-FFF2-40B4-BE49-F238E27FC236}">
                  <a16:creationId xmlns:a16="http://schemas.microsoft.com/office/drawing/2014/main" id="{E966B753-5462-4BC3-82EF-1D9557D8D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209862"/>
              <a:ext cx="664177" cy="1084822"/>
            </a:xfrm>
            <a:custGeom>
              <a:avLst/>
              <a:gdLst>
                <a:gd name="T0" fmla="*/ 96 w 114"/>
                <a:gd name="T1" fmla="*/ 11 h 186"/>
                <a:gd name="T2" fmla="*/ 91 w 114"/>
                <a:gd name="T3" fmla="*/ 11 h 186"/>
                <a:gd name="T4" fmla="*/ 79 w 114"/>
                <a:gd name="T5" fmla="*/ 8 h 186"/>
                <a:gd name="T6" fmla="*/ 78 w 114"/>
                <a:gd name="T7" fmla="*/ 8 h 186"/>
                <a:gd name="T8" fmla="*/ 2 w 114"/>
                <a:gd name="T9" fmla="*/ 87 h 186"/>
                <a:gd name="T10" fmla="*/ 12 w 114"/>
                <a:gd name="T11" fmla="*/ 98 h 186"/>
                <a:gd name="T12" fmla="*/ 48 w 114"/>
                <a:gd name="T13" fmla="*/ 83 h 186"/>
                <a:gd name="T14" fmla="*/ 11 w 114"/>
                <a:gd name="T15" fmla="*/ 170 h 186"/>
                <a:gd name="T16" fmla="*/ 27 w 114"/>
                <a:gd name="T17" fmla="*/ 177 h 186"/>
                <a:gd name="T18" fmla="*/ 28 w 114"/>
                <a:gd name="T19" fmla="*/ 175 h 186"/>
                <a:gd name="T20" fmla="*/ 32 w 114"/>
                <a:gd name="T21" fmla="*/ 172 h 186"/>
                <a:gd name="T22" fmla="*/ 105 w 114"/>
                <a:gd name="T23" fmla="*/ 71 h 186"/>
                <a:gd name="T24" fmla="*/ 96 w 114"/>
                <a:gd name="T25" fmla="*/ 58 h 186"/>
                <a:gd name="T26" fmla="*/ 89 w 114"/>
                <a:gd name="T27" fmla="*/ 60 h 186"/>
                <a:gd name="T28" fmla="*/ 88 w 114"/>
                <a:gd name="T29" fmla="*/ 62 h 186"/>
                <a:gd name="T30" fmla="*/ 86 w 114"/>
                <a:gd name="T31" fmla="*/ 64 h 186"/>
                <a:gd name="T32" fmla="*/ 85 w 114"/>
                <a:gd name="T33" fmla="*/ 65 h 186"/>
                <a:gd name="T34" fmla="*/ 85 w 114"/>
                <a:gd name="T35" fmla="*/ 65 h 186"/>
                <a:gd name="T36" fmla="*/ 84 w 114"/>
                <a:gd name="T37" fmla="*/ 66 h 186"/>
                <a:gd name="T38" fmla="*/ 84 w 114"/>
                <a:gd name="T39" fmla="*/ 66 h 186"/>
                <a:gd name="T40" fmla="*/ 84 w 114"/>
                <a:gd name="T41" fmla="*/ 66 h 186"/>
                <a:gd name="T42" fmla="*/ 82 w 114"/>
                <a:gd name="T43" fmla="*/ 67 h 186"/>
                <a:gd name="T44" fmla="*/ 80 w 114"/>
                <a:gd name="T45" fmla="*/ 71 h 186"/>
                <a:gd name="T46" fmla="*/ 74 w 114"/>
                <a:gd name="T47" fmla="*/ 79 h 186"/>
                <a:gd name="T48" fmla="*/ 84 w 114"/>
                <a:gd name="T49" fmla="*/ 64 h 186"/>
                <a:gd name="T50" fmla="*/ 85 w 114"/>
                <a:gd name="T51" fmla="*/ 55 h 186"/>
                <a:gd name="T52" fmla="*/ 109 w 114"/>
                <a:gd name="T53" fmla="*/ 20 h 186"/>
                <a:gd name="T54" fmla="*/ 96 w 114"/>
                <a:gd name="T55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86">
                  <a:moveTo>
                    <a:pt x="96" y="11"/>
                  </a:moveTo>
                  <a:cubicBezTo>
                    <a:pt x="94" y="10"/>
                    <a:pt x="93" y="10"/>
                    <a:pt x="91" y="11"/>
                  </a:cubicBezTo>
                  <a:cubicBezTo>
                    <a:pt x="89" y="7"/>
                    <a:pt x="82" y="4"/>
                    <a:pt x="79" y="8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34" y="0"/>
                    <a:pt x="14" y="52"/>
                    <a:pt x="2" y="87"/>
                  </a:cubicBezTo>
                  <a:cubicBezTo>
                    <a:pt x="0" y="94"/>
                    <a:pt x="6" y="99"/>
                    <a:pt x="12" y="98"/>
                  </a:cubicBezTo>
                  <a:cubicBezTo>
                    <a:pt x="25" y="95"/>
                    <a:pt x="37" y="89"/>
                    <a:pt x="48" y="83"/>
                  </a:cubicBezTo>
                  <a:cubicBezTo>
                    <a:pt x="33" y="111"/>
                    <a:pt x="18" y="139"/>
                    <a:pt x="11" y="170"/>
                  </a:cubicBezTo>
                  <a:cubicBezTo>
                    <a:pt x="9" y="180"/>
                    <a:pt x="22" y="186"/>
                    <a:pt x="27" y="177"/>
                  </a:cubicBezTo>
                  <a:cubicBezTo>
                    <a:pt x="27" y="176"/>
                    <a:pt x="27" y="175"/>
                    <a:pt x="28" y="175"/>
                  </a:cubicBezTo>
                  <a:cubicBezTo>
                    <a:pt x="29" y="174"/>
                    <a:pt x="31" y="174"/>
                    <a:pt x="32" y="172"/>
                  </a:cubicBezTo>
                  <a:cubicBezTo>
                    <a:pt x="59" y="141"/>
                    <a:pt x="89" y="109"/>
                    <a:pt x="105" y="71"/>
                  </a:cubicBezTo>
                  <a:cubicBezTo>
                    <a:pt x="108" y="64"/>
                    <a:pt x="103" y="57"/>
                    <a:pt x="96" y="58"/>
                  </a:cubicBezTo>
                  <a:cubicBezTo>
                    <a:pt x="94" y="58"/>
                    <a:pt x="91" y="58"/>
                    <a:pt x="89" y="60"/>
                  </a:cubicBezTo>
                  <a:cubicBezTo>
                    <a:pt x="89" y="61"/>
                    <a:pt x="88" y="62"/>
                    <a:pt x="88" y="62"/>
                  </a:cubicBezTo>
                  <a:cubicBezTo>
                    <a:pt x="87" y="63"/>
                    <a:pt x="86" y="64"/>
                    <a:pt x="86" y="64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81" y="68"/>
                    <a:pt x="80" y="70"/>
                    <a:pt x="80" y="71"/>
                  </a:cubicBezTo>
                  <a:cubicBezTo>
                    <a:pt x="78" y="74"/>
                    <a:pt x="76" y="76"/>
                    <a:pt x="74" y="79"/>
                  </a:cubicBezTo>
                  <a:cubicBezTo>
                    <a:pt x="77" y="74"/>
                    <a:pt x="81" y="69"/>
                    <a:pt x="84" y="64"/>
                  </a:cubicBezTo>
                  <a:cubicBezTo>
                    <a:pt x="87" y="61"/>
                    <a:pt x="86" y="58"/>
                    <a:pt x="85" y="55"/>
                  </a:cubicBezTo>
                  <a:cubicBezTo>
                    <a:pt x="94" y="44"/>
                    <a:pt x="102" y="32"/>
                    <a:pt x="109" y="20"/>
                  </a:cubicBezTo>
                  <a:cubicBezTo>
                    <a:pt x="114" y="11"/>
                    <a:pt x="102" y="4"/>
                    <a:pt x="96" y="11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Freeform 109">
              <a:extLst>
                <a:ext uri="{FF2B5EF4-FFF2-40B4-BE49-F238E27FC236}">
                  <a16:creationId xmlns:a16="http://schemas.microsoft.com/office/drawing/2014/main" id="{B661C1BC-4A30-4B8F-BE41-4AC2A31E16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83856" y="4209862"/>
              <a:ext cx="693695" cy="1067602"/>
            </a:xfrm>
            <a:custGeom>
              <a:avLst/>
              <a:gdLst>
                <a:gd name="T0" fmla="*/ 112 w 119"/>
                <a:gd name="T1" fmla="*/ 52 h 183"/>
                <a:gd name="T2" fmla="*/ 91 w 119"/>
                <a:gd name="T3" fmla="*/ 53 h 183"/>
                <a:gd name="T4" fmla="*/ 115 w 119"/>
                <a:gd name="T5" fmla="*/ 9 h 183"/>
                <a:gd name="T6" fmla="*/ 110 w 119"/>
                <a:gd name="T7" fmla="*/ 2 h 183"/>
                <a:gd name="T8" fmla="*/ 49 w 119"/>
                <a:gd name="T9" fmla="*/ 15 h 183"/>
                <a:gd name="T10" fmla="*/ 24 w 119"/>
                <a:gd name="T11" fmla="*/ 55 h 183"/>
                <a:gd name="T12" fmla="*/ 2 w 119"/>
                <a:gd name="T13" fmla="*/ 88 h 183"/>
                <a:gd name="T14" fmla="*/ 8 w 119"/>
                <a:gd name="T15" fmla="*/ 94 h 183"/>
                <a:gd name="T16" fmla="*/ 43 w 119"/>
                <a:gd name="T17" fmla="*/ 87 h 183"/>
                <a:gd name="T18" fmla="*/ 5 w 119"/>
                <a:gd name="T19" fmla="*/ 176 h 183"/>
                <a:gd name="T20" fmla="*/ 12 w 119"/>
                <a:gd name="T21" fmla="*/ 181 h 183"/>
                <a:gd name="T22" fmla="*/ 70 w 119"/>
                <a:gd name="T23" fmla="*/ 126 h 183"/>
                <a:gd name="T24" fmla="*/ 117 w 119"/>
                <a:gd name="T25" fmla="*/ 58 h 183"/>
                <a:gd name="T26" fmla="*/ 112 w 119"/>
                <a:gd name="T27" fmla="*/ 52 h 183"/>
                <a:gd name="T28" fmla="*/ 66 w 119"/>
                <a:gd name="T29" fmla="*/ 116 h 183"/>
                <a:gd name="T30" fmla="*/ 19 w 119"/>
                <a:gd name="T31" fmla="*/ 165 h 183"/>
                <a:gd name="T32" fmla="*/ 56 w 119"/>
                <a:gd name="T33" fmla="*/ 81 h 183"/>
                <a:gd name="T34" fmla="*/ 50 w 119"/>
                <a:gd name="T35" fmla="*/ 75 h 183"/>
                <a:gd name="T36" fmla="*/ 16 w 119"/>
                <a:gd name="T37" fmla="*/ 82 h 183"/>
                <a:gd name="T38" fmla="*/ 18 w 119"/>
                <a:gd name="T39" fmla="*/ 79 h 183"/>
                <a:gd name="T40" fmla="*/ 23 w 119"/>
                <a:gd name="T41" fmla="*/ 78 h 183"/>
                <a:gd name="T42" fmla="*/ 53 w 119"/>
                <a:gd name="T43" fmla="*/ 25 h 183"/>
                <a:gd name="T44" fmla="*/ 103 w 119"/>
                <a:gd name="T45" fmla="*/ 12 h 183"/>
                <a:gd name="T46" fmla="*/ 75 w 119"/>
                <a:gd name="T47" fmla="*/ 56 h 183"/>
                <a:gd name="T48" fmla="*/ 80 w 119"/>
                <a:gd name="T49" fmla="*/ 64 h 183"/>
                <a:gd name="T50" fmla="*/ 106 w 119"/>
                <a:gd name="T51" fmla="*/ 61 h 183"/>
                <a:gd name="T52" fmla="*/ 66 w 119"/>
                <a:gd name="T53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183">
                  <a:moveTo>
                    <a:pt x="112" y="52"/>
                  </a:moveTo>
                  <a:cubicBezTo>
                    <a:pt x="105" y="53"/>
                    <a:pt x="98" y="53"/>
                    <a:pt x="91" y="53"/>
                  </a:cubicBezTo>
                  <a:cubicBezTo>
                    <a:pt x="101" y="40"/>
                    <a:pt x="109" y="25"/>
                    <a:pt x="115" y="9"/>
                  </a:cubicBezTo>
                  <a:cubicBezTo>
                    <a:pt x="116" y="5"/>
                    <a:pt x="113" y="2"/>
                    <a:pt x="110" y="2"/>
                  </a:cubicBezTo>
                  <a:cubicBezTo>
                    <a:pt x="89" y="1"/>
                    <a:pt x="66" y="0"/>
                    <a:pt x="49" y="15"/>
                  </a:cubicBezTo>
                  <a:cubicBezTo>
                    <a:pt x="38" y="24"/>
                    <a:pt x="30" y="39"/>
                    <a:pt x="24" y="55"/>
                  </a:cubicBezTo>
                  <a:cubicBezTo>
                    <a:pt x="16" y="65"/>
                    <a:pt x="9" y="76"/>
                    <a:pt x="2" y="88"/>
                  </a:cubicBezTo>
                  <a:cubicBezTo>
                    <a:pt x="0" y="92"/>
                    <a:pt x="4" y="96"/>
                    <a:pt x="8" y="94"/>
                  </a:cubicBezTo>
                  <a:cubicBezTo>
                    <a:pt x="19" y="89"/>
                    <a:pt x="31" y="90"/>
                    <a:pt x="43" y="87"/>
                  </a:cubicBezTo>
                  <a:cubicBezTo>
                    <a:pt x="31" y="117"/>
                    <a:pt x="15" y="145"/>
                    <a:pt x="5" y="176"/>
                  </a:cubicBezTo>
                  <a:cubicBezTo>
                    <a:pt x="4" y="180"/>
                    <a:pt x="8" y="183"/>
                    <a:pt x="12" y="181"/>
                  </a:cubicBezTo>
                  <a:cubicBezTo>
                    <a:pt x="35" y="168"/>
                    <a:pt x="53" y="146"/>
                    <a:pt x="70" y="126"/>
                  </a:cubicBezTo>
                  <a:cubicBezTo>
                    <a:pt x="87" y="105"/>
                    <a:pt x="105" y="83"/>
                    <a:pt x="117" y="58"/>
                  </a:cubicBezTo>
                  <a:cubicBezTo>
                    <a:pt x="119" y="54"/>
                    <a:pt x="116" y="51"/>
                    <a:pt x="112" y="52"/>
                  </a:cubicBezTo>
                  <a:close/>
                  <a:moveTo>
                    <a:pt x="66" y="116"/>
                  </a:moveTo>
                  <a:cubicBezTo>
                    <a:pt x="52" y="133"/>
                    <a:pt x="37" y="151"/>
                    <a:pt x="19" y="165"/>
                  </a:cubicBezTo>
                  <a:cubicBezTo>
                    <a:pt x="30" y="136"/>
                    <a:pt x="46" y="110"/>
                    <a:pt x="56" y="81"/>
                  </a:cubicBezTo>
                  <a:cubicBezTo>
                    <a:pt x="57" y="78"/>
                    <a:pt x="53" y="74"/>
                    <a:pt x="50" y="75"/>
                  </a:cubicBezTo>
                  <a:cubicBezTo>
                    <a:pt x="39" y="79"/>
                    <a:pt x="27" y="79"/>
                    <a:pt x="16" y="82"/>
                  </a:cubicBezTo>
                  <a:cubicBezTo>
                    <a:pt x="17" y="81"/>
                    <a:pt x="17" y="80"/>
                    <a:pt x="18" y="79"/>
                  </a:cubicBezTo>
                  <a:cubicBezTo>
                    <a:pt x="19" y="80"/>
                    <a:pt x="22" y="80"/>
                    <a:pt x="23" y="78"/>
                  </a:cubicBezTo>
                  <a:cubicBezTo>
                    <a:pt x="35" y="62"/>
                    <a:pt x="39" y="41"/>
                    <a:pt x="53" y="25"/>
                  </a:cubicBezTo>
                  <a:cubicBezTo>
                    <a:pt x="64" y="11"/>
                    <a:pt x="85" y="11"/>
                    <a:pt x="103" y="12"/>
                  </a:cubicBezTo>
                  <a:cubicBezTo>
                    <a:pt x="96" y="28"/>
                    <a:pt x="88" y="43"/>
                    <a:pt x="75" y="56"/>
                  </a:cubicBezTo>
                  <a:cubicBezTo>
                    <a:pt x="72" y="59"/>
                    <a:pt x="75" y="65"/>
                    <a:pt x="80" y="64"/>
                  </a:cubicBezTo>
                  <a:cubicBezTo>
                    <a:pt x="89" y="62"/>
                    <a:pt x="97" y="62"/>
                    <a:pt x="106" y="61"/>
                  </a:cubicBezTo>
                  <a:cubicBezTo>
                    <a:pt x="96" y="81"/>
                    <a:pt x="81" y="100"/>
                    <a:pt x="66" y="11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" name="Freeform 110">
              <a:extLst>
                <a:ext uri="{FF2B5EF4-FFF2-40B4-BE49-F238E27FC236}">
                  <a16:creationId xmlns:a16="http://schemas.microsoft.com/office/drawing/2014/main" id="{6E1FE89A-836B-41EA-8FC3-368655DE1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089326"/>
              <a:ext cx="169734" cy="179575"/>
            </a:xfrm>
            <a:custGeom>
              <a:avLst/>
              <a:gdLst>
                <a:gd name="T0" fmla="*/ 28 w 29"/>
                <a:gd name="T1" fmla="*/ 26 h 31"/>
                <a:gd name="T2" fmla="*/ 12 w 29"/>
                <a:gd name="T3" fmla="*/ 4 h 31"/>
                <a:gd name="T4" fmla="*/ 6 w 29"/>
                <a:gd name="T5" fmla="*/ 0 h 31"/>
                <a:gd name="T6" fmla="*/ 2 w 29"/>
                <a:gd name="T7" fmla="*/ 1 h 31"/>
                <a:gd name="T8" fmla="*/ 1 w 29"/>
                <a:gd name="T9" fmla="*/ 7 h 31"/>
                <a:gd name="T10" fmla="*/ 10 w 29"/>
                <a:gd name="T11" fmla="*/ 23 h 31"/>
                <a:gd name="T12" fmla="*/ 26 w 29"/>
                <a:gd name="T13" fmla="*/ 30 h 31"/>
                <a:gd name="T14" fmla="*/ 28 w 29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1">
                  <a:moveTo>
                    <a:pt x="28" y="26"/>
                  </a:moveTo>
                  <a:cubicBezTo>
                    <a:pt x="20" y="21"/>
                    <a:pt x="15" y="12"/>
                    <a:pt x="12" y="4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3" y="13"/>
                    <a:pt x="6" y="18"/>
                    <a:pt x="10" y="23"/>
                  </a:cubicBezTo>
                  <a:cubicBezTo>
                    <a:pt x="15" y="28"/>
                    <a:pt x="20" y="30"/>
                    <a:pt x="26" y="30"/>
                  </a:cubicBezTo>
                  <a:cubicBezTo>
                    <a:pt x="29" y="31"/>
                    <a:pt x="29" y="27"/>
                    <a:pt x="28" y="2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" name="Freeform 111">
              <a:extLst>
                <a:ext uri="{FF2B5EF4-FFF2-40B4-BE49-F238E27FC236}">
                  <a16:creationId xmlns:a16="http://schemas.microsoft.com/office/drawing/2014/main" id="{0BF785E8-1FCE-4827-AB3A-A14A66D73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91" y="3941730"/>
              <a:ext cx="76258" cy="233693"/>
            </a:xfrm>
            <a:custGeom>
              <a:avLst/>
              <a:gdLst>
                <a:gd name="T0" fmla="*/ 11 w 13"/>
                <a:gd name="T1" fmla="*/ 18 h 40"/>
                <a:gd name="T2" fmla="*/ 11 w 13"/>
                <a:gd name="T3" fmla="*/ 4 h 40"/>
                <a:gd name="T4" fmla="*/ 3 w 13"/>
                <a:gd name="T5" fmla="*/ 4 h 40"/>
                <a:gd name="T6" fmla="*/ 8 w 13"/>
                <a:gd name="T7" fmla="*/ 37 h 40"/>
                <a:gd name="T8" fmla="*/ 13 w 13"/>
                <a:gd name="T9" fmla="*/ 35 h 40"/>
                <a:gd name="T10" fmla="*/ 11 w 13"/>
                <a:gd name="T11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0">
                  <a:moveTo>
                    <a:pt x="11" y="18"/>
                  </a:moveTo>
                  <a:cubicBezTo>
                    <a:pt x="11" y="13"/>
                    <a:pt x="12" y="8"/>
                    <a:pt x="11" y="4"/>
                  </a:cubicBezTo>
                  <a:cubicBezTo>
                    <a:pt x="10" y="0"/>
                    <a:pt x="4" y="0"/>
                    <a:pt x="3" y="4"/>
                  </a:cubicBezTo>
                  <a:cubicBezTo>
                    <a:pt x="0" y="14"/>
                    <a:pt x="3" y="28"/>
                    <a:pt x="8" y="37"/>
                  </a:cubicBezTo>
                  <a:cubicBezTo>
                    <a:pt x="9" y="40"/>
                    <a:pt x="13" y="38"/>
                    <a:pt x="13" y="35"/>
                  </a:cubicBezTo>
                  <a:cubicBezTo>
                    <a:pt x="12" y="30"/>
                    <a:pt x="12" y="24"/>
                    <a:pt x="11" y="1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Freeform 112">
              <a:extLst>
                <a:ext uri="{FF2B5EF4-FFF2-40B4-BE49-F238E27FC236}">
                  <a16:creationId xmlns:a16="http://schemas.microsoft.com/office/drawing/2014/main" id="{D05E793D-17BF-44FC-9398-173D74A32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943" y="3941730"/>
              <a:ext cx="76258" cy="216472"/>
            </a:xfrm>
            <a:custGeom>
              <a:avLst/>
              <a:gdLst>
                <a:gd name="T0" fmla="*/ 11 w 13"/>
                <a:gd name="T1" fmla="*/ 4 h 37"/>
                <a:gd name="T2" fmla="*/ 4 w 13"/>
                <a:gd name="T3" fmla="*/ 4 h 37"/>
                <a:gd name="T4" fmla="*/ 2 w 13"/>
                <a:gd name="T5" fmla="*/ 32 h 37"/>
                <a:gd name="T6" fmla="*/ 7 w 13"/>
                <a:gd name="T7" fmla="*/ 34 h 37"/>
                <a:gd name="T8" fmla="*/ 11 w 13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7">
                  <a:moveTo>
                    <a:pt x="11" y="4"/>
                  </a:moveTo>
                  <a:cubicBezTo>
                    <a:pt x="11" y="0"/>
                    <a:pt x="5" y="0"/>
                    <a:pt x="4" y="4"/>
                  </a:cubicBezTo>
                  <a:cubicBezTo>
                    <a:pt x="3" y="13"/>
                    <a:pt x="5" y="23"/>
                    <a:pt x="2" y="32"/>
                  </a:cubicBezTo>
                  <a:cubicBezTo>
                    <a:pt x="0" y="35"/>
                    <a:pt x="6" y="37"/>
                    <a:pt x="7" y="34"/>
                  </a:cubicBezTo>
                  <a:cubicBezTo>
                    <a:pt x="12" y="25"/>
                    <a:pt x="13" y="13"/>
                    <a:pt x="11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" name="Freeform 113">
              <a:extLst>
                <a:ext uri="{FF2B5EF4-FFF2-40B4-BE49-F238E27FC236}">
                  <a16:creationId xmlns:a16="http://schemas.microsoft.com/office/drawing/2014/main" id="{98D07796-04F4-4628-916C-E11FDA61D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8086" y="4682166"/>
              <a:ext cx="216472" cy="199254"/>
            </a:xfrm>
            <a:custGeom>
              <a:avLst/>
              <a:gdLst>
                <a:gd name="T0" fmla="*/ 28 w 37"/>
                <a:gd name="T1" fmla="*/ 7 h 34"/>
                <a:gd name="T2" fmla="*/ 21 w 37"/>
                <a:gd name="T3" fmla="*/ 8 h 34"/>
                <a:gd name="T4" fmla="*/ 19 w 37"/>
                <a:gd name="T5" fmla="*/ 4 h 34"/>
                <a:gd name="T6" fmla="*/ 13 w 37"/>
                <a:gd name="T7" fmla="*/ 5 h 34"/>
                <a:gd name="T8" fmla="*/ 13 w 37"/>
                <a:gd name="T9" fmla="*/ 10 h 34"/>
                <a:gd name="T10" fmla="*/ 2 w 37"/>
                <a:gd name="T11" fmla="*/ 14 h 34"/>
                <a:gd name="T12" fmla="*/ 4 w 37"/>
                <a:gd name="T13" fmla="*/ 19 h 34"/>
                <a:gd name="T14" fmla="*/ 15 w 37"/>
                <a:gd name="T15" fmla="*/ 19 h 34"/>
                <a:gd name="T16" fmla="*/ 17 w 37"/>
                <a:gd name="T17" fmla="*/ 28 h 34"/>
                <a:gd name="T18" fmla="*/ 25 w 37"/>
                <a:gd name="T19" fmla="*/ 26 h 34"/>
                <a:gd name="T20" fmla="*/ 23 w 37"/>
                <a:gd name="T21" fmla="*/ 18 h 34"/>
                <a:gd name="T22" fmla="*/ 31 w 37"/>
                <a:gd name="T23" fmla="*/ 16 h 34"/>
                <a:gd name="T24" fmla="*/ 28 w 37"/>
                <a:gd name="T2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34">
                  <a:moveTo>
                    <a:pt x="28" y="7"/>
                  </a:moveTo>
                  <a:cubicBezTo>
                    <a:pt x="26" y="7"/>
                    <a:pt x="23" y="8"/>
                    <a:pt x="21" y="8"/>
                  </a:cubicBezTo>
                  <a:cubicBezTo>
                    <a:pt x="20" y="7"/>
                    <a:pt x="19" y="5"/>
                    <a:pt x="19" y="4"/>
                  </a:cubicBezTo>
                  <a:cubicBezTo>
                    <a:pt x="18" y="0"/>
                    <a:pt x="12" y="1"/>
                    <a:pt x="13" y="5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0" y="11"/>
                    <a:pt x="6" y="13"/>
                    <a:pt x="2" y="14"/>
                  </a:cubicBezTo>
                  <a:cubicBezTo>
                    <a:pt x="0" y="15"/>
                    <a:pt x="1" y="19"/>
                    <a:pt x="4" y="19"/>
                  </a:cubicBezTo>
                  <a:cubicBezTo>
                    <a:pt x="7" y="20"/>
                    <a:pt x="11" y="19"/>
                    <a:pt x="15" y="19"/>
                  </a:cubicBezTo>
                  <a:cubicBezTo>
                    <a:pt x="15" y="22"/>
                    <a:pt x="16" y="25"/>
                    <a:pt x="17" y="28"/>
                  </a:cubicBezTo>
                  <a:cubicBezTo>
                    <a:pt x="18" y="34"/>
                    <a:pt x="27" y="31"/>
                    <a:pt x="25" y="26"/>
                  </a:cubicBezTo>
                  <a:cubicBezTo>
                    <a:pt x="25" y="23"/>
                    <a:pt x="24" y="21"/>
                    <a:pt x="23" y="18"/>
                  </a:cubicBezTo>
                  <a:cubicBezTo>
                    <a:pt x="26" y="17"/>
                    <a:pt x="28" y="17"/>
                    <a:pt x="31" y="16"/>
                  </a:cubicBezTo>
                  <a:cubicBezTo>
                    <a:pt x="37" y="14"/>
                    <a:pt x="34" y="6"/>
                    <a:pt x="28" y="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49" name="图片 48">
            <a:extLst>
              <a:ext uri="{FF2B5EF4-FFF2-40B4-BE49-F238E27FC236}">
                <a16:creationId xmlns:a16="http://schemas.microsoft.com/office/drawing/2014/main" id="{2D1E2772-3375-4AB0-BD5B-4D49F48669B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42647" y="626511"/>
            <a:ext cx="646843" cy="457729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48E1C5D0-F1F4-413C-873E-6ACA0352579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3063" y="6532279"/>
            <a:ext cx="922419" cy="354731"/>
          </a:xfrm>
          <a:prstGeom prst="rect">
            <a:avLst/>
          </a:prstGeom>
        </p:spPr>
      </p:pic>
      <p:sp>
        <p:nvSpPr>
          <p:cNvPr id="52" name="Freeform 123">
            <a:extLst>
              <a:ext uri="{FF2B5EF4-FFF2-40B4-BE49-F238E27FC236}">
                <a16:creationId xmlns:a16="http://schemas.microsoft.com/office/drawing/2014/main" id="{E6DA48A7-4499-416C-8E40-433159E548B8}"/>
              </a:ext>
            </a:extLst>
          </p:cNvPr>
          <p:cNvSpPr>
            <a:spLocks noEditPoints="1"/>
          </p:cNvSpPr>
          <p:nvPr/>
        </p:nvSpPr>
        <p:spPr bwMode="auto">
          <a:xfrm rot="3896716" flipH="1">
            <a:off x="2590843" y="1492762"/>
            <a:ext cx="344457" cy="1027147"/>
          </a:xfrm>
          <a:custGeom>
            <a:avLst/>
            <a:gdLst>
              <a:gd name="T0" fmla="*/ 64 w 70"/>
              <a:gd name="T1" fmla="*/ 114 h 209"/>
              <a:gd name="T2" fmla="*/ 24 w 70"/>
              <a:gd name="T3" fmla="*/ 125 h 209"/>
              <a:gd name="T4" fmla="*/ 19 w 70"/>
              <a:gd name="T5" fmla="*/ 109 h 209"/>
              <a:gd name="T6" fmla="*/ 22 w 70"/>
              <a:gd name="T7" fmla="*/ 81 h 209"/>
              <a:gd name="T8" fmla="*/ 62 w 70"/>
              <a:gd name="T9" fmla="*/ 58 h 209"/>
              <a:gd name="T10" fmla="*/ 57 w 70"/>
              <a:gd name="T11" fmla="*/ 50 h 209"/>
              <a:gd name="T12" fmla="*/ 21 w 70"/>
              <a:gd name="T13" fmla="*/ 62 h 209"/>
              <a:gd name="T14" fmla="*/ 20 w 70"/>
              <a:gd name="T15" fmla="*/ 59 h 209"/>
              <a:gd name="T16" fmla="*/ 48 w 70"/>
              <a:gd name="T17" fmla="*/ 8 h 209"/>
              <a:gd name="T18" fmla="*/ 45 w 70"/>
              <a:gd name="T19" fmla="*/ 2 h 209"/>
              <a:gd name="T20" fmla="*/ 14 w 70"/>
              <a:gd name="T21" fmla="*/ 71 h 209"/>
              <a:gd name="T22" fmla="*/ 14 w 70"/>
              <a:gd name="T23" fmla="*/ 72 h 209"/>
              <a:gd name="T24" fmla="*/ 7 w 70"/>
              <a:gd name="T25" fmla="*/ 115 h 209"/>
              <a:gd name="T26" fmla="*/ 16 w 70"/>
              <a:gd name="T27" fmla="*/ 135 h 209"/>
              <a:gd name="T28" fmla="*/ 32 w 70"/>
              <a:gd name="T29" fmla="*/ 208 h 209"/>
              <a:gd name="T30" fmla="*/ 36 w 70"/>
              <a:gd name="T31" fmla="*/ 197 h 209"/>
              <a:gd name="T32" fmla="*/ 22 w 70"/>
              <a:gd name="T33" fmla="*/ 154 h 209"/>
              <a:gd name="T34" fmla="*/ 27 w 70"/>
              <a:gd name="T35" fmla="*/ 143 h 209"/>
              <a:gd name="T36" fmla="*/ 30 w 70"/>
              <a:gd name="T37" fmla="*/ 145 h 209"/>
              <a:gd name="T38" fmla="*/ 68 w 70"/>
              <a:gd name="T39" fmla="*/ 123 h 209"/>
              <a:gd name="T40" fmla="*/ 64 w 70"/>
              <a:gd name="T41" fmla="*/ 114 h 209"/>
              <a:gd name="T42" fmla="*/ 47 w 70"/>
              <a:gd name="T43" fmla="*/ 62 h 209"/>
              <a:gd name="T44" fmla="*/ 28 w 70"/>
              <a:gd name="T45" fmla="*/ 71 h 209"/>
              <a:gd name="T46" fmla="*/ 47 w 70"/>
              <a:gd name="T47" fmla="*/ 62 h 209"/>
              <a:gd name="T48" fmla="*/ 34 w 70"/>
              <a:gd name="T49" fmla="*/ 132 h 209"/>
              <a:gd name="T50" fmla="*/ 52 w 70"/>
              <a:gd name="T51" fmla="*/ 123 h 209"/>
              <a:gd name="T52" fmla="*/ 34 w 70"/>
              <a:gd name="T53" fmla="*/ 132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70" h="209">
                <a:moveTo>
                  <a:pt x="64" y="114"/>
                </a:moveTo>
                <a:cubicBezTo>
                  <a:pt x="49" y="108"/>
                  <a:pt x="35" y="113"/>
                  <a:pt x="24" y="125"/>
                </a:cubicBezTo>
                <a:cubicBezTo>
                  <a:pt x="21" y="120"/>
                  <a:pt x="20" y="114"/>
                  <a:pt x="19" y="109"/>
                </a:cubicBezTo>
                <a:cubicBezTo>
                  <a:pt x="17" y="99"/>
                  <a:pt x="18" y="89"/>
                  <a:pt x="22" y="81"/>
                </a:cubicBezTo>
                <a:cubicBezTo>
                  <a:pt x="36" y="89"/>
                  <a:pt x="55" y="71"/>
                  <a:pt x="62" y="58"/>
                </a:cubicBezTo>
                <a:cubicBezTo>
                  <a:pt x="64" y="55"/>
                  <a:pt x="61" y="51"/>
                  <a:pt x="57" y="50"/>
                </a:cubicBezTo>
                <a:cubicBezTo>
                  <a:pt x="42" y="49"/>
                  <a:pt x="30" y="54"/>
                  <a:pt x="21" y="62"/>
                </a:cubicBezTo>
                <a:cubicBezTo>
                  <a:pt x="21" y="61"/>
                  <a:pt x="21" y="60"/>
                  <a:pt x="20" y="59"/>
                </a:cubicBezTo>
                <a:cubicBezTo>
                  <a:pt x="14" y="38"/>
                  <a:pt x="33" y="19"/>
                  <a:pt x="48" y="8"/>
                </a:cubicBezTo>
                <a:cubicBezTo>
                  <a:pt x="52" y="5"/>
                  <a:pt x="49" y="0"/>
                  <a:pt x="45" y="2"/>
                </a:cubicBezTo>
                <a:cubicBezTo>
                  <a:pt x="22" y="16"/>
                  <a:pt x="1" y="44"/>
                  <a:pt x="14" y="71"/>
                </a:cubicBezTo>
                <a:cubicBezTo>
                  <a:pt x="14" y="72"/>
                  <a:pt x="14" y="72"/>
                  <a:pt x="14" y="72"/>
                </a:cubicBezTo>
                <a:cubicBezTo>
                  <a:pt x="7" y="84"/>
                  <a:pt x="4" y="99"/>
                  <a:pt x="7" y="115"/>
                </a:cubicBezTo>
                <a:cubicBezTo>
                  <a:pt x="9" y="122"/>
                  <a:pt x="12" y="129"/>
                  <a:pt x="16" y="135"/>
                </a:cubicBezTo>
                <a:cubicBezTo>
                  <a:pt x="0" y="162"/>
                  <a:pt x="0" y="202"/>
                  <a:pt x="32" y="208"/>
                </a:cubicBezTo>
                <a:cubicBezTo>
                  <a:pt x="38" y="209"/>
                  <a:pt x="42" y="201"/>
                  <a:pt x="36" y="197"/>
                </a:cubicBezTo>
                <a:cubicBezTo>
                  <a:pt x="19" y="188"/>
                  <a:pt x="17" y="172"/>
                  <a:pt x="22" y="154"/>
                </a:cubicBezTo>
                <a:cubicBezTo>
                  <a:pt x="23" y="151"/>
                  <a:pt x="25" y="147"/>
                  <a:pt x="27" y="143"/>
                </a:cubicBezTo>
                <a:cubicBezTo>
                  <a:pt x="28" y="144"/>
                  <a:pt x="29" y="144"/>
                  <a:pt x="30" y="145"/>
                </a:cubicBezTo>
                <a:cubicBezTo>
                  <a:pt x="46" y="149"/>
                  <a:pt x="60" y="134"/>
                  <a:pt x="68" y="123"/>
                </a:cubicBezTo>
                <a:cubicBezTo>
                  <a:pt x="70" y="119"/>
                  <a:pt x="67" y="115"/>
                  <a:pt x="64" y="114"/>
                </a:cubicBezTo>
                <a:close/>
                <a:moveTo>
                  <a:pt x="47" y="62"/>
                </a:moveTo>
                <a:cubicBezTo>
                  <a:pt x="41" y="68"/>
                  <a:pt x="34" y="73"/>
                  <a:pt x="28" y="71"/>
                </a:cubicBezTo>
                <a:cubicBezTo>
                  <a:pt x="33" y="66"/>
                  <a:pt x="39" y="63"/>
                  <a:pt x="47" y="62"/>
                </a:cubicBezTo>
                <a:close/>
                <a:moveTo>
                  <a:pt x="34" y="132"/>
                </a:moveTo>
                <a:cubicBezTo>
                  <a:pt x="39" y="127"/>
                  <a:pt x="45" y="123"/>
                  <a:pt x="52" y="123"/>
                </a:cubicBezTo>
                <a:cubicBezTo>
                  <a:pt x="47" y="129"/>
                  <a:pt x="41" y="133"/>
                  <a:pt x="34" y="132"/>
                </a:cubicBezTo>
                <a:close/>
              </a:path>
            </a:pathLst>
          </a:custGeom>
          <a:solidFill>
            <a:srgbClr val="44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3" name="Freeform 123">
            <a:extLst>
              <a:ext uri="{FF2B5EF4-FFF2-40B4-BE49-F238E27FC236}">
                <a16:creationId xmlns:a16="http://schemas.microsoft.com/office/drawing/2014/main" id="{0805132A-6D6C-4F5D-8A4D-FCAFA3152AC3}"/>
              </a:ext>
            </a:extLst>
          </p:cNvPr>
          <p:cNvSpPr>
            <a:spLocks noEditPoints="1"/>
          </p:cNvSpPr>
          <p:nvPr/>
        </p:nvSpPr>
        <p:spPr bwMode="auto">
          <a:xfrm rot="3896716" flipH="1">
            <a:off x="7688352" y="5325941"/>
            <a:ext cx="344457" cy="1027147"/>
          </a:xfrm>
          <a:custGeom>
            <a:avLst/>
            <a:gdLst>
              <a:gd name="T0" fmla="*/ 64 w 70"/>
              <a:gd name="T1" fmla="*/ 114 h 209"/>
              <a:gd name="T2" fmla="*/ 24 w 70"/>
              <a:gd name="T3" fmla="*/ 125 h 209"/>
              <a:gd name="T4" fmla="*/ 19 w 70"/>
              <a:gd name="T5" fmla="*/ 109 h 209"/>
              <a:gd name="T6" fmla="*/ 22 w 70"/>
              <a:gd name="T7" fmla="*/ 81 h 209"/>
              <a:gd name="T8" fmla="*/ 62 w 70"/>
              <a:gd name="T9" fmla="*/ 58 h 209"/>
              <a:gd name="T10" fmla="*/ 57 w 70"/>
              <a:gd name="T11" fmla="*/ 50 h 209"/>
              <a:gd name="T12" fmla="*/ 21 w 70"/>
              <a:gd name="T13" fmla="*/ 62 h 209"/>
              <a:gd name="T14" fmla="*/ 20 w 70"/>
              <a:gd name="T15" fmla="*/ 59 h 209"/>
              <a:gd name="T16" fmla="*/ 48 w 70"/>
              <a:gd name="T17" fmla="*/ 8 h 209"/>
              <a:gd name="T18" fmla="*/ 45 w 70"/>
              <a:gd name="T19" fmla="*/ 2 h 209"/>
              <a:gd name="T20" fmla="*/ 14 w 70"/>
              <a:gd name="T21" fmla="*/ 71 h 209"/>
              <a:gd name="T22" fmla="*/ 14 w 70"/>
              <a:gd name="T23" fmla="*/ 72 h 209"/>
              <a:gd name="T24" fmla="*/ 7 w 70"/>
              <a:gd name="T25" fmla="*/ 115 h 209"/>
              <a:gd name="T26" fmla="*/ 16 w 70"/>
              <a:gd name="T27" fmla="*/ 135 h 209"/>
              <a:gd name="T28" fmla="*/ 32 w 70"/>
              <a:gd name="T29" fmla="*/ 208 h 209"/>
              <a:gd name="T30" fmla="*/ 36 w 70"/>
              <a:gd name="T31" fmla="*/ 197 h 209"/>
              <a:gd name="T32" fmla="*/ 22 w 70"/>
              <a:gd name="T33" fmla="*/ 154 h 209"/>
              <a:gd name="T34" fmla="*/ 27 w 70"/>
              <a:gd name="T35" fmla="*/ 143 h 209"/>
              <a:gd name="T36" fmla="*/ 30 w 70"/>
              <a:gd name="T37" fmla="*/ 145 h 209"/>
              <a:gd name="T38" fmla="*/ 68 w 70"/>
              <a:gd name="T39" fmla="*/ 123 h 209"/>
              <a:gd name="T40" fmla="*/ 64 w 70"/>
              <a:gd name="T41" fmla="*/ 114 h 209"/>
              <a:gd name="T42" fmla="*/ 47 w 70"/>
              <a:gd name="T43" fmla="*/ 62 h 209"/>
              <a:gd name="T44" fmla="*/ 28 w 70"/>
              <a:gd name="T45" fmla="*/ 71 h 209"/>
              <a:gd name="T46" fmla="*/ 47 w 70"/>
              <a:gd name="T47" fmla="*/ 62 h 209"/>
              <a:gd name="T48" fmla="*/ 34 w 70"/>
              <a:gd name="T49" fmla="*/ 132 h 209"/>
              <a:gd name="T50" fmla="*/ 52 w 70"/>
              <a:gd name="T51" fmla="*/ 123 h 209"/>
              <a:gd name="T52" fmla="*/ 34 w 70"/>
              <a:gd name="T53" fmla="*/ 132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70" h="209">
                <a:moveTo>
                  <a:pt x="64" y="114"/>
                </a:moveTo>
                <a:cubicBezTo>
                  <a:pt x="49" y="108"/>
                  <a:pt x="35" y="113"/>
                  <a:pt x="24" y="125"/>
                </a:cubicBezTo>
                <a:cubicBezTo>
                  <a:pt x="21" y="120"/>
                  <a:pt x="20" y="114"/>
                  <a:pt x="19" y="109"/>
                </a:cubicBezTo>
                <a:cubicBezTo>
                  <a:pt x="17" y="99"/>
                  <a:pt x="18" y="89"/>
                  <a:pt x="22" y="81"/>
                </a:cubicBezTo>
                <a:cubicBezTo>
                  <a:pt x="36" y="89"/>
                  <a:pt x="55" y="71"/>
                  <a:pt x="62" y="58"/>
                </a:cubicBezTo>
                <a:cubicBezTo>
                  <a:pt x="64" y="55"/>
                  <a:pt x="61" y="51"/>
                  <a:pt x="57" y="50"/>
                </a:cubicBezTo>
                <a:cubicBezTo>
                  <a:pt x="42" y="49"/>
                  <a:pt x="30" y="54"/>
                  <a:pt x="21" y="62"/>
                </a:cubicBezTo>
                <a:cubicBezTo>
                  <a:pt x="21" y="61"/>
                  <a:pt x="21" y="60"/>
                  <a:pt x="20" y="59"/>
                </a:cubicBezTo>
                <a:cubicBezTo>
                  <a:pt x="14" y="38"/>
                  <a:pt x="33" y="19"/>
                  <a:pt x="48" y="8"/>
                </a:cubicBezTo>
                <a:cubicBezTo>
                  <a:pt x="52" y="5"/>
                  <a:pt x="49" y="0"/>
                  <a:pt x="45" y="2"/>
                </a:cubicBezTo>
                <a:cubicBezTo>
                  <a:pt x="22" y="16"/>
                  <a:pt x="1" y="44"/>
                  <a:pt x="14" y="71"/>
                </a:cubicBezTo>
                <a:cubicBezTo>
                  <a:pt x="14" y="72"/>
                  <a:pt x="14" y="72"/>
                  <a:pt x="14" y="72"/>
                </a:cubicBezTo>
                <a:cubicBezTo>
                  <a:pt x="7" y="84"/>
                  <a:pt x="4" y="99"/>
                  <a:pt x="7" y="115"/>
                </a:cubicBezTo>
                <a:cubicBezTo>
                  <a:pt x="9" y="122"/>
                  <a:pt x="12" y="129"/>
                  <a:pt x="16" y="135"/>
                </a:cubicBezTo>
                <a:cubicBezTo>
                  <a:pt x="0" y="162"/>
                  <a:pt x="0" y="202"/>
                  <a:pt x="32" y="208"/>
                </a:cubicBezTo>
                <a:cubicBezTo>
                  <a:pt x="38" y="209"/>
                  <a:pt x="42" y="201"/>
                  <a:pt x="36" y="197"/>
                </a:cubicBezTo>
                <a:cubicBezTo>
                  <a:pt x="19" y="188"/>
                  <a:pt x="17" y="172"/>
                  <a:pt x="22" y="154"/>
                </a:cubicBezTo>
                <a:cubicBezTo>
                  <a:pt x="23" y="151"/>
                  <a:pt x="25" y="147"/>
                  <a:pt x="27" y="143"/>
                </a:cubicBezTo>
                <a:cubicBezTo>
                  <a:pt x="28" y="144"/>
                  <a:pt x="29" y="144"/>
                  <a:pt x="30" y="145"/>
                </a:cubicBezTo>
                <a:cubicBezTo>
                  <a:pt x="46" y="149"/>
                  <a:pt x="60" y="134"/>
                  <a:pt x="68" y="123"/>
                </a:cubicBezTo>
                <a:cubicBezTo>
                  <a:pt x="70" y="119"/>
                  <a:pt x="67" y="115"/>
                  <a:pt x="64" y="114"/>
                </a:cubicBezTo>
                <a:close/>
                <a:moveTo>
                  <a:pt x="47" y="62"/>
                </a:moveTo>
                <a:cubicBezTo>
                  <a:pt x="41" y="68"/>
                  <a:pt x="34" y="73"/>
                  <a:pt x="28" y="71"/>
                </a:cubicBezTo>
                <a:cubicBezTo>
                  <a:pt x="33" y="66"/>
                  <a:pt x="39" y="63"/>
                  <a:pt x="47" y="62"/>
                </a:cubicBezTo>
                <a:close/>
                <a:moveTo>
                  <a:pt x="34" y="132"/>
                </a:moveTo>
                <a:cubicBezTo>
                  <a:pt x="39" y="127"/>
                  <a:pt x="45" y="123"/>
                  <a:pt x="52" y="123"/>
                </a:cubicBezTo>
                <a:cubicBezTo>
                  <a:pt x="47" y="129"/>
                  <a:pt x="41" y="133"/>
                  <a:pt x="34" y="132"/>
                </a:cubicBezTo>
                <a:close/>
              </a:path>
            </a:pathLst>
          </a:custGeom>
          <a:solidFill>
            <a:srgbClr val="44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BEEAE0-0ECC-463C-AADA-1070A34CB1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9221" y="2279431"/>
            <a:ext cx="6309907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8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7" presetClass="entr" presetSubtype="1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016DEC6A-DC90-6214-5A00-983D20098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4950" y="905416"/>
            <a:ext cx="7596755" cy="607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lip Art: Vận chuyển đồ họa Vector Minh họa Cây hoa chậu - hoa png tải về -  Miễn phí trong suốt Hoa png Tải về.">
            <a:extLst>
              <a:ext uri="{FF2B5EF4-FFF2-40B4-BE49-F238E27FC236}">
                <a16:creationId xmlns:a16="http://schemas.microsoft.com/office/drawing/2014/main" id="{FAD20A9C-E4BB-4C6D-BB16-73049BF4F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7" b="97470" l="6000" r="94556">
                        <a14:foregroundMark x1="45000" y1="8554" x2="51778" y2="17651"/>
                        <a14:foregroundMark x1="51778" y1="17651" x2="51778" y2="17771"/>
                        <a14:foregroundMark x1="64333" y1="33675" x2="64333" y2="33675"/>
                        <a14:foregroundMark x1="92778" y1="46807" x2="92778" y2="46807"/>
                        <a14:foregroundMark x1="78111" y1="39699" x2="78111" y2="39699"/>
                        <a14:foregroundMark x1="25111" y1="31446" x2="25111" y2="31446"/>
                        <a14:foregroundMark x1="6111" y1="45843" x2="6111" y2="45422"/>
                        <a14:foregroundMark x1="56444" y1="93795" x2="56444" y2="93795"/>
                        <a14:foregroundMark x1="50000" y1="97590" x2="50000" y2="97590"/>
                        <a14:foregroundMark x1="45889" y1="4578" x2="45889" y2="4578"/>
                        <a14:foregroundMark x1="61667" y1="4277" x2="61667" y2="4277"/>
                        <a14:foregroundMark x1="91333" y1="41928" x2="91333" y2="41928"/>
                        <a14:foregroundMark x1="94556" y1="65060" x2="94556" y2="65060"/>
                        <a14:backgroundMark x1="31000" y1="49036" x2="31000" y2="49036"/>
                        <a14:backgroundMark x1="53556" y1="42831" x2="53556" y2="42831"/>
                        <a14:backgroundMark x1="67222" y1="60181" x2="67222" y2="60181"/>
                        <a14:backgroundMark x1="69000" y1="50783" x2="69000" y2="50783"/>
                        <a14:backgroundMark x1="74000" y1="13012" x2="74000" y2="130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415" y="3570514"/>
            <a:ext cx="1782243" cy="328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ACC0273-4B57-40BE-9EE0-0AD3F58E2B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0953" y="2278510"/>
            <a:ext cx="6352583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816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>
            <a:extLst>
              <a:ext uri="{FF2B5EF4-FFF2-40B4-BE49-F238E27FC236}">
                <a16:creationId xmlns:a16="http://schemas.microsoft.com/office/drawing/2014/main" id="{E5832271-C08D-4EE3-5D4F-DFF20F4468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CB80C3-5670-58DC-537D-464C9711D4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1000" y="110834"/>
            <a:ext cx="6642100" cy="4303377"/>
          </a:xfrm>
          <a:prstGeom prst="rect">
            <a:avLst/>
          </a:prstGeom>
        </p:spPr>
      </p:pic>
      <p:pic>
        <p:nvPicPr>
          <p:cNvPr id="19" name="Picture 14" descr="Cute cactus illustration - seamless pattern">
            <a:extLst>
              <a:ext uri="{FF2B5EF4-FFF2-40B4-BE49-F238E27FC236}">
                <a16:creationId xmlns:a16="http://schemas.microsoft.com/office/drawing/2014/main" id="{4B31E2BD-21DA-35F7-C965-C998CA4E04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75" b="89773" l="1597" r="41374">
                        <a14:foregroundMark x1="1917" y1="22727" x2="1917" y2="22727"/>
                        <a14:foregroundMark x1="1757" y1="35227" x2="1757" y2="35227"/>
                        <a14:foregroundMark x1="26358" y1="23580" x2="26358" y2="23580"/>
                        <a14:foregroundMark x1="41374" y1="35795" x2="41374" y2="35795"/>
                        <a14:foregroundMark x1="36102" y1="56250" x2="36102" y2="56250"/>
                        <a14:foregroundMark x1="15655" y1="77557" x2="15655" y2="7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815"/>
          <a:stretch/>
        </p:blipFill>
        <p:spPr bwMode="auto">
          <a:xfrm>
            <a:off x="8528687" y="2383972"/>
            <a:ext cx="3699408" cy="46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79BA71-7525-3EE6-ED3B-9929B7A2DF0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528182" y="1031607"/>
            <a:ext cx="3213700" cy="54744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615B983-6AB5-E307-DB40-848DA306E2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07785" y="635427"/>
            <a:ext cx="6005080" cy="1853345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0A09DF61-D725-A404-6171-71F2DB10C6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9FA7049-6044-0C19-4850-BCD0241BF4FA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31CC071-F873-ED06-F1DF-EEE338CEADA0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7" name="Picture 8">
            <a:extLst>
              <a:ext uri="{FF2B5EF4-FFF2-40B4-BE49-F238E27FC236}">
                <a16:creationId xmlns:a16="http://schemas.microsoft.com/office/drawing/2014/main" id="{E53BC6F0-2CBD-332C-FE05-E0315086C1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570296" y="888292"/>
            <a:ext cx="5110222" cy="3214491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3BBB08A6-5A80-EAFA-6AD2-C9CED1EA95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214617" y="392955"/>
            <a:ext cx="2677032" cy="4534847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7A3E10B3-2109-CEA0-1BCB-8089CBF04C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pic>
        <p:nvPicPr>
          <p:cNvPr id="16" name="Picture 18">
            <a:extLst>
              <a:ext uri="{FF2B5EF4-FFF2-40B4-BE49-F238E27FC236}">
                <a16:creationId xmlns:a16="http://schemas.microsoft.com/office/drawing/2014/main" id="{CF5BCBC5-2EBA-5FB0-89B0-8F097B89685E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291342" y="3883866"/>
            <a:ext cx="1608931" cy="31015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A3BFC0-D746-CE9E-D830-CDD80B2D1AEC}"/>
              </a:ext>
            </a:extLst>
          </p:cNvPr>
          <p:cNvSpPr txBox="1"/>
          <p:nvPr/>
        </p:nvSpPr>
        <p:spPr>
          <a:xfrm>
            <a:off x="3848531" y="1117298"/>
            <a:ext cx="46117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Phần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ban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sự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lớp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D5DBACB2-6AE3-FED3-C1A8-77C7839A7908}"/>
              </a:ext>
            </a:extLst>
          </p:cNvPr>
          <p:cNvSpPr/>
          <p:nvPr/>
        </p:nvSpPr>
        <p:spPr>
          <a:xfrm>
            <a:off x="110252" y="158414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E47CA3-78B4-EBC8-AB14-5E8B203D3D8B}"/>
              </a:ext>
            </a:extLst>
          </p:cNvPr>
          <p:cNvSpPr txBox="1"/>
          <p:nvPr/>
        </p:nvSpPr>
        <p:spPr>
          <a:xfrm>
            <a:off x="207170" y="517232"/>
            <a:ext cx="3643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0" name="Speech Bubble: Oval 19">
            <a:extLst>
              <a:ext uri="{FF2B5EF4-FFF2-40B4-BE49-F238E27FC236}">
                <a16:creationId xmlns:a16="http://schemas.microsoft.com/office/drawing/2014/main" id="{D6A75112-AAC3-5BCB-EE29-8E727A3AA63D}"/>
              </a:ext>
            </a:extLst>
          </p:cNvPr>
          <p:cNvSpPr/>
          <p:nvPr/>
        </p:nvSpPr>
        <p:spPr>
          <a:xfrm>
            <a:off x="8460312" y="505032"/>
            <a:ext cx="3717851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trong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A502B59-B729-2E35-DA56-1B31164F89F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434" b="95126" l="3302" r="30566">
                        <a14:foregroundMark x1="16132" y1="92453" x2="16132" y2="92453"/>
                        <a14:foregroundMark x1="17075" y1="95283" x2="17075" y2="95283"/>
                        <a14:foregroundMark x1="30566" y1="40094" x2="30566" y2="40094"/>
                        <a14:backgroundMark x1="23396" y1="77987" x2="23396" y2="779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680" b="1155"/>
          <a:stretch/>
        </p:blipFill>
        <p:spPr>
          <a:xfrm>
            <a:off x="1120022" y="1258298"/>
            <a:ext cx="3003871" cy="53466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BFBCDCC-8B68-7989-06CE-53E3EB530E4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6" b="94182" l="69906" r="96604">
                        <a14:foregroundMark x1="69906" y1="42138" x2="69906" y2="42138"/>
                        <a14:foregroundMark x1="82264" y1="94182" x2="82264" y2="94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732" t="-1" b="-5412"/>
          <a:stretch/>
        </p:blipFill>
        <p:spPr>
          <a:xfrm>
            <a:off x="7883447" y="1508169"/>
            <a:ext cx="2794404" cy="547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507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3569966-F57A-408D-A77A-9FD2B5BA3027}"/>
              </a:ext>
            </a:extLst>
          </p:cNvPr>
          <p:cNvSpPr txBox="1"/>
          <p:nvPr/>
        </p:nvSpPr>
        <p:spPr>
          <a:xfrm>
            <a:off x="961439" y="926186"/>
            <a:ext cx="10896732" cy="500562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</p:txBody>
      </p:sp>
      <p:pic>
        <p:nvPicPr>
          <p:cNvPr id="4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36E631DD-4FD4-2EAB-5D10-D4CB35AC0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6071" y="1417041"/>
            <a:ext cx="7066293" cy="565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E6036B-E007-356F-8044-231C469D515F}"/>
              </a:ext>
            </a:extLst>
          </p:cNvPr>
          <p:cNvSpPr txBox="1"/>
          <p:nvPr/>
        </p:nvSpPr>
        <p:spPr>
          <a:xfrm>
            <a:off x="3402399" y="2490678"/>
            <a:ext cx="56088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Ưu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đây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8529AD-3AEF-0B29-4682-28508AFF4994}"/>
              </a:ext>
            </a:extLst>
          </p:cNvPr>
          <p:cNvSpPr txBox="1"/>
          <p:nvPr/>
        </p:nvSpPr>
        <p:spPr>
          <a:xfrm>
            <a:off x="2743200" y="1369084"/>
            <a:ext cx="6785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30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 NHẬN XÉT GIÁO VIÊN</a:t>
            </a:r>
          </a:p>
        </p:txBody>
      </p:sp>
      <p:pic>
        <p:nvPicPr>
          <p:cNvPr id="8" name="Picture 2" descr="Clip Art: Vận chuyển đồ họa Vector Minh họa Cây hoa chậu - hoa png tải về -  Miễn phí trong suốt Hoa png Tải về.">
            <a:extLst>
              <a:ext uri="{FF2B5EF4-FFF2-40B4-BE49-F238E27FC236}">
                <a16:creationId xmlns:a16="http://schemas.microsoft.com/office/drawing/2014/main" id="{CD48BBAF-0BCE-823C-A271-C226D7876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7" b="97470" l="6000" r="94556">
                        <a14:foregroundMark x1="45000" y1="8554" x2="51778" y2="17651"/>
                        <a14:foregroundMark x1="51778" y1="17651" x2="51778" y2="17771"/>
                        <a14:foregroundMark x1="64333" y1="33675" x2="64333" y2="33675"/>
                        <a14:foregroundMark x1="92778" y1="46807" x2="92778" y2="46807"/>
                        <a14:foregroundMark x1="78111" y1="39699" x2="78111" y2="39699"/>
                        <a14:foregroundMark x1="25111" y1="31446" x2="25111" y2="31446"/>
                        <a14:foregroundMark x1="6111" y1="45843" x2="6111" y2="45422"/>
                        <a14:foregroundMark x1="56444" y1="93795" x2="56444" y2="93795"/>
                        <a14:foregroundMark x1="50000" y1="97590" x2="50000" y2="97590"/>
                        <a14:foregroundMark x1="45889" y1="4578" x2="45889" y2="4578"/>
                        <a14:foregroundMark x1="61667" y1="4277" x2="61667" y2="4277"/>
                        <a14:foregroundMark x1="91333" y1="41928" x2="91333" y2="41928"/>
                        <a14:foregroundMark x1="94556" y1="65060" x2="94556" y2="65060"/>
                        <a14:backgroundMark x1="31000" y1="49036" x2="31000" y2="49036"/>
                        <a14:backgroundMark x1="53556" y1="42831" x2="53556" y2="42831"/>
                        <a14:backgroundMark x1="67222" y1="60181" x2="67222" y2="60181"/>
                        <a14:backgroundMark x1="69000" y1="50783" x2="69000" y2="50783"/>
                        <a14:backgroundMark x1="74000" y1="13012" x2="74000" y2="130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415" y="3570514"/>
            <a:ext cx="1782243" cy="328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636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0DFDF54-52DA-4429-AEEA-0EC501D816AB}"/>
              </a:ext>
            </a:extLst>
          </p:cNvPr>
          <p:cNvSpPr txBox="1"/>
          <p:nvPr/>
        </p:nvSpPr>
        <p:spPr>
          <a:xfrm>
            <a:off x="961439" y="926186"/>
            <a:ext cx="10896732" cy="5005626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30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Poky's" panose="020B0606040200020203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30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Poky's" panose="020B0606040200020203" pitchFamily="34" charset="0"/>
              <a:ea typeface="+mn-ea"/>
              <a:cs typeface="+mn-cs"/>
            </a:endParaRPr>
          </a:p>
        </p:txBody>
      </p:sp>
      <p:pic>
        <p:nvPicPr>
          <p:cNvPr id="4" name="Picture 2" descr="Cute woman teacher in thailand uniform character education back to school logo cartoon art illustration Free Vector">
            <a:extLst>
              <a:ext uri="{FF2B5EF4-FFF2-40B4-BE49-F238E27FC236}">
                <a16:creationId xmlns:a16="http://schemas.microsoft.com/office/drawing/2014/main" id="{36E631DD-4FD4-2EAB-5D10-D4CB35AC0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86" b="90619" l="9744" r="89776">
                        <a14:foregroundMark x1="51757" y1="90020" x2="51757" y2="90818"/>
                        <a14:foregroundMark x1="55911" y1="89820" x2="55911" y2="87026"/>
                        <a14:foregroundMark x1="46006" y1="8383" x2="46006" y2="69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6071" y="1417041"/>
            <a:ext cx="7066293" cy="565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E6036B-E007-356F-8044-231C469D515F}"/>
              </a:ext>
            </a:extLst>
          </p:cNvPr>
          <p:cNvSpPr txBox="1"/>
          <p:nvPr/>
        </p:nvSpPr>
        <p:spPr>
          <a:xfrm>
            <a:off x="3402399" y="2490678"/>
            <a:ext cx="56088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chế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đây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đây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8529AD-3AEF-0B29-4682-28508AFF4994}"/>
              </a:ext>
            </a:extLst>
          </p:cNvPr>
          <p:cNvSpPr txBox="1"/>
          <p:nvPr/>
        </p:nvSpPr>
        <p:spPr>
          <a:xfrm>
            <a:off x="3291228" y="1663575"/>
            <a:ext cx="7217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30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 NHẬN XÉT GIÁO VIÊN</a:t>
            </a:r>
          </a:p>
        </p:txBody>
      </p:sp>
      <p:pic>
        <p:nvPicPr>
          <p:cNvPr id="8" name="Picture 2" descr="Clip Art: Vận chuyển đồ họa Vector Minh họa Cây hoa chậu - hoa png tải về -  Miễn phí trong suốt Hoa png Tải về.">
            <a:extLst>
              <a:ext uri="{FF2B5EF4-FFF2-40B4-BE49-F238E27FC236}">
                <a16:creationId xmlns:a16="http://schemas.microsoft.com/office/drawing/2014/main" id="{CD48BBAF-0BCE-823C-A271-C226D7876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7" b="97470" l="6000" r="94556">
                        <a14:foregroundMark x1="45000" y1="8554" x2="51778" y2="17651"/>
                        <a14:foregroundMark x1="51778" y1="17651" x2="51778" y2="17771"/>
                        <a14:foregroundMark x1="64333" y1="33675" x2="64333" y2="33675"/>
                        <a14:foregroundMark x1="92778" y1="46807" x2="92778" y2="46807"/>
                        <a14:foregroundMark x1="78111" y1="39699" x2="78111" y2="39699"/>
                        <a14:foregroundMark x1="25111" y1="31446" x2="25111" y2="31446"/>
                        <a14:foregroundMark x1="6111" y1="45843" x2="6111" y2="45422"/>
                        <a14:foregroundMark x1="56444" y1="93795" x2="56444" y2="93795"/>
                        <a14:foregroundMark x1="50000" y1="97590" x2="50000" y2="97590"/>
                        <a14:foregroundMark x1="45889" y1="4578" x2="45889" y2="4578"/>
                        <a14:foregroundMark x1="61667" y1="4277" x2="61667" y2="4277"/>
                        <a14:foregroundMark x1="91333" y1="41928" x2="91333" y2="41928"/>
                        <a14:foregroundMark x1="94556" y1="65060" x2="94556" y2="65060"/>
                        <a14:backgroundMark x1="31000" y1="49036" x2="31000" y2="49036"/>
                        <a14:backgroundMark x1="53556" y1="42831" x2="53556" y2="42831"/>
                        <a14:backgroundMark x1="67222" y1="60181" x2="67222" y2="60181"/>
                        <a14:backgroundMark x1="69000" y1="50783" x2="69000" y2="50783"/>
                        <a14:backgroundMark x1="74000" y1="13012" x2="74000" y2="130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415" y="3570514"/>
            <a:ext cx="1782243" cy="328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872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>
            <a:extLst>
              <a:ext uri="{FF2B5EF4-FFF2-40B4-BE49-F238E27FC236}">
                <a16:creationId xmlns:a16="http://schemas.microsoft.com/office/drawing/2014/main" id="{88326056-32EA-3534-1AD5-E683823DD39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229" y="4540749"/>
            <a:ext cx="12196057" cy="2317251"/>
          </a:xfrm>
          <a:prstGeom prst="rect">
            <a:avLst/>
          </a:prstGeom>
        </p:spPr>
      </p:pic>
      <p:grpSp>
        <p:nvGrpSpPr>
          <p:cNvPr id="22" name="Group 4">
            <a:extLst>
              <a:ext uri="{FF2B5EF4-FFF2-40B4-BE49-F238E27FC236}">
                <a16:creationId xmlns:a16="http://schemas.microsoft.com/office/drawing/2014/main" id="{76F0BBE8-5BC4-9EDB-41F3-503998E5912A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7835BF12-8DF5-7B11-2C96-087CB370232F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</p:sp>
      </p:grpSp>
      <p:pic>
        <p:nvPicPr>
          <p:cNvPr id="24" name="Picture 8">
            <a:extLst>
              <a:ext uri="{FF2B5EF4-FFF2-40B4-BE49-F238E27FC236}">
                <a16:creationId xmlns:a16="http://schemas.microsoft.com/office/drawing/2014/main" id="{C1868533-38F1-0A31-DE07-B1749630D2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3956572" y="589059"/>
            <a:ext cx="4278856" cy="3214491"/>
          </a:xfrm>
          <a:prstGeom prst="rect">
            <a:avLst/>
          </a:prstGeom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1D4B769B-E6C0-7514-5588-2723605A81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267106" y="223347"/>
            <a:ext cx="2624543" cy="4534847"/>
          </a:xfrm>
          <a:prstGeom prst="rect">
            <a:avLst/>
          </a:prstGeom>
        </p:spPr>
      </p:pic>
      <p:pic>
        <p:nvPicPr>
          <p:cNvPr id="27" name="Picture 11">
            <a:extLst>
              <a:ext uri="{FF2B5EF4-FFF2-40B4-BE49-F238E27FC236}">
                <a16:creationId xmlns:a16="http://schemas.microsoft.com/office/drawing/2014/main" id="{1E5EFE8B-B389-ED8A-D5D2-0A3E7CDAC1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28" name="Group 12">
            <a:extLst>
              <a:ext uri="{FF2B5EF4-FFF2-40B4-BE49-F238E27FC236}">
                <a16:creationId xmlns:a16="http://schemas.microsoft.com/office/drawing/2014/main" id="{410115D9-5170-3A85-FD35-A9FA8370AB15}"/>
              </a:ext>
            </a:extLst>
          </p:cNvPr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90506B7E-0C2B-0CCD-B775-0DD0F4978FFD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30" name="Group 14">
            <a:extLst>
              <a:ext uri="{FF2B5EF4-FFF2-40B4-BE49-F238E27FC236}">
                <a16:creationId xmlns:a16="http://schemas.microsoft.com/office/drawing/2014/main" id="{FEC17361-115F-25A5-2CBB-979C9777BB75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DF77E526-D6FD-0CF5-FD63-B38FE1B1A40E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grpSp>
        <p:nvGrpSpPr>
          <p:cNvPr id="32" name="Group 16">
            <a:extLst>
              <a:ext uri="{FF2B5EF4-FFF2-40B4-BE49-F238E27FC236}">
                <a16:creationId xmlns:a16="http://schemas.microsoft.com/office/drawing/2014/main" id="{ED04EC79-F122-B379-816B-9B700F38CE85}"/>
              </a:ext>
            </a:extLst>
          </p:cNvPr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8E0E5D4B-6292-F285-C7B6-247C134AB17F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</p:sp>
      </p:grpSp>
      <p:pic>
        <p:nvPicPr>
          <p:cNvPr id="34" name="Picture 18">
            <a:extLst>
              <a:ext uri="{FF2B5EF4-FFF2-40B4-BE49-F238E27FC236}">
                <a16:creationId xmlns:a16="http://schemas.microsoft.com/office/drawing/2014/main" id="{C3F7AC89-3D50-9387-28C1-E5AD9A3658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2695809" y="1645521"/>
            <a:ext cx="1423035" cy="27432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D75F789-6281-D3B9-04D6-E9B1E4501FB5}"/>
              </a:ext>
            </a:extLst>
          </p:cNvPr>
          <p:cNvSpPr txBox="1"/>
          <p:nvPr/>
        </p:nvSpPr>
        <p:spPr>
          <a:xfrm>
            <a:off x="4175807" y="889408"/>
            <a:ext cx="4044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Góc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tuyên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dương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F8EE21B-966A-7BD1-659D-AE270B5FDF28}"/>
              </a:ext>
            </a:extLst>
          </p:cNvPr>
          <p:cNvSpPr txBox="1"/>
          <p:nvPr/>
        </p:nvSpPr>
        <p:spPr>
          <a:xfrm>
            <a:off x="2332644" y="4903317"/>
            <a:ext cx="3278243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Chiến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binh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chăm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B253643-36E9-1AE8-557F-C9974D7B24D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3065" b="82742" l="2906" r="21308">
                        <a14:foregroundMark x1="14528" y1="55645" x2="15254" y2="65000"/>
                        <a14:foregroundMark x1="15254" y1="65000" x2="15254" y2="65000"/>
                        <a14:foregroundMark x1="20460" y1="51774" x2="21065" y2="56935"/>
                        <a14:foregroundMark x1="21186" y1="66452" x2="21081" y2="69243"/>
                        <a14:foregroundMark x1="15981" y1="61774" x2="13923" y2="72581"/>
                        <a14:foregroundMark x1="14286" y1="62903" x2="14770" y2="67903"/>
                        <a14:foregroundMark x1="13196" y1="61129" x2="12833" y2="67742"/>
                        <a14:foregroundMark x1="18886" y1="65968" x2="18886" y2="65968"/>
                        <a14:foregroundMark x1="18886" y1="65968" x2="19613" y2="67903"/>
                        <a14:foregroundMark x1="10896" y1="63710" x2="8354" y2="60806"/>
                        <a14:foregroundMark x1="8717" y1="60161" x2="6174" y2="56452"/>
                        <a14:foregroundMark x1="20713" y1="69194" x2="20754" y2="69445"/>
                        <a14:foregroundMark x1="20581" y1="68387" x2="20713" y2="69194"/>
                        <a14:foregroundMark x1="14286" y1="43065" x2="16223" y2="43871"/>
                        <a14:backgroundMark x1="20339" y1="70968" x2="20460" y2="71935"/>
                        <a14:backgroundMark x1="20823" y1="71935" x2="21671" y2="72419"/>
                        <a14:backgroundMark x1="19855" y1="70000" x2="20460" y2="71613"/>
                        <a14:backgroundMark x1="20823" y1="69194" x2="20823" y2="69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" t="38800" r="76271" b="12201"/>
          <a:stretch/>
        </p:blipFill>
        <p:spPr>
          <a:xfrm>
            <a:off x="-491761" y="1943732"/>
            <a:ext cx="3068818" cy="488221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C5820AA0-139E-07BF-3A48-F74AEB443FBC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2581" b="80484" l="77724" r="97579">
                        <a14:foregroundMark x1="86804" y1="42742" x2="84019" y2="42581"/>
                        <a14:foregroundMark x1="77966" y1="52258" x2="77966" y2="53710"/>
                        <a14:foregroundMark x1="83051" y1="61452" x2="84262" y2="66452"/>
                        <a14:foregroundMark x1="80872" y1="64839" x2="86199" y2="65645"/>
                        <a14:foregroundMark x1="85109" y1="63548" x2="88862" y2="61774"/>
                        <a14:foregroundMark x1="89709" y1="61935" x2="92252" y2="59677"/>
                        <a14:foregroundMark x1="83414" y1="78065" x2="83414" y2="80161"/>
                        <a14:foregroundMark x1="86804" y1="77903" x2="86683" y2="80484"/>
                        <a14:foregroundMark x1="94794" y1="54839" x2="94794" y2="54839"/>
                        <a14:foregroundMark x1="81114" y1="62903" x2="80024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71" t="38800" b="15908"/>
          <a:stretch/>
        </p:blipFill>
        <p:spPr>
          <a:xfrm>
            <a:off x="9521697" y="1975790"/>
            <a:ext cx="3068818" cy="439674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C8752C-B259-642A-5B8A-48C265B01EC9}"/>
              </a:ext>
            </a:extLst>
          </p:cNvPr>
          <p:cNvSpPr txBox="1"/>
          <p:nvPr/>
        </p:nvSpPr>
        <p:spPr>
          <a:xfrm>
            <a:off x="6581113" y="4921785"/>
            <a:ext cx="3278243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Chiến binh chăm học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 animBg="1"/>
      <p:bldP spid="37" grpId="1" animBg="1"/>
      <p:bldP spid="40" grpId="0" animBg="1"/>
      <p:bldP spid="4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>
            <a:extLst>
              <a:ext uri="{FF2B5EF4-FFF2-40B4-BE49-F238E27FC236}">
                <a16:creationId xmlns:a16="http://schemas.microsoft.com/office/drawing/2014/main" id="{97B9AA10-F2BF-2600-67AD-B266708B2F08}"/>
              </a:ext>
            </a:extLst>
          </p:cNvPr>
          <p:cNvSpPr txBox="1"/>
          <p:nvPr/>
        </p:nvSpPr>
        <p:spPr>
          <a:xfrm>
            <a:off x="2566035" y="1249068"/>
            <a:ext cx="6888480" cy="1890235"/>
          </a:xfrm>
          <a:prstGeom prst="rect">
            <a:avLst/>
          </a:prstGeom>
          <a:noFill/>
        </p:spPr>
        <p:txBody>
          <a:bodyPr wrap="square" rtlCol="0">
            <a:prstTxWarp prst="textButton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78C9C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Phương hướng hoạt động Tuần </a:t>
            </a:r>
            <a:r>
              <a:rPr lang="en-US" sz="5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78C9C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33</a:t>
            </a:r>
            <a:r>
              <a:rPr kumimoji="0" lang="vi-VN" sz="54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78C9C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…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99FF9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2" name="图片 14">
            <a:extLst>
              <a:ext uri="{FF2B5EF4-FFF2-40B4-BE49-F238E27FC236}">
                <a16:creationId xmlns:a16="http://schemas.microsoft.com/office/drawing/2014/main" id="{6C07B6EE-D48A-B1EA-F601-E16C8B3DB4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8661" y="981645"/>
            <a:ext cx="1566018" cy="1108172"/>
          </a:xfrm>
          <a:prstGeom prst="rect">
            <a:avLst/>
          </a:prstGeom>
        </p:spPr>
      </p:pic>
      <p:pic>
        <p:nvPicPr>
          <p:cNvPr id="53" name="图片 40">
            <a:extLst>
              <a:ext uri="{FF2B5EF4-FFF2-40B4-BE49-F238E27FC236}">
                <a16:creationId xmlns:a16="http://schemas.microsoft.com/office/drawing/2014/main" id="{1525F474-B7CB-7415-69C5-D26E9BC0AC3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248" y="238919"/>
            <a:ext cx="930827" cy="658686"/>
          </a:xfrm>
          <a:prstGeom prst="rect">
            <a:avLst/>
          </a:prstGeom>
        </p:spPr>
      </p:pic>
      <p:pic>
        <p:nvPicPr>
          <p:cNvPr id="54" name="图片 40">
            <a:extLst>
              <a:ext uri="{FF2B5EF4-FFF2-40B4-BE49-F238E27FC236}">
                <a16:creationId xmlns:a16="http://schemas.microsoft.com/office/drawing/2014/main" id="{53AAC90C-5B7B-446B-8F62-78466B65E68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5427" y="47956"/>
            <a:ext cx="930827" cy="658686"/>
          </a:xfrm>
          <a:prstGeom prst="rect">
            <a:avLst/>
          </a:prstGeom>
        </p:spPr>
      </p:pic>
      <p:grpSp>
        <p:nvGrpSpPr>
          <p:cNvPr id="55" name="组合 15">
            <a:extLst>
              <a:ext uri="{FF2B5EF4-FFF2-40B4-BE49-F238E27FC236}">
                <a16:creationId xmlns:a16="http://schemas.microsoft.com/office/drawing/2014/main" id="{AC69769E-C79C-E0B5-2AC2-CDD5439A5A9A}"/>
              </a:ext>
            </a:extLst>
          </p:cNvPr>
          <p:cNvGrpSpPr/>
          <p:nvPr/>
        </p:nvGrpSpPr>
        <p:grpSpPr>
          <a:xfrm rot="1182294">
            <a:off x="10076428" y="502645"/>
            <a:ext cx="1827856" cy="1765542"/>
            <a:chOff x="10101876" y="4297860"/>
            <a:chExt cx="1826037" cy="1763786"/>
          </a:xfrm>
        </p:grpSpPr>
        <p:sp>
          <p:nvSpPr>
            <p:cNvPr id="56" name="Freeform 26">
              <a:extLst>
                <a:ext uri="{FF2B5EF4-FFF2-40B4-BE49-F238E27FC236}">
                  <a16:creationId xmlns:a16="http://schemas.microsoft.com/office/drawing/2014/main" id="{D5D38A9E-B7FF-5EE3-3256-2B38BFE9E8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" name="Freeform 27">
              <a:extLst>
                <a:ext uri="{FF2B5EF4-FFF2-40B4-BE49-F238E27FC236}">
                  <a16:creationId xmlns:a16="http://schemas.microsoft.com/office/drawing/2014/main" id="{EA836884-4B97-17A7-FBB8-F50E81C762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Freeform 118">
              <a:extLst>
                <a:ext uri="{FF2B5EF4-FFF2-40B4-BE49-F238E27FC236}">
                  <a16:creationId xmlns:a16="http://schemas.microsoft.com/office/drawing/2014/main" id="{60CDDDA0-4BA7-7794-EA17-ED9DBDBD6E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9" name="Freeform 119">
              <a:extLst>
                <a:ext uri="{FF2B5EF4-FFF2-40B4-BE49-F238E27FC236}">
                  <a16:creationId xmlns:a16="http://schemas.microsoft.com/office/drawing/2014/main" id="{2E0E4CA7-61B3-5039-D207-D53C06B710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0" name="Freeform 120">
              <a:extLst>
                <a:ext uri="{FF2B5EF4-FFF2-40B4-BE49-F238E27FC236}">
                  <a16:creationId xmlns:a16="http://schemas.microsoft.com/office/drawing/2014/main" id="{B04A7D8C-FC46-8117-C286-310D0B5DB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1" name="Freeform 121">
              <a:extLst>
                <a:ext uri="{FF2B5EF4-FFF2-40B4-BE49-F238E27FC236}">
                  <a16:creationId xmlns:a16="http://schemas.microsoft.com/office/drawing/2014/main" id="{6C1E40E0-CC18-DF58-8B98-A0C91EC93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20" name="组合 2">
            <a:extLst>
              <a:ext uri="{FF2B5EF4-FFF2-40B4-BE49-F238E27FC236}">
                <a16:creationId xmlns:a16="http://schemas.microsoft.com/office/drawing/2014/main" id="{FC876D40-120F-2360-BE88-895E488D04A0}"/>
              </a:ext>
            </a:extLst>
          </p:cNvPr>
          <p:cNvGrpSpPr/>
          <p:nvPr/>
        </p:nvGrpSpPr>
        <p:grpSpPr>
          <a:xfrm>
            <a:off x="0" y="6109909"/>
            <a:ext cx="12191999" cy="783792"/>
            <a:chOff x="-223793" y="6027003"/>
            <a:chExt cx="12515307" cy="830998"/>
          </a:xfrm>
        </p:grpSpPr>
        <p:pic>
          <p:nvPicPr>
            <p:cNvPr id="21" name="图片 3">
              <a:extLst>
                <a:ext uri="{FF2B5EF4-FFF2-40B4-BE49-F238E27FC236}">
                  <a16:creationId xmlns:a16="http://schemas.microsoft.com/office/drawing/2014/main" id="{3E89DDDE-8209-D292-DEE6-3ABAED618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9918" y="6161352"/>
              <a:ext cx="1778001" cy="683759"/>
            </a:xfrm>
            <a:prstGeom prst="rect">
              <a:avLst/>
            </a:prstGeom>
          </p:spPr>
        </p:pic>
        <p:pic>
          <p:nvPicPr>
            <p:cNvPr id="22" name="图片 4">
              <a:extLst>
                <a:ext uri="{FF2B5EF4-FFF2-40B4-BE49-F238E27FC236}">
                  <a16:creationId xmlns:a16="http://schemas.microsoft.com/office/drawing/2014/main" id="{B780BE34-7B90-7F60-7FDE-575E5CF71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23943" y="6145230"/>
              <a:ext cx="1778001" cy="683759"/>
            </a:xfrm>
            <a:prstGeom prst="rect">
              <a:avLst/>
            </a:prstGeom>
          </p:spPr>
        </p:pic>
        <p:pic>
          <p:nvPicPr>
            <p:cNvPr id="23" name="图片 5">
              <a:extLst>
                <a:ext uri="{FF2B5EF4-FFF2-40B4-BE49-F238E27FC236}">
                  <a16:creationId xmlns:a16="http://schemas.microsoft.com/office/drawing/2014/main" id="{E3C40755-84AE-C495-106D-1FBC31D93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23793" y="6159753"/>
              <a:ext cx="1778001" cy="683759"/>
            </a:xfrm>
            <a:prstGeom prst="rect">
              <a:avLst/>
            </a:prstGeom>
          </p:spPr>
        </p:pic>
        <p:pic>
          <p:nvPicPr>
            <p:cNvPr id="24" name="图片 7">
              <a:extLst>
                <a:ext uri="{FF2B5EF4-FFF2-40B4-BE49-F238E27FC236}">
                  <a16:creationId xmlns:a16="http://schemas.microsoft.com/office/drawing/2014/main" id="{F40A730B-F80A-64FD-D37E-1C53FC21E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07387" y="6133429"/>
              <a:ext cx="1884127" cy="724572"/>
            </a:xfrm>
            <a:prstGeom prst="rect">
              <a:avLst/>
            </a:prstGeom>
          </p:spPr>
        </p:pic>
        <p:pic>
          <p:nvPicPr>
            <p:cNvPr id="25" name="图片 8">
              <a:extLst>
                <a:ext uri="{FF2B5EF4-FFF2-40B4-BE49-F238E27FC236}">
                  <a16:creationId xmlns:a16="http://schemas.microsoft.com/office/drawing/2014/main" id="{79B02A4C-E9B3-1893-A7EE-6C1257922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90134" y="6353420"/>
              <a:ext cx="1278560" cy="491691"/>
            </a:xfrm>
            <a:prstGeom prst="rect">
              <a:avLst/>
            </a:prstGeom>
          </p:spPr>
        </p:pic>
        <p:pic>
          <p:nvPicPr>
            <p:cNvPr id="26" name="图片 9">
              <a:extLst>
                <a:ext uri="{FF2B5EF4-FFF2-40B4-BE49-F238E27FC236}">
                  <a16:creationId xmlns:a16="http://schemas.microsoft.com/office/drawing/2014/main" id="{175FE12C-9943-DF8C-9429-AB2B0F565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89781" y="6027003"/>
              <a:ext cx="2160868" cy="830997"/>
            </a:xfrm>
            <a:prstGeom prst="rect">
              <a:avLst/>
            </a:prstGeom>
          </p:spPr>
        </p:pic>
        <p:pic>
          <p:nvPicPr>
            <p:cNvPr id="27" name="图片 10">
              <a:extLst>
                <a:ext uri="{FF2B5EF4-FFF2-40B4-BE49-F238E27FC236}">
                  <a16:creationId xmlns:a16="http://schemas.microsoft.com/office/drawing/2014/main" id="{ABEC411A-92C4-FDDB-1BC2-C7D4C9CCB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45235" y="6304742"/>
              <a:ext cx="1326871" cy="510270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4434210-ECE0-4D02-A508-83033CD9B605}"/>
              </a:ext>
            </a:extLst>
          </p:cNvPr>
          <p:cNvSpPr txBox="1"/>
          <p:nvPr/>
        </p:nvSpPr>
        <p:spPr>
          <a:xfrm>
            <a:off x="3614199" y="2543232"/>
            <a:ext cx="9350029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5CC4BF0-5EDC-4389-A85C-39C6483A74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37208" flipH="1">
            <a:off x="2422085" y="2460581"/>
            <a:ext cx="919996" cy="91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3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28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29E558-19A0-735E-CB03-2A94C25E16AF}"/>
              </a:ext>
            </a:extLst>
          </p:cNvPr>
          <p:cNvSpPr txBox="1"/>
          <p:nvPr/>
        </p:nvSpPr>
        <p:spPr>
          <a:xfrm>
            <a:off x="523875" y="1469462"/>
            <a:ext cx="78182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Chúc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mừng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sinh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…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AC3CCA5-6DB1-2B44-923C-5032ABC40001}"/>
              </a:ext>
            </a:extLst>
          </p:cNvPr>
          <p:cNvSpPr/>
          <p:nvPr/>
        </p:nvSpPr>
        <p:spPr>
          <a:xfrm>
            <a:off x="849086" y="2266184"/>
            <a:ext cx="7493056" cy="2738182"/>
          </a:xfrm>
          <a:prstGeom prst="roundRect">
            <a:avLst/>
          </a:prstGeom>
          <a:noFill/>
          <a:ln w="57150">
            <a:solidFill>
              <a:srgbClr val="F98F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pic>
        <p:nvPicPr>
          <p:cNvPr id="2050" name="Picture 2" descr="Cartoon Birthday Cake Wallpapers - Top Free Cartoon Birthday Cake  Backgrounds - WallpaperAccess">
            <a:extLst>
              <a:ext uri="{FF2B5EF4-FFF2-40B4-BE49-F238E27FC236}">
                <a16:creationId xmlns:a16="http://schemas.microsoft.com/office/drawing/2014/main" id="{B3C38EB9-889F-3FBA-9A05-61046586B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00" b="90000" l="10000" r="90000">
                        <a14:foregroundMark x1="41367" y1="10313" x2="41367" y2="10313"/>
                        <a14:foregroundMark x1="41055" y1="10313" x2="41055" y2="10313"/>
                        <a14:foregroundMark x1="41289" y1="17125" x2="41289" y2="17125"/>
                        <a14:foregroundMark x1="41758" y1="14750" x2="41758" y2="14750"/>
                        <a14:foregroundMark x1="41758" y1="12687" x2="41758" y2="12687"/>
                        <a14:foregroundMark x1="41289" y1="14125" x2="41289" y2="14125"/>
                        <a14:foregroundMark x1="43750" y1="9813" x2="43750" y2="9813"/>
                        <a14:foregroundMark x1="45742" y1="7750" x2="45742" y2="7750"/>
                        <a14:foregroundMark x1="51875" y1="7938" x2="51875" y2="7938"/>
                        <a14:foregroundMark x1="51992" y1="13313" x2="51992" y2="13313"/>
                        <a14:foregroundMark x1="51992" y1="13313" x2="51289" y2="16688"/>
                        <a14:foregroundMark x1="52578" y1="6813" x2="52578" y2="6813"/>
                        <a14:foregroundMark x1="45742" y1="6500" x2="45742" y2="6500"/>
                        <a14:foregroundMark x1="22813" y1="81875" x2="22813" y2="8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0856" y="3866809"/>
            <a:ext cx="4931228" cy="308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urple teddy bear cartoon symbol Stock Vector Image &amp; Art - Alamy">
            <a:extLst>
              <a:ext uri="{FF2B5EF4-FFF2-40B4-BE49-F238E27FC236}">
                <a16:creationId xmlns:a16="http://schemas.microsoft.com/office/drawing/2014/main" id="{30382451-E7E7-3118-62DB-F20A83A0B3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2" b="90185" l="10000" r="90000">
                        <a14:foregroundMark x1="44231" y1="10370" x2="44231" y2="10370"/>
                        <a14:foregroundMark x1="44423" y1="7222" x2="44423" y2="7222"/>
                        <a14:foregroundMark x1="47308" y1="86111" x2="47308" y2="86111"/>
                        <a14:foregroundMark x1="46731" y1="90185" x2="46731" y2="90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44"/>
          <a:stretch/>
        </p:blipFill>
        <p:spPr bwMode="auto">
          <a:xfrm rot="820571" flipH="1">
            <a:off x="8240938" y="3419133"/>
            <a:ext cx="348841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hristmas present, creative christmas book, christmas, christmas gift png |  PNGWing">
            <a:extLst>
              <a:ext uri="{FF2B5EF4-FFF2-40B4-BE49-F238E27FC236}">
                <a16:creationId xmlns:a16="http://schemas.microsoft.com/office/drawing/2014/main" id="{0B5D6892-F6BA-B445-D232-D97AC7923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28" b="97461" l="7935" r="93370">
                        <a14:foregroundMark x1="50109" y1="6046" x2="50326" y2="8585"/>
                        <a14:foregroundMark x1="59022" y1="3869" x2="59022" y2="3869"/>
                        <a14:foregroundMark x1="92935" y1="35429" x2="92935" y2="35429"/>
                        <a14:foregroundMark x1="77500" y1="39420" x2="74022" y2="51632"/>
                        <a14:foregroundMark x1="59022" y1="36155" x2="59891" y2="42080"/>
                        <a14:foregroundMark x1="75217" y1="49577" x2="80000" y2="54776"/>
                        <a14:foregroundMark x1="93261" y1="51149" x2="93261" y2="51149"/>
                        <a14:foregroundMark x1="93043" y1="35429" x2="93043" y2="35429"/>
                        <a14:foregroundMark x1="93478" y1="35913" x2="93478" y2="35913"/>
                        <a14:foregroundMark x1="50000" y1="51391" x2="55109" y2="58283"/>
                        <a14:foregroundMark x1="8152" y1="46796" x2="8152" y2="46796"/>
                        <a14:foregroundMark x1="42609" y1="92503" x2="42609" y2="92503"/>
                        <a14:foregroundMark x1="68696" y1="94438" x2="68696" y2="94438"/>
                        <a14:foregroundMark x1="44022" y1="95042" x2="44022" y2="95042"/>
                        <a14:foregroundMark x1="68370" y1="97461" x2="68370" y2="97461"/>
                        <a14:foregroundMark x1="80652" y1="21282" x2="80652" y2="21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703" y="3984602"/>
            <a:ext cx="3166654" cy="284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ình ảnh Trái Tim Và Máy Bay Giấy PNG , Máy Bay Giấy, Tim, Yêu Và Quý PNG  và Vector với nền trong suốt để tải xuống miễn phí">
            <a:extLst>
              <a:ext uri="{FF2B5EF4-FFF2-40B4-BE49-F238E27FC236}">
                <a16:creationId xmlns:a16="http://schemas.microsoft.com/office/drawing/2014/main" id="{52E27AFA-36FB-635D-EDCA-0191993B1A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1146">
                        <a14:foregroundMark x1="91146" y1="11250" x2="91146" y2="11250"/>
                        <a14:foregroundMark x1="60625" y1="59219" x2="60625" y2="59219"/>
                        <a14:foregroundMark x1="37396" y1="67344" x2="37396" y2="67344"/>
                        <a14:foregroundMark x1="12188" y1="75938" x2="12188" y2="75938"/>
                        <a14:foregroundMark x1="45104" y1="59531" x2="45104" y2="59531"/>
                        <a14:foregroundMark x1="49896" y1="52812" x2="49896" y2="52812"/>
                        <a14:foregroundMark x1="47292" y1="50313" x2="47292" y2="50313"/>
                        <a14:foregroundMark x1="47188" y1="54531" x2="47188" y2="54531"/>
                        <a14:foregroundMark x1="12708" y1="85781" x2="12708" y2="85781"/>
                        <a14:backgroundMark x1="48438" y1="52656" x2="48438" y2="52656"/>
                        <a14:backgroundMark x1="14688" y1="86094" x2="14688" y2="8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426" r="35481"/>
          <a:stretch/>
        </p:blipFill>
        <p:spPr bwMode="auto">
          <a:xfrm rot="1376686">
            <a:off x="7328425" y="-933208"/>
            <a:ext cx="3991011" cy="274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7ED022-C239-45EB-8D8D-D409367DED50}"/>
              </a:ext>
            </a:extLst>
          </p:cNvPr>
          <p:cNvSpPr txBox="1"/>
          <p:nvPr/>
        </p:nvSpPr>
        <p:spPr>
          <a:xfrm>
            <a:off x="1276350" y="2552700"/>
            <a:ext cx="422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:……</a:t>
            </a:r>
          </a:p>
        </p:txBody>
      </p:sp>
    </p:spTree>
    <p:extLst>
      <p:ext uri="{BB962C8B-B14F-4D97-AF65-F5344CB8AC3E}">
        <p14:creationId xmlns:p14="http://schemas.microsoft.com/office/powerpoint/2010/main" val="218871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hkjjmnf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hkjjmnf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nd of Course Jeopardy by Slidesgo">
  <a:themeElements>
    <a:clrScheme name="Simple Light">
      <a:dk1>
        <a:srgbClr val="000000"/>
      </a:dk1>
      <a:lt1>
        <a:srgbClr val="FFFFFF"/>
      </a:lt1>
      <a:dk2>
        <a:srgbClr val="61D8C4"/>
      </a:dk2>
      <a:lt2>
        <a:srgbClr val="98DAED"/>
      </a:lt2>
      <a:accent1>
        <a:srgbClr val="FFB757"/>
      </a:accent1>
      <a:accent2>
        <a:srgbClr val="F27FB2"/>
      </a:accent2>
      <a:accent3>
        <a:srgbClr val="C2B9DB"/>
      </a:accent3>
      <a:accent4>
        <a:srgbClr val="F16790"/>
      </a:accent4>
      <a:accent5>
        <a:srgbClr val="B3AAD3"/>
      </a:accent5>
      <a:accent6>
        <a:srgbClr val="51C0B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">
  <a:themeElements>
    <a:clrScheme name="自定义 10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B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287</Words>
  <Application>Microsoft Office PowerPoint</Application>
  <PresentationFormat>Widescreen</PresentationFormat>
  <Paragraphs>64</Paragraphs>
  <Slides>17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37" baseType="lpstr">
      <vt:lpstr>DengXian</vt:lpstr>
      <vt:lpstr>Microsoft YaHei</vt:lpstr>
      <vt:lpstr>字魂59号-创粗黑</vt:lpstr>
      <vt:lpstr>Arial</vt:lpstr>
      <vt:lpstr>Calibri</vt:lpstr>
      <vt:lpstr>Calibri Light</vt:lpstr>
      <vt:lpstr>Cambria</vt:lpstr>
      <vt:lpstr>Lato</vt:lpstr>
      <vt:lpstr>Roboto Condensed Light</vt:lpstr>
      <vt:lpstr>SVN-Amperzand</vt:lpstr>
      <vt:lpstr>SVN-Poky's</vt:lpstr>
      <vt:lpstr>Tahoma</vt:lpstr>
      <vt:lpstr>Times New Roman</vt:lpstr>
      <vt:lpstr>Wingdings</vt:lpstr>
      <vt:lpstr>1_Office Theme</vt:lpstr>
      <vt:lpstr>Custom Design</vt:lpstr>
      <vt:lpstr>第一PPT，www.1ppt.com</vt:lpstr>
      <vt:lpstr>1_第一PPT，www.1ppt.com</vt:lpstr>
      <vt:lpstr>End of Course Jeopardy by Slidesgo</vt:lpstr>
      <vt:lpstr>1_office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2023-02-09T11:58:18Z</dcterms:created>
  <dcterms:modified xsi:type="dcterms:W3CDTF">2023-02-09T12:28:29Z</dcterms:modified>
</cp:coreProperties>
</file>