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4" r:id="rId2"/>
  </p:sldMasterIdLst>
  <p:notesMasterIdLst>
    <p:notesMasterId r:id="rId17"/>
  </p:notesMasterIdLst>
  <p:sldIdLst>
    <p:sldId id="346" r:id="rId3"/>
    <p:sldId id="348" r:id="rId4"/>
    <p:sldId id="330" r:id="rId5"/>
    <p:sldId id="347" r:id="rId6"/>
    <p:sldId id="319" r:id="rId7"/>
    <p:sldId id="331" r:id="rId8"/>
    <p:sldId id="349" r:id="rId9"/>
    <p:sldId id="351" r:id="rId10"/>
    <p:sldId id="353" r:id="rId11"/>
    <p:sldId id="382" r:id="rId12"/>
    <p:sldId id="352" r:id="rId13"/>
    <p:sldId id="332" r:id="rId14"/>
    <p:sldId id="384" r:id="rId15"/>
    <p:sldId id="354"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5EB4FD-2FFE-44C8-A1CE-73C383F32906}" type="datetimeFigureOut">
              <a:rPr lang="en-US" smtClean="0"/>
              <a:t>11/27/2022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271389-F8E2-47B6-B6AD-DE094318D0BA}" type="slidenum">
              <a:rPr lang="en-US" smtClean="0"/>
              <a:t>‹#›</a:t>
            </a:fld>
            <a:endParaRPr lang="en-US"/>
          </a:p>
        </p:txBody>
      </p:sp>
    </p:spTree>
    <p:extLst>
      <p:ext uri="{BB962C8B-B14F-4D97-AF65-F5344CB8AC3E}">
        <p14:creationId xmlns:p14="http://schemas.microsoft.com/office/powerpoint/2010/main" val="1992777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9055A-888A-43C0-946B-2C69B79F483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1182184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9055A-888A-43C0-946B-2C69B79F483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527667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9055A-888A-43C0-946B-2C69B79F483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0496725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9055A-888A-43C0-946B-2C69B79F483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0186899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2022/11/27</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3309838173"/>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2022/11/27</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2923030095"/>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2022/11/27</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2597100712"/>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510797419"/>
      </p:ext>
    </p:extLst>
  </p:cSld>
  <p:clrMapOvr>
    <a:masterClrMapping/>
  </p:clrMapOvr>
  <mc:AlternateContent xmlns:mc="http://schemas.openxmlformats.org/markup-compatibility/2006" xmlns:p14="http://schemas.microsoft.com/office/powerpoint/2010/main">
    <mc:Choice Requires="p14">
      <p:transition spd="slow" p14:dur="4400" advClick="0" advTm="5000">
        <p14:honeycomb/>
      </p:transition>
    </mc:Choice>
    <mc:Fallback xmlns="">
      <p:transition spd="slow" advClick="0" advTm="5000">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F038C4F7-9D87-4042-AADE-83DC55327E19}"/>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r="67886" b="63203"/>
          <a:stretch/>
        </p:blipFill>
        <p:spPr>
          <a:xfrm>
            <a:off x="0" y="-27821"/>
            <a:ext cx="2538413" cy="2403889"/>
          </a:xfrm>
          <a:prstGeom prst="rect">
            <a:avLst/>
          </a:prstGeom>
        </p:spPr>
      </p:pic>
    </p:spTree>
    <p:extLst>
      <p:ext uri="{BB962C8B-B14F-4D97-AF65-F5344CB8AC3E}">
        <p14:creationId xmlns:p14="http://schemas.microsoft.com/office/powerpoint/2010/main" val="1736138940"/>
      </p:ext>
    </p:extLst>
  </p:cSld>
  <p:clrMapOvr>
    <a:masterClrMapping/>
  </p:clrMapOvr>
  <mc:AlternateContent xmlns:mc="http://schemas.openxmlformats.org/markup-compatibility/2006" xmlns:p14="http://schemas.microsoft.com/office/powerpoint/2010/main">
    <mc:Choice Requires="p14">
      <p:transition spd="slow" p14:dur="4400" advClick="0" advTm="5000">
        <p14:honeycomb/>
      </p:transition>
    </mc:Choice>
    <mc:Fallback xmlns="">
      <p:transition spd="slow" advClick="0" advTm="5000">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5640025"/>
      </p:ext>
    </p:extLst>
  </p:cSld>
  <p:clrMapOvr>
    <a:masterClrMapping/>
  </p:clrMapOvr>
  <mc:AlternateContent xmlns:mc="http://schemas.openxmlformats.org/markup-compatibility/2006" xmlns:p14="http://schemas.microsoft.com/office/powerpoint/2010/main">
    <mc:Choice Requires="p14">
      <p:transition spd="slow" p14:dur="4400" advClick="0" advTm="5000">
        <p14:honeycomb/>
      </p:transition>
    </mc:Choice>
    <mc:Fallback xmlns="">
      <p:transition spd="slow" advClick="0" advTm="5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2022/11/27</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3242936249"/>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2022/11/27</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752794782"/>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2022/11/27</a:t>
            </a:fld>
            <a:endParaRPr lang="zh-CN" altLang="en-US"/>
          </a:p>
        </p:txBody>
      </p:sp>
      <p:sp>
        <p:nvSpPr>
          <p:cNvPr id="6" name="页脚占位符 5"/>
          <p:cNvSpPr>
            <a:spLocks noGrp="1"/>
          </p:cNvSpPr>
          <p:nvPr>
            <p:ph type="ftr" sz="quarter" idx="11"/>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2301725505"/>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2022/11/27</a:t>
            </a:fld>
            <a:endParaRPr lang="zh-CN" altLang="en-US"/>
          </a:p>
        </p:txBody>
      </p:sp>
      <p:sp>
        <p:nvSpPr>
          <p:cNvPr id="8" name="页脚占位符 7"/>
          <p:cNvSpPr>
            <a:spLocks noGrp="1"/>
          </p:cNvSpPr>
          <p:nvPr>
            <p:ph type="ftr" sz="quarter" idx="11"/>
          </p:nvPr>
        </p:nvSpPr>
        <p:spPr>
          <a:xfrm>
            <a:off x="4038600" y="6356350"/>
            <a:ext cx="4114800" cy="365125"/>
          </a:xfr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
        <p:nvSpPr>
          <p:cNvPr id="11" name="矩形 10"/>
          <p:cNvSpPr/>
          <p:nvPr userDrawn="1"/>
        </p:nvSpPr>
        <p:spPr>
          <a:xfrm>
            <a:off x="9649572" y="6356233"/>
            <a:ext cx="775136" cy="246221"/>
          </a:xfrm>
          <a:prstGeom prst="rect">
            <a:avLst/>
          </a:prstGeom>
        </p:spPr>
        <p:txBody>
          <a:bodyPr wrap="square">
            <a:spAutoFit/>
          </a:bodyPr>
          <a:lstStyle/>
          <a:p>
            <a:r>
              <a:rPr lang="en-US" altLang="zh-CN" sz="100" dirty="0">
                <a:solidFill>
                  <a:prstClr val="white"/>
                </a:solidFill>
                <a:latin typeface="Calibri"/>
                <a:ea typeface="宋体"/>
              </a:rPr>
              <a:t>PPT</a:t>
            </a:r>
            <a:r>
              <a:rPr lang="zh-CN" altLang="en-US" sz="100" dirty="0">
                <a:solidFill>
                  <a:prstClr val="white"/>
                </a:solidFill>
                <a:latin typeface="Calibri"/>
                <a:ea typeface="宋体"/>
              </a:rPr>
              <a:t>模板下载：</a:t>
            </a:r>
            <a:r>
              <a:rPr lang="en-US" altLang="zh-CN" sz="100" dirty="0">
                <a:solidFill>
                  <a:prstClr val="white"/>
                </a:solidFill>
                <a:latin typeface="Calibri"/>
                <a:ea typeface="宋体"/>
              </a:rPr>
              <a:t>www.1ppt.com/moban/     </a:t>
            </a:r>
            <a:r>
              <a:rPr lang="zh-CN" altLang="en-US" sz="100" dirty="0">
                <a:solidFill>
                  <a:prstClr val="white"/>
                </a:solidFill>
                <a:latin typeface="Calibri"/>
                <a:ea typeface="宋体"/>
              </a:rPr>
              <a:t>行业</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www.1ppt.com/hangye/ </a:t>
            </a:r>
          </a:p>
          <a:p>
            <a:r>
              <a:rPr lang="zh-CN" altLang="en-US" sz="100" dirty="0">
                <a:solidFill>
                  <a:prstClr val="white"/>
                </a:solidFill>
                <a:latin typeface="Calibri"/>
                <a:ea typeface="宋体"/>
              </a:rPr>
              <a:t>节日</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www.1ppt.com/jieri/           PPT</a:t>
            </a:r>
            <a:r>
              <a:rPr lang="zh-CN" altLang="en-US" sz="100" dirty="0">
                <a:solidFill>
                  <a:prstClr val="white"/>
                </a:solidFill>
                <a:latin typeface="Calibri"/>
                <a:ea typeface="宋体"/>
              </a:rPr>
              <a:t>素材下载：</a:t>
            </a:r>
            <a:r>
              <a:rPr lang="en-US" altLang="zh-CN" sz="100" dirty="0">
                <a:solidFill>
                  <a:prstClr val="white"/>
                </a:solidFill>
                <a:latin typeface="Calibri"/>
                <a:ea typeface="宋体"/>
              </a:rPr>
              <a:t>www.1ppt.com/sucai/</a:t>
            </a:r>
          </a:p>
          <a:p>
            <a:r>
              <a:rPr lang="en-US" altLang="zh-CN" sz="100" dirty="0">
                <a:solidFill>
                  <a:prstClr val="white"/>
                </a:solidFill>
                <a:latin typeface="Calibri"/>
                <a:ea typeface="宋体"/>
              </a:rPr>
              <a:t>PPT</a:t>
            </a:r>
            <a:r>
              <a:rPr lang="zh-CN" altLang="en-US" sz="100" dirty="0">
                <a:solidFill>
                  <a:prstClr val="white"/>
                </a:solidFill>
                <a:latin typeface="Calibri"/>
                <a:ea typeface="宋体"/>
              </a:rPr>
              <a:t>背景图片：</a:t>
            </a:r>
            <a:r>
              <a:rPr lang="en-US" altLang="zh-CN" sz="100" dirty="0">
                <a:solidFill>
                  <a:prstClr val="white"/>
                </a:solidFill>
                <a:latin typeface="Calibri"/>
                <a:ea typeface="宋体"/>
              </a:rPr>
              <a:t>www.1ppt.com/beijing/      PPT</a:t>
            </a:r>
            <a:r>
              <a:rPr lang="zh-CN" altLang="en-US" sz="100" dirty="0">
                <a:solidFill>
                  <a:prstClr val="white"/>
                </a:solidFill>
                <a:latin typeface="Calibri"/>
                <a:ea typeface="宋体"/>
              </a:rPr>
              <a:t>图表下载：</a:t>
            </a:r>
            <a:r>
              <a:rPr lang="en-US" altLang="zh-CN" sz="100" dirty="0">
                <a:solidFill>
                  <a:prstClr val="white"/>
                </a:solidFill>
                <a:latin typeface="Calibri"/>
                <a:ea typeface="宋体"/>
              </a:rPr>
              <a:t>www.1ppt.com/tubiao/      </a:t>
            </a:r>
          </a:p>
          <a:p>
            <a:r>
              <a:rPr lang="zh-CN" altLang="en-US" sz="100" dirty="0">
                <a:solidFill>
                  <a:prstClr val="white"/>
                </a:solidFill>
                <a:latin typeface="Calibri"/>
                <a:ea typeface="宋体"/>
              </a:rPr>
              <a:t>优秀</a:t>
            </a:r>
            <a:r>
              <a:rPr lang="en-US" altLang="zh-CN" sz="100" dirty="0">
                <a:solidFill>
                  <a:prstClr val="white"/>
                </a:solidFill>
                <a:latin typeface="Calibri"/>
                <a:ea typeface="宋体"/>
              </a:rPr>
              <a:t>PPT</a:t>
            </a:r>
            <a:r>
              <a:rPr lang="zh-CN" altLang="en-US" sz="100" dirty="0">
                <a:solidFill>
                  <a:prstClr val="white"/>
                </a:solidFill>
                <a:latin typeface="Calibri"/>
                <a:ea typeface="宋体"/>
              </a:rPr>
              <a:t>下载：</a:t>
            </a:r>
            <a:r>
              <a:rPr lang="en-US" altLang="zh-CN" sz="100" dirty="0">
                <a:solidFill>
                  <a:prstClr val="white"/>
                </a:solidFill>
                <a:latin typeface="Calibri"/>
                <a:ea typeface="宋体"/>
              </a:rPr>
              <a:t>www.1ppt.com/xiazai/        PPT</a:t>
            </a:r>
            <a:r>
              <a:rPr lang="zh-CN" altLang="en-US" sz="100" dirty="0">
                <a:solidFill>
                  <a:prstClr val="white"/>
                </a:solidFill>
                <a:latin typeface="Calibri"/>
                <a:ea typeface="宋体"/>
              </a:rPr>
              <a:t>教程： </a:t>
            </a:r>
            <a:r>
              <a:rPr lang="en-US" altLang="zh-CN" sz="100" dirty="0">
                <a:solidFill>
                  <a:prstClr val="white"/>
                </a:solidFill>
                <a:latin typeface="Calibri"/>
                <a:ea typeface="宋体"/>
              </a:rPr>
              <a:t>www.1ppt.com/powerpoint/      </a:t>
            </a:r>
          </a:p>
          <a:p>
            <a:r>
              <a:rPr lang="en-US" altLang="zh-CN" sz="100" dirty="0">
                <a:solidFill>
                  <a:prstClr val="white"/>
                </a:solidFill>
                <a:latin typeface="Calibri"/>
                <a:ea typeface="宋体"/>
              </a:rPr>
              <a:t>Word</a:t>
            </a:r>
            <a:r>
              <a:rPr lang="zh-CN" altLang="en-US" sz="100" dirty="0">
                <a:solidFill>
                  <a:prstClr val="white"/>
                </a:solidFill>
                <a:latin typeface="Calibri"/>
                <a:ea typeface="宋体"/>
              </a:rPr>
              <a:t>教程： </a:t>
            </a:r>
            <a:r>
              <a:rPr lang="en-US" altLang="zh-CN" sz="100" dirty="0">
                <a:solidFill>
                  <a:prstClr val="white"/>
                </a:solidFill>
                <a:latin typeface="Calibri"/>
                <a:ea typeface="宋体"/>
              </a:rPr>
              <a:t>www.1ppt.com/word/              Excel</a:t>
            </a:r>
            <a:r>
              <a:rPr lang="zh-CN" altLang="en-US" sz="100" dirty="0">
                <a:solidFill>
                  <a:prstClr val="white"/>
                </a:solidFill>
                <a:latin typeface="Calibri"/>
                <a:ea typeface="宋体"/>
              </a:rPr>
              <a:t>教程：</a:t>
            </a:r>
            <a:r>
              <a:rPr lang="en-US" altLang="zh-CN" sz="100" dirty="0">
                <a:solidFill>
                  <a:prstClr val="white"/>
                </a:solidFill>
                <a:latin typeface="Calibri"/>
                <a:ea typeface="宋体"/>
              </a:rPr>
              <a:t>www.1ppt.com/excel/  </a:t>
            </a:r>
          </a:p>
          <a:p>
            <a:r>
              <a:rPr lang="zh-CN" altLang="en-US" sz="100" dirty="0">
                <a:solidFill>
                  <a:prstClr val="white"/>
                </a:solidFill>
                <a:latin typeface="Calibri"/>
                <a:ea typeface="宋体"/>
              </a:rPr>
              <a:t>资料下载：</a:t>
            </a:r>
            <a:r>
              <a:rPr lang="en-US" altLang="zh-CN" sz="100" dirty="0">
                <a:solidFill>
                  <a:prstClr val="white"/>
                </a:solidFill>
                <a:latin typeface="Calibri"/>
                <a:ea typeface="宋体"/>
              </a:rPr>
              <a:t>www.1ppt.com/ziliao/                PPT</a:t>
            </a:r>
            <a:r>
              <a:rPr lang="zh-CN" altLang="en-US" sz="100" dirty="0">
                <a:solidFill>
                  <a:prstClr val="white"/>
                </a:solidFill>
                <a:latin typeface="Calibri"/>
                <a:ea typeface="宋体"/>
              </a:rPr>
              <a:t>课件下载：</a:t>
            </a:r>
            <a:r>
              <a:rPr lang="en-US" altLang="zh-CN" sz="100" dirty="0">
                <a:solidFill>
                  <a:prstClr val="white"/>
                </a:solidFill>
                <a:latin typeface="Calibri"/>
                <a:ea typeface="宋体"/>
              </a:rPr>
              <a:t>www.1ppt.com/kejian/ </a:t>
            </a:r>
          </a:p>
          <a:p>
            <a:r>
              <a:rPr lang="zh-CN" altLang="en-US" sz="100" dirty="0">
                <a:solidFill>
                  <a:prstClr val="white"/>
                </a:solidFill>
                <a:latin typeface="Calibri"/>
                <a:ea typeface="宋体"/>
              </a:rPr>
              <a:t>范文下载：</a:t>
            </a:r>
            <a:r>
              <a:rPr lang="en-US" altLang="zh-CN" sz="100" dirty="0">
                <a:solidFill>
                  <a:prstClr val="white"/>
                </a:solidFill>
                <a:latin typeface="Calibri"/>
                <a:ea typeface="宋体"/>
              </a:rPr>
              <a:t>www.1ppt.com/fanwen/             </a:t>
            </a:r>
            <a:r>
              <a:rPr lang="zh-CN" altLang="en-US" sz="100" dirty="0">
                <a:solidFill>
                  <a:prstClr val="white"/>
                </a:solidFill>
                <a:latin typeface="Calibri"/>
                <a:ea typeface="宋体"/>
              </a:rPr>
              <a:t>试卷下载：</a:t>
            </a:r>
            <a:r>
              <a:rPr lang="en-US" altLang="zh-CN" sz="100" dirty="0">
                <a:solidFill>
                  <a:prstClr val="white"/>
                </a:solidFill>
                <a:latin typeface="Calibri"/>
                <a:ea typeface="宋体"/>
              </a:rPr>
              <a:t>www.1ppt.com/shiti/  </a:t>
            </a:r>
          </a:p>
          <a:p>
            <a:r>
              <a:rPr lang="zh-CN" altLang="en-US" sz="100" dirty="0">
                <a:solidFill>
                  <a:prstClr val="white"/>
                </a:solidFill>
                <a:latin typeface="Calibri"/>
                <a:ea typeface="宋体"/>
              </a:rPr>
              <a:t>教案下载：</a:t>
            </a:r>
            <a:r>
              <a:rPr lang="en-US" altLang="zh-CN" sz="100" dirty="0">
                <a:solidFill>
                  <a:prstClr val="white"/>
                </a:solidFill>
                <a:latin typeface="Calibri"/>
                <a:ea typeface="宋体"/>
              </a:rPr>
              <a:t>www.1ppt.com/jiaoan/        </a:t>
            </a:r>
          </a:p>
          <a:p>
            <a:r>
              <a:rPr lang="zh-CN" altLang="en-US" sz="100" dirty="0">
                <a:solidFill>
                  <a:prstClr val="white"/>
                </a:solidFill>
                <a:latin typeface="Calibri"/>
                <a:ea typeface="宋体"/>
              </a:rPr>
              <a:t>字体下载：</a:t>
            </a:r>
            <a:r>
              <a:rPr lang="en-US" altLang="zh-CN" sz="100" dirty="0">
                <a:solidFill>
                  <a:prstClr val="white"/>
                </a:solidFill>
                <a:latin typeface="Calibri"/>
                <a:ea typeface="宋体"/>
              </a:rPr>
              <a:t>www.1ppt.com/ziti/</a:t>
            </a:r>
          </a:p>
          <a:p>
            <a:r>
              <a:rPr lang="en-US" altLang="zh-CN" sz="100" dirty="0">
                <a:solidFill>
                  <a:prstClr val="white"/>
                </a:solidFill>
                <a:latin typeface="Calibri"/>
                <a:ea typeface="宋体"/>
              </a:rPr>
              <a:t> </a:t>
            </a:r>
            <a:endParaRPr lang="zh-CN" altLang="en-US" sz="100" dirty="0">
              <a:solidFill>
                <a:prstClr val="white"/>
              </a:solidFill>
              <a:latin typeface="Calibri"/>
              <a:ea typeface="宋体"/>
            </a:endParaRPr>
          </a:p>
        </p:txBody>
      </p:sp>
    </p:spTree>
    <p:extLst>
      <p:ext uri="{BB962C8B-B14F-4D97-AF65-F5344CB8AC3E}">
        <p14:creationId xmlns:p14="http://schemas.microsoft.com/office/powerpoint/2010/main" val="1761517326"/>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2022/11/27</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1588246880"/>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2022/11/27</a:t>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2482310011"/>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2022/11/27</a:t>
            </a:fld>
            <a:endParaRPr lang="zh-CN" altLang="en-US"/>
          </a:p>
        </p:txBody>
      </p:sp>
      <p:sp>
        <p:nvSpPr>
          <p:cNvPr id="6" name="页脚占位符 5"/>
          <p:cNvSpPr>
            <a:spLocks noGrp="1"/>
          </p:cNvSpPr>
          <p:nvPr>
            <p:ph type="ftr" sz="quarter" idx="11"/>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3641807552"/>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2022/11/27</a:t>
            </a:fld>
            <a:endParaRPr lang="zh-CN" altLang="en-US"/>
          </a:p>
        </p:txBody>
      </p:sp>
      <p:sp>
        <p:nvSpPr>
          <p:cNvPr id="6" name="页脚占位符 5"/>
          <p:cNvSpPr>
            <a:spLocks noGrp="1"/>
          </p:cNvSpPr>
          <p:nvPr>
            <p:ph type="ftr" sz="quarter" idx="11"/>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4284783197"/>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63" name="组合 62"/>
          <p:cNvGrpSpPr/>
          <p:nvPr userDrawn="1"/>
        </p:nvGrpSpPr>
        <p:grpSpPr>
          <a:xfrm>
            <a:off x="0" y="1"/>
            <a:ext cx="12192000" cy="6858000"/>
            <a:chOff x="0" y="0"/>
            <a:chExt cx="12192000" cy="6858000"/>
          </a:xfrm>
        </p:grpSpPr>
        <p:pic>
          <p:nvPicPr>
            <p:cNvPr id="64" name="图片 63"/>
            <p:cNvPicPr>
              <a:picLocks noChangeAspect="1"/>
            </p:cNvPicPr>
            <p:nvPr/>
          </p:nvPicPr>
          <p:blipFill rotWithShape="1">
            <a:blip r:embed="rId13" cstate="screen">
              <a:extLst>
                <a:ext uri="{28A0092B-C50C-407E-A947-70E740481C1C}">
                  <a14:useLocalDpi xmlns:a14="http://schemas.microsoft.com/office/drawing/2010/main"/>
                </a:ext>
              </a:extLst>
            </a:blip>
            <a:srcRect/>
            <a:stretch>
              <a:fillRect/>
            </a:stretch>
          </p:blipFill>
          <p:spPr>
            <a:xfrm>
              <a:off x="0" y="4140223"/>
              <a:ext cx="4733046" cy="2717776"/>
            </a:xfrm>
            <a:prstGeom prst="rect">
              <a:avLst/>
            </a:prstGeom>
          </p:spPr>
        </p:pic>
        <p:pic>
          <p:nvPicPr>
            <p:cNvPr id="65" name="图片 64"/>
            <p:cNvPicPr>
              <a:picLocks noChangeAspect="1"/>
            </p:cNvPicPr>
            <p:nvPr/>
          </p:nvPicPr>
          <p:blipFill rotWithShape="1">
            <a:blip r:embed="rId13" cstate="screen">
              <a:extLst>
                <a:ext uri="{28A0092B-C50C-407E-A947-70E740481C1C}">
                  <a14:useLocalDpi xmlns:a14="http://schemas.microsoft.com/office/drawing/2010/main"/>
                </a:ext>
              </a:extLst>
            </a:blip>
            <a:srcRect/>
            <a:stretch>
              <a:fillRect/>
            </a:stretch>
          </p:blipFill>
          <p:spPr>
            <a:xfrm>
              <a:off x="0" y="0"/>
              <a:ext cx="4733046" cy="2717776"/>
            </a:xfrm>
            <a:prstGeom prst="rect">
              <a:avLst/>
            </a:prstGeom>
          </p:spPr>
        </p:pic>
        <p:pic>
          <p:nvPicPr>
            <p:cNvPr id="66" name="图片 65"/>
            <p:cNvPicPr>
              <a:picLocks noChangeAspect="1"/>
            </p:cNvPicPr>
            <p:nvPr/>
          </p:nvPicPr>
          <p:blipFill rotWithShape="1">
            <a:blip r:embed="rId13" cstate="screen">
              <a:extLst>
                <a:ext uri="{28A0092B-C50C-407E-A947-70E740481C1C}">
                  <a14:useLocalDpi xmlns:a14="http://schemas.microsoft.com/office/drawing/2010/main"/>
                </a:ext>
              </a:extLst>
            </a:blip>
            <a:srcRect/>
            <a:stretch>
              <a:fillRect/>
            </a:stretch>
          </p:blipFill>
          <p:spPr>
            <a:xfrm>
              <a:off x="0" y="2717775"/>
              <a:ext cx="4733046" cy="2717776"/>
            </a:xfrm>
            <a:prstGeom prst="rect">
              <a:avLst/>
            </a:prstGeom>
          </p:spPr>
        </p:pic>
        <p:pic>
          <p:nvPicPr>
            <p:cNvPr id="67" name="图片 66"/>
            <p:cNvPicPr>
              <a:picLocks noChangeAspect="1"/>
            </p:cNvPicPr>
            <p:nvPr/>
          </p:nvPicPr>
          <p:blipFill rotWithShape="1">
            <a:blip r:embed="rId13" cstate="screen">
              <a:extLst>
                <a:ext uri="{28A0092B-C50C-407E-A947-70E740481C1C}">
                  <a14:useLocalDpi xmlns:a14="http://schemas.microsoft.com/office/drawing/2010/main"/>
                </a:ext>
              </a:extLst>
            </a:blip>
            <a:srcRect/>
            <a:stretch>
              <a:fillRect/>
            </a:stretch>
          </p:blipFill>
          <p:spPr>
            <a:xfrm>
              <a:off x="4733046" y="0"/>
              <a:ext cx="4733046" cy="2717776"/>
            </a:xfrm>
            <a:prstGeom prst="rect">
              <a:avLst/>
            </a:prstGeom>
          </p:spPr>
        </p:pic>
        <p:pic>
          <p:nvPicPr>
            <p:cNvPr id="68" name="图片 67"/>
            <p:cNvPicPr>
              <a:picLocks noChangeAspect="1"/>
            </p:cNvPicPr>
            <p:nvPr/>
          </p:nvPicPr>
          <p:blipFill rotWithShape="1">
            <a:blip r:embed="rId13" cstate="screen">
              <a:extLst>
                <a:ext uri="{28A0092B-C50C-407E-A947-70E740481C1C}">
                  <a14:useLocalDpi xmlns:a14="http://schemas.microsoft.com/office/drawing/2010/main"/>
                </a:ext>
              </a:extLst>
            </a:blip>
            <a:srcRect/>
            <a:stretch>
              <a:fillRect/>
            </a:stretch>
          </p:blipFill>
          <p:spPr>
            <a:xfrm>
              <a:off x="4733046" y="2717775"/>
              <a:ext cx="4733046" cy="2717776"/>
            </a:xfrm>
            <a:prstGeom prst="rect">
              <a:avLst/>
            </a:prstGeom>
          </p:spPr>
        </p:pic>
        <p:pic>
          <p:nvPicPr>
            <p:cNvPr id="69" name="图片 68"/>
            <p:cNvPicPr>
              <a:picLocks noChangeAspect="1"/>
            </p:cNvPicPr>
            <p:nvPr/>
          </p:nvPicPr>
          <p:blipFill rotWithShape="1">
            <a:blip r:embed="rId13" cstate="screen">
              <a:extLst>
                <a:ext uri="{28A0092B-C50C-407E-A947-70E740481C1C}">
                  <a14:useLocalDpi xmlns:a14="http://schemas.microsoft.com/office/drawing/2010/main"/>
                </a:ext>
              </a:extLst>
            </a:blip>
            <a:srcRect/>
            <a:stretch>
              <a:fillRect/>
            </a:stretch>
          </p:blipFill>
          <p:spPr>
            <a:xfrm rot="5400000">
              <a:off x="8429781" y="3095780"/>
              <a:ext cx="4733046" cy="2791392"/>
            </a:xfrm>
            <a:prstGeom prst="rect">
              <a:avLst/>
            </a:prstGeom>
          </p:spPr>
        </p:pic>
        <p:pic>
          <p:nvPicPr>
            <p:cNvPr id="70" name="图片 69"/>
            <p:cNvPicPr>
              <a:picLocks noChangeAspect="1"/>
            </p:cNvPicPr>
            <p:nvPr/>
          </p:nvPicPr>
          <p:blipFill rotWithShape="1">
            <a:blip r:embed="rId13" cstate="screen">
              <a:extLst>
                <a:ext uri="{28A0092B-C50C-407E-A947-70E740481C1C}">
                  <a14:useLocalDpi xmlns:a14="http://schemas.microsoft.com/office/drawing/2010/main"/>
                </a:ext>
              </a:extLst>
            </a:blip>
            <a:srcRect/>
            <a:stretch>
              <a:fillRect/>
            </a:stretch>
          </p:blipFill>
          <p:spPr>
            <a:xfrm>
              <a:off x="2389351" y="4140223"/>
              <a:ext cx="4733046" cy="2717776"/>
            </a:xfrm>
            <a:prstGeom prst="rect">
              <a:avLst/>
            </a:prstGeom>
          </p:spPr>
        </p:pic>
        <p:pic>
          <p:nvPicPr>
            <p:cNvPr id="71" name="图片 70"/>
            <p:cNvPicPr>
              <a:picLocks noChangeAspect="1"/>
            </p:cNvPicPr>
            <p:nvPr/>
          </p:nvPicPr>
          <p:blipFill rotWithShape="1">
            <a:blip r:embed="rId13" cstate="screen">
              <a:extLst>
                <a:ext uri="{28A0092B-C50C-407E-A947-70E740481C1C}">
                  <a14:useLocalDpi xmlns:a14="http://schemas.microsoft.com/office/drawing/2010/main"/>
                </a:ext>
              </a:extLst>
            </a:blip>
            <a:srcRect/>
            <a:stretch>
              <a:fillRect/>
            </a:stretch>
          </p:blipFill>
          <p:spPr>
            <a:xfrm>
              <a:off x="6942025" y="4140224"/>
              <a:ext cx="4733046" cy="2717776"/>
            </a:xfrm>
            <a:prstGeom prst="rect">
              <a:avLst/>
            </a:prstGeom>
          </p:spPr>
        </p:pic>
        <p:pic>
          <p:nvPicPr>
            <p:cNvPr id="72" name="图片 71"/>
            <p:cNvPicPr>
              <a:picLocks noChangeAspect="1"/>
            </p:cNvPicPr>
            <p:nvPr/>
          </p:nvPicPr>
          <p:blipFill rotWithShape="1">
            <a:blip r:embed="rId14" cstate="screen">
              <a:extLst>
                <a:ext uri="{28A0092B-C50C-407E-A947-70E740481C1C}">
                  <a14:useLocalDpi xmlns:a14="http://schemas.microsoft.com/office/drawing/2010/main"/>
                </a:ext>
              </a:extLst>
            </a:blip>
            <a:srcRect/>
            <a:stretch>
              <a:fillRect/>
            </a:stretch>
          </p:blipFill>
          <p:spPr>
            <a:xfrm>
              <a:off x="9402592" y="0"/>
              <a:ext cx="2789408" cy="2717776"/>
            </a:xfrm>
            <a:prstGeom prst="rect">
              <a:avLst/>
            </a:prstGeom>
          </p:spPr>
        </p:pic>
      </p:grpSp>
    </p:spTree>
    <p:extLst>
      <p:ext uri="{BB962C8B-B14F-4D97-AF65-F5344CB8AC3E}">
        <p14:creationId xmlns:p14="http://schemas.microsoft.com/office/powerpoint/2010/main" val="8190984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9Slide.vn - 2019">
            <a:extLst>
              <a:ext uri="{FF2B5EF4-FFF2-40B4-BE49-F238E27FC236}">
                <a16:creationId xmlns:a16="http://schemas.microsoft.com/office/drawing/2014/main" id="{FB87C262-FCB0-4ACC-9C3D-2146E27ECF0D}"/>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pic>
        <p:nvPicPr>
          <p:cNvPr id="7" name="图片 6">
            <a:extLst>
              <a:ext uri="{FF2B5EF4-FFF2-40B4-BE49-F238E27FC236}">
                <a16:creationId xmlns:a16="http://schemas.microsoft.com/office/drawing/2014/main" id="{0485BEA0-CD52-4B74-93A5-AFE733A3BA3A}"/>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630" y="-7374"/>
            <a:ext cx="12192000" cy="6858000"/>
          </a:xfrm>
          <a:prstGeom prst="rect">
            <a:avLst/>
          </a:prstGeom>
        </p:spPr>
      </p:pic>
    </p:spTree>
    <p:extLst>
      <p:ext uri="{BB962C8B-B14F-4D97-AF65-F5344CB8AC3E}">
        <p14:creationId xmlns:p14="http://schemas.microsoft.com/office/powerpoint/2010/main" val="8717380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Lst>
  <mc:AlternateContent xmlns:mc="http://schemas.openxmlformats.org/markup-compatibility/2006" xmlns:p14="http://schemas.microsoft.com/office/powerpoint/2010/main">
    <mc:Choice Requires="p14">
      <p:transition spd="slow" p14:dur="4400" advClick="0" advTm="5000">
        <p14:honeycomb/>
      </p:transition>
    </mc:Choice>
    <mc:Fallback xmlns="">
      <p:transition spd="slow" advClick="0" advTm="500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41.emf"/><Relationship Id="rId3" Type="http://schemas.openxmlformats.org/officeDocument/2006/relationships/image" Target="../media/image36.png"/><Relationship Id="rId7" Type="http://schemas.openxmlformats.org/officeDocument/2006/relationships/image" Target="../media/image40.emf"/><Relationship Id="rId2" Type="http://schemas.openxmlformats.org/officeDocument/2006/relationships/audio" Target="../media/audio1.wav"/><Relationship Id="rId1" Type="http://schemas.openxmlformats.org/officeDocument/2006/relationships/slideLayout" Target="../slideLayouts/slideLayout14.xml"/><Relationship Id="rId6" Type="http://schemas.openxmlformats.org/officeDocument/2006/relationships/image" Target="../media/image39.emf"/><Relationship Id="rId5" Type="http://schemas.openxmlformats.org/officeDocument/2006/relationships/image" Target="../media/image38.emf"/><Relationship Id="rId10" Type="http://schemas.openxmlformats.org/officeDocument/2006/relationships/image" Target="../media/image43.svg"/><Relationship Id="rId4" Type="http://schemas.openxmlformats.org/officeDocument/2006/relationships/image" Target="../media/image37.emf"/><Relationship Id="rId9" Type="http://schemas.openxmlformats.org/officeDocument/2006/relationships/image" Target="../media/image42.png"/></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g"/><Relationship Id="rId1" Type="http://schemas.openxmlformats.org/officeDocument/2006/relationships/slideLayout" Target="../slideLayouts/slideLayout2.xml"/><Relationship Id="rId5" Type="http://schemas.openxmlformats.org/officeDocument/2006/relationships/image" Target="../media/image44.png"/><Relationship Id="rId4" Type="http://schemas.microsoft.com/office/2007/relationships/hdphoto" Target="../media/hdphoto10.wdp"/></Relationships>
</file>

<file path=ppt/slides/_rels/slide12.xml.rels><?xml version="1.0" encoding="UTF-8" standalone="yes"?>
<Relationships xmlns="http://schemas.openxmlformats.org/package/2006/relationships"><Relationship Id="rId3" Type="http://schemas.openxmlformats.org/officeDocument/2006/relationships/image" Target="../media/image45.jpg"/><Relationship Id="rId7" Type="http://schemas.openxmlformats.org/officeDocument/2006/relationships/image" Target="../media/image49.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g"/><Relationship Id="rId1" Type="http://schemas.openxmlformats.org/officeDocument/2006/relationships/slideLayout" Target="../slideLayouts/slideLayout2.xml"/><Relationship Id="rId5" Type="http://schemas.openxmlformats.org/officeDocument/2006/relationships/image" Target="../media/image50.jpeg"/><Relationship Id="rId4" Type="http://schemas.microsoft.com/office/2007/relationships/hdphoto" Target="../media/hdphoto10.wdp"/></Relationships>
</file>

<file path=ppt/slides/_rels/slide1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g"/><Relationship Id="rId1" Type="http://schemas.openxmlformats.org/officeDocument/2006/relationships/slideLayout" Target="../slideLayouts/slideLayout2.xml"/><Relationship Id="rId4" Type="http://schemas.microsoft.com/office/2007/relationships/hdphoto" Target="../media/hdphoto11.wdp"/></Relationships>
</file>

<file path=ppt/slides/_rels/slide2.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image" Target="../media/image7.jp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10.png"/><Relationship Id="rId4" Type="http://schemas.openxmlformats.org/officeDocument/2006/relationships/image" Target="../media/image9.jpg"/><Relationship Id="rId9" Type="http://schemas.openxmlformats.org/officeDocument/2006/relationships/image" Target="../media/image12.pn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7.jpg"/><Relationship Id="rId7" Type="http://schemas.microsoft.com/office/2007/relationships/hdphoto" Target="../media/hdphoto2.wdp"/><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jpg"/><Relationship Id="rId10" Type="http://schemas.openxmlformats.org/officeDocument/2006/relationships/image" Target="../media/image12.png"/><Relationship Id="rId4" Type="http://schemas.openxmlformats.org/officeDocument/2006/relationships/image" Target="../media/image8.png"/><Relationship Id="rId9" Type="http://schemas.microsoft.com/office/2007/relationships/hdphoto" Target="../media/hdphoto3.wdp"/></Relationships>
</file>

<file path=ppt/slides/_rels/slide4.xml.rels><?xml version="1.0" encoding="UTF-8" standalone="yes"?>
<Relationships xmlns="http://schemas.openxmlformats.org/package/2006/relationships"><Relationship Id="rId8" Type="http://schemas.openxmlformats.org/officeDocument/2006/relationships/image" Target="../media/image17.png"/><Relationship Id="rId13" Type="http://schemas.microsoft.com/office/2007/relationships/hdphoto" Target="../media/hdphoto4.wdp"/><Relationship Id="rId3" Type="http://schemas.openxmlformats.org/officeDocument/2006/relationships/image" Target="../media/image8.png"/><Relationship Id="rId7" Type="http://schemas.openxmlformats.org/officeDocument/2006/relationships/image" Target="../media/image16.svg"/><Relationship Id="rId12" Type="http://schemas.openxmlformats.org/officeDocument/2006/relationships/image" Target="../media/image21.png"/><Relationship Id="rId2" Type="http://schemas.openxmlformats.org/officeDocument/2006/relationships/image" Target="../media/image7.jpg"/><Relationship Id="rId1" Type="http://schemas.openxmlformats.org/officeDocument/2006/relationships/slideLayout" Target="../slideLayouts/slideLayout2.xml"/><Relationship Id="rId6" Type="http://schemas.openxmlformats.org/officeDocument/2006/relationships/image" Target="../media/image15.png"/><Relationship Id="rId11" Type="http://schemas.openxmlformats.org/officeDocument/2006/relationships/image" Target="../media/image20.svg"/><Relationship Id="rId5" Type="http://schemas.openxmlformats.org/officeDocument/2006/relationships/image" Target="../media/image14.sv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svg"/><Relationship Id="rId14" Type="http://schemas.openxmlformats.org/officeDocument/2006/relationships/image" Target="../media/image22.png"/></Relationships>
</file>

<file path=ppt/slides/_rels/slide5.xml.rels><?xml version="1.0" encoding="UTF-8" standalone="yes"?>
<Relationships xmlns="http://schemas.openxmlformats.org/package/2006/relationships"><Relationship Id="rId8" Type="http://schemas.openxmlformats.org/officeDocument/2006/relationships/image" Target="../media/image16.svg"/><Relationship Id="rId13" Type="http://schemas.openxmlformats.org/officeDocument/2006/relationships/image" Target="../media/image21.png"/><Relationship Id="rId3" Type="http://schemas.openxmlformats.org/officeDocument/2006/relationships/image" Target="../media/image7.jpg"/><Relationship Id="rId7" Type="http://schemas.openxmlformats.org/officeDocument/2006/relationships/image" Target="../media/image15.png"/><Relationship Id="rId12" Type="http://schemas.openxmlformats.org/officeDocument/2006/relationships/image" Target="../media/image20.sv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4.svg"/><Relationship Id="rId11" Type="http://schemas.openxmlformats.org/officeDocument/2006/relationships/image" Target="../media/image19.png"/><Relationship Id="rId5" Type="http://schemas.openxmlformats.org/officeDocument/2006/relationships/image" Target="../media/image13.png"/><Relationship Id="rId15" Type="http://schemas.openxmlformats.org/officeDocument/2006/relationships/image" Target="../media/image22.png"/><Relationship Id="rId10" Type="http://schemas.openxmlformats.org/officeDocument/2006/relationships/image" Target="../media/image18.svg"/><Relationship Id="rId4" Type="http://schemas.openxmlformats.org/officeDocument/2006/relationships/image" Target="../media/image8.png"/><Relationship Id="rId9" Type="http://schemas.openxmlformats.org/officeDocument/2006/relationships/image" Target="../media/image17.png"/><Relationship Id="rId14" Type="http://schemas.microsoft.com/office/2007/relationships/hdphoto" Target="../media/hdphoto4.wdp"/></Relationships>
</file>

<file path=ppt/slides/_rels/slide6.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26.png"/><Relationship Id="rId7" Type="http://schemas.openxmlformats.org/officeDocument/2006/relationships/image" Target="../media/image28.png"/><Relationship Id="rId2" Type="http://schemas.openxmlformats.org/officeDocument/2006/relationships/image" Target="../media/image25.jpg"/><Relationship Id="rId1" Type="http://schemas.openxmlformats.org/officeDocument/2006/relationships/slideLayout" Target="../slideLayouts/slideLayout2.xml"/><Relationship Id="rId6" Type="http://schemas.microsoft.com/office/2007/relationships/hdphoto" Target="../media/hdphoto6.wdp"/><Relationship Id="rId5" Type="http://schemas.openxmlformats.org/officeDocument/2006/relationships/image" Target="../media/image27.png"/><Relationship Id="rId10" Type="http://schemas.microsoft.com/office/2007/relationships/hdphoto" Target="../media/hdphoto8.wdp"/><Relationship Id="rId4" Type="http://schemas.microsoft.com/office/2007/relationships/hdphoto" Target="../media/hdphoto5.wdp"/><Relationship Id="rId9" Type="http://schemas.openxmlformats.org/officeDocument/2006/relationships/image" Target="../media/image29.png"/></Relationships>
</file>

<file path=ppt/slides/_rels/slide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g"/><Relationship Id="rId1" Type="http://schemas.openxmlformats.org/officeDocument/2006/relationships/slideLayout" Target="../slideLayouts/slideLayout2.xml"/><Relationship Id="rId4" Type="http://schemas.microsoft.com/office/2007/relationships/hdphoto" Target="../media/hdphoto9.wdp"/></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g"/><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microsoft.com/office/2007/relationships/hdphoto" Target="../media/hdphoto10.wdp"/></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18000" b="-18000"/>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0D9F53-1B77-4A36-860F-E150AF067263}"/>
              </a:ext>
            </a:extLst>
          </p:cNvPr>
          <p:cNvPicPr>
            <a:picLocks noChangeAspect="1"/>
          </p:cNvPicPr>
          <p:nvPr/>
        </p:nvPicPr>
        <p:blipFill>
          <a:blip r:embed="rId3"/>
          <a:stretch>
            <a:fillRect/>
          </a:stretch>
        </p:blipFill>
        <p:spPr>
          <a:xfrm>
            <a:off x="1729738" y="201119"/>
            <a:ext cx="8827773" cy="1121761"/>
          </a:xfrm>
          <a:prstGeom prst="rect">
            <a:avLst/>
          </a:prstGeom>
        </p:spPr>
      </p:pic>
    </p:spTree>
    <p:extLst>
      <p:ext uri="{BB962C8B-B14F-4D97-AF65-F5344CB8AC3E}">
        <p14:creationId xmlns:p14="http://schemas.microsoft.com/office/powerpoint/2010/main" val="2279319345"/>
      </p:ext>
    </p:extLst>
  </p:cSld>
  <p:clrMapOvr>
    <a:masterClrMapping/>
  </p:clrMapOvr>
  <p:transition spd="slow">
    <p:comb/>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C9D89DA-F9EF-97A1-0B9F-71E6FB74A3CB}"/>
              </a:ext>
            </a:extLst>
          </p:cNvPr>
          <p:cNvPicPr>
            <a:picLocks noChangeAspect="1"/>
          </p:cNvPicPr>
          <p:nvPr/>
        </p:nvPicPr>
        <p:blipFill>
          <a:blip r:embed="rId3"/>
          <a:stretch>
            <a:fillRect/>
          </a:stretch>
        </p:blipFill>
        <p:spPr>
          <a:xfrm>
            <a:off x="-23814" y="0"/>
            <a:ext cx="12215813" cy="6858000"/>
          </a:xfrm>
          <a:prstGeom prst="rect">
            <a:avLst/>
          </a:prstGeom>
        </p:spPr>
      </p:pic>
      <p:pic>
        <p:nvPicPr>
          <p:cNvPr id="4" name="Picture 3">
            <a:extLst>
              <a:ext uri="{FF2B5EF4-FFF2-40B4-BE49-F238E27FC236}">
                <a16:creationId xmlns:a16="http://schemas.microsoft.com/office/drawing/2014/main" id="{03310817-FD2A-C1DF-F6FF-80885BAC3CFE}"/>
              </a:ext>
            </a:extLst>
          </p:cNvPr>
          <p:cNvPicPr>
            <a:picLocks noChangeAspect="1"/>
          </p:cNvPicPr>
          <p:nvPr/>
        </p:nvPicPr>
        <p:blipFill>
          <a:blip r:embed="rId4"/>
          <a:stretch>
            <a:fillRect/>
          </a:stretch>
        </p:blipFill>
        <p:spPr>
          <a:xfrm>
            <a:off x="-80966" y="-228600"/>
            <a:ext cx="12272966" cy="6253740"/>
          </a:xfrm>
          <a:prstGeom prst="rect">
            <a:avLst/>
          </a:prstGeom>
        </p:spPr>
      </p:pic>
      <p:pic>
        <p:nvPicPr>
          <p:cNvPr id="5" name="Picture 4">
            <a:extLst>
              <a:ext uri="{FF2B5EF4-FFF2-40B4-BE49-F238E27FC236}">
                <a16:creationId xmlns:a16="http://schemas.microsoft.com/office/drawing/2014/main" id="{CA16DF8A-D2FB-B3AD-9EA6-0241412AAE84}"/>
              </a:ext>
            </a:extLst>
          </p:cNvPr>
          <p:cNvPicPr>
            <a:picLocks noChangeAspect="1"/>
          </p:cNvPicPr>
          <p:nvPr/>
        </p:nvPicPr>
        <p:blipFill>
          <a:blip r:embed="rId5"/>
          <a:stretch>
            <a:fillRect/>
          </a:stretch>
        </p:blipFill>
        <p:spPr>
          <a:xfrm>
            <a:off x="-374855" y="-14210"/>
            <a:ext cx="2362200" cy="6886419"/>
          </a:xfrm>
          <a:prstGeom prst="rect">
            <a:avLst/>
          </a:prstGeom>
        </p:spPr>
      </p:pic>
      <p:pic>
        <p:nvPicPr>
          <p:cNvPr id="6" name="Picture 5">
            <a:extLst>
              <a:ext uri="{FF2B5EF4-FFF2-40B4-BE49-F238E27FC236}">
                <a16:creationId xmlns:a16="http://schemas.microsoft.com/office/drawing/2014/main" id="{15816301-F275-878A-AAAD-CB2AE8786766}"/>
              </a:ext>
            </a:extLst>
          </p:cNvPr>
          <p:cNvPicPr>
            <a:picLocks noChangeAspect="1"/>
          </p:cNvPicPr>
          <p:nvPr/>
        </p:nvPicPr>
        <p:blipFill>
          <a:blip r:embed="rId6"/>
          <a:stretch>
            <a:fillRect/>
          </a:stretch>
        </p:blipFill>
        <p:spPr>
          <a:xfrm>
            <a:off x="625748" y="5505764"/>
            <a:ext cx="10940504" cy="1428436"/>
          </a:xfrm>
          <a:prstGeom prst="rect">
            <a:avLst/>
          </a:prstGeom>
        </p:spPr>
      </p:pic>
      <p:pic>
        <p:nvPicPr>
          <p:cNvPr id="7" name="Picture 6">
            <a:extLst>
              <a:ext uri="{FF2B5EF4-FFF2-40B4-BE49-F238E27FC236}">
                <a16:creationId xmlns:a16="http://schemas.microsoft.com/office/drawing/2014/main" id="{26972907-7CE1-BCB0-A702-7C4C283CD7F6}"/>
              </a:ext>
            </a:extLst>
          </p:cNvPr>
          <p:cNvPicPr>
            <a:picLocks noChangeAspect="1"/>
          </p:cNvPicPr>
          <p:nvPr/>
        </p:nvPicPr>
        <p:blipFill>
          <a:blip r:embed="rId7"/>
          <a:stretch>
            <a:fillRect/>
          </a:stretch>
        </p:blipFill>
        <p:spPr>
          <a:xfrm>
            <a:off x="2149863" y="3195700"/>
            <a:ext cx="2242118" cy="2864644"/>
          </a:xfrm>
          <a:prstGeom prst="rect">
            <a:avLst/>
          </a:prstGeom>
        </p:spPr>
      </p:pic>
      <p:pic>
        <p:nvPicPr>
          <p:cNvPr id="10" name="Picture 9">
            <a:extLst>
              <a:ext uri="{FF2B5EF4-FFF2-40B4-BE49-F238E27FC236}">
                <a16:creationId xmlns:a16="http://schemas.microsoft.com/office/drawing/2014/main" id="{741F3E03-CA9C-49B3-5C00-0514EA52371D}"/>
              </a:ext>
            </a:extLst>
          </p:cNvPr>
          <p:cNvPicPr>
            <a:picLocks noChangeAspect="1"/>
          </p:cNvPicPr>
          <p:nvPr/>
        </p:nvPicPr>
        <p:blipFill>
          <a:blip r:embed="rId8"/>
          <a:stretch>
            <a:fillRect/>
          </a:stretch>
        </p:blipFill>
        <p:spPr>
          <a:xfrm>
            <a:off x="8247733" y="2856596"/>
            <a:ext cx="2288546" cy="3306002"/>
          </a:xfrm>
          <a:prstGeom prst="rect">
            <a:avLst/>
          </a:prstGeom>
        </p:spPr>
      </p:pic>
      <p:pic>
        <p:nvPicPr>
          <p:cNvPr id="11" name="Picture 10">
            <a:extLst>
              <a:ext uri="{FF2B5EF4-FFF2-40B4-BE49-F238E27FC236}">
                <a16:creationId xmlns:a16="http://schemas.microsoft.com/office/drawing/2014/main" id="{2622BB99-555D-27A1-4C0F-969E3B7E8659}"/>
              </a:ext>
            </a:extLst>
          </p:cNvPr>
          <p:cNvPicPr>
            <a:picLocks noChangeAspect="1"/>
          </p:cNvPicPr>
          <p:nvPr/>
        </p:nvPicPr>
        <p:blipFill>
          <a:blip r:embed="rId5"/>
          <a:stretch>
            <a:fillRect/>
          </a:stretch>
        </p:blipFill>
        <p:spPr>
          <a:xfrm flipH="1">
            <a:off x="10174285" y="0"/>
            <a:ext cx="2362200" cy="6886419"/>
          </a:xfrm>
          <a:prstGeom prst="rect">
            <a:avLst/>
          </a:prstGeom>
        </p:spPr>
      </p:pic>
      <p:pic>
        <p:nvPicPr>
          <p:cNvPr id="12" name="Graphic 11">
            <a:extLst>
              <a:ext uri="{FF2B5EF4-FFF2-40B4-BE49-F238E27FC236}">
                <a16:creationId xmlns:a16="http://schemas.microsoft.com/office/drawing/2014/main" id="{EC32D960-47F0-E535-146A-97DE5D883BD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0966" y="-36654"/>
            <a:ext cx="12501565" cy="990600"/>
          </a:xfrm>
          <a:prstGeom prst="rect">
            <a:avLst/>
          </a:prstGeom>
        </p:spPr>
      </p:pic>
      <p:sp>
        <p:nvSpPr>
          <p:cNvPr id="14" name="Rectangle 13">
            <a:extLst>
              <a:ext uri="{FF2B5EF4-FFF2-40B4-BE49-F238E27FC236}">
                <a16:creationId xmlns:a16="http://schemas.microsoft.com/office/drawing/2014/main" id="{8CEA1410-A143-E389-DECA-8DA10B5CEF67}"/>
              </a:ext>
            </a:extLst>
          </p:cNvPr>
          <p:cNvSpPr/>
          <p:nvPr/>
        </p:nvSpPr>
        <p:spPr>
          <a:xfrm>
            <a:off x="4483299" y="1036915"/>
            <a:ext cx="3620479" cy="1323439"/>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a:ln w="38100">
                  <a:solidFill>
                    <a:prstClr val="white"/>
                  </a:solidFill>
                  <a:prstDash val="solid"/>
                </a:ln>
                <a:solidFill>
                  <a:srgbClr val="FFC233"/>
                </a:solidFill>
                <a:effectLst/>
                <a:uLnTx/>
                <a:uFillTx/>
                <a:latin typeface="SVN-Hole Hearted" panose="020B0A06020104020203" pitchFamily="34" charset="0"/>
                <a:ea typeface="字魂107号-萌趣欢乐体"/>
                <a:cs typeface="+mn-cs"/>
              </a:rPr>
              <a:t>Sắm vai</a:t>
            </a:r>
            <a:endParaRPr kumimoji="0" lang="en-US" sz="8000" b="1" i="0" u="none" strike="noStrike" kern="1200" cap="none" spc="0" normalizeH="0" baseline="0" noProof="0" dirty="0">
              <a:ln w="38100">
                <a:solidFill>
                  <a:prstClr val="white"/>
                </a:solidFill>
                <a:prstDash val="solid"/>
              </a:ln>
              <a:solidFill>
                <a:srgbClr val="FFC233"/>
              </a:solidFill>
              <a:effectLst/>
              <a:uLnTx/>
              <a:uFillTx/>
              <a:latin typeface="SVN-Hole Hearted" panose="020B0A06020104020203" pitchFamily="34" charset="0"/>
              <a:ea typeface="字魂107号-萌趣欢乐体"/>
              <a:cs typeface="+mn-cs"/>
            </a:endParaRPr>
          </a:p>
        </p:txBody>
      </p:sp>
    </p:spTree>
    <p:extLst>
      <p:ext uri="{BB962C8B-B14F-4D97-AF65-F5344CB8AC3E}">
        <p14:creationId xmlns:p14="http://schemas.microsoft.com/office/powerpoint/2010/main" val="10603834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wipe(down)">
                                      <p:cBhvr>
                                        <p:cTn id="11" dur="500"/>
                                        <p:tgtEl>
                                          <p:spTgt spid="14"/>
                                        </p:tgtEl>
                                      </p:cBhvr>
                                    </p:animEffect>
                                  </p:childTnLst>
                                  <p:subTnLst>
                                    <p:audio>
                                      <p:cMediaNode>
                                        <p:cTn display="0" masterRel="sameClick">
                                          <p:stCondLst>
                                            <p:cond evt="begin" delay="0">
                                              <p:tn val="9"/>
                                            </p:cond>
                                          </p:stCondLst>
                                          <p:endCondLst>
                                            <p:cond evt="onStopAudio" delay="0">
                                              <p:tgtEl>
                                                <p:sldTgt/>
                                              </p:tgtEl>
                                            </p:cond>
                                          </p:endCondLst>
                                        </p:cTn>
                                        <p:tgtEl>
                                          <p:sndTgt r:embed="rId2"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BE2E2BD-872C-E607-03D8-7802BDD7A72C}"/>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9508" b="99491" l="189" r="98019">
                        <a14:foregroundMark x1="27900" y1="71138" x2="21226" y2="66384"/>
                        <a14:foregroundMark x1="30283" y1="72835" x2="27900" y2="71138"/>
                        <a14:foregroundMark x1="24151" y1="62649" x2="22830" y2="73514"/>
                        <a14:foregroundMark x1="22830" y1="73514" x2="23208" y2="86078"/>
                        <a14:foregroundMark x1="23208" y1="86078" x2="23868" y2="88625"/>
                        <a14:foregroundMark x1="21792" y1="93888" x2="21604" y2="99491"/>
                        <a14:foregroundMark x1="6698" y1="73175" x2="10472" y2="78438"/>
                        <a14:foregroundMark x1="10472" y1="78438" x2="10472" y2="78608"/>
                        <a14:foregroundMark x1="7547" y1="71307" x2="10000" y2="69779"/>
                        <a14:foregroundMark x1="7830" y1="68421" x2="10000" y2="66553"/>
                        <a14:foregroundMark x1="4151" y1="81664" x2="6792" y2="89474"/>
                        <a14:foregroundMark x1="6792" y1="89474" x2="13113" y2="98132"/>
                        <a14:foregroundMark x1="13113" y1="98132" x2="18019" y2="98302"/>
                        <a14:foregroundMark x1="377" y1="77759" x2="4434" y2="97793"/>
                        <a14:foregroundMark x1="33962" y1="93888" x2="40189" y2="92869"/>
                        <a14:foregroundMark x1="40189" y1="92869" x2="48208" y2="93039"/>
                        <a14:foregroundMark x1="39245" y1="78098" x2="51604" y2="79457"/>
                        <a14:foregroundMark x1="40189" y1="60951" x2="40189" y2="60951"/>
                        <a14:foregroundMark x1="74623" y1="78268" x2="89151" y2="79966"/>
                        <a14:foregroundMark x1="87925" y1="65535" x2="89906" y2="88455"/>
                        <a14:foregroundMark x1="89906" y1="88455" x2="89906" y2="88455"/>
                        <a14:foregroundMark x1="84057" y1="65874" x2="90189" y2="64686"/>
                        <a14:foregroundMark x1="90755" y1="64346" x2="94811" y2="73684"/>
                        <a14:foregroundMark x1="95943" y1="70628" x2="94245" y2="85059"/>
                        <a14:foregroundMark x1="95566" y1="87097" x2="91415" y2="98981"/>
                        <a14:foregroundMark x1="98019" y1="90832" x2="98019" y2="90832"/>
                        <a14:foregroundMark x1="87736" y1="86927" x2="83868" y2="93209"/>
                        <a14:foregroundMark x1="83868" y1="93209" x2="84057" y2="93209"/>
                        <a14:foregroundMark x1="75943" y1="97623" x2="70283" y2="96265"/>
                        <a14:foregroundMark x1="77736" y1="83192" x2="79906" y2="96604"/>
                        <a14:foregroundMark x1="38113" y1="85399" x2="40283" y2="98132"/>
                        <a14:foregroundMark x1="47264" y1="89134" x2="50000" y2="95416"/>
                        <a14:foregroundMark x1="84151" y1="80815" x2="85000" y2="84211"/>
                        <a14:foregroundMark x1="87075" y1="51783" x2="85472" y2="53650"/>
                        <a14:backgroundMark x1="38585" y1="61800" x2="38585" y2="61800"/>
                        <a14:backgroundMark x1="38113" y1="64007" x2="38113" y2="64007"/>
                        <a14:backgroundMark x1="41226" y1="61121" x2="41226" y2="61121"/>
                        <a14:backgroundMark x1="73396" y1="60611" x2="73396" y2="60611"/>
                        <a14:backgroundMark x1="72453" y1="62649" x2="72453" y2="62649"/>
                        <a14:backgroundMark x1="71604" y1="62309" x2="72075" y2="63328"/>
                        <a14:backgroundMark x1="91415" y1="45671" x2="93208" y2="52971"/>
                        <a14:backgroundMark x1="98396" y1="61121" x2="98396" y2="61121"/>
                        <a14:backgroundMark x1="97642" y1="64007" x2="97642" y2="64007"/>
                        <a14:backgroundMark x1="27830" y1="71138" x2="27830" y2="71138"/>
                      </a14:backgroundRemoval>
                    </a14:imgEffect>
                  </a14:imgLayer>
                </a14:imgProps>
              </a:ext>
              <a:ext uri="{28A0092B-C50C-407E-A947-70E740481C1C}">
                <a14:useLocalDpi xmlns:a14="http://schemas.microsoft.com/office/drawing/2010/main" val="0"/>
              </a:ext>
            </a:extLst>
          </a:blip>
          <a:srcRect l="5085" t="3916"/>
          <a:stretch/>
        </p:blipFill>
        <p:spPr>
          <a:xfrm>
            <a:off x="0" y="0"/>
            <a:ext cx="12192000" cy="6858000"/>
          </a:xfrm>
          <a:prstGeom prst="rect">
            <a:avLst/>
          </a:prstGeom>
        </p:spPr>
      </p:pic>
      <p:sp>
        <p:nvSpPr>
          <p:cNvPr id="6" name="Rectangle: Rounded Corners 5">
            <a:extLst>
              <a:ext uri="{FF2B5EF4-FFF2-40B4-BE49-F238E27FC236}">
                <a16:creationId xmlns:a16="http://schemas.microsoft.com/office/drawing/2014/main" id="{FFA9A7FF-2D8A-45D3-E527-2292C59343AD}"/>
              </a:ext>
            </a:extLst>
          </p:cNvPr>
          <p:cNvSpPr/>
          <p:nvPr/>
        </p:nvSpPr>
        <p:spPr>
          <a:xfrm>
            <a:off x="643508" y="390009"/>
            <a:ext cx="10904984" cy="6077982"/>
          </a:xfrm>
          <a:prstGeom prst="roundRect">
            <a:avLst/>
          </a:prstGeom>
          <a:solidFill>
            <a:schemeClr val="lt1">
              <a:alpha val="80000"/>
            </a:schemeClr>
          </a:solidFill>
          <a:ln w="38100">
            <a:solidFill>
              <a:srgbClr val="F76B6C"/>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字魂59号-创粗黑"/>
              <a:cs typeface="+mn-cs"/>
            </a:endParaRPr>
          </a:p>
        </p:txBody>
      </p:sp>
      <p:sp>
        <p:nvSpPr>
          <p:cNvPr id="2" name="TextBox 1">
            <a:extLst>
              <a:ext uri="{FF2B5EF4-FFF2-40B4-BE49-F238E27FC236}">
                <a16:creationId xmlns:a16="http://schemas.microsoft.com/office/drawing/2014/main" id="{7882566D-6959-4FA2-9748-93D48C1ADFC6}"/>
              </a:ext>
            </a:extLst>
          </p:cNvPr>
          <p:cNvSpPr txBox="1"/>
          <p:nvPr/>
        </p:nvSpPr>
        <p:spPr>
          <a:xfrm>
            <a:off x="1266825" y="781050"/>
            <a:ext cx="10258425" cy="523220"/>
          </a:xfrm>
          <a:prstGeom prst="rect">
            <a:avLst/>
          </a:prstGeom>
          <a:noFill/>
        </p:spPr>
        <p:txBody>
          <a:bodyPr wrap="square" rtlCol="0">
            <a:spAutoFit/>
          </a:bodyPr>
          <a:lstStyle/>
          <a:p>
            <a:pPr algn="ctr"/>
            <a:r>
              <a:rPr lang="vi-VN" sz="2800" b="1" dirty="0">
                <a:solidFill>
                  <a:srgbClr val="FF0000"/>
                </a:solidFill>
                <a:latin typeface="Calibri" panose="020F0502020204030204" pitchFamily="34" charset="0"/>
                <a:cs typeface="Calibri" panose="020F0502020204030204" pitchFamily="34" charset="0"/>
              </a:rPr>
              <a:t>Chia sẻ sơ đồ tư duy về thu nhập của các thành viên trong gia đình</a:t>
            </a:r>
            <a:endParaRPr lang="en-US" sz="2800" b="1" dirty="0">
              <a:solidFill>
                <a:srgbClr val="FF0000"/>
              </a:solidFill>
              <a:latin typeface="Calibri" panose="020F0502020204030204" pitchFamily="34" charset="0"/>
              <a:cs typeface="Calibri" panose="020F0502020204030204" pitchFamily="34" charset="0"/>
            </a:endParaRPr>
          </a:p>
        </p:txBody>
      </p:sp>
      <p:pic>
        <p:nvPicPr>
          <p:cNvPr id="1026" name="Picture 2" descr="Hoạt động trải nghiệm lớp 3 Tuần 19 trang 55, 56, 57 | Kết nối tri thức">
            <a:extLst>
              <a:ext uri="{FF2B5EF4-FFF2-40B4-BE49-F238E27FC236}">
                <a16:creationId xmlns:a16="http://schemas.microsoft.com/office/drawing/2014/main" id="{A5B1DE5B-695A-48C6-B654-6E63E3A8134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43150" y="1685925"/>
            <a:ext cx="7753350" cy="41910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77416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barn(inVertical)">
                                      <p:cBhvr>
                                        <p:cTn id="12"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8C8A6E62-1BBC-4AE3-B370-4AED8681FBFA}"/>
              </a:ext>
            </a:extLst>
          </p:cNvPr>
          <p:cNvGrpSpPr/>
          <p:nvPr/>
        </p:nvGrpSpPr>
        <p:grpSpPr>
          <a:xfrm>
            <a:off x="3989871" y="-101720"/>
            <a:ext cx="4537886" cy="2286854"/>
            <a:chOff x="5876915" y="975793"/>
            <a:chExt cx="4684260" cy="2299931"/>
          </a:xfrm>
        </p:grpSpPr>
        <p:grpSp>
          <p:nvGrpSpPr>
            <p:cNvPr id="10" name="Group 9">
              <a:extLst>
                <a:ext uri="{FF2B5EF4-FFF2-40B4-BE49-F238E27FC236}">
                  <a16:creationId xmlns:a16="http://schemas.microsoft.com/office/drawing/2014/main" id="{5197D6EA-AE0B-4B1D-AC10-EDC770705497}"/>
                </a:ext>
              </a:extLst>
            </p:cNvPr>
            <p:cNvGrpSpPr/>
            <p:nvPr/>
          </p:nvGrpSpPr>
          <p:grpSpPr>
            <a:xfrm>
              <a:off x="5876915" y="975793"/>
              <a:ext cx="4684260" cy="2113916"/>
              <a:chOff x="2387761" y="551055"/>
              <a:chExt cx="7051289" cy="3182111"/>
            </a:xfrm>
          </p:grpSpPr>
          <p:pic>
            <p:nvPicPr>
              <p:cNvPr id="12" name="图片 2" descr="2">
                <a:extLst>
                  <a:ext uri="{FF2B5EF4-FFF2-40B4-BE49-F238E27FC236}">
                    <a16:creationId xmlns:a16="http://schemas.microsoft.com/office/drawing/2014/main" id="{23A01CEC-7601-4B15-9EFB-0B2974F58352}"/>
                  </a:ext>
                </a:extLst>
              </p:cNvPr>
              <p:cNvPicPr>
                <a:picLocks noChangeAspect="1"/>
              </p:cNvPicPr>
              <p:nvPr/>
            </p:nvPicPr>
            <p:blipFill>
              <a:blip r:embed="rId4"/>
              <a:stretch>
                <a:fillRect/>
              </a:stretch>
            </p:blipFill>
            <p:spPr>
              <a:xfrm>
                <a:off x="4238307" y="551055"/>
                <a:ext cx="3689350" cy="3127375"/>
              </a:xfrm>
              <a:prstGeom prst="rect">
                <a:avLst/>
              </a:prstGeom>
            </p:spPr>
          </p:pic>
          <p:pic>
            <p:nvPicPr>
              <p:cNvPr id="13" name="图片 1" descr="1">
                <a:extLst>
                  <a:ext uri="{FF2B5EF4-FFF2-40B4-BE49-F238E27FC236}">
                    <a16:creationId xmlns:a16="http://schemas.microsoft.com/office/drawing/2014/main" id="{46BEFA23-C1B9-4B06-9AD6-2C133AD8423D}"/>
                  </a:ext>
                </a:extLst>
              </p:cNvPr>
              <p:cNvPicPr>
                <a:picLocks noChangeAspect="1"/>
              </p:cNvPicPr>
              <p:nvPr/>
            </p:nvPicPr>
            <p:blipFill>
              <a:blip r:embed="rId5"/>
              <a:stretch>
                <a:fillRect/>
              </a:stretch>
            </p:blipFill>
            <p:spPr>
              <a:xfrm>
                <a:off x="5999058" y="790166"/>
                <a:ext cx="3439992" cy="2915633"/>
              </a:xfrm>
              <a:prstGeom prst="rect">
                <a:avLst/>
              </a:prstGeom>
            </p:spPr>
          </p:pic>
          <p:pic>
            <p:nvPicPr>
              <p:cNvPr id="14" name="图片 2" descr="3">
                <a:extLst>
                  <a:ext uri="{FF2B5EF4-FFF2-40B4-BE49-F238E27FC236}">
                    <a16:creationId xmlns:a16="http://schemas.microsoft.com/office/drawing/2014/main" id="{CB073A06-0C0E-4E01-8552-C8340B0D1BD2}"/>
                  </a:ext>
                </a:extLst>
              </p:cNvPr>
              <p:cNvPicPr>
                <a:picLocks noChangeAspect="1"/>
              </p:cNvPicPr>
              <p:nvPr/>
            </p:nvPicPr>
            <p:blipFill>
              <a:blip r:embed="rId6"/>
              <a:stretch>
                <a:fillRect/>
              </a:stretch>
            </p:blipFill>
            <p:spPr>
              <a:xfrm flipH="1">
                <a:off x="2387761" y="872971"/>
                <a:ext cx="3374585" cy="2860195"/>
              </a:xfrm>
              <a:prstGeom prst="rect">
                <a:avLst/>
              </a:prstGeom>
            </p:spPr>
          </p:pic>
        </p:grpSp>
        <p:sp>
          <p:nvSpPr>
            <p:cNvPr id="11" name="Rounded Rectangle 20">
              <a:extLst>
                <a:ext uri="{FF2B5EF4-FFF2-40B4-BE49-F238E27FC236}">
                  <a16:creationId xmlns:a16="http://schemas.microsoft.com/office/drawing/2014/main" id="{CFD732A5-3D47-49B6-AE01-59D298AB868A}"/>
                </a:ext>
              </a:extLst>
            </p:cNvPr>
            <p:cNvSpPr/>
            <p:nvPr/>
          </p:nvSpPr>
          <p:spPr>
            <a:xfrm>
              <a:off x="6448324" y="2428800"/>
              <a:ext cx="3838543" cy="846924"/>
            </a:xfrm>
            <a:prstGeom prst="roundRect">
              <a:avLst/>
            </a:prstGeom>
            <a:solidFill>
              <a:sysClr val="window" lastClr="FFFFFF"/>
            </a:solidFill>
            <a:ln w="28575" cap="flat" cmpd="sng" algn="ctr">
              <a:solidFill>
                <a:srgbClr val="4472C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err="1">
                  <a:ln>
                    <a:noFill/>
                  </a:ln>
                  <a:solidFill>
                    <a:srgbClr val="C00000"/>
                  </a:solidFill>
                  <a:effectLst/>
                  <a:uLnTx/>
                  <a:uFillTx/>
                  <a:latin typeface="Calibri" panose="020F0502020204030204"/>
                  <a:ea typeface="+mn-ea"/>
                  <a:cs typeface="+mn-cs"/>
                </a:rPr>
                <a:t>Thảo</a:t>
              </a:r>
              <a:r>
                <a:rPr kumimoji="0" lang="en-US" sz="2800" b="1" i="0" u="none" strike="noStrike" kern="0" cap="none" spc="0" normalizeH="0" baseline="0" noProof="0" dirty="0">
                  <a:ln>
                    <a:noFill/>
                  </a:ln>
                  <a:solidFill>
                    <a:srgbClr val="C00000"/>
                  </a:solidFill>
                  <a:effectLst/>
                  <a:uLnTx/>
                  <a:uFillTx/>
                  <a:latin typeface="Calibri" panose="020F0502020204030204"/>
                  <a:ea typeface="+mn-ea"/>
                  <a:cs typeface="+mn-cs"/>
                </a:rPr>
                <a:t> </a:t>
              </a:r>
              <a:r>
                <a:rPr kumimoji="0" lang="en-US" sz="2800" b="1" i="0" u="none" strike="noStrike" kern="0" cap="none" spc="0" normalizeH="0" baseline="0" noProof="0" dirty="0" err="1">
                  <a:ln>
                    <a:noFill/>
                  </a:ln>
                  <a:solidFill>
                    <a:srgbClr val="C00000"/>
                  </a:solidFill>
                  <a:effectLst/>
                  <a:uLnTx/>
                  <a:uFillTx/>
                  <a:latin typeface="Calibri" panose="020F0502020204030204"/>
                  <a:ea typeface="+mn-ea"/>
                  <a:cs typeface="+mn-cs"/>
                </a:rPr>
                <a:t>luận</a:t>
              </a:r>
              <a:r>
                <a:rPr kumimoji="0" lang="en-US" sz="2800" b="1" i="0" u="none" strike="noStrike" kern="0" cap="none" spc="0" normalizeH="0" baseline="0" noProof="0" dirty="0">
                  <a:ln>
                    <a:noFill/>
                  </a:ln>
                  <a:solidFill>
                    <a:srgbClr val="C00000"/>
                  </a:solidFill>
                  <a:effectLst/>
                  <a:uLnTx/>
                  <a:uFillTx/>
                  <a:latin typeface="Calibri" panose="020F0502020204030204"/>
                  <a:ea typeface="+mn-ea"/>
                  <a:cs typeface="+mn-cs"/>
                </a:rPr>
                <a:t> </a:t>
              </a:r>
              <a:r>
                <a:rPr kumimoji="0" lang="en-US" sz="2800" b="1" i="0" u="none" strike="noStrike" kern="0" cap="none" spc="0" normalizeH="0" baseline="0" noProof="0" dirty="0" err="1">
                  <a:ln>
                    <a:noFill/>
                  </a:ln>
                  <a:solidFill>
                    <a:srgbClr val="C00000"/>
                  </a:solidFill>
                  <a:effectLst/>
                  <a:uLnTx/>
                  <a:uFillTx/>
                  <a:latin typeface="Calibri" panose="020F0502020204030204"/>
                  <a:ea typeface="+mn-ea"/>
                  <a:cs typeface="+mn-cs"/>
                </a:rPr>
                <a:t>nhóm</a:t>
              </a:r>
              <a:r>
                <a:rPr kumimoji="0" lang="en-US" sz="2800" b="1" i="0" u="none" strike="noStrike" kern="0" cap="none" spc="0" normalizeH="0" baseline="0" noProof="0" dirty="0">
                  <a:ln>
                    <a:noFill/>
                  </a:ln>
                  <a:solidFill>
                    <a:srgbClr val="C00000"/>
                  </a:solidFill>
                  <a:effectLst/>
                  <a:uLnTx/>
                  <a:uFillTx/>
                  <a:latin typeface="Calibri" panose="020F0502020204030204"/>
                  <a:ea typeface="+mn-ea"/>
                  <a:cs typeface="+mn-cs"/>
                </a:rPr>
                <a:t> 4</a:t>
              </a:r>
            </a:p>
          </p:txBody>
        </p:sp>
      </p:grpSp>
      <p:sp>
        <p:nvSpPr>
          <p:cNvPr id="15" name="TextBox 14">
            <a:extLst>
              <a:ext uri="{FF2B5EF4-FFF2-40B4-BE49-F238E27FC236}">
                <a16:creationId xmlns:a16="http://schemas.microsoft.com/office/drawing/2014/main" id="{30049473-0B50-4466-BE54-9D22B8B6FB66}"/>
              </a:ext>
            </a:extLst>
          </p:cNvPr>
          <p:cNvSpPr txBox="1"/>
          <p:nvPr/>
        </p:nvSpPr>
        <p:spPr>
          <a:xfrm>
            <a:off x="1485899" y="2367643"/>
            <a:ext cx="9685565" cy="1328023"/>
          </a:xfrm>
          <a:prstGeom prst="roundRect">
            <a:avLst/>
          </a:prstGeom>
          <a:solidFill>
            <a:srgbClr val="FFFF00"/>
          </a:solidFill>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spcAft>
                <a:spcPts val="500"/>
              </a:spcAft>
            </a:pPr>
            <a:r>
              <a:rPr lang="vi-VN" sz="3600" b="1" dirty="0">
                <a:solidFill>
                  <a:srgbClr val="1F2000"/>
                </a:solidFill>
                <a:latin typeface="Calibri" panose="020F0502020204030204" pitchFamily="34" charset="0"/>
                <a:cs typeface="Calibri" panose="020F0502020204030204" pitchFamily="34" charset="0"/>
              </a:rPr>
              <a:t>Thảo luận về những việc em có thể làm để cùng người thân tăng thu nhập cho gia đình.</a:t>
            </a:r>
            <a:endParaRPr lang="en-US" sz="3600" dirty="0">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A100BFDE-5F16-443D-B426-ECC2E3C59631}"/>
              </a:ext>
            </a:extLst>
          </p:cNvPr>
          <p:cNvPicPr>
            <a:picLocks noChangeAspect="1"/>
          </p:cNvPicPr>
          <p:nvPr/>
        </p:nvPicPr>
        <p:blipFill>
          <a:blip r:embed="rId7"/>
          <a:stretch>
            <a:fillRect/>
          </a:stretch>
        </p:blipFill>
        <p:spPr>
          <a:xfrm>
            <a:off x="3571874" y="3957637"/>
            <a:ext cx="5942379" cy="1338263"/>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5">
                                            <p:txEl>
                                              <p:pRg st="0" end="0"/>
                                            </p:txEl>
                                          </p:spTgt>
                                        </p:tgtEl>
                                        <p:attrNameLst>
                                          <p:attrName>style.visibility</p:attrName>
                                        </p:attrNameLst>
                                      </p:cBhvr>
                                      <p:to>
                                        <p:strVal val="visible"/>
                                      </p:to>
                                    </p:set>
                                    <p:animEffect transition="in" filter="fade">
                                      <p:cBhvr>
                                        <p:cTn id="19" dur="500"/>
                                        <p:tgtEl>
                                          <p:spTgt spid="15">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1000"/>
                                        <p:tgtEl>
                                          <p:spTgt spid="3"/>
                                        </p:tgtEl>
                                      </p:cBhvr>
                                    </p:animEffect>
                                    <p:anim calcmode="lin" valueType="num">
                                      <p:cBhvr>
                                        <p:cTn id="25" dur="1000" fill="hold"/>
                                        <p:tgtEl>
                                          <p:spTgt spid="3"/>
                                        </p:tgtEl>
                                        <p:attrNameLst>
                                          <p:attrName>ppt_x</p:attrName>
                                        </p:attrNameLst>
                                      </p:cBhvr>
                                      <p:tavLst>
                                        <p:tav tm="0">
                                          <p:val>
                                            <p:strVal val="#ppt_x"/>
                                          </p:val>
                                        </p:tav>
                                        <p:tav tm="100000">
                                          <p:val>
                                            <p:strVal val="#ppt_x"/>
                                          </p:val>
                                        </p:tav>
                                      </p:tavLst>
                                    </p:anim>
                                    <p:anim calcmode="lin" valueType="num">
                                      <p:cBhvr>
                                        <p:cTn id="2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BE2E2BD-872C-E607-03D8-7802BDD7A72C}"/>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9508" b="99491" l="189" r="98019">
                        <a14:foregroundMark x1="27900" y1="71138" x2="21226" y2="66384"/>
                        <a14:foregroundMark x1="30283" y1="72835" x2="27900" y2="71138"/>
                        <a14:foregroundMark x1="24151" y1="62649" x2="22830" y2="73514"/>
                        <a14:foregroundMark x1="22830" y1="73514" x2="23208" y2="86078"/>
                        <a14:foregroundMark x1="23208" y1="86078" x2="23868" y2="88625"/>
                        <a14:foregroundMark x1="21792" y1="93888" x2="21604" y2="99491"/>
                        <a14:foregroundMark x1="6698" y1="73175" x2="10472" y2="78438"/>
                        <a14:foregroundMark x1="10472" y1="78438" x2="10472" y2="78608"/>
                        <a14:foregroundMark x1="7547" y1="71307" x2="10000" y2="69779"/>
                        <a14:foregroundMark x1="7830" y1="68421" x2="10000" y2="66553"/>
                        <a14:foregroundMark x1="4151" y1="81664" x2="6792" y2="89474"/>
                        <a14:foregroundMark x1="6792" y1="89474" x2="13113" y2="98132"/>
                        <a14:foregroundMark x1="13113" y1="98132" x2="18019" y2="98302"/>
                        <a14:foregroundMark x1="377" y1="77759" x2="4434" y2="97793"/>
                        <a14:foregroundMark x1="33962" y1="93888" x2="40189" y2="92869"/>
                        <a14:foregroundMark x1="40189" y1="92869" x2="48208" y2="93039"/>
                        <a14:foregroundMark x1="39245" y1="78098" x2="51604" y2="79457"/>
                        <a14:foregroundMark x1="40189" y1="60951" x2="40189" y2="60951"/>
                        <a14:foregroundMark x1="74623" y1="78268" x2="89151" y2="79966"/>
                        <a14:foregroundMark x1="87925" y1="65535" x2="89906" y2="88455"/>
                        <a14:foregroundMark x1="89906" y1="88455" x2="89906" y2="88455"/>
                        <a14:foregroundMark x1="84057" y1="65874" x2="90189" y2="64686"/>
                        <a14:foregroundMark x1="90755" y1="64346" x2="94811" y2="73684"/>
                        <a14:foregroundMark x1="95943" y1="70628" x2="94245" y2="85059"/>
                        <a14:foregroundMark x1="95566" y1="87097" x2="91415" y2="98981"/>
                        <a14:foregroundMark x1="98019" y1="90832" x2="98019" y2="90832"/>
                        <a14:foregroundMark x1="87736" y1="86927" x2="83868" y2="93209"/>
                        <a14:foregroundMark x1="83868" y1="93209" x2="84057" y2="93209"/>
                        <a14:foregroundMark x1="75943" y1="97623" x2="70283" y2="96265"/>
                        <a14:foregroundMark x1="77736" y1="83192" x2="79906" y2="96604"/>
                        <a14:foregroundMark x1="38113" y1="85399" x2="40283" y2="98132"/>
                        <a14:foregroundMark x1="47264" y1="89134" x2="50000" y2="95416"/>
                        <a14:foregroundMark x1="84151" y1="80815" x2="85000" y2="84211"/>
                        <a14:foregroundMark x1="87075" y1="51783" x2="85472" y2="53650"/>
                        <a14:backgroundMark x1="38585" y1="61800" x2="38585" y2="61800"/>
                        <a14:backgroundMark x1="38113" y1="64007" x2="38113" y2="64007"/>
                        <a14:backgroundMark x1="41226" y1="61121" x2="41226" y2="61121"/>
                        <a14:backgroundMark x1="73396" y1="60611" x2="73396" y2="60611"/>
                        <a14:backgroundMark x1="72453" y1="62649" x2="72453" y2="62649"/>
                        <a14:backgroundMark x1="71604" y1="62309" x2="72075" y2="63328"/>
                        <a14:backgroundMark x1="91415" y1="45671" x2="93208" y2="52971"/>
                        <a14:backgroundMark x1="98396" y1="61121" x2="98396" y2="61121"/>
                        <a14:backgroundMark x1="97642" y1="64007" x2="97642" y2="64007"/>
                        <a14:backgroundMark x1="27830" y1="71138" x2="27830" y2="71138"/>
                      </a14:backgroundRemoval>
                    </a14:imgEffect>
                  </a14:imgLayer>
                </a14:imgProps>
              </a:ext>
              <a:ext uri="{28A0092B-C50C-407E-A947-70E740481C1C}">
                <a14:useLocalDpi xmlns:a14="http://schemas.microsoft.com/office/drawing/2010/main" val="0"/>
              </a:ext>
            </a:extLst>
          </a:blip>
          <a:srcRect l="5085" t="3916"/>
          <a:stretch/>
        </p:blipFill>
        <p:spPr>
          <a:xfrm>
            <a:off x="0" y="0"/>
            <a:ext cx="12192000" cy="6858000"/>
          </a:xfrm>
          <a:prstGeom prst="rect">
            <a:avLst/>
          </a:prstGeom>
        </p:spPr>
      </p:pic>
      <p:sp>
        <p:nvSpPr>
          <p:cNvPr id="6" name="Rectangle: Rounded Corners 5">
            <a:extLst>
              <a:ext uri="{FF2B5EF4-FFF2-40B4-BE49-F238E27FC236}">
                <a16:creationId xmlns:a16="http://schemas.microsoft.com/office/drawing/2014/main" id="{FFA9A7FF-2D8A-45D3-E527-2292C59343AD}"/>
              </a:ext>
            </a:extLst>
          </p:cNvPr>
          <p:cNvSpPr/>
          <p:nvPr/>
        </p:nvSpPr>
        <p:spPr>
          <a:xfrm>
            <a:off x="643508" y="390009"/>
            <a:ext cx="10904984" cy="6077982"/>
          </a:xfrm>
          <a:prstGeom prst="roundRect">
            <a:avLst/>
          </a:prstGeom>
          <a:solidFill>
            <a:schemeClr val="lt1">
              <a:alpha val="80000"/>
            </a:schemeClr>
          </a:solidFill>
          <a:ln w="38100">
            <a:solidFill>
              <a:srgbClr val="F76B6C"/>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字魂59号-创粗黑"/>
              <a:ea typeface="字魂59号-创粗黑"/>
              <a:cs typeface="+mn-cs"/>
            </a:endParaRPr>
          </a:p>
        </p:txBody>
      </p:sp>
      <p:grpSp>
        <p:nvGrpSpPr>
          <p:cNvPr id="7" name="Group 6">
            <a:extLst>
              <a:ext uri="{FF2B5EF4-FFF2-40B4-BE49-F238E27FC236}">
                <a16:creationId xmlns:a16="http://schemas.microsoft.com/office/drawing/2014/main" id="{ECFC5525-3B98-40D0-AFD3-A99F967188EF}"/>
              </a:ext>
            </a:extLst>
          </p:cNvPr>
          <p:cNvGrpSpPr/>
          <p:nvPr/>
        </p:nvGrpSpPr>
        <p:grpSpPr>
          <a:xfrm>
            <a:off x="3947795" y="3284220"/>
            <a:ext cx="4632960" cy="3123565"/>
            <a:chOff x="2734" y="2615"/>
            <a:chExt cx="7922" cy="5340"/>
          </a:xfrm>
        </p:grpSpPr>
        <p:sp>
          <p:nvSpPr>
            <p:cNvPr id="8" name="Oval 7">
              <a:extLst>
                <a:ext uri="{FF2B5EF4-FFF2-40B4-BE49-F238E27FC236}">
                  <a16:creationId xmlns:a16="http://schemas.microsoft.com/office/drawing/2014/main" id="{83E37FC1-503A-474E-9799-2C1580A57F8F}"/>
                </a:ext>
              </a:extLst>
            </p:cNvPr>
            <p:cNvSpPr/>
            <p:nvPr/>
          </p:nvSpPr>
          <p:spPr>
            <a:xfrm>
              <a:off x="4316" y="5196"/>
              <a:ext cx="714" cy="1021"/>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400" b="0" i="0" u="none" strike="noStrike" kern="0" cap="none" spc="0" normalizeH="0" baseline="0" noProof="0">
                <a:ln>
                  <a:noFill/>
                </a:ln>
                <a:solidFill>
                  <a:srgbClr val="000000"/>
                </a:solidFill>
                <a:effectLst/>
                <a:uLnTx/>
                <a:uFillTx/>
                <a:latin typeface="Arial"/>
                <a:ea typeface="+mn-ea"/>
                <a:cs typeface="+mn-cs"/>
                <a:sym typeface="Arial" panose="020B0604020202020204"/>
              </a:endParaRPr>
            </a:p>
          </p:txBody>
        </p:sp>
        <p:sp>
          <p:nvSpPr>
            <p:cNvPr id="9" name="Oval 8">
              <a:extLst>
                <a:ext uri="{FF2B5EF4-FFF2-40B4-BE49-F238E27FC236}">
                  <a16:creationId xmlns:a16="http://schemas.microsoft.com/office/drawing/2014/main" id="{F98334E8-B8EC-4C7E-8DC0-2183AAC995AD}"/>
                </a:ext>
              </a:extLst>
            </p:cNvPr>
            <p:cNvSpPr/>
            <p:nvPr/>
          </p:nvSpPr>
          <p:spPr>
            <a:xfrm>
              <a:off x="8358" y="3796"/>
              <a:ext cx="1022" cy="1276"/>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400" b="0" i="0" u="none" strike="noStrike" kern="0" cap="none" spc="0" normalizeH="0" baseline="0" noProof="0">
                <a:ln>
                  <a:noFill/>
                </a:ln>
                <a:solidFill>
                  <a:srgbClr val="000000"/>
                </a:solidFill>
                <a:effectLst/>
                <a:uLnTx/>
                <a:uFillTx/>
                <a:latin typeface="Arial"/>
                <a:ea typeface="+mn-ea"/>
                <a:cs typeface="+mn-cs"/>
                <a:sym typeface="Arial" panose="020B0604020202020204"/>
              </a:endParaRPr>
            </a:p>
          </p:txBody>
        </p:sp>
        <p:sp>
          <p:nvSpPr>
            <p:cNvPr id="10" name="Oval 9">
              <a:extLst>
                <a:ext uri="{FF2B5EF4-FFF2-40B4-BE49-F238E27FC236}">
                  <a16:creationId xmlns:a16="http://schemas.microsoft.com/office/drawing/2014/main" id="{C260D810-C0D9-4839-8110-FC925C8B1A9F}"/>
                </a:ext>
              </a:extLst>
            </p:cNvPr>
            <p:cNvSpPr/>
            <p:nvPr/>
          </p:nvSpPr>
          <p:spPr>
            <a:xfrm>
              <a:off x="6546" y="3796"/>
              <a:ext cx="1532" cy="1276"/>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400" b="0" i="0" u="none" strike="noStrike" kern="0" cap="none" spc="0" normalizeH="0" baseline="0" noProof="0">
                <a:ln>
                  <a:noFill/>
                </a:ln>
                <a:solidFill>
                  <a:srgbClr val="000000"/>
                </a:solidFill>
                <a:effectLst/>
                <a:uLnTx/>
                <a:uFillTx/>
                <a:latin typeface="Arial"/>
                <a:ea typeface="+mn-ea"/>
                <a:cs typeface="+mn-cs"/>
                <a:sym typeface="Arial" panose="020B0604020202020204"/>
              </a:endParaRPr>
            </a:p>
          </p:txBody>
        </p:sp>
        <p:sp>
          <p:nvSpPr>
            <p:cNvPr id="11" name="Oval 10">
              <a:extLst>
                <a:ext uri="{FF2B5EF4-FFF2-40B4-BE49-F238E27FC236}">
                  <a16:creationId xmlns:a16="http://schemas.microsoft.com/office/drawing/2014/main" id="{8E3B8A54-740A-4C54-9D89-09CE3224386E}"/>
                </a:ext>
              </a:extLst>
            </p:cNvPr>
            <p:cNvSpPr/>
            <p:nvPr/>
          </p:nvSpPr>
          <p:spPr>
            <a:xfrm>
              <a:off x="5524" y="3651"/>
              <a:ext cx="1022" cy="1276"/>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400" b="0" i="0" u="none" strike="noStrike" kern="0" cap="none" spc="0" normalizeH="0" baseline="0" noProof="0">
                <a:ln>
                  <a:noFill/>
                </a:ln>
                <a:solidFill>
                  <a:srgbClr val="000000"/>
                </a:solidFill>
                <a:effectLst/>
                <a:uLnTx/>
                <a:uFillTx/>
                <a:latin typeface="Arial"/>
                <a:ea typeface="+mn-ea"/>
                <a:cs typeface="+mn-cs"/>
                <a:sym typeface="Arial" panose="020B0604020202020204"/>
              </a:endParaRPr>
            </a:p>
          </p:txBody>
        </p:sp>
        <p:sp>
          <p:nvSpPr>
            <p:cNvPr id="12" name="Oval 0">
              <a:extLst>
                <a:ext uri="{FF2B5EF4-FFF2-40B4-BE49-F238E27FC236}">
                  <a16:creationId xmlns:a16="http://schemas.microsoft.com/office/drawing/2014/main" id="{B40B1501-08CD-4C77-A240-E161C7C27CC4}"/>
                </a:ext>
              </a:extLst>
            </p:cNvPr>
            <p:cNvSpPr/>
            <p:nvPr/>
          </p:nvSpPr>
          <p:spPr>
            <a:xfrm>
              <a:off x="4162" y="4187"/>
              <a:ext cx="1022" cy="1276"/>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400" b="0" i="0" u="none" strike="noStrike" kern="0" cap="none" spc="0" normalizeH="0" baseline="0" noProof="0">
                <a:ln>
                  <a:noFill/>
                </a:ln>
                <a:solidFill>
                  <a:srgbClr val="000000"/>
                </a:solidFill>
                <a:effectLst/>
                <a:uLnTx/>
                <a:uFillTx/>
                <a:latin typeface="Arial"/>
                <a:ea typeface="+mn-ea"/>
                <a:cs typeface="+mn-cs"/>
                <a:sym typeface="Arial" panose="020B0604020202020204"/>
              </a:endParaRPr>
            </a:p>
          </p:txBody>
        </p:sp>
        <p:pic>
          <p:nvPicPr>
            <p:cNvPr id="13" name="Picture 12">
              <a:extLst>
                <a:ext uri="{FF2B5EF4-FFF2-40B4-BE49-F238E27FC236}">
                  <a16:creationId xmlns:a16="http://schemas.microsoft.com/office/drawing/2014/main" id="{B05F5AC3-4EFF-474A-B48C-003936A93047}"/>
                </a:ext>
              </a:extLst>
            </p:cNvPr>
            <p:cNvPicPr/>
            <p:nvPr/>
          </p:nvPicPr>
          <p:blipFill>
            <a:blip r:embed="rId5">
              <a:clrChange>
                <a:clrFrom>
                  <a:srgbClr val="FFFFFF">
                    <a:alpha val="100000"/>
                  </a:srgbClr>
                </a:clrFrom>
                <a:clrTo>
                  <a:srgbClr val="FFFFFF">
                    <a:alpha val="100000"/>
                    <a:alpha val="0"/>
                  </a:srgbClr>
                </a:clrTo>
              </a:clrChange>
            </a:blip>
            <a:stretch>
              <a:fillRect/>
            </a:stretch>
          </p:blipFill>
          <p:spPr>
            <a:xfrm>
              <a:off x="2734" y="2615"/>
              <a:ext cx="7923" cy="5341"/>
            </a:xfrm>
            <a:prstGeom prst="rect">
              <a:avLst/>
            </a:prstGeom>
            <a:noFill/>
            <a:ln w="9525">
              <a:noFill/>
            </a:ln>
          </p:spPr>
        </p:pic>
      </p:grpSp>
      <p:sp>
        <p:nvSpPr>
          <p:cNvPr id="14" name="Rounded Rectangle 7">
            <a:extLst>
              <a:ext uri="{FF2B5EF4-FFF2-40B4-BE49-F238E27FC236}">
                <a16:creationId xmlns:a16="http://schemas.microsoft.com/office/drawing/2014/main" id="{0B551C7F-8822-4A86-98D7-39C1F42194AE}"/>
              </a:ext>
            </a:extLst>
          </p:cNvPr>
          <p:cNvSpPr/>
          <p:nvPr/>
        </p:nvSpPr>
        <p:spPr>
          <a:xfrm>
            <a:off x="1057274" y="323851"/>
            <a:ext cx="10182225" cy="2929890"/>
          </a:xfrm>
          <a:prstGeom prst="roundRect">
            <a:avLst/>
          </a:prstGeom>
          <a:solidFill>
            <a:srgbClr val="98DAED"/>
          </a:solidFill>
          <a:ln w="381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solidFill>
                  <a:schemeClr val="tx1"/>
                </a:solidFill>
                <a:latin typeface="Calibri" panose="020F0502020204030204" charset="0"/>
                <a:cs typeface="Calibri" panose="020F0502020204030204" charset="0"/>
              </a:rPr>
              <a:t>Ở gia đình nào người thân của các em cũng lao động, làm việc để có thu nhập, đáp ứng nhu cầu của cuộc sống. Tuy chúng ta chưa đi làm nhưng vẫn có thể góp sức giúp người thân tăng thu nhập gia đình.</a:t>
            </a:r>
            <a:endParaRPr lang="en-US" sz="3600" b="1" dirty="0">
              <a:solidFill>
                <a:schemeClr val="tx1"/>
              </a:solidFill>
              <a:latin typeface="Calibri" panose="020F0502020204030204" charset="0"/>
              <a:cs typeface="Calibri" panose="020F0502020204030204" charset="0"/>
            </a:endParaRPr>
          </a:p>
        </p:txBody>
      </p:sp>
    </p:spTree>
    <p:extLst>
      <p:ext uri="{BB962C8B-B14F-4D97-AF65-F5344CB8AC3E}">
        <p14:creationId xmlns:p14="http://schemas.microsoft.com/office/powerpoint/2010/main" val="19970905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000" fill="hold">
                                          <p:stCondLst>
                                            <p:cond delay="0"/>
                                          </p:stCondLst>
                                        </p:cTn>
                                        <p:tgtEl>
                                          <p:spTgt spid="14"/>
                                        </p:tgtEl>
                                        <p:attrNameLst>
                                          <p:attrName>style.visibility</p:attrName>
                                        </p:attrNameLst>
                                      </p:cBhvr>
                                      <p:to>
                                        <p:strVal val="visible"/>
                                      </p:to>
                                    </p:set>
                                    <p:animEffect transition="in" filter="wipe(left)">
                                      <p:cBhvr>
                                        <p:cTn id="7"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11000" b="-11000"/>
          </a:stretch>
        </a:blipFill>
        <a:effectLst/>
      </p:bgPr>
    </p:bg>
    <p:spTree>
      <p:nvGrpSpPr>
        <p:cNvPr id="1" name=""/>
        <p:cNvGrpSpPr/>
        <p:nvPr/>
      </p:nvGrpSpPr>
      <p:grpSpPr>
        <a:xfrm>
          <a:off x="0" y="0"/>
          <a:ext cx="0" cy="0"/>
          <a:chOff x="0" y="0"/>
          <a:chExt cx="0" cy="0"/>
        </a:xfrm>
      </p:grpSpPr>
      <p:pic>
        <p:nvPicPr>
          <p:cNvPr id="6150" name="Picture 6" descr="Premium Vector | Happy cute kids smile with teacher together">
            <a:extLst>
              <a:ext uri="{FF2B5EF4-FFF2-40B4-BE49-F238E27FC236}">
                <a16:creationId xmlns:a16="http://schemas.microsoft.com/office/drawing/2014/main" id="{5FD5BC3C-9165-9AFF-D19F-792D9F29AA9A}"/>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806" b="91378" l="6900" r="92750">
                        <a14:foregroundMark x1="48800" y1="9890" x2="50950" y2="13187"/>
                        <a14:foregroundMark x1="50350" y1="38969" x2="50900" y2="45816"/>
                        <a14:foregroundMark x1="50200" y1="39138" x2="51050" y2="43449"/>
                        <a14:foregroundMark x1="52200" y1="54691" x2="52550" y2="60270"/>
                        <a14:foregroundMark x1="47650" y1="52747" x2="48500" y2="60609"/>
                        <a14:foregroundMark x1="36500" y1="33812" x2="36500" y2="33812"/>
                        <a14:foregroundMark x1="36000" y1="33052" x2="36000" y2="33052"/>
                        <a14:foregroundMark x1="38700" y1="38969" x2="38700" y2="38969"/>
                        <a14:foregroundMark x1="42550" y1="39138" x2="41000" y2="40152"/>
                        <a14:foregroundMark x1="35350" y1="31445" x2="35350" y2="31445"/>
                        <a14:foregroundMark x1="41600" y1="60270" x2="41600" y2="60270"/>
                        <a14:foregroundMark x1="43000" y1="58833" x2="43000" y2="58833"/>
                        <a14:foregroundMark x1="42550" y1="54353" x2="42550" y2="54353"/>
                        <a14:foregroundMark x1="32050" y1="70330" x2="32050" y2="70330"/>
                        <a14:foregroundMark x1="32150" y1="67963" x2="31000" y2="73795"/>
                        <a14:foregroundMark x1="33900" y1="82249" x2="32850" y2="90110"/>
                        <a14:foregroundMark x1="32850" y1="90110" x2="32500" y2="90110"/>
                        <a14:foregroundMark x1="37750" y1="82249" x2="39800" y2="89265"/>
                        <a14:foregroundMark x1="39800" y1="89265" x2="40350" y2="89772"/>
                        <a14:foregroundMark x1="39300" y1="69315" x2="39300" y2="69315"/>
                        <a14:foregroundMark x1="40350" y1="69738" x2="40350" y2="69738"/>
                        <a14:foregroundMark x1="33700" y1="63990" x2="33700" y2="63990"/>
                        <a14:foregroundMark x1="25450" y1="57312" x2="25200" y2="70076"/>
                        <a14:foregroundMark x1="28950" y1="62384" x2="28950" y2="62384"/>
                        <a14:foregroundMark x1="12300" y1="49197" x2="10050" y2="81150"/>
                        <a14:foregroundMark x1="6900" y1="47675" x2="6900" y2="47675"/>
                        <a14:foregroundMark x1="16550" y1="48183" x2="16550" y2="48183"/>
                        <a14:foregroundMark x1="24850" y1="40744" x2="24850" y2="40744"/>
                        <a14:foregroundMark x1="25650" y1="39814" x2="25650" y2="39814"/>
                        <a14:foregroundMark x1="26500" y1="41505" x2="26500" y2="41505"/>
                        <a14:foregroundMark x1="19950" y1="68555" x2="19950" y2="68555"/>
                        <a14:foregroundMark x1="21950" y1="80304" x2="21950" y2="80304"/>
                        <a14:foregroundMark x1="21800" y1="88166" x2="21800" y2="88166"/>
                        <a14:foregroundMark x1="13550" y1="89349" x2="13550" y2="89349"/>
                        <a14:foregroundMark x1="13200" y1="83855" x2="13200" y2="83855"/>
                        <a14:foregroundMark x1="9350" y1="89941" x2="9350" y2="89941"/>
                        <a14:foregroundMark x1="45350" y1="89518" x2="45350" y2="89518"/>
                        <a14:foregroundMark x1="59200" y1="88757" x2="59200" y2="88757"/>
                        <a14:foregroundMark x1="63950" y1="90955" x2="63950" y2="90955"/>
                        <a14:foregroundMark x1="63350" y1="85461" x2="63350" y2="85461"/>
                        <a14:foregroundMark x1="59050" y1="84869" x2="59050" y2="84869"/>
                        <a14:foregroundMark x1="51150" y1="77937" x2="51150" y2="77937"/>
                        <a14:foregroundMark x1="59650" y1="83432" x2="59650" y2="83432"/>
                        <a14:foregroundMark x1="73500" y1="45816" x2="74800" y2="65427"/>
                        <a14:foregroundMark x1="74800" y1="65427" x2="74100" y2="69315"/>
                        <a14:foregroundMark x1="70800" y1="69653" x2="70800" y2="69653"/>
                        <a14:foregroundMark x1="72000" y1="66103" x2="71850" y2="71090"/>
                        <a14:foregroundMark x1="77700" y1="71851" x2="77700" y2="71851"/>
                        <a14:foregroundMark x1="69350" y1="55959" x2="69350" y2="55959"/>
                        <a14:foregroundMark x1="68850" y1="55959" x2="68850" y2="55959"/>
                        <a14:foregroundMark x1="70800" y1="81150" x2="70500" y2="89349"/>
                        <a14:foregroundMark x1="75350" y1="82333" x2="77100" y2="89856"/>
                        <a14:foregroundMark x1="77100" y1="89856" x2="77350" y2="90363"/>
                        <a14:foregroundMark x1="84800" y1="80896" x2="84900" y2="90955"/>
                        <a14:foregroundMark x1="87700" y1="89941" x2="89100" y2="90110"/>
                        <a14:foregroundMark x1="90750" y1="71090" x2="92250" y2="73204"/>
                        <a14:foregroundMark x1="92750" y1="46492" x2="92750" y2="46492"/>
                        <a14:foregroundMark x1="59750" y1="64413" x2="57700" y2="71090"/>
                        <a14:foregroundMark x1="50800" y1="71429" x2="51700" y2="88673"/>
                        <a14:foregroundMark x1="51700" y1="88673" x2="52100" y2="90110"/>
                        <a14:foregroundMark x1="46600" y1="69653" x2="46850" y2="87405"/>
                        <a14:foregroundMark x1="27550" y1="90702" x2="27550" y2="90702"/>
                        <a14:foregroundMark x1="14150" y1="68555" x2="14150" y2="68555"/>
                        <a14:foregroundMark x1="7250" y1="59256" x2="7250" y2="59256"/>
                        <a14:foregroundMark x1="36700" y1="29163" x2="36700" y2="29163"/>
                        <a14:foregroundMark x1="35000" y1="27980" x2="35000" y2="27980"/>
                        <a14:foregroundMark x1="33600" y1="28149" x2="33600" y2="28149"/>
                        <a14:foregroundMark x1="33450" y1="27388" x2="33450" y2="27388"/>
                        <a14:foregroundMark x1="33900" y1="26796" x2="33900" y2="26796"/>
                        <a14:foregroundMark x1="65950" y1="71598" x2="65950" y2="71598"/>
                        <a14:foregroundMark x1="13200" y1="80389" x2="12650" y2="87236"/>
                        <a14:foregroundMark x1="12650" y1="87236" x2="13000" y2="88081"/>
                        <a14:foregroundMark x1="9800" y1="81741" x2="10450" y2="87405"/>
                        <a14:foregroundMark x1="22550" y1="86898" x2="21800" y2="89349"/>
                        <a14:foregroundMark x1="26850" y1="86982" x2="27400" y2="88504"/>
                        <a14:foregroundMark x1="26700" y1="87489" x2="27050" y2="88757"/>
                        <a14:foregroundMark x1="29100" y1="89011" x2="29100" y2="89011"/>
                        <a14:foregroundMark x1="29200" y1="89265" x2="29950" y2="91378"/>
                        <a14:foregroundMark x1="40800" y1="54861" x2="40800" y2="54861"/>
                        <a14:foregroundMark x1="41150" y1="55452" x2="41150" y2="55452"/>
                        <a14:foregroundMark x1="88700" y1="88081" x2="88700" y2="88081"/>
                        <a14:foregroundMark x1="32800" y1="29332" x2="32800" y2="29332"/>
                        <a14:foregroundMark x1="34700" y1="27303" x2="34700" y2="27303"/>
                        <a14:foregroundMark x1="34400" y1="26881" x2="34400" y2="26881"/>
                        <a14:backgroundMark x1="11550" y1="81403" x2="11800" y2="83516"/>
                        <a14:backgroundMark x1="42250" y1="56298" x2="42250" y2="56298"/>
                        <a14:backgroundMark x1="42138" y1="55452" x2="42050" y2="56636"/>
                        <a14:backgroundMark x1="42200" y1="54607" x2="42138" y2="55452"/>
                        <a14:backgroundMark x1="39700" y1="59087" x2="39700" y2="59087"/>
                        <a14:backgroundMark x1="39650" y1="59087" x2="41650" y2="57988"/>
                        <a14:backgroundMark x1="38950" y1="59763" x2="38950" y2="59763"/>
                        <a14:backgroundMark x1="30450" y1="52240" x2="30450" y2="52240"/>
                        <a14:backgroundMark x1="40050" y1="43872" x2="40050" y2="43872"/>
                        <a14:backgroundMark x1="40850" y1="43364" x2="40850" y2="43364"/>
                        <a14:backgroundMark x1="53550" y1="47844" x2="53550" y2="47844"/>
                        <a14:backgroundMark x1="49250" y1="71006" x2="49300" y2="82925"/>
                        <a14:backgroundMark x1="73300" y1="78614" x2="73650" y2="87828"/>
                        <a14:backgroundMark x1="82100" y1="58918" x2="82100" y2="58918"/>
                        <a14:backgroundMark x1="36300" y1="29755" x2="36300" y2="29755"/>
                        <a14:backgroundMark x1="34250" y1="26965" x2="34250" y2="26965"/>
                        <a14:backgroundMark x1="34400" y1="27557" x2="34400" y2="27557"/>
                      </a14:backgroundRemoval>
                    </a14:imgEffect>
                  </a14:imgLayer>
                </a14:imgProps>
              </a:ext>
              <a:ext uri="{28A0092B-C50C-407E-A947-70E740481C1C}">
                <a14:useLocalDpi xmlns:a14="http://schemas.microsoft.com/office/drawing/2010/main" val="0"/>
              </a:ext>
            </a:extLst>
          </a:blip>
          <a:srcRect/>
          <a:stretch>
            <a:fillRect/>
          </a:stretch>
        </p:blipFill>
        <p:spPr bwMode="auto">
          <a:xfrm>
            <a:off x="1463160" y="1710633"/>
            <a:ext cx="9265680" cy="5480999"/>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6858B798-FF87-474A-71FC-BAD22ED410BE}"/>
              </a:ext>
            </a:extLst>
          </p:cNvPr>
          <p:cNvSpPr txBox="1"/>
          <p:nvPr/>
        </p:nvSpPr>
        <p:spPr>
          <a:xfrm>
            <a:off x="944693" y="117213"/>
            <a:ext cx="11136525" cy="363176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0" b="1" i="0" u="none" strike="noStrike" kern="1200" cap="none" spc="0" normalizeH="0" baseline="0" noProof="0">
                <a:ln w="22225">
                  <a:solidFill>
                    <a:srgbClr val="ED7D31"/>
                  </a:solidFill>
                  <a:prstDash val="solid"/>
                </a:ln>
                <a:solidFill>
                  <a:srgbClr val="ED7D31">
                    <a:lumMod val="40000"/>
                    <a:lumOff val="60000"/>
                  </a:srgbClr>
                </a:solidFill>
                <a:effectLst/>
                <a:uLnTx/>
                <a:uFillTx/>
                <a:latin typeface="Calibri" panose="020F0502020204030204" pitchFamily="34" charset="0"/>
                <a:ea typeface="字魂59号-创粗黑"/>
                <a:cs typeface="Calibri" panose="020F0502020204030204" pitchFamily="34" charset="0"/>
              </a:rPr>
              <a:t>Tạm biệt Hẹn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500" b="1" i="0" u="none" strike="noStrike" kern="1200" cap="none" spc="0" normalizeH="0" baseline="0" noProof="0">
                <a:ln w="22225">
                  <a:solidFill>
                    <a:srgbClr val="ED7D31"/>
                  </a:solidFill>
                  <a:prstDash val="solid"/>
                </a:ln>
                <a:solidFill>
                  <a:srgbClr val="ED7D31">
                    <a:lumMod val="40000"/>
                    <a:lumOff val="60000"/>
                  </a:srgbClr>
                </a:solidFill>
                <a:effectLst/>
                <a:uLnTx/>
                <a:uFillTx/>
                <a:latin typeface="Calibri" panose="020F0502020204030204" pitchFamily="34" charset="0"/>
                <a:ea typeface="字魂59号-创粗黑"/>
                <a:cs typeface="Calibri" panose="020F0502020204030204" pitchFamily="34" charset="0"/>
              </a:rPr>
              <a:t>gặp lại!</a:t>
            </a:r>
            <a:endParaRPr kumimoji="0" lang="en-US" sz="2000" b="0" i="0" u="none" strike="noStrike" kern="1200" cap="none" spc="0" normalizeH="0" baseline="0" noProof="0">
              <a:ln>
                <a:noFill/>
              </a:ln>
              <a:solidFill>
                <a:prstClr val="black"/>
              </a:solidFill>
              <a:effectLst/>
              <a:uLnTx/>
              <a:uFillTx/>
              <a:latin typeface="Calibri" panose="020F0502020204030204" pitchFamily="34" charset="0"/>
              <a:ea typeface="字魂59号-创粗黑"/>
              <a:cs typeface="Calibri" panose="020F0502020204030204" pitchFamily="34" charset="0"/>
            </a:endParaRPr>
          </a:p>
        </p:txBody>
      </p:sp>
      <p:sp>
        <p:nvSpPr>
          <p:cNvPr id="11" name="TextBox 10">
            <a:extLst>
              <a:ext uri="{FF2B5EF4-FFF2-40B4-BE49-F238E27FC236}">
                <a16:creationId xmlns:a16="http://schemas.microsoft.com/office/drawing/2014/main" id="{ECD8828F-E9E3-B0AE-D8BD-3D575EC984ED}"/>
              </a:ext>
            </a:extLst>
          </p:cNvPr>
          <p:cNvSpPr txBox="1"/>
          <p:nvPr/>
        </p:nvSpPr>
        <p:spPr>
          <a:xfrm>
            <a:off x="1083214" y="99531"/>
            <a:ext cx="11036549" cy="363176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0" b="1" i="0" u="none" strike="noStrike" kern="1200" cap="none" spc="0" normalizeH="0" baseline="0" noProof="0" dirty="0" err="1">
                <a:ln w="22225">
                  <a:solidFill>
                    <a:srgbClr val="ED7D31"/>
                  </a:solidFill>
                  <a:prstDash val="solid"/>
                </a:ln>
                <a:solidFill>
                  <a:prstClr val="white"/>
                </a:solidFill>
                <a:effectLst/>
                <a:uLnTx/>
                <a:uFillTx/>
                <a:latin typeface="Calibri" panose="020F0502020204030204" pitchFamily="34" charset="0"/>
                <a:ea typeface="字魂59号-创粗黑"/>
                <a:cs typeface="Calibri" panose="020F0502020204030204" pitchFamily="34" charset="0"/>
              </a:rPr>
              <a:t>Tạm</a:t>
            </a:r>
            <a:r>
              <a:rPr kumimoji="0" lang="en-US" sz="11500" b="1" i="0" u="none" strike="noStrike" kern="1200" cap="none" spc="0" normalizeH="0" baseline="0" noProof="0" dirty="0">
                <a:ln w="22225">
                  <a:solidFill>
                    <a:srgbClr val="ED7D31"/>
                  </a:solidFill>
                  <a:prstDash val="solid"/>
                </a:ln>
                <a:solidFill>
                  <a:prstClr val="white"/>
                </a:solidFill>
                <a:effectLst/>
                <a:uLnTx/>
                <a:uFillTx/>
                <a:latin typeface="Calibri" panose="020F0502020204030204" pitchFamily="34" charset="0"/>
                <a:ea typeface="字魂59号-创粗黑"/>
                <a:cs typeface="Calibri" panose="020F0502020204030204" pitchFamily="34" charset="0"/>
              </a:rPr>
              <a:t> </a:t>
            </a:r>
            <a:r>
              <a:rPr kumimoji="0" lang="en-US" sz="11500" b="1" i="0" u="none" strike="noStrike" kern="1200" cap="none" spc="0" normalizeH="0" baseline="0" noProof="0" dirty="0" err="1">
                <a:ln w="22225">
                  <a:solidFill>
                    <a:srgbClr val="ED7D31"/>
                  </a:solidFill>
                  <a:prstDash val="solid"/>
                </a:ln>
                <a:solidFill>
                  <a:prstClr val="white"/>
                </a:solidFill>
                <a:effectLst/>
                <a:uLnTx/>
                <a:uFillTx/>
                <a:latin typeface="Calibri" panose="020F0502020204030204" pitchFamily="34" charset="0"/>
                <a:ea typeface="字魂59号-创粗黑"/>
                <a:cs typeface="Calibri" panose="020F0502020204030204" pitchFamily="34" charset="0"/>
              </a:rPr>
              <a:t>biệt</a:t>
            </a:r>
            <a:r>
              <a:rPr kumimoji="0" lang="en-US" sz="11500" b="1" i="0" u="none" strike="noStrike" kern="1200" cap="none" spc="0" normalizeH="0" baseline="0" noProof="0" dirty="0">
                <a:ln w="22225">
                  <a:solidFill>
                    <a:srgbClr val="ED7D31"/>
                  </a:solidFill>
                  <a:prstDash val="solid"/>
                </a:ln>
                <a:solidFill>
                  <a:prstClr val="white"/>
                </a:solidFill>
                <a:effectLst/>
                <a:uLnTx/>
                <a:uFillTx/>
                <a:latin typeface="Calibri" panose="020F0502020204030204" pitchFamily="34" charset="0"/>
                <a:ea typeface="字魂59号-创粗黑"/>
                <a:cs typeface="Calibri" panose="020F0502020204030204" pitchFamily="34" charset="0"/>
              </a:rPr>
              <a:t> </a:t>
            </a:r>
            <a:r>
              <a:rPr kumimoji="0" lang="en-US" sz="11500" b="1" i="0" u="none" strike="noStrike" kern="1200" cap="none" spc="0" normalizeH="0" baseline="0" noProof="0" dirty="0" err="1">
                <a:ln w="22225">
                  <a:solidFill>
                    <a:srgbClr val="ED7D31"/>
                  </a:solidFill>
                  <a:prstDash val="solid"/>
                </a:ln>
                <a:solidFill>
                  <a:prstClr val="white"/>
                </a:solidFill>
                <a:effectLst/>
                <a:uLnTx/>
                <a:uFillTx/>
                <a:latin typeface="Calibri" panose="020F0502020204030204" pitchFamily="34" charset="0"/>
                <a:ea typeface="字魂59号-创粗黑"/>
                <a:cs typeface="Calibri" panose="020F0502020204030204" pitchFamily="34" charset="0"/>
              </a:rPr>
              <a:t>Hẹn</a:t>
            </a:r>
            <a:endParaRPr kumimoji="0" lang="en-US" sz="11500" b="1" i="0" u="none" strike="noStrike" kern="1200" cap="none" spc="0" normalizeH="0" baseline="0" noProof="0" dirty="0">
              <a:ln w="22225">
                <a:solidFill>
                  <a:srgbClr val="ED7D31"/>
                </a:solidFill>
                <a:prstDash val="solid"/>
              </a:ln>
              <a:solidFill>
                <a:prstClr val="white"/>
              </a:solidFill>
              <a:effectLst/>
              <a:uLnTx/>
              <a:uFillTx/>
              <a:latin typeface="Calibri" panose="020F0502020204030204" pitchFamily="34" charset="0"/>
              <a:ea typeface="字魂59号-创粗黑"/>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0" b="1" i="0" u="none" strike="noStrike" kern="1200" cap="none" spc="0" normalizeH="0" baseline="0" noProof="0" dirty="0">
                <a:ln w="22225">
                  <a:solidFill>
                    <a:srgbClr val="ED7D31"/>
                  </a:solidFill>
                  <a:prstDash val="solid"/>
                </a:ln>
                <a:solidFill>
                  <a:prstClr val="white"/>
                </a:solidFill>
                <a:effectLst/>
                <a:uLnTx/>
                <a:uFillTx/>
                <a:latin typeface="Calibri" panose="020F0502020204030204" pitchFamily="34" charset="0"/>
                <a:ea typeface="字魂59号-创粗黑"/>
                <a:cs typeface="Calibri" panose="020F0502020204030204" pitchFamily="34" charset="0"/>
              </a:rPr>
              <a:t>                   </a:t>
            </a:r>
            <a:r>
              <a:rPr kumimoji="0" lang="en-US" sz="11500" b="1" i="0" u="none" strike="noStrike" kern="1200" cap="none" spc="0" normalizeH="0" baseline="0" noProof="0" dirty="0" err="1">
                <a:ln w="22225">
                  <a:solidFill>
                    <a:srgbClr val="ED7D31"/>
                  </a:solidFill>
                  <a:prstDash val="solid"/>
                </a:ln>
                <a:solidFill>
                  <a:prstClr val="white"/>
                </a:solidFill>
                <a:effectLst/>
                <a:uLnTx/>
                <a:uFillTx/>
                <a:latin typeface="Calibri" panose="020F0502020204030204" pitchFamily="34" charset="0"/>
                <a:ea typeface="字魂59号-创粗黑"/>
                <a:cs typeface="Calibri" panose="020F0502020204030204" pitchFamily="34" charset="0"/>
              </a:rPr>
              <a:t>gặp</a:t>
            </a:r>
            <a:r>
              <a:rPr kumimoji="0" lang="en-US" sz="11500" b="1" i="0" u="none" strike="noStrike" kern="1200" cap="none" spc="0" normalizeH="0" baseline="0" noProof="0" dirty="0">
                <a:ln w="22225">
                  <a:solidFill>
                    <a:srgbClr val="ED7D31"/>
                  </a:solidFill>
                  <a:prstDash val="solid"/>
                </a:ln>
                <a:solidFill>
                  <a:prstClr val="white"/>
                </a:solidFill>
                <a:effectLst/>
                <a:uLnTx/>
                <a:uFillTx/>
                <a:latin typeface="Calibri" panose="020F0502020204030204" pitchFamily="34" charset="0"/>
                <a:ea typeface="字魂59号-创粗黑"/>
                <a:cs typeface="Calibri" panose="020F0502020204030204" pitchFamily="34" charset="0"/>
              </a:rPr>
              <a:t> </a:t>
            </a:r>
            <a:r>
              <a:rPr kumimoji="0" lang="en-US" sz="11500" b="1" i="0" u="none" strike="noStrike" kern="1200" cap="none" spc="0" normalizeH="0" baseline="0" noProof="0" dirty="0" err="1">
                <a:ln w="22225">
                  <a:solidFill>
                    <a:srgbClr val="ED7D31"/>
                  </a:solidFill>
                  <a:prstDash val="solid"/>
                </a:ln>
                <a:solidFill>
                  <a:prstClr val="white"/>
                </a:solidFill>
                <a:effectLst/>
                <a:uLnTx/>
                <a:uFillTx/>
                <a:latin typeface="Calibri" panose="020F0502020204030204" pitchFamily="34" charset="0"/>
                <a:ea typeface="字魂59号-创粗黑"/>
                <a:cs typeface="Calibri" panose="020F0502020204030204" pitchFamily="34" charset="0"/>
              </a:rPr>
              <a:t>lại</a:t>
            </a:r>
            <a:r>
              <a:rPr kumimoji="0" lang="en-US" sz="11500" b="1" i="0" u="none" strike="noStrike" kern="1200" cap="none" spc="0" normalizeH="0" baseline="0" noProof="0" dirty="0">
                <a:ln w="22225">
                  <a:solidFill>
                    <a:srgbClr val="ED7D31"/>
                  </a:solidFill>
                  <a:prstDash val="solid"/>
                </a:ln>
                <a:solidFill>
                  <a:prstClr val="white"/>
                </a:solidFill>
                <a:effectLst/>
                <a:uLnTx/>
                <a:uFillTx/>
                <a:latin typeface="Calibri" panose="020F0502020204030204" pitchFamily="34" charset="0"/>
                <a:ea typeface="字魂59号-创粗黑"/>
                <a:cs typeface="Calibri" panose="020F0502020204030204" pitchFamily="34" charset="0"/>
              </a:rPr>
              <a:t>!</a:t>
            </a:r>
            <a:endParaRPr kumimoji="0" lang="en-US" sz="11500" b="0" i="0" u="none" strike="noStrike" kern="1200" cap="none" spc="0" normalizeH="0" baseline="0" noProof="0" dirty="0">
              <a:ln>
                <a:noFill/>
              </a:ln>
              <a:solidFill>
                <a:prstClr val="white"/>
              </a:solidFill>
              <a:effectLst/>
              <a:uLnTx/>
              <a:uFillTx/>
              <a:latin typeface="Calibri" panose="020F0502020204030204" pitchFamily="34" charset="0"/>
              <a:ea typeface="字魂59号-创粗黑"/>
              <a:cs typeface="Calibri" panose="020F0502020204030204" pitchFamily="34" charset="0"/>
            </a:endParaRPr>
          </a:p>
        </p:txBody>
      </p:sp>
    </p:spTree>
    <p:extLst>
      <p:ext uri="{BB962C8B-B14F-4D97-AF65-F5344CB8AC3E}">
        <p14:creationId xmlns:p14="http://schemas.microsoft.com/office/powerpoint/2010/main" val="20761421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546C7381-8B1C-F8B5-98A8-11BE7A387237}"/>
              </a:ext>
            </a:extLst>
          </p:cNvPr>
          <p:cNvPicPr>
            <a:picLocks noChangeAspect="1"/>
          </p:cNvPicPr>
          <p:nvPr/>
        </p:nvPicPr>
        <p:blipFill>
          <a:blip r:embed="rId3"/>
          <a:srcRect/>
          <a:stretch>
            <a:fillRect/>
          </a:stretch>
        </p:blipFill>
        <p:spPr>
          <a:xfrm>
            <a:off x="-16047" y="4595477"/>
            <a:ext cx="12196057" cy="2317251"/>
          </a:xfrm>
          <a:prstGeom prst="rect">
            <a:avLst/>
          </a:prstGeom>
        </p:spPr>
      </p:pic>
      <p:pic>
        <p:nvPicPr>
          <p:cNvPr id="6" name="Picture 5">
            <a:extLst>
              <a:ext uri="{FF2B5EF4-FFF2-40B4-BE49-F238E27FC236}">
                <a16:creationId xmlns:a16="http://schemas.microsoft.com/office/drawing/2014/main" id="{0ADD33C8-1E88-CBF7-4972-C66C1B4CCBB0}"/>
              </a:ext>
            </a:extLst>
          </p:cNvPr>
          <p:cNvPicPr>
            <a:picLocks noChangeAspect="1"/>
          </p:cNvPicPr>
          <p:nvPr/>
        </p:nvPicPr>
        <p:blipFill rotWithShape="1">
          <a:blip r:embed="rId4">
            <a:extLst>
              <a:ext uri="{28A0092B-C50C-407E-A947-70E740481C1C}">
                <a14:useLocalDpi xmlns:a14="http://schemas.microsoft.com/office/drawing/2010/main" val="0"/>
              </a:ext>
            </a:extLst>
          </a:blip>
          <a:srcRect l="4749" t="6005" r="4923" b="5523"/>
          <a:stretch/>
        </p:blipFill>
        <p:spPr>
          <a:xfrm>
            <a:off x="2921000" y="110834"/>
            <a:ext cx="6642100" cy="4303377"/>
          </a:xfrm>
          <a:prstGeom prst="rect">
            <a:avLst/>
          </a:prstGeom>
        </p:spPr>
      </p:pic>
      <p:sp>
        <p:nvSpPr>
          <p:cNvPr id="9" name="TextBox 8">
            <a:extLst>
              <a:ext uri="{FF2B5EF4-FFF2-40B4-BE49-F238E27FC236}">
                <a16:creationId xmlns:a16="http://schemas.microsoft.com/office/drawing/2014/main" id="{B1C7E662-DD38-C864-CFA0-81D697A23FAF}"/>
              </a:ext>
            </a:extLst>
          </p:cNvPr>
          <p:cNvSpPr txBox="1"/>
          <p:nvPr/>
        </p:nvSpPr>
        <p:spPr>
          <a:xfrm>
            <a:off x="3282657" y="1717712"/>
            <a:ext cx="1666418"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00"/>
                </a:solidFill>
                <a:effectLst/>
                <a:uLnTx/>
                <a:uFillTx/>
                <a:latin typeface="Calibri" panose="020F0502020204030204" pitchFamily="34" charset="0"/>
                <a:ea typeface="字魂59号-创粗黑"/>
                <a:cs typeface="Calibri" panose="020F0502020204030204" pitchFamily="34" charset="0"/>
              </a:rPr>
              <a:t>Ưu điểm: </a:t>
            </a:r>
            <a:endPar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ea typeface="字魂59号-创粗黑"/>
              <a:cs typeface="Calibri" panose="020F0502020204030204" pitchFamily="34" charset="0"/>
            </a:endParaRPr>
          </a:p>
        </p:txBody>
      </p:sp>
      <p:pic>
        <p:nvPicPr>
          <p:cNvPr id="10" name="Picture 14" descr="Cute cactus illustration - seamless pattern">
            <a:extLst>
              <a:ext uri="{FF2B5EF4-FFF2-40B4-BE49-F238E27FC236}">
                <a16:creationId xmlns:a16="http://schemas.microsoft.com/office/drawing/2014/main" id="{DE84EC6B-DBAF-8011-A7EE-C9B1B07DB43D}"/>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9375" b="89773" l="1597" r="41374">
                        <a14:foregroundMark x1="1917" y1="22727" x2="1917" y2="22727"/>
                        <a14:foregroundMark x1="1757" y1="35227" x2="1757" y2="35227"/>
                        <a14:foregroundMark x1="26358" y1="23580" x2="26358" y2="23580"/>
                        <a14:foregroundMark x1="41374" y1="35795" x2="41374" y2="35795"/>
                        <a14:foregroundMark x1="36102" y1="56250" x2="36102" y2="56250"/>
                        <a14:foregroundMark x1="15655" y1="77557" x2="15655" y2="77557"/>
                      </a14:backgroundRemoval>
                    </a14:imgEffect>
                  </a14:imgLayer>
                </a14:imgProps>
              </a:ext>
              <a:ext uri="{28A0092B-C50C-407E-A947-70E740481C1C}">
                <a14:useLocalDpi xmlns:a14="http://schemas.microsoft.com/office/drawing/2010/main" val="0"/>
              </a:ext>
            </a:extLst>
          </a:blip>
          <a:srcRect r="55815"/>
          <a:stretch/>
        </p:blipFill>
        <p:spPr bwMode="auto">
          <a:xfrm>
            <a:off x="8528687" y="2383972"/>
            <a:ext cx="3699408" cy="464856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69A5BF80-2724-9ADE-6D9A-4AE6955CB483}"/>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4708" b="90747" l="28935" r="67797">
                        <a14:foregroundMark x1="45036" y1="15097" x2="49274" y2="23864"/>
                        <a14:foregroundMark x1="53753" y1="15747" x2="55932" y2="30519"/>
                        <a14:foregroundMark x1="53511" y1="7468" x2="53390" y2="12338"/>
                        <a14:foregroundMark x1="49516" y1="6169" x2="53511" y2="5032"/>
                        <a14:foregroundMark x1="30024" y1="33117" x2="30024" y2="33117"/>
                        <a14:foregroundMark x1="32809" y1="29221" x2="32809" y2="29221"/>
                        <a14:foregroundMark x1="64891" y1="53409" x2="64891" y2="53409"/>
                        <a14:foregroundMark x1="67797" y1="56169" x2="67797" y2="56169"/>
                        <a14:foregroundMark x1="66223" y1="57305" x2="66223" y2="57305"/>
                        <a14:foregroundMark x1="55327" y1="90747" x2="55327" y2="90747"/>
                        <a14:foregroundMark x1="46973" y1="89610" x2="46973" y2="89610"/>
                        <a14:foregroundMark x1="28935" y1="32955" x2="28935" y2="32955"/>
                      </a14:backgroundRemoval>
                    </a14:imgEffect>
                  </a14:imgLayer>
                </a14:imgProps>
              </a:ext>
              <a:ext uri="{28A0092B-C50C-407E-A947-70E740481C1C}">
                <a14:useLocalDpi xmlns:a14="http://schemas.microsoft.com/office/drawing/2010/main" val="0"/>
              </a:ext>
            </a:extLst>
          </a:blip>
          <a:srcRect l="26567" t="53" r="30756" b="2463"/>
          <a:stretch/>
        </p:blipFill>
        <p:spPr>
          <a:xfrm flipH="1">
            <a:off x="366829" y="1053378"/>
            <a:ext cx="3213700" cy="5474491"/>
          </a:xfrm>
          <a:prstGeom prst="rect">
            <a:avLst/>
          </a:prstGeom>
        </p:spPr>
      </p:pic>
      <p:pic>
        <p:nvPicPr>
          <p:cNvPr id="2" name="Picture 1">
            <a:extLst>
              <a:ext uri="{FF2B5EF4-FFF2-40B4-BE49-F238E27FC236}">
                <a16:creationId xmlns:a16="http://schemas.microsoft.com/office/drawing/2014/main" id="{38B3C0C6-A759-4A11-A76E-709E07923814}"/>
              </a:ext>
            </a:extLst>
          </p:cNvPr>
          <p:cNvPicPr>
            <a:picLocks noChangeAspect="1"/>
          </p:cNvPicPr>
          <p:nvPr/>
        </p:nvPicPr>
        <p:blipFill>
          <a:blip r:embed="rId9"/>
          <a:stretch>
            <a:fillRect/>
          </a:stretch>
        </p:blipFill>
        <p:spPr>
          <a:xfrm>
            <a:off x="3293485" y="273477"/>
            <a:ext cx="6005080" cy="1853345"/>
          </a:xfrm>
          <a:prstGeom prst="rect">
            <a:avLst/>
          </a:prstGeom>
        </p:spPr>
      </p:pic>
    </p:spTree>
    <p:extLst>
      <p:ext uri="{BB962C8B-B14F-4D97-AF65-F5344CB8AC3E}">
        <p14:creationId xmlns:p14="http://schemas.microsoft.com/office/powerpoint/2010/main" val="405413626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t="-12000" b="-12000"/>
          </a:stretch>
        </a:blipFill>
        <a:effectLst/>
      </p:bgPr>
    </p:bg>
    <p:spTree>
      <p:nvGrpSpPr>
        <p:cNvPr id="1" name=""/>
        <p:cNvGrpSpPr/>
        <p:nvPr/>
      </p:nvGrpSpPr>
      <p:grpSpPr>
        <a:xfrm>
          <a:off x="0" y="0"/>
          <a:ext cx="0" cy="0"/>
          <a:chOff x="0" y="0"/>
          <a:chExt cx="0" cy="0"/>
        </a:xfrm>
      </p:grpSpPr>
      <p:pic>
        <p:nvPicPr>
          <p:cNvPr id="15" name="Picture 4">
            <a:extLst>
              <a:ext uri="{FF2B5EF4-FFF2-40B4-BE49-F238E27FC236}">
                <a16:creationId xmlns:a16="http://schemas.microsoft.com/office/drawing/2014/main" id="{B7247E6D-CBD0-BA13-6C1A-EBCB3241FB90}"/>
              </a:ext>
            </a:extLst>
          </p:cNvPr>
          <p:cNvPicPr>
            <a:picLocks noChangeAspect="1"/>
          </p:cNvPicPr>
          <p:nvPr/>
        </p:nvPicPr>
        <p:blipFill>
          <a:blip r:embed="rId4"/>
          <a:srcRect/>
          <a:stretch>
            <a:fillRect/>
          </a:stretch>
        </p:blipFill>
        <p:spPr>
          <a:xfrm>
            <a:off x="-16047" y="4595477"/>
            <a:ext cx="12196057" cy="2317251"/>
          </a:xfrm>
          <a:prstGeom prst="rect">
            <a:avLst/>
          </a:prstGeom>
        </p:spPr>
      </p:pic>
      <p:pic>
        <p:nvPicPr>
          <p:cNvPr id="16" name="Picture 15">
            <a:extLst>
              <a:ext uri="{FF2B5EF4-FFF2-40B4-BE49-F238E27FC236}">
                <a16:creationId xmlns:a16="http://schemas.microsoft.com/office/drawing/2014/main" id="{080BD1F3-6FBA-2BE4-5FC1-4926FBB21352}"/>
              </a:ext>
            </a:extLst>
          </p:cNvPr>
          <p:cNvPicPr>
            <a:picLocks noChangeAspect="1"/>
          </p:cNvPicPr>
          <p:nvPr/>
        </p:nvPicPr>
        <p:blipFill rotWithShape="1">
          <a:blip r:embed="rId5">
            <a:extLst>
              <a:ext uri="{28A0092B-C50C-407E-A947-70E740481C1C}">
                <a14:useLocalDpi xmlns:a14="http://schemas.microsoft.com/office/drawing/2010/main" val="0"/>
              </a:ext>
            </a:extLst>
          </a:blip>
          <a:srcRect l="4749" t="6005" r="4923" b="5523"/>
          <a:stretch/>
        </p:blipFill>
        <p:spPr>
          <a:xfrm>
            <a:off x="2921000" y="110834"/>
            <a:ext cx="6642100" cy="4303377"/>
          </a:xfrm>
          <a:prstGeom prst="rect">
            <a:avLst/>
          </a:prstGeom>
        </p:spPr>
      </p:pic>
      <p:sp>
        <p:nvSpPr>
          <p:cNvPr id="18" name="TextBox 17">
            <a:extLst>
              <a:ext uri="{FF2B5EF4-FFF2-40B4-BE49-F238E27FC236}">
                <a16:creationId xmlns:a16="http://schemas.microsoft.com/office/drawing/2014/main" id="{47F850B0-6FDA-26C8-D166-3BEBD996D1F4}"/>
              </a:ext>
            </a:extLst>
          </p:cNvPr>
          <p:cNvSpPr txBox="1"/>
          <p:nvPr/>
        </p:nvSpPr>
        <p:spPr>
          <a:xfrm>
            <a:off x="3282657" y="1717712"/>
            <a:ext cx="1486304"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00"/>
                </a:solidFill>
                <a:effectLst/>
                <a:uLnTx/>
                <a:uFillTx/>
                <a:latin typeface="Calibri" panose="020F0502020204030204" pitchFamily="34" charset="0"/>
                <a:ea typeface="字魂59号-创粗黑"/>
                <a:cs typeface="Calibri" panose="020F0502020204030204" pitchFamily="34" charset="0"/>
              </a:rPr>
              <a:t>Hạn chế:</a:t>
            </a:r>
            <a:endPar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ea typeface="字魂59号-创粗黑"/>
              <a:cs typeface="Calibri" panose="020F0502020204030204" pitchFamily="34" charset="0"/>
            </a:endParaRPr>
          </a:p>
        </p:txBody>
      </p:sp>
      <p:pic>
        <p:nvPicPr>
          <p:cNvPr id="19" name="Picture 14" descr="Cute cactus illustration - seamless pattern">
            <a:extLst>
              <a:ext uri="{FF2B5EF4-FFF2-40B4-BE49-F238E27FC236}">
                <a16:creationId xmlns:a16="http://schemas.microsoft.com/office/drawing/2014/main" id="{CCDAE5E4-12DB-7825-E165-A147AD430AC9}"/>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9375" b="89773" l="1597" r="41374">
                        <a14:foregroundMark x1="1917" y1="22727" x2="1917" y2="22727"/>
                        <a14:foregroundMark x1="1757" y1="35227" x2="1757" y2="35227"/>
                        <a14:foregroundMark x1="26358" y1="23580" x2="26358" y2="23580"/>
                        <a14:foregroundMark x1="41374" y1="35795" x2="41374" y2="35795"/>
                        <a14:foregroundMark x1="36102" y1="56250" x2="36102" y2="56250"/>
                        <a14:foregroundMark x1="15655" y1="77557" x2="15655" y2="77557"/>
                      </a14:backgroundRemoval>
                    </a14:imgEffect>
                  </a14:imgLayer>
                </a14:imgProps>
              </a:ext>
              <a:ext uri="{28A0092B-C50C-407E-A947-70E740481C1C}">
                <a14:useLocalDpi xmlns:a14="http://schemas.microsoft.com/office/drawing/2010/main" val="0"/>
              </a:ext>
            </a:extLst>
          </a:blip>
          <a:srcRect r="55815"/>
          <a:stretch/>
        </p:blipFill>
        <p:spPr bwMode="auto">
          <a:xfrm>
            <a:off x="8329793" y="2481943"/>
            <a:ext cx="3699408" cy="46485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a:extLst>
              <a:ext uri="{FF2B5EF4-FFF2-40B4-BE49-F238E27FC236}">
                <a16:creationId xmlns:a16="http://schemas.microsoft.com/office/drawing/2014/main" id="{FE77AA37-FB5A-FF0B-2625-79DBC0638E08}"/>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4708" b="90747" l="28935" r="67797">
                        <a14:foregroundMark x1="45036" y1="15097" x2="49274" y2="23864"/>
                        <a14:foregroundMark x1="53753" y1="15747" x2="55932" y2="30519"/>
                        <a14:foregroundMark x1="53511" y1="7468" x2="53390" y2="12338"/>
                        <a14:foregroundMark x1="49516" y1="6169" x2="53511" y2="5032"/>
                        <a14:foregroundMark x1="30024" y1="33117" x2="30024" y2="33117"/>
                        <a14:foregroundMark x1="32809" y1="29221" x2="32809" y2="29221"/>
                        <a14:foregroundMark x1="64891" y1="53409" x2="64891" y2="53409"/>
                        <a14:foregroundMark x1="67797" y1="56169" x2="67797" y2="56169"/>
                        <a14:foregroundMark x1="66223" y1="57305" x2="66223" y2="57305"/>
                        <a14:foregroundMark x1="55327" y1="90747" x2="55327" y2="90747"/>
                        <a14:foregroundMark x1="46973" y1="89610" x2="46973" y2="89610"/>
                        <a14:foregroundMark x1="28935" y1="32955" x2="28935" y2="32955"/>
                      </a14:backgroundRemoval>
                    </a14:imgEffect>
                  </a14:imgLayer>
                </a14:imgProps>
              </a:ext>
              <a:ext uri="{28A0092B-C50C-407E-A947-70E740481C1C}">
                <a14:useLocalDpi xmlns:a14="http://schemas.microsoft.com/office/drawing/2010/main" val="0"/>
              </a:ext>
            </a:extLst>
          </a:blip>
          <a:srcRect l="26567" t="53" r="30756" b="2463"/>
          <a:stretch/>
        </p:blipFill>
        <p:spPr>
          <a:xfrm flipH="1">
            <a:off x="329288" y="1129578"/>
            <a:ext cx="3213700" cy="5474491"/>
          </a:xfrm>
          <a:prstGeom prst="rect">
            <a:avLst/>
          </a:prstGeom>
        </p:spPr>
      </p:pic>
      <p:pic>
        <p:nvPicPr>
          <p:cNvPr id="2" name="Picture 1">
            <a:extLst>
              <a:ext uri="{FF2B5EF4-FFF2-40B4-BE49-F238E27FC236}">
                <a16:creationId xmlns:a16="http://schemas.microsoft.com/office/drawing/2014/main" id="{DCDC3082-5839-4253-9B0B-9B7DE159647F}"/>
              </a:ext>
            </a:extLst>
          </p:cNvPr>
          <p:cNvPicPr>
            <a:picLocks noChangeAspect="1"/>
          </p:cNvPicPr>
          <p:nvPr/>
        </p:nvPicPr>
        <p:blipFill>
          <a:blip r:embed="rId10"/>
          <a:stretch>
            <a:fillRect/>
          </a:stretch>
        </p:blipFill>
        <p:spPr>
          <a:xfrm>
            <a:off x="3169660" y="311577"/>
            <a:ext cx="6005080" cy="185334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4A0B9C5D-308C-94DB-42B4-0424C9C2DFE5}"/>
              </a:ext>
            </a:extLst>
          </p:cNvPr>
          <p:cNvPicPr>
            <a:picLocks noChangeAspect="1"/>
          </p:cNvPicPr>
          <p:nvPr/>
        </p:nvPicPr>
        <p:blipFill>
          <a:blip r:embed="rId3"/>
          <a:srcRect/>
          <a:stretch>
            <a:fillRect/>
          </a:stretch>
        </p:blipFill>
        <p:spPr>
          <a:xfrm>
            <a:off x="-4057" y="4736035"/>
            <a:ext cx="12196057" cy="2317251"/>
          </a:xfrm>
          <a:prstGeom prst="rect">
            <a:avLst/>
          </a:prstGeom>
        </p:spPr>
      </p:pic>
      <p:grpSp>
        <p:nvGrpSpPr>
          <p:cNvPr id="5" name="Group 4">
            <a:extLst>
              <a:ext uri="{FF2B5EF4-FFF2-40B4-BE49-F238E27FC236}">
                <a16:creationId xmlns:a16="http://schemas.microsoft.com/office/drawing/2014/main" id="{D46258C2-F9D7-FD86-A019-16EBEAF66E47}"/>
              </a:ext>
            </a:extLst>
          </p:cNvPr>
          <p:cNvGrpSpPr/>
          <p:nvPr/>
        </p:nvGrpSpPr>
        <p:grpSpPr>
          <a:xfrm>
            <a:off x="0" y="4392607"/>
            <a:ext cx="12192000" cy="365587"/>
            <a:chOff x="0" y="0"/>
            <a:chExt cx="6186311" cy="185501"/>
          </a:xfrm>
        </p:grpSpPr>
        <p:sp>
          <p:nvSpPr>
            <p:cNvPr id="6" name="Freeform 5">
              <a:extLst>
                <a:ext uri="{FF2B5EF4-FFF2-40B4-BE49-F238E27FC236}">
                  <a16:creationId xmlns:a16="http://schemas.microsoft.com/office/drawing/2014/main" id="{D9AEF901-D48B-4ECA-C636-AA3C9A463FA8}"/>
                </a:ext>
              </a:extLst>
            </p:cNvPr>
            <p:cNvSpPr/>
            <p:nvPr/>
          </p:nvSpPr>
          <p:spPr>
            <a:xfrm>
              <a:off x="0" y="0"/>
              <a:ext cx="6186311" cy="185501"/>
            </a:xfrm>
            <a:custGeom>
              <a:avLst/>
              <a:gdLst/>
              <a:ahLst/>
              <a:cxnLst/>
              <a:rect l="l" t="t" r="r" b="b"/>
              <a:pathLst>
                <a:path w="6186311" h="185501">
                  <a:moveTo>
                    <a:pt x="0" y="0"/>
                  </a:moveTo>
                  <a:lnTo>
                    <a:pt x="6186311" y="0"/>
                  </a:lnTo>
                  <a:lnTo>
                    <a:pt x="6186311" y="185501"/>
                  </a:lnTo>
                  <a:lnTo>
                    <a:pt x="0" y="185501"/>
                  </a:lnTo>
                  <a:close/>
                </a:path>
              </a:pathLst>
            </a:custGeom>
            <a:solidFill>
              <a:srgbClr val="C69F65"/>
            </a:solidFill>
          </p:spPr>
        </p:sp>
      </p:grpSp>
      <p:pic>
        <p:nvPicPr>
          <p:cNvPr id="7" name="Picture 8">
            <a:extLst>
              <a:ext uri="{FF2B5EF4-FFF2-40B4-BE49-F238E27FC236}">
                <a16:creationId xmlns:a16="http://schemas.microsoft.com/office/drawing/2014/main" id="{529E33B0-D732-D3D9-F315-5BB78D4F703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3956572" y="589059"/>
            <a:ext cx="4278856" cy="3214491"/>
          </a:xfrm>
          <a:prstGeom prst="rect">
            <a:avLst/>
          </a:prstGeom>
        </p:spPr>
      </p:pic>
      <p:pic>
        <p:nvPicPr>
          <p:cNvPr id="8" name="Picture 10">
            <a:extLst>
              <a:ext uri="{FF2B5EF4-FFF2-40B4-BE49-F238E27FC236}">
                <a16:creationId xmlns:a16="http://schemas.microsoft.com/office/drawing/2014/main" id="{C0700925-6B4B-14B5-C089-74069CD4BC2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9265077" y="308123"/>
            <a:ext cx="2624543" cy="4534847"/>
          </a:xfrm>
          <a:prstGeom prst="rect">
            <a:avLst/>
          </a:prstGeom>
        </p:spPr>
      </p:pic>
      <p:pic>
        <p:nvPicPr>
          <p:cNvPr id="9" name="Picture 11">
            <a:extLst>
              <a:ext uri="{FF2B5EF4-FFF2-40B4-BE49-F238E27FC236}">
                <a16:creationId xmlns:a16="http://schemas.microsoft.com/office/drawing/2014/main" id="{5F034246-A7AC-AB88-A610-5C0CA3BCA542}"/>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998055" y="642243"/>
            <a:ext cx="2152772" cy="2152772"/>
          </a:xfrm>
          <a:prstGeom prst="rect">
            <a:avLst/>
          </a:prstGeom>
        </p:spPr>
      </p:pic>
      <p:grpSp>
        <p:nvGrpSpPr>
          <p:cNvPr id="10" name="Group 12">
            <a:extLst>
              <a:ext uri="{FF2B5EF4-FFF2-40B4-BE49-F238E27FC236}">
                <a16:creationId xmlns:a16="http://schemas.microsoft.com/office/drawing/2014/main" id="{BCF0AA90-35EE-3F70-CC75-EAEBC4567B53}"/>
              </a:ext>
            </a:extLst>
          </p:cNvPr>
          <p:cNvGrpSpPr/>
          <p:nvPr/>
        </p:nvGrpSpPr>
        <p:grpSpPr>
          <a:xfrm>
            <a:off x="0" y="1"/>
            <a:ext cx="12192000" cy="300351"/>
            <a:chOff x="0" y="0"/>
            <a:chExt cx="6186311" cy="152400"/>
          </a:xfrm>
          <a:solidFill>
            <a:schemeClr val="bg1"/>
          </a:solidFill>
        </p:grpSpPr>
        <p:sp>
          <p:nvSpPr>
            <p:cNvPr id="11" name="Freeform 13">
              <a:extLst>
                <a:ext uri="{FF2B5EF4-FFF2-40B4-BE49-F238E27FC236}">
                  <a16:creationId xmlns:a16="http://schemas.microsoft.com/office/drawing/2014/main" id="{27A004C0-426B-656A-A8FE-FCB4E9F25F5C}"/>
                </a:ext>
              </a:extLst>
            </p:cNvPr>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grpFill/>
          </p:spPr>
        </p:sp>
      </p:grpSp>
      <p:grpSp>
        <p:nvGrpSpPr>
          <p:cNvPr id="12" name="Group 14">
            <a:extLst>
              <a:ext uri="{FF2B5EF4-FFF2-40B4-BE49-F238E27FC236}">
                <a16:creationId xmlns:a16="http://schemas.microsoft.com/office/drawing/2014/main" id="{55032972-FAFF-AFAC-8A5E-A92F45147507}"/>
              </a:ext>
            </a:extLst>
          </p:cNvPr>
          <p:cNvGrpSpPr/>
          <p:nvPr/>
        </p:nvGrpSpPr>
        <p:grpSpPr>
          <a:xfrm rot="-5400000">
            <a:off x="-2038357" y="2053899"/>
            <a:ext cx="4377064" cy="300351"/>
            <a:chOff x="0" y="0"/>
            <a:chExt cx="2220955" cy="152400"/>
          </a:xfrm>
          <a:solidFill>
            <a:schemeClr val="bg1"/>
          </a:solidFill>
        </p:grpSpPr>
        <p:sp>
          <p:nvSpPr>
            <p:cNvPr id="13" name="Freeform 15">
              <a:extLst>
                <a:ext uri="{FF2B5EF4-FFF2-40B4-BE49-F238E27FC236}">
                  <a16:creationId xmlns:a16="http://schemas.microsoft.com/office/drawing/2014/main" id="{0522B363-BE23-D69A-3B49-3C87968BEFD7}"/>
                </a:ext>
              </a:extLst>
            </p:cNvPr>
            <p:cNvSpPr/>
            <p:nvPr/>
          </p:nvSpPr>
          <p:spPr>
            <a:xfrm>
              <a:off x="0" y="0"/>
              <a:ext cx="2220955" cy="152400"/>
            </a:xfrm>
            <a:custGeom>
              <a:avLst/>
              <a:gdLst/>
              <a:ahLst/>
              <a:cxnLst/>
              <a:rect l="l" t="t" r="r" b="b"/>
              <a:pathLst>
                <a:path w="2220955" h="152400">
                  <a:moveTo>
                    <a:pt x="0" y="0"/>
                  </a:moveTo>
                  <a:lnTo>
                    <a:pt x="2220955" y="0"/>
                  </a:lnTo>
                  <a:lnTo>
                    <a:pt x="2220955" y="152400"/>
                  </a:lnTo>
                  <a:lnTo>
                    <a:pt x="0" y="152400"/>
                  </a:lnTo>
                  <a:close/>
                </a:path>
              </a:pathLst>
            </a:custGeom>
            <a:grpFill/>
          </p:spPr>
        </p:sp>
      </p:grpSp>
      <p:grpSp>
        <p:nvGrpSpPr>
          <p:cNvPr id="14" name="Group 16">
            <a:extLst>
              <a:ext uri="{FF2B5EF4-FFF2-40B4-BE49-F238E27FC236}">
                <a16:creationId xmlns:a16="http://schemas.microsoft.com/office/drawing/2014/main" id="{9AD3A5C8-0061-9C0D-461B-1FD5EB5CCC6A}"/>
              </a:ext>
            </a:extLst>
          </p:cNvPr>
          <p:cNvGrpSpPr/>
          <p:nvPr/>
        </p:nvGrpSpPr>
        <p:grpSpPr>
          <a:xfrm rot="-5400000">
            <a:off x="9853293" y="2046129"/>
            <a:ext cx="4377064" cy="300351"/>
            <a:chOff x="0" y="0"/>
            <a:chExt cx="2220955" cy="152400"/>
          </a:xfrm>
          <a:solidFill>
            <a:schemeClr val="bg1"/>
          </a:solidFill>
        </p:grpSpPr>
        <p:sp>
          <p:nvSpPr>
            <p:cNvPr id="15" name="Freeform 17">
              <a:extLst>
                <a:ext uri="{FF2B5EF4-FFF2-40B4-BE49-F238E27FC236}">
                  <a16:creationId xmlns:a16="http://schemas.microsoft.com/office/drawing/2014/main" id="{D5397ADE-E8E8-885C-1D8E-9316D53BB7F3}"/>
                </a:ext>
              </a:extLst>
            </p:cNvPr>
            <p:cNvSpPr/>
            <p:nvPr/>
          </p:nvSpPr>
          <p:spPr>
            <a:xfrm>
              <a:off x="0" y="0"/>
              <a:ext cx="2220955" cy="152400"/>
            </a:xfrm>
            <a:custGeom>
              <a:avLst/>
              <a:gdLst/>
              <a:ahLst/>
              <a:cxnLst/>
              <a:rect l="l" t="t" r="r" b="b"/>
              <a:pathLst>
                <a:path w="2220955" h="152400">
                  <a:moveTo>
                    <a:pt x="0" y="0"/>
                  </a:moveTo>
                  <a:lnTo>
                    <a:pt x="2220955" y="0"/>
                  </a:lnTo>
                  <a:lnTo>
                    <a:pt x="2220955" y="152400"/>
                  </a:lnTo>
                  <a:lnTo>
                    <a:pt x="0" y="152400"/>
                  </a:lnTo>
                  <a:close/>
                </a:path>
              </a:pathLst>
            </a:custGeom>
            <a:grpFill/>
          </p:spPr>
        </p:sp>
      </p:grpSp>
      <p:pic>
        <p:nvPicPr>
          <p:cNvPr id="16" name="Picture 18">
            <a:extLst>
              <a:ext uri="{FF2B5EF4-FFF2-40B4-BE49-F238E27FC236}">
                <a16:creationId xmlns:a16="http://schemas.microsoft.com/office/drawing/2014/main" id="{E879166B-1B9C-5B39-6CBE-3C3CA1D7C78E}"/>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487691" y="2257291"/>
            <a:ext cx="1423035" cy="2743200"/>
          </a:xfrm>
          <a:prstGeom prst="rect">
            <a:avLst/>
          </a:prstGeom>
        </p:spPr>
      </p:pic>
      <p:sp>
        <p:nvSpPr>
          <p:cNvPr id="17" name="TextBox 16">
            <a:extLst>
              <a:ext uri="{FF2B5EF4-FFF2-40B4-BE49-F238E27FC236}">
                <a16:creationId xmlns:a16="http://schemas.microsoft.com/office/drawing/2014/main" id="{25571739-6362-152A-73F5-C78C2DD95B76}"/>
              </a:ext>
            </a:extLst>
          </p:cNvPr>
          <p:cNvSpPr txBox="1"/>
          <p:nvPr/>
        </p:nvSpPr>
        <p:spPr>
          <a:xfrm>
            <a:off x="4175807" y="889407"/>
            <a:ext cx="4044428" cy="230832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rPr>
              <a:t>Phần</a:t>
            </a:r>
            <a:r>
              <a:rPr kumimoji="0" lang="en-US" sz="48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rPr>
              <a:t> </a:t>
            </a:r>
            <a:r>
              <a:rPr kumimoji="0" lang="en-US" sz="48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rPr>
              <a:t>làm</a:t>
            </a:r>
            <a:r>
              <a:rPr kumimoji="0" lang="en-US" sz="48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rPr>
              <a:t> </a:t>
            </a:r>
            <a:r>
              <a:rPr kumimoji="0" lang="en-US" sz="48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rPr>
              <a:t>việc</a:t>
            </a:r>
            <a:r>
              <a:rPr kumimoji="0" lang="en-US" sz="48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rPr>
              <a:t> </a:t>
            </a:r>
            <a:r>
              <a:rPr kumimoji="0" lang="en-US" sz="48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rPr>
              <a:t>của</a:t>
            </a:r>
            <a:r>
              <a:rPr kumimoji="0" lang="en-US" sz="48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rPr>
              <a:t> ban </a:t>
            </a:r>
            <a:r>
              <a:rPr kumimoji="0" lang="en-US" sz="48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rPr>
              <a:t>cán</a:t>
            </a:r>
            <a:r>
              <a:rPr kumimoji="0" lang="en-US" sz="48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rPr>
              <a:t> </a:t>
            </a:r>
            <a:r>
              <a:rPr kumimoji="0" lang="en-US" sz="48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rPr>
              <a:t>sự</a:t>
            </a:r>
            <a:r>
              <a:rPr kumimoji="0" lang="en-US" sz="48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rPr>
              <a:t> </a:t>
            </a:r>
            <a:r>
              <a:rPr kumimoji="0" lang="en-US" sz="48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rPr>
              <a:t>lớp</a:t>
            </a:r>
            <a:endParaRPr kumimoji="0" lang="en-US" sz="48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endParaRPr>
          </a:p>
        </p:txBody>
      </p:sp>
      <p:sp>
        <p:nvSpPr>
          <p:cNvPr id="18" name="Speech Bubble: Oval 17">
            <a:extLst>
              <a:ext uri="{FF2B5EF4-FFF2-40B4-BE49-F238E27FC236}">
                <a16:creationId xmlns:a16="http://schemas.microsoft.com/office/drawing/2014/main" id="{38DFB4EE-5EE4-B717-DA6A-05B27C953853}"/>
              </a:ext>
            </a:extLst>
          </p:cNvPr>
          <p:cNvSpPr/>
          <p:nvPr/>
        </p:nvSpPr>
        <p:spPr>
          <a:xfrm>
            <a:off x="110252" y="158414"/>
            <a:ext cx="3949653" cy="2037645"/>
          </a:xfrm>
          <a:prstGeom prst="wedgeEllipseCallout">
            <a:avLst>
              <a:gd name="adj1" fmla="val 25608"/>
              <a:gd name="adj2" fmla="val 58889"/>
            </a:avLst>
          </a:pr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ea typeface="字魂59号-创粗黑"/>
              <a:cs typeface="+mn-cs"/>
            </a:endParaRPr>
          </a:p>
        </p:txBody>
      </p:sp>
      <p:sp>
        <p:nvSpPr>
          <p:cNvPr id="19" name="TextBox 18">
            <a:extLst>
              <a:ext uri="{FF2B5EF4-FFF2-40B4-BE49-F238E27FC236}">
                <a16:creationId xmlns:a16="http://schemas.microsoft.com/office/drawing/2014/main" id="{4D1D08D3-6ED7-619B-5991-4DE915015E3C}"/>
              </a:ext>
            </a:extLst>
          </p:cNvPr>
          <p:cNvSpPr txBox="1"/>
          <p:nvPr/>
        </p:nvSpPr>
        <p:spPr>
          <a:xfrm>
            <a:off x="207170" y="517232"/>
            <a:ext cx="3643164" cy="13849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Các</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tổ</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trưởng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báo</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cáo</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kết</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quả</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hoạt</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động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trong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tuần</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của</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tổ</a:t>
            </a:r>
            <a:endPar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endParaRPr>
          </a:p>
        </p:txBody>
      </p:sp>
      <p:sp>
        <p:nvSpPr>
          <p:cNvPr id="20" name="Speech Bubble: Oval 19">
            <a:extLst>
              <a:ext uri="{FF2B5EF4-FFF2-40B4-BE49-F238E27FC236}">
                <a16:creationId xmlns:a16="http://schemas.microsoft.com/office/drawing/2014/main" id="{CCB69FEB-4E5D-597E-EBB9-BB9B7DCD4F38}"/>
              </a:ext>
            </a:extLst>
          </p:cNvPr>
          <p:cNvSpPr/>
          <p:nvPr/>
        </p:nvSpPr>
        <p:spPr>
          <a:xfrm>
            <a:off x="8467231" y="372315"/>
            <a:ext cx="3717851" cy="2037645"/>
          </a:xfrm>
          <a:prstGeom prst="wedgeEllipseCallout">
            <a:avLst>
              <a:gd name="adj1" fmla="val -15107"/>
              <a:gd name="adj2" fmla="val 58889"/>
            </a:avLst>
          </a:pr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Lớp</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trưởng</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báo</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cáo</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kết</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quả</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học</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tập</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của</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lớp</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trong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tuần</a:t>
            </a:r>
            <a:endPar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endParaRPr>
          </a:p>
        </p:txBody>
      </p:sp>
      <p:pic>
        <p:nvPicPr>
          <p:cNvPr id="21" name="Picture 20">
            <a:extLst>
              <a:ext uri="{FF2B5EF4-FFF2-40B4-BE49-F238E27FC236}">
                <a16:creationId xmlns:a16="http://schemas.microsoft.com/office/drawing/2014/main" id="{875AE021-28FF-C2E6-1ADB-DF74FE6F3ADF}"/>
              </a:ext>
            </a:extLst>
          </p:cNvPr>
          <p:cNvPicPr>
            <a:picLocks noChangeAspect="1"/>
          </p:cNvPicPr>
          <p:nvPr/>
        </p:nvPicPr>
        <p:blipFill rotWithShape="1">
          <a:blip r:embed="rId12">
            <a:extLst>
              <a:ext uri="{BEBA8EAE-BF5A-486C-A8C5-ECC9F3942E4B}">
                <a14:imgProps xmlns:a14="http://schemas.microsoft.com/office/drawing/2010/main">
                  <a14:imgLayer r:embed="rId13">
                    <a14:imgEffect>
                      <a14:backgroundRemoval t="43065" b="82742" l="2906" r="21308">
                        <a14:foregroundMark x1="14528" y1="55645" x2="15254" y2="65000"/>
                        <a14:foregroundMark x1="15254" y1="65000" x2="15254" y2="65000"/>
                        <a14:foregroundMark x1="20460" y1="51774" x2="21065" y2="56935"/>
                        <a14:foregroundMark x1="21186" y1="66452" x2="21081" y2="69243"/>
                        <a14:foregroundMark x1="15981" y1="61774" x2="13923" y2="72581"/>
                        <a14:foregroundMark x1="14286" y1="62903" x2="14770" y2="67903"/>
                        <a14:foregroundMark x1="13196" y1="61129" x2="12833" y2="67742"/>
                        <a14:foregroundMark x1="18886" y1="65968" x2="18886" y2="65968"/>
                        <a14:foregroundMark x1="18886" y1="65968" x2="19613" y2="67903"/>
                        <a14:foregroundMark x1="10896" y1="63710" x2="8354" y2="60806"/>
                        <a14:foregroundMark x1="8717" y1="60161" x2="6174" y2="56452"/>
                        <a14:foregroundMark x1="20713" y1="69194" x2="20754" y2="69445"/>
                        <a14:foregroundMark x1="20581" y1="68387" x2="20713" y2="69194"/>
                        <a14:foregroundMark x1="14286" y1="43065" x2="16223" y2="43871"/>
                        <a14:backgroundMark x1="20339" y1="70968" x2="20460" y2="71935"/>
                        <a14:backgroundMark x1="20823" y1="71935" x2="21671" y2="72419"/>
                        <a14:backgroundMark x1="19855" y1="70000" x2="20460" y2="71613"/>
                        <a14:backgroundMark x1="20823" y1="69194" x2="20823" y2="69194"/>
                      </a14:backgroundRemoval>
                    </a14:imgEffect>
                  </a14:imgLayer>
                </a14:imgProps>
              </a:ext>
              <a:ext uri="{28A0092B-C50C-407E-A947-70E740481C1C}">
                <a14:useLocalDpi xmlns:a14="http://schemas.microsoft.com/office/drawing/2010/main" val="0"/>
              </a:ext>
            </a:extLst>
          </a:blip>
          <a:srcRect l="611" t="38800" r="76271" b="12201"/>
          <a:stretch/>
        </p:blipFill>
        <p:spPr>
          <a:xfrm>
            <a:off x="1432607" y="1902228"/>
            <a:ext cx="3068818" cy="4882210"/>
          </a:xfrm>
          <a:prstGeom prst="rect">
            <a:avLst/>
          </a:prstGeom>
        </p:spPr>
      </p:pic>
      <p:pic>
        <p:nvPicPr>
          <p:cNvPr id="22" name="Picture 21">
            <a:extLst>
              <a:ext uri="{FF2B5EF4-FFF2-40B4-BE49-F238E27FC236}">
                <a16:creationId xmlns:a16="http://schemas.microsoft.com/office/drawing/2014/main" id="{71EC1D25-CCC2-BF7B-19A0-DE4AFE8260C4}"/>
              </a:ext>
            </a:extLst>
          </p:cNvPr>
          <p:cNvPicPr>
            <a:picLocks noChangeAspect="1"/>
          </p:cNvPicPr>
          <p:nvPr/>
        </p:nvPicPr>
        <p:blipFill rotWithShape="1">
          <a:blip r:embed="rId14">
            <a:extLst>
              <a:ext uri="{BEBA8EAE-BF5A-486C-A8C5-ECC9F3942E4B}">
                <a14:imgProps xmlns:a14="http://schemas.microsoft.com/office/drawing/2010/main">
                  <a14:imgLayer r:embed="rId13">
                    <a14:imgEffect>
                      <a14:backgroundRemoval t="42581" b="80484" l="77724" r="97579">
                        <a14:foregroundMark x1="86804" y1="42742" x2="84019" y2="42581"/>
                        <a14:foregroundMark x1="77966" y1="52258" x2="77966" y2="53710"/>
                        <a14:foregroundMark x1="83051" y1="61452" x2="84262" y2="66452"/>
                        <a14:foregroundMark x1="80872" y1="64839" x2="86199" y2="65645"/>
                        <a14:foregroundMark x1="85109" y1="63548" x2="88862" y2="61774"/>
                        <a14:foregroundMark x1="89709" y1="61935" x2="92252" y2="59677"/>
                        <a14:foregroundMark x1="83414" y1="78065" x2="83414" y2="80161"/>
                        <a14:foregroundMark x1="86804" y1="77903" x2="86683" y2="80484"/>
                        <a14:foregroundMark x1="94794" y1="54839" x2="94794" y2="54839"/>
                        <a14:foregroundMark x1="81114" y1="62903" x2="80024" y2="65000"/>
                      </a14:backgroundRemoval>
                    </a14:imgEffect>
                  </a14:imgLayer>
                </a14:imgProps>
              </a:ext>
              <a:ext uri="{28A0092B-C50C-407E-A947-70E740481C1C}">
                <a14:useLocalDpi xmlns:a14="http://schemas.microsoft.com/office/drawing/2010/main" val="0"/>
              </a:ext>
            </a:extLst>
          </a:blip>
          <a:srcRect l="76271" t="38800" b="15908"/>
          <a:stretch/>
        </p:blipFill>
        <p:spPr>
          <a:xfrm>
            <a:off x="7704675" y="2186464"/>
            <a:ext cx="3068818" cy="4396745"/>
          </a:xfrm>
          <a:prstGeom prst="rect">
            <a:avLst/>
          </a:prstGeom>
        </p:spPr>
      </p:pic>
    </p:spTree>
    <p:extLst>
      <p:ext uri="{BB962C8B-B14F-4D97-AF65-F5344CB8AC3E}">
        <p14:creationId xmlns:p14="http://schemas.microsoft.com/office/powerpoint/2010/main" val="935098129"/>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80">
                                          <p:stCondLst>
                                            <p:cond delay="0"/>
                                          </p:stCondLst>
                                        </p:cTn>
                                        <p:tgtEl>
                                          <p:spTgt spid="17"/>
                                        </p:tgtEl>
                                      </p:cBhvr>
                                    </p:animEffect>
                                    <p:anim calcmode="lin" valueType="num">
                                      <p:cBhvr>
                                        <p:cTn id="8"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13" dur="26">
                                          <p:stCondLst>
                                            <p:cond delay="650"/>
                                          </p:stCondLst>
                                        </p:cTn>
                                        <p:tgtEl>
                                          <p:spTgt spid="17"/>
                                        </p:tgtEl>
                                      </p:cBhvr>
                                      <p:to x="100000" y="60000"/>
                                    </p:animScale>
                                    <p:animScale>
                                      <p:cBhvr>
                                        <p:cTn id="14" dur="166" decel="50000">
                                          <p:stCondLst>
                                            <p:cond delay="676"/>
                                          </p:stCondLst>
                                        </p:cTn>
                                        <p:tgtEl>
                                          <p:spTgt spid="17"/>
                                        </p:tgtEl>
                                      </p:cBhvr>
                                      <p:to x="100000" y="100000"/>
                                    </p:animScale>
                                    <p:animScale>
                                      <p:cBhvr>
                                        <p:cTn id="15" dur="26">
                                          <p:stCondLst>
                                            <p:cond delay="1312"/>
                                          </p:stCondLst>
                                        </p:cTn>
                                        <p:tgtEl>
                                          <p:spTgt spid="17"/>
                                        </p:tgtEl>
                                      </p:cBhvr>
                                      <p:to x="100000" y="80000"/>
                                    </p:animScale>
                                    <p:animScale>
                                      <p:cBhvr>
                                        <p:cTn id="16" dur="166" decel="50000">
                                          <p:stCondLst>
                                            <p:cond delay="1338"/>
                                          </p:stCondLst>
                                        </p:cTn>
                                        <p:tgtEl>
                                          <p:spTgt spid="17"/>
                                        </p:tgtEl>
                                      </p:cBhvr>
                                      <p:to x="100000" y="100000"/>
                                    </p:animScale>
                                    <p:animScale>
                                      <p:cBhvr>
                                        <p:cTn id="17" dur="26">
                                          <p:stCondLst>
                                            <p:cond delay="1642"/>
                                          </p:stCondLst>
                                        </p:cTn>
                                        <p:tgtEl>
                                          <p:spTgt spid="17"/>
                                        </p:tgtEl>
                                      </p:cBhvr>
                                      <p:to x="100000" y="90000"/>
                                    </p:animScale>
                                    <p:animScale>
                                      <p:cBhvr>
                                        <p:cTn id="18" dur="166" decel="50000">
                                          <p:stCondLst>
                                            <p:cond delay="1668"/>
                                          </p:stCondLst>
                                        </p:cTn>
                                        <p:tgtEl>
                                          <p:spTgt spid="17"/>
                                        </p:tgtEl>
                                      </p:cBhvr>
                                      <p:to x="100000" y="100000"/>
                                    </p:animScale>
                                    <p:animScale>
                                      <p:cBhvr>
                                        <p:cTn id="19" dur="26">
                                          <p:stCondLst>
                                            <p:cond delay="1808"/>
                                          </p:stCondLst>
                                        </p:cTn>
                                        <p:tgtEl>
                                          <p:spTgt spid="17"/>
                                        </p:tgtEl>
                                      </p:cBhvr>
                                      <p:to x="100000" y="95000"/>
                                    </p:animScale>
                                    <p:animScale>
                                      <p:cBhvr>
                                        <p:cTn id="20" dur="166" decel="50000">
                                          <p:stCondLst>
                                            <p:cond delay="1834"/>
                                          </p:stCondLst>
                                        </p:cTn>
                                        <p:tgtEl>
                                          <p:spTgt spid="17"/>
                                        </p:tgtEl>
                                      </p:cBhvr>
                                      <p:to x="100000" y="100000"/>
                                    </p:animScale>
                                  </p:childTnLst>
                                </p:cTn>
                              </p:par>
                              <p:par>
                                <p:cTn id="21" presetID="16" presetClass="entr" presetSubtype="21"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barn(inVertical)">
                                      <p:cBhvr>
                                        <p:cTn id="23" dur="500"/>
                                        <p:tgtEl>
                                          <p:spTgt spid="20"/>
                                        </p:tgtEl>
                                      </p:cBhvr>
                                    </p:animEffect>
                                  </p:childTnLst>
                                </p:cTn>
                              </p:par>
                              <p:par>
                                <p:cTn id="24" presetID="2" presetClass="entr" presetSubtype="4" fill="hold" grpId="0" nodeType="withEffect">
                                  <p:stCondLst>
                                    <p:cond delay="0"/>
                                  </p:stCondLst>
                                  <p:childTnLst>
                                    <p:set>
                                      <p:cBhvr>
                                        <p:cTn id="25" dur="1" fill="hold">
                                          <p:stCondLst>
                                            <p:cond delay="0"/>
                                          </p:stCondLst>
                                        </p:cTn>
                                        <p:tgtEl>
                                          <p:spTgt spid="19"/>
                                        </p:tgtEl>
                                        <p:attrNameLst>
                                          <p:attrName>style.visibility</p:attrName>
                                        </p:attrNameLst>
                                      </p:cBhvr>
                                      <p:to>
                                        <p:strVal val="visible"/>
                                      </p:to>
                                    </p:set>
                                    <p:anim calcmode="lin" valueType="num">
                                      <p:cBhvr additive="base">
                                        <p:cTn id="26" dur="500" fill="hold"/>
                                        <p:tgtEl>
                                          <p:spTgt spid="19"/>
                                        </p:tgtEl>
                                        <p:attrNameLst>
                                          <p:attrName>ppt_x</p:attrName>
                                        </p:attrNameLst>
                                      </p:cBhvr>
                                      <p:tavLst>
                                        <p:tav tm="0">
                                          <p:val>
                                            <p:strVal val="#ppt_x"/>
                                          </p:val>
                                        </p:tav>
                                        <p:tav tm="100000">
                                          <p:val>
                                            <p:strVal val="#ppt_x"/>
                                          </p:val>
                                        </p:tav>
                                      </p:tavLst>
                                    </p:anim>
                                    <p:anim calcmode="lin" valueType="num">
                                      <p:cBhvr additive="base">
                                        <p:cTn id="27" dur="500" fill="hold"/>
                                        <p:tgtEl>
                                          <p:spTgt spid="19"/>
                                        </p:tgtEl>
                                        <p:attrNameLst>
                                          <p:attrName>ppt_y</p:attrName>
                                        </p:attrNameLst>
                                      </p:cBhvr>
                                      <p:tavLst>
                                        <p:tav tm="0">
                                          <p:val>
                                            <p:strVal val="1+#ppt_h/2"/>
                                          </p:val>
                                        </p:tav>
                                        <p:tav tm="100000">
                                          <p:val>
                                            <p:strVal val="#ppt_y"/>
                                          </p:val>
                                        </p:tav>
                                      </p:tavLst>
                                    </p:anim>
                                  </p:childTnLst>
                                </p:cTn>
                              </p:par>
                              <p:par>
                                <p:cTn id="28" presetID="2" presetClass="entr" presetSubtype="4" fill="hold" grpId="0" nodeType="withEffect">
                                  <p:stCondLst>
                                    <p:cond delay="0"/>
                                  </p:stCondLst>
                                  <p:childTnLst>
                                    <p:set>
                                      <p:cBhvr>
                                        <p:cTn id="29" dur="1" fill="hold">
                                          <p:stCondLst>
                                            <p:cond delay="0"/>
                                          </p:stCondLst>
                                        </p:cTn>
                                        <p:tgtEl>
                                          <p:spTgt spid="18"/>
                                        </p:tgtEl>
                                        <p:attrNameLst>
                                          <p:attrName>style.visibility</p:attrName>
                                        </p:attrNameLst>
                                      </p:cBhvr>
                                      <p:to>
                                        <p:strVal val="visible"/>
                                      </p:to>
                                    </p:set>
                                    <p:anim calcmode="lin" valueType="num">
                                      <p:cBhvr additive="base">
                                        <p:cTn id="30" dur="500" fill="hold"/>
                                        <p:tgtEl>
                                          <p:spTgt spid="18"/>
                                        </p:tgtEl>
                                        <p:attrNameLst>
                                          <p:attrName>ppt_x</p:attrName>
                                        </p:attrNameLst>
                                      </p:cBhvr>
                                      <p:tavLst>
                                        <p:tav tm="0">
                                          <p:val>
                                            <p:strVal val="#ppt_x"/>
                                          </p:val>
                                        </p:tav>
                                        <p:tav tm="100000">
                                          <p:val>
                                            <p:strVal val="#ppt_x"/>
                                          </p:val>
                                        </p:tav>
                                      </p:tavLst>
                                    </p:anim>
                                    <p:anim calcmode="lin" valueType="num">
                                      <p:cBhvr additive="base">
                                        <p:cTn id="31"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animBg="1"/>
      <p:bldP spid="19" grpId="0"/>
      <p:bldP spid="20"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t="-12000" b="-12000"/>
          </a:stretch>
        </a:blipFill>
        <a:effectLst/>
      </p:bgPr>
    </p:bg>
    <p:spTree>
      <p:nvGrpSpPr>
        <p:cNvPr id="1" name=""/>
        <p:cNvGrpSpPr/>
        <p:nvPr/>
      </p:nvGrpSpPr>
      <p:grpSpPr>
        <a:xfrm>
          <a:off x="0" y="0"/>
          <a:ext cx="0" cy="0"/>
          <a:chOff x="0" y="0"/>
          <a:chExt cx="0" cy="0"/>
        </a:xfrm>
      </p:grpSpPr>
      <p:pic>
        <p:nvPicPr>
          <p:cNvPr id="18" name="Picture 4">
            <a:extLst>
              <a:ext uri="{FF2B5EF4-FFF2-40B4-BE49-F238E27FC236}">
                <a16:creationId xmlns:a16="http://schemas.microsoft.com/office/drawing/2014/main" id="{88326056-32EA-3534-1AD5-E683823DD395}"/>
              </a:ext>
            </a:extLst>
          </p:cNvPr>
          <p:cNvPicPr>
            <a:picLocks noChangeAspect="1"/>
          </p:cNvPicPr>
          <p:nvPr/>
        </p:nvPicPr>
        <p:blipFill>
          <a:blip r:embed="rId4"/>
          <a:srcRect/>
          <a:stretch>
            <a:fillRect/>
          </a:stretch>
        </p:blipFill>
        <p:spPr>
          <a:xfrm>
            <a:off x="9229" y="4540749"/>
            <a:ext cx="12196057" cy="2317251"/>
          </a:xfrm>
          <a:prstGeom prst="rect">
            <a:avLst/>
          </a:prstGeom>
        </p:spPr>
      </p:pic>
      <p:grpSp>
        <p:nvGrpSpPr>
          <p:cNvPr id="22" name="Group 4">
            <a:extLst>
              <a:ext uri="{FF2B5EF4-FFF2-40B4-BE49-F238E27FC236}">
                <a16:creationId xmlns:a16="http://schemas.microsoft.com/office/drawing/2014/main" id="{76F0BBE8-5BC4-9EDB-41F3-503998E5912A}"/>
              </a:ext>
            </a:extLst>
          </p:cNvPr>
          <p:cNvGrpSpPr/>
          <p:nvPr/>
        </p:nvGrpSpPr>
        <p:grpSpPr>
          <a:xfrm>
            <a:off x="0" y="4392607"/>
            <a:ext cx="12192000" cy="365587"/>
            <a:chOff x="0" y="0"/>
            <a:chExt cx="6186311" cy="185501"/>
          </a:xfrm>
        </p:grpSpPr>
        <p:sp>
          <p:nvSpPr>
            <p:cNvPr id="23" name="Freeform 5">
              <a:extLst>
                <a:ext uri="{FF2B5EF4-FFF2-40B4-BE49-F238E27FC236}">
                  <a16:creationId xmlns:a16="http://schemas.microsoft.com/office/drawing/2014/main" id="{7835BF12-8DF5-7B11-2C96-087CB370232F}"/>
                </a:ext>
              </a:extLst>
            </p:cNvPr>
            <p:cNvSpPr/>
            <p:nvPr/>
          </p:nvSpPr>
          <p:spPr>
            <a:xfrm>
              <a:off x="0" y="0"/>
              <a:ext cx="6186311" cy="185501"/>
            </a:xfrm>
            <a:custGeom>
              <a:avLst/>
              <a:gdLst/>
              <a:ahLst/>
              <a:cxnLst/>
              <a:rect l="l" t="t" r="r" b="b"/>
              <a:pathLst>
                <a:path w="6186311" h="185501">
                  <a:moveTo>
                    <a:pt x="0" y="0"/>
                  </a:moveTo>
                  <a:lnTo>
                    <a:pt x="6186311" y="0"/>
                  </a:lnTo>
                  <a:lnTo>
                    <a:pt x="6186311" y="185501"/>
                  </a:lnTo>
                  <a:lnTo>
                    <a:pt x="0" y="185501"/>
                  </a:lnTo>
                  <a:close/>
                </a:path>
              </a:pathLst>
            </a:custGeom>
            <a:solidFill>
              <a:srgbClr val="C69F65"/>
            </a:solidFill>
          </p:spPr>
        </p:sp>
      </p:grpSp>
      <p:pic>
        <p:nvPicPr>
          <p:cNvPr id="24" name="Picture 8">
            <a:extLst>
              <a:ext uri="{FF2B5EF4-FFF2-40B4-BE49-F238E27FC236}">
                <a16:creationId xmlns:a16="http://schemas.microsoft.com/office/drawing/2014/main" id="{C1868533-38F1-0A31-DE07-B1749630D20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3956572" y="589059"/>
            <a:ext cx="4278856" cy="3214491"/>
          </a:xfrm>
          <a:prstGeom prst="rect">
            <a:avLst/>
          </a:prstGeom>
        </p:spPr>
      </p:pic>
      <p:pic>
        <p:nvPicPr>
          <p:cNvPr id="25" name="Picture 10">
            <a:extLst>
              <a:ext uri="{FF2B5EF4-FFF2-40B4-BE49-F238E27FC236}">
                <a16:creationId xmlns:a16="http://schemas.microsoft.com/office/drawing/2014/main" id="{1D4B769B-E6C0-7514-5588-2723605A815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9267106" y="223347"/>
            <a:ext cx="2624543" cy="4534847"/>
          </a:xfrm>
          <a:prstGeom prst="rect">
            <a:avLst/>
          </a:prstGeom>
        </p:spPr>
      </p:pic>
      <p:pic>
        <p:nvPicPr>
          <p:cNvPr id="27" name="Picture 11">
            <a:extLst>
              <a:ext uri="{FF2B5EF4-FFF2-40B4-BE49-F238E27FC236}">
                <a16:creationId xmlns:a16="http://schemas.microsoft.com/office/drawing/2014/main" id="{1E5EFE8B-B389-ED8A-D5D2-0A3E7CDAC1B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998055" y="642243"/>
            <a:ext cx="2152772" cy="2152772"/>
          </a:xfrm>
          <a:prstGeom prst="rect">
            <a:avLst/>
          </a:prstGeom>
        </p:spPr>
      </p:pic>
      <p:grpSp>
        <p:nvGrpSpPr>
          <p:cNvPr id="28" name="Group 12">
            <a:extLst>
              <a:ext uri="{FF2B5EF4-FFF2-40B4-BE49-F238E27FC236}">
                <a16:creationId xmlns:a16="http://schemas.microsoft.com/office/drawing/2014/main" id="{410115D9-5170-3A85-FD35-A9FA8370AB15}"/>
              </a:ext>
            </a:extLst>
          </p:cNvPr>
          <p:cNvGrpSpPr/>
          <p:nvPr/>
        </p:nvGrpSpPr>
        <p:grpSpPr>
          <a:xfrm>
            <a:off x="0" y="1"/>
            <a:ext cx="12192000" cy="300351"/>
            <a:chOff x="0" y="0"/>
            <a:chExt cx="6186311" cy="152400"/>
          </a:xfrm>
          <a:solidFill>
            <a:schemeClr val="bg1"/>
          </a:solidFill>
        </p:grpSpPr>
        <p:sp>
          <p:nvSpPr>
            <p:cNvPr id="29" name="Freeform 13">
              <a:extLst>
                <a:ext uri="{FF2B5EF4-FFF2-40B4-BE49-F238E27FC236}">
                  <a16:creationId xmlns:a16="http://schemas.microsoft.com/office/drawing/2014/main" id="{90506B7E-0C2B-0CCD-B775-0DD0F4978FFD}"/>
                </a:ext>
              </a:extLst>
            </p:cNvPr>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grpFill/>
          </p:spPr>
        </p:sp>
      </p:grpSp>
      <p:grpSp>
        <p:nvGrpSpPr>
          <p:cNvPr id="30" name="Group 14">
            <a:extLst>
              <a:ext uri="{FF2B5EF4-FFF2-40B4-BE49-F238E27FC236}">
                <a16:creationId xmlns:a16="http://schemas.microsoft.com/office/drawing/2014/main" id="{FEC17361-115F-25A5-2CBB-979C9777BB75}"/>
              </a:ext>
            </a:extLst>
          </p:cNvPr>
          <p:cNvGrpSpPr/>
          <p:nvPr/>
        </p:nvGrpSpPr>
        <p:grpSpPr>
          <a:xfrm rot="-5400000">
            <a:off x="-2038357" y="2053899"/>
            <a:ext cx="4377064" cy="300351"/>
            <a:chOff x="0" y="0"/>
            <a:chExt cx="2220955" cy="152400"/>
          </a:xfrm>
          <a:solidFill>
            <a:schemeClr val="bg1"/>
          </a:solidFill>
        </p:grpSpPr>
        <p:sp>
          <p:nvSpPr>
            <p:cNvPr id="31" name="Freeform 15">
              <a:extLst>
                <a:ext uri="{FF2B5EF4-FFF2-40B4-BE49-F238E27FC236}">
                  <a16:creationId xmlns:a16="http://schemas.microsoft.com/office/drawing/2014/main" id="{DF77E526-D6FD-0CF5-FD63-B38FE1B1A40E}"/>
                </a:ext>
              </a:extLst>
            </p:cNvPr>
            <p:cNvSpPr/>
            <p:nvPr/>
          </p:nvSpPr>
          <p:spPr>
            <a:xfrm>
              <a:off x="0" y="0"/>
              <a:ext cx="2220955" cy="152400"/>
            </a:xfrm>
            <a:custGeom>
              <a:avLst/>
              <a:gdLst/>
              <a:ahLst/>
              <a:cxnLst/>
              <a:rect l="l" t="t" r="r" b="b"/>
              <a:pathLst>
                <a:path w="2220955" h="152400">
                  <a:moveTo>
                    <a:pt x="0" y="0"/>
                  </a:moveTo>
                  <a:lnTo>
                    <a:pt x="2220955" y="0"/>
                  </a:lnTo>
                  <a:lnTo>
                    <a:pt x="2220955" y="152400"/>
                  </a:lnTo>
                  <a:lnTo>
                    <a:pt x="0" y="152400"/>
                  </a:lnTo>
                  <a:close/>
                </a:path>
              </a:pathLst>
            </a:custGeom>
            <a:grpFill/>
          </p:spPr>
        </p:sp>
      </p:grpSp>
      <p:grpSp>
        <p:nvGrpSpPr>
          <p:cNvPr id="32" name="Group 16">
            <a:extLst>
              <a:ext uri="{FF2B5EF4-FFF2-40B4-BE49-F238E27FC236}">
                <a16:creationId xmlns:a16="http://schemas.microsoft.com/office/drawing/2014/main" id="{ED04EC79-F122-B379-816B-9B700F38CE85}"/>
              </a:ext>
            </a:extLst>
          </p:cNvPr>
          <p:cNvGrpSpPr/>
          <p:nvPr/>
        </p:nvGrpSpPr>
        <p:grpSpPr>
          <a:xfrm rot="-5400000">
            <a:off x="9853293" y="2046129"/>
            <a:ext cx="4377064" cy="300351"/>
            <a:chOff x="0" y="0"/>
            <a:chExt cx="2220955" cy="152400"/>
          </a:xfrm>
          <a:solidFill>
            <a:schemeClr val="bg1"/>
          </a:solidFill>
        </p:grpSpPr>
        <p:sp>
          <p:nvSpPr>
            <p:cNvPr id="33" name="Freeform 17">
              <a:extLst>
                <a:ext uri="{FF2B5EF4-FFF2-40B4-BE49-F238E27FC236}">
                  <a16:creationId xmlns:a16="http://schemas.microsoft.com/office/drawing/2014/main" id="{8E0E5D4B-6292-F285-C7B6-247C134AB17F}"/>
                </a:ext>
              </a:extLst>
            </p:cNvPr>
            <p:cNvSpPr/>
            <p:nvPr/>
          </p:nvSpPr>
          <p:spPr>
            <a:xfrm>
              <a:off x="0" y="0"/>
              <a:ext cx="2220955" cy="152400"/>
            </a:xfrm>
            <a:custGeom>
              <a:avLst/>
              <a:gdLst/>
              <a:ahLst/>
              <a:cxnLst/>
              <a:rect l="l" t="t" r="r" b="b"/>
              <a:pathLst>
                <a:path w="2220955" h="152400">
                  <a:moveTo>
                    <a:pt x="0" y="0"/>
                  </a:moveTo>
                  <a:lnTo>
                    <a:pt x="2220955" y="0"/>
                  </a:lnTo>
                  <a:lnTo>
                    <a:pt x="2220955" y="152400"/>
                  </a:lnTo>
                  <a:lnTo>
                    <a:pt x="0" y="152400"/>
                  </a:lnTo>
                  <a:close/>
                </a:path>
              </a:pathLst>
            </a:custGeom>
            <a:grpFill/>
          </p:spPr>
        </p:sp>
      </p:grpSp>
      <p:pic>
        <p:nvPicPr>
          <p:cNvPr id="34" name="Picture 18">
            <a:extLst>
              <a:ext uri="{FF2B5EF4-FFF2-40B4-BE49-F238E27FC236}">
                <a16:creationId xmlns:a16="http://schemas.microsoft.com/office/drawing/2014/main" id="{C3F7AC89-3D50-9387-28C1-E5AD9A365855}"/>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2695809" y="1645521"/>
            <a:ext cx="1423035" cy="2743200"/>
          </a:xfrm>
          <a:prstGeom prst="rect">
            <a:avLst/>
          </a:prstGeom>
        </p:spPr>
      </p:pic>
      <p:sp>
        <p:nvSpPr>
          <p:cNvPr id="35" name="TextBox 34">
            <a:extLst>
              <a:ext uri="{FF2B5EF4-FFF2-40B4-BE49-F238E27FC236}">
                <a16:creationId xmlns:a16="http://schemas.microsoft.com/office/drawing/2014/main" id="{5D75F789-6281-D3B9-04D6-E9B1E4501FB5}"/>
              </a:ext>
            </a:extLst>
          </p:cNvPr>
          <p:cNvSpPr txBox="1"/>
          <p:nvPr/>
        </p:nvSpPr>
        <p:spPr>
          <a:xfrm>
            <a:off x="4175807" y="889408"/>
            <a:ext cx="4044428"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Góc</a:t>
            </a:r>
            <a:r>
              <a:rPr kumimoji="0" lang="en-US" sz="48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800" b="1" i="0" u="none" strike="noStrike" kern="1200" cap="none" spc="0" normalizeH="0" baseline="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tuyên</a:t>
            </a:r>
            <a:r>
              <a:rPr kumimoji="0" lang="en-US" sz="48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800" b="1" i="0" u="none" strike="noStrike" kern="1200" cap="none" spc="0" normalizeH="0" baseline="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dương</a:t>
            </a:r>
            <a:endParaRPr kumimoji="0" lang="en-US" sz="48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37" name="TextBox 36">
            <a:extLst>
              <a:ext uri="{FF2B5EF4-FFF2-40B4-BE49-F238E27FC236}">
                <a16:creationId xmlns:a16="http://schemas.microsoft.com/office/drawing/2014/main" id="{0F8EE21B-966A-7BD1-659D-AE270B5FDF28}"/>
              </a:ext>
            </a:extLst>
          </p:cNvPr>
          <p:cNvSpPr txBox="1"/>
          <p:nvPr/>
        </p:nvSpPr>
        <p:spPr>
          <a:xfrm>
            <a:off x="2332644" y="4903317"/>
            <a:ext cx="3278243" cy="1555178"/>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267" b="1" i="0" u="none" strike="noStrike" kern="1200" cap="none" spc="0" normalizeH="0" baseline="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Chiến</a:t>
            </a:r>
            <a:r>
              <a:rPr kumimoji="0" lang="en-US" sz="4267"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267" b="1" i="0" u="none" strike="noStrike" kern="1200" cap="none" spc="0" normalizeH="0" baseline="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binh</a:t>
            </a:r>
            <a:r>
              <a:rPr kumimoji="0" lang="en-US" sz="4267"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267" b="1" i="0" u="none" strike="noStrike" kern="1200" cap="none" spc="0" normalizeH="0" baseline="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chăm</a:t>
            </a:r>
            <a:r>
              <a:rPr kumimoji="0" lang="en-US" sz="4267"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267" b="1" i="0" u="none" strike="noStrike" kern="1200" cap="none" spc="0" normalizeH="0" baseline="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học</a:t>
            </a:r>
            <a:endParaRPr kumimoji="0" lang="en-US" sz="4267"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38" name="Picture 37">
            <a:extLst>
              <a:ext uri="{FF2B5EF4-FFF2-40B4-BE49-F238E27FC236}">
                <a16:creationId xmlns:a16="http://schemas.microsoft.com/office/drawing/2014/main" id="{8B253643-36E9-1AE8-557F-C9974D7B24DC}"/>
              </a:ext>
            </a:extLst>
          </p:cNvPr>
          <p:cNvPicPr>
            <a:picLocks noChangeAspect="1"/>
          </p:cNvPicPr>
          <p:nvPr/>
        </p:nvPicPr>
        <p:blipFill rotWithShape="1">
          <a:blip r:embed="rId13">
            <a:extLst>
              <a:ext uri="{BEBA8EAE-BF5A-486C-A8C5-ECC9F3942E4B}">
                <a14:imgProps xmlns:a14="http://schemas.microsoft.com/office/drawing/2010/main">
                  <a14:imgLayer r:embed="rId14">
                    <a14:imgEffect>
                      <a14:backgroundRemoval t="43065" b="82742" l="2906" r="21308">
                        <a14:foregroundMark x1="14528" y1="55645" x2="15254" y2="65000"/>
                        <a14:foregroundMark x1="15254" y1="65000" x2="15254" y2="65000"/>
                        <a14:foregroundMark x1="20460" y1="51774" x2="21065" y2="56935"/>
                        <a14:foregroundMark x1="21186" y1="66452" x2="21081" y2="69243"/>
                        <a14:foregroundMark x1="15981" y1="61774" x2="13923" y2="72581"/>
                        <a14:foregroundMark x1="14286" y1="62903" x2="14770" y2="67903"/>
                        <a14:foregroundMark x1="13196" y1="61129" x2="12833" y2="67742"/>
                        <a14:foregroundMark x1="18886" y1="65968" x2="18886" y2="65968"/>
                        <a14:foregroundMark x1="18886" y1="65968" x2="19613" y2="67903"/>
                        <a14:foregroundMark x1="10896" y1="63710" x2="8354" y2="60806"/>
                        <a14:foregroundMark x1="8717" y1="60161" x2="6174" y2="56452"/>
                        <a14:foregroundMark x1="20713" y1="69194" x2="20754" y2="69445"/>
                        <a14:foregroundMark x1="20581" y1="68387" x2="20713" y2="69194"/>
                        <a14:foregroundMark x1="14286" y1="43065" x2="16223" y2="43871"/>
                        <a14:backgroundMark x1="20339" y1="70968" x2="20460" y2="71935"/>
                        <a14:backgroundMark x1="20823" y1="71935" x2="21671" y2="72419"/>
                        <a14:backgroundMark x1="19855" y1="70000" x2="20460" y2="71613"/>
                        <a14:backgroundMark x1="20823" y1="69194" x2="20823" y2="69194"/>
                      </a14:backgroundRemoval>
                    </a14:imgEffect>
                  </a14:imgLayer>
                </a14:imgProps>
              </a:ext>
              <a:ext uri="{28A0092B-C50C-407E-A947-70E740481C1C}">
                <a14:useLocalDpi xmlns:a14="http://schemas.microsoft.com/office/drawing/2010/main" val="0"/>
              </a:ext>
            </a:extLst>
          </a:blip>
          <a:srcRect l="611" t="38800" r="76271" b="12201"/>
          <a:stretch/>
        </p:blipFill>
        <p:spPr>
          <a:xfrm>
            <a:off x="-491761" y="1943732"/>
            <a:ext cx="3068818" cy="4882210"/>
          </a:xfrm>
          <a:prstGeom prst="rect">
            <a:avLst/>
          </a:prstGeom>
        </p:spPr>
      </p:pic>
      <p:pic>
        <p:nvPicPr>
          <p:cNvPr id="39" name="Picture 38">
            <a:extLst>
              <a:ext uri="{FF2B5EF4-FFF2-40B4-BE49-F238E27FC236}">
                <a16:creationId xmlns:a16="http://schemas.microsoft.com/office/drawing/2014/main" id="{C5820AA0-139E-07BF-3A48-F74AEB443FBC}"/>
              </a:ext>
            </a:extLst>
          </p:cNvPr>
          <p:cNvPicPr>
            <a:picLocks noChangeAspect="1"/>
          </p:cNvPicPr>
          <p:nvPr/>
        </p:nvPicPr>
        <p:blipFill rotWithShape="1">
          <a:blip r:embed="rId15">
            <a:extLst>
              <a:ext uri="{BEBA8EAE-BF5A-486C-A8C5-ECC9F3942E4B}">
                <a14:imgProps xmlns:a14="http://schemas.microsoft.com/office/drawing/2010/main">
                  <a14:imgLayer r:embed="rId14">
                    <a14:imgEffect>
                      <a14:backgroundRemoval t="42581" b="80484" l="77724" r="97579">
                        <a14:foregroundMark x1="86804" y1="42742" x2="84019" y2="42581"/>
                        <a14:foregroundMark x1="77966" y1="52258" x2="77966" y2="53710"/>
                        <a14:foregroundMark x1="83051" y1="61452" x2="84262" y2="66452"/>
                        <a14:foregroundMark x1="80872" y1="64839" x2="86199" y2="65645"/>
                        <a14:foregroundMark x1="85109" y1="63548" x2="88862" y2="61774"/>
                        <a14:foregroundMark x1="89709" y1="61935" x2="92252" y2="59677"/>
                        <a14:foregroundMark x1="83414" y1="78065" x2="83414" y2="80161"/>
                        <a14:foregroundMark x1="86804" y1="77903" x2="86683" y2="80484"/>
                        <a14:foregroundMark x1="94794" y1="54839" x2="94794" y2="54839"/>
                        <a14:foregroundMark x1="81114" y1="62903" x2="80024" y2="65000"/>
                      </a14:backgroundRemoval>
                    </a14:imgEffect>
                  </a14:imgLayer>
                </a14:imgProps>
              </a:ext>
              <a:ext uri="{28A0092B-C50C-407E-A947-70E740481C1C}">
                <a14:useLocalDpi xmlns:a14="http://schemas.microsoft.com/office/drawing/2010/main" val="0"/>
              </a:ext>
            </a:extLst>
          </a:blip>
          <a:srcRect l="76271" t="38800" b="15908"/>
          <a:stretch/>
        </p:blipFill>
        <p:spPr>
          <a:xfrm>
            <a:off x="9521697" y="1975790"/>
            <a:ext cx="3068818" cy="4396745"/>
          </a:xfrm>
          <a:prstGeom prst="rect">
            <a:avLst/>
          </a:prstGeom>
        </p:spPr>
      </p:pic>
      <p:sp>
        <p:nvSpPr>
          <p:cNvPr id="40" name="TextBox 39">
            <a:extLst>
              <a:ext uri="{FF2B5EF4-FFF2-40B4-BE49-F238E27FC236}">
                <a16:creationId xmlns:a16="http://schemas.microsoft.com/office/drawing/2014/main" id="{E1C8752C-B259-642A-5B8A-48C265B01EC9}"/>
              </a:ext>
            </a:extLst>
          </p:cNvPr>
          <p:cNvSpPr txBox="1"/>
          <p:nvPr/>
        </p:nvSpPr>
        <p:spPr>
          <a:xfrm>
            <a:off x="6581113" y="4921785"/>
            <a:ext cx="3278243" cy="1555178"/>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267" b="1" i="0" u="none" strike="noStrike" kern="1200" cap="none" spc="0" normalizeH="0" baseline="0" noProof="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Chiến binh chăm học</a:t>
            </a:r>
            <a:endParaRPr kumimoji="0" lang="en-US" sz="4267"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ipe(down)">
                                      <p:cBhvr>
                                        <p:cTn id="7" dur="580">
                                          <p:stCondLst>
                                            <p:cond delay="0"/>
                                          </p:stCondLst>
                                        </p:cTn>
                                        <p:tgtEl>
                                          <p:spTgt spid="35"/>
                                        </p:tgtEl>
                                      </p:cBhvr>
                                    </p:animEffect>
                                    <p:anim calcmode="lin" valueType="num">
                                      <p:cBhvr>
                                        <p:cTn id="8" dur="1822" tmFilter="0,0; 0.14,0.36; 0.43,0.73; 0.71,0.91; 1.0,1.0">
                                          <p:stCondLst>
                                            <p:cond delay="0"/>
                                          </p:stCondLst>
                                        </p:cTn>
                                        <p:tgtEl>
                                          <p:spTgt spid="3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5"/>
                                        </p:tgtEl>
                                        <p:attrNameLst>
                                          <p:attrName>ppt_y</p:attrName>
                                        </p:attrNameLst>
                                      </p:cBhvr>
                                      <p:tavLst>
                                        <p:tav tm="0" fmla="#ppt_y-sin(pi*$)/81">
                                          <p:val>
                                            <p:fltVal val="0"/>
                                          </p:val>
                                        </p:tav>
                                        <p:tav tm="100000">
                                          <p:val>
                                            <p:fltVal val="1"/>
                                          </p:val>
                                        </p:tav>
                                      </p:tavLst>
                                    </p:anim>
                                    <p:animScale>
                                      <p:cBhvr>
                                        <p:cTn id="13" dur="26">
                                          <p:stCondLst>
                                            <p:cond delay="650"/>
                                          </p:stCondLst>
                                        </p:cTn>
                                        <p:tgtEl>
                                          <p:spTgt spid="35"/>
                                        </p:tgtEl>
                                      </p:cBhvr>
                                      <p:to x="100000" y="60000"/>
                                    </p:animScale>
                                    <p:animScale>
                                      <p:cBhvr>
                                        <p:cTn id="14" dur="166" decel="50000">
                                          <p:stCondLst>
                                            <p:cond delay="676"/>
                                          </p:stCondLst>
                                        </p:cTn>
                                        <p:tgtEl>
                                          <p:spTgt spid="35"/>
                                        </p:tgtEl>
                                      </p:cBhvr>
                                      <p:to x="100000" y="100000"/>
                                    </p:animScale>
                                    <p:animScale>
                                      <p:cBhvr>
                                        <p:cTn id="15" dur="26">
                                          <p:stCondLst>
                                            <p:cond delay="1312"/>
                                          </p:stCondLst>
                                        </p:cTn>
                                        <p:tgtEl>
                                          <p:spTgt spid="35"/>
                                        </p:tgtEl>
                                      </p:cBhvr>
                                      <p:to x="100000" y="80000"/>
                                    </p:animScale>
                                    <p:animScale>
                                      <p:cBhvr>
                                        <p:cTn id="16" dur="166" decel="50000">
                                          <p:stCondLst>
                                            <p:cond delay="1338"/>
                                          </p:stCondLst>
                                        </p:cTn>
                                        <p:tgtEl>
                                          <p:spTgt spid="35"/>
                                        </p:tgtEl>
                                      </p:cBhvr>
                                      <p:to x="100000" y="100000"/>
                                    </p:animScale>
                                    <p:animScale>
                                      <p:cBhvr>
                                        <p:cTn id="17" dur="26">
                                          <p:stCondLst>
                                            <p:cond delay="1642"/>
                                          </p:stCondLst>
                                        </p:cTn>
                                        <p:tgtEl>
                                          <p:spTgt spid="35"/>
                                        </p:tgtEl>
                                      </p:cBhvr>
                                      <p:to x="100000" y="90000"/>
                                    </p:animScale>
                                    <p:animScale>
                                      <p:cBhvr>
                                        <p:cTn id="18" dur="166" decel="50000">
                                          <p:stCondLst>
                                            <p:cond delay="1668"/>
                                          </p:stCondLst>
                                        </p:cTn>
                                        <p:tgtEl>
                                          <p:spTgt spid="35"/>
                                        </p:tgtEl>
                                      </p:cBhvr>
                                      <p:to x="100000" y="100000"/>
                                    </p:animScale>
                                    <p:animScale>
                                      <p:cBhvr>
                                        <p:cTn id="19" dur="26">
                                          <p:stCondLst>
                                            <p:cond delay="1808"/>
                                          </p:stCondLst>
                                        </p:cTn>
                                        <p:tgtEl>
                                          <p:spTgt spid="35"/>
                                        </p:tgtEl>
                                      </p:cBhvr>
                                      <p:to x="100000" y="95000"/>
                                    </p:animScale>
                                    <p:animScale>
                                      <p:cBhvr>
                                        <p:cTn id="20" dur="166" decel="50000">
                                          <p:stCondLst>
                                            <p:cond delay="1834"/>
                                          </p:stCondLst>
                                        </p:cTn>
                                        <p:tgtEl>
                                          <p:spTgt spid="35"/>
                                        </p:tgtEl>
                                      </p:cBhvr>
                                      <p:to x="100000" y="100000"/>
                                    </p:animScale>
                                  </p:childTnLst>
                                </p:cTn>
                              </p:par>
                              <p:par>
                                <p:cTn id="21" presetID="16" presetClass="entr" presetSubtype="21" fill="hold" grpId="0" nodeType="withEffect">
                                  <p:stCondLst>
                                    <p:cond delay="0"/>
                                  </p:stCondLst>
                                  <p:childTnLst>
                                    <p:set>
                                      <p:cBhvr>
                                        <p:cTn id="22" dur="1" fill="hold">
                                          <p:stCondLst>
                                            <p:cond delay="0"/>
                                          </p:stCondLst>
                                        </p:cTn>
                                        <p:tgtEl>
                                          <p:spTgt spid="37"/>
                                        </p:tgtEl>
                                        <p:attrNameLst>
                                          <p:attrName>style.visibility</p:attrName>
                                        </p:attrNameLst>
                                      </p:cBhvr>
                                      <p:to>
                                        <p:strVal val="visible"/>
                                      </p:to>
                                    </p:set>
                                    <p:animEffect transition="in" filter="barn(inVertical)">
                                      <p:cBhvr>
                                        <p:cTn id="23" dur="500"/>
                                        <p:tgtEl>
                                          <p:spTgt spid="37"/>
                                        </p:tgtEl>
                                      </p:cBhvr>
                                    </p:animEffect>
                                  </p:childTnLst>
                                </p:cTn>
                              </p:par>
                              <p:par>
                                <p:cTn id="24" presetID="26" presetClass="emph" presetSubtype="0" fill="hold" grpId="1" nodeType="withEffect">
                                  <p:stCondLst>
                                    <p:cond delay="0"/>
                                  </p:stCondLst>
                                  <p:childTnLst>
                                    <p:animEffect transition="out" filter="fade">
                                      <p:cBhvr>
                                        <p:cTn id="25" dur="500" tmFilter="0, 0; .2, .5; .8, .5; 1, 0"/>
                                        <p:tgtEl>
                                          <p:spTgt spid="37"/>
                                        </p:tgtEl>
                                      </p:cBhvr>
                                    </p:animEffect>
                                    <p:animScale>
                                      <p:cBhvr>
                                        <p:cTn id="26" dur="250" autoRev="1" fill="hold"/>
                                        <p:tgtEl>
                                          <p:spTgt spid="37"/>
                                        </p:tgtEl>
                                      </p:cBhvr>
                                      <p:by x="105000" y="105000"/>
                                    </p:animScale>
                                  </p:childTnLst>
                                </p:cTn>
                              </p:par>
                              <p:par>
                                <p:cTn id="27" presetID="16" presetClass="entr" presetSubtype="21" fill="hold" grpId="0" nodeType="withEffect">
                                  <p:stCondLst>
                                    <p:cond delay="0"/>
                                  </p:stCondLst>
                                  <p:childTnLst>
                                    <p:set>
                                      <p:cBhvr>
                                        <p:cTn id="28" dur="1" fill="hold">
                                          <p:stCondLst>
                                            <p:cond delay="0"/>
                                          </p:stCondLst>
                                        </p:cTn>
                                        <p:tgtEl>
                                          <p:spTgt spid="40"/>
                                        </p:tgtEl>
                                        <p:attrNameLst>
                                          <p:attrName>style.visibility</p:attrName>
                                        </p:attrNameLst>
                                      </p:cBhvr>
                                      <p:to>
                                        <p:strVal val="visible"/>
                                      </p:to>
                                    </p:set>
                                    <p:animEffect transition="in" filter="barn(inVertical)">
                                      <p:cBhvr>
                                        <p:cTn id="29" dur="500"/>
                                        <p:tgtEl>
                                          <p:spTgt spid="40"/>
                                        </p:tgtEl>
                                      </p:cBhvr>
                                    </p:animEffect>
                                  </p:childTnLst>
                                </p:cTn>
                              </p:par>
                              <p:par>
                                <p:cTn id="30" presetID="26" presetClass="emph" presetSubtype="0" fill="hold" grpId="1" nodeType="withEffect">
                                  <p:stCondLst>
                                    <p:cond delay="0"/>
                                  </p:stCondLst>
                                  <p:childTnLst>
                                    <p:animEffect transition="out" filter="fade">
                                      <p:cBhvr>
                                        <p:cTn id="31" dur="500" tmFilter="0, 0; .2, .5; .8, .5; 1, 0"/>
                                        <p:tgtEl>
                                          <p:spTgt spid="40"/>
                                        </p:tgtEl>
                                      </p:cBhvr>
                                    </p:animEffect>
                                    <p:animScale>
                                      <p:cBhvr>
                                        <p:cTn id="32" dur="250" autoRev="1" fill="hold"/>
                                        <p:tgtEl>
                                          <p:spTgt spid="4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7" grpId="0" animBg="1"/>
      <p:bldP spid="37" grpId="1" animBg="1"/>
      <p:bldP spid="40" grpId="0" animBg="1"/>
      <p:bldP spid="40" grpId="1" animBg="1"/>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t="-17000" b="-17000"/>
          </a:stretch>
        </a:blip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BA0182B2-899E-A572-7946-66DC297B7F18}"/>
              </a:ext>
            </a:extLst>
          </p:cNvPr>
          <p:cNvSpPr/>
          <p:nvPr/>
        </p:nvSpPr>
        <p:spPr>
          <a:xfrm>
            <a:off x="1624454" y="1689438"/>
            <a:ext cx="9446317" cy="3644565"/>
          </a:xfrm>
          <a:custGeom>
            <a:avLst/>
            <a:gdLst>
              <a:gd name="connsiteX0" fmla="*/ 9291435 w 9446317"/>
              <a:gd name="connsiteY0" fmla="*/ 0 h 3644565"/>
              <a:gd name="connsiteX1" fmla="*/ 9336008 w 9446317"/>
              <a:gd name="connsiteY1" fmla="*/ 54022 h 3644565"/>
              <a:gd name="connsiteX2" fmla="*/ 9446317 w 9446317"/>
              <a:gd name="connsiteY2" fmla="*/ 415150 h 3644565"/>
              <a:gd name="connsiteX3" fmla="*/ 9446317 w 9446317"/>
              <a:gd name="connsiteY3" fmla="*/ 2998666 h 3644565"/>
              <a:gd name="connsiteX4" fmla="*/ 8800418 w 9446317"/>
              <a:gd name="connsiteY4" fmla="*/ 3644565 h 3644565"/>
              <a:gd name="connsiteX5" fmla="*/ 588987 w 9446317"/>
              <a:gd name="connsiteY5" fmla="*/ 3644565 h 3644565"/>
              <a:gd name="connsiteX6" fmla="*/ 53398 w 9446317"/>
              <a:gd name="connsiteY6" fmla="*/ 3359794 h 3644565"/>
              <a:gd name="connsiteX7" fmla="*/ 0 w 9446317"/>
              <a:gd name="connsiteY7" fmla="*/ 3261416 h 3644565"/>
              <a:gd name="connsiteX8" fmla="*/ 34298 w 9446317"/>
              <a:gd name="connsiteY8" fmla="*/ 3302986 h 3644565"/>
              <a:gd name="connsiteX9" fmla="*/ 491017 w 9446317"/>
              <a:gd name="connsiteY9" fmla="*/ 3492165 h 3644565"/>
              <a:gd name="connsiteX10" fmla="*/ 8702448 w 9446317"/>
              <a:gd name="connsiteY10" fmla="*/ 3492165 h 3644565"/>
              <a:gd name="connsiteX11" fmla="*/ 9348347 w 9446317"/>
              <a:gd name="connsiteY11" fmla="*/ 2846266 h 3644565"/>
              <a:gd name="connsiteX12" fmla="*/ 9348347 w 9446317"/>
              <a:gd name="connsiteY12" fmla="*/ 262750 h 3644565"/>
              <a:gd name="connsiteX13" fmla="*/ 9297589 w 9446317"/>
              <a:gd name="connsiteY13" fmla="*/ 11337 h 3644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446317" h="3644565">
                <a:moveTo>
                  <a:pt x="9291435" y="0"/>
                </a:moveTo>
                <a:lnTo>
                  <a:pt x="9336008" y="54022"/>
                </a:lnTo>
                <a:cubicBezTo>
                  <a:pt x="9405651" y="157108"/>
                  <a:pt x="9446317" y="281380"/>
                  <a:pt x="9446317" y="415150"/>
                </a:cubicBezTo>
                <a:lnTo>
                  <a:pt x="9446317" y="2998666"/>
                </a:lnTo>
                <a:cubicBezTo>
                  <a:pt x="9446317" y="3355386"/>
                  <a:pt x="9157138" y="3644565"/>
                  <a:pt x="8800418" y="3644565"/>
                </a:cubicBezTo>
                <a:lnTo>
                  <a:pt x="588987" y="3644565"/>
                </a:lnTo>
                <a:cubicBezTo>
                  <a:pt x="366037" y="3644565"/>
                  <a:pt x="169470" y="3531605"/>
                  <a:pt x="53398" y="3359794"/>
                </a:cubicBezTo>
                <a:lnTo>
                  <a:pt x="0" y="3261416"/>
                </a:lnTo>
                <a:lnTo>
                  <a:pt x="34298" y="3302986"/>
                </a:lnTo>
                <a:cubicBezTo>
                  <a:pt x="151182" y="3419870"/>
                  <a:pt x="312657" y="3492165"/>
                  <a:pt x="491017" y="3492165"/>
                </a:cubicBezTo>
                <a:lnTo>
                  <a:pt x="8702448" y="3492165"/>
                </a:lnTo>
                <a:cubicBezTo>
                  <a:pt x="9059168" y="3492165"/>
                  <a:pt x="9348347" y="3202986"/>
                  <a:pt x="9348347" y="2846266"/>
                </a:cubicBezTo>
                <a:lnTo>
                  <a:pt x="9348347" y="262750"/>
                </a:lnTo>
                <a:cubicBezTo>
                  <a:pt x="9348347" y="173570"/>
                  <a:pt x="9330273" y="88611"/>
                  <a:pt x="9297589" y="11337"/>
                </a:cubicBezTo>
                <a:close/>
              </a:path>
            </a:pathLst>
          </a:custGeom>
          <a:solidFill>
            <a:srgbClr val="FC1839">
              <a:alpha val="59000"/>
            </a:srgbClr>
          </a:solidFill>
          <a:ln>
            <a:solidFill>
              <a:srgbClr val="FC1839"/>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ea typeface="字魂59号-创粗黑"/>
              <a:cs typeface="+mn-cs"/>
            </a:endParaRPr>
          </a:p>
        </p:txBody>
      </p:sp>
      <p:sp>
        <p:nvSpPr>
          <p:cNvPr id="11" name="TextBox 10">
            <a:extLst>
              <a:ext uri="{FF2B5EF4-FFF2-40B4-BE49-F238E27FC236}">
                <a16:creationId xmlns:a16="http://schemas.microsoft.com/office/drawing/2014/main" id="{845B45AE-26F5-0964-DC38-C78599083AA0}"/>
              </a:ext>
            </a:extLst>
          </p:cNvPr>
          <p:cNvSpPr txBox="1"/>
          <p:nvPr/>
        </p:nvSpPr>
        <p:spPr>
          <a:xfrm>
            <a:off x="1228725" y="442294"/>
            <a:ext cx="9658350"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rPr>
              <a:t>Phương</a:t>
            </a:r>
            <a:r>
              <a:rPr kumimoji="0" lang="en-US" sz="4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rPr>
              <a:t> </a:t>
            </a:r>
            <a:r>
              <a:rPr kumimoji="0" lang="en-US" sz="44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rPr>
              <a:t>hướng</a:t>
            </a:r>
            <a:r>
              <a:rPr kumimoji="0" lang="en-US" sz="4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rPr>
              <a:t> </a:t>
            </a:r>
            <a:r>
              <a:rPr kumimoji="0" lang="en-US" sz="44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rPr>
              <a:t>hoạt</a:t>
            </a:r>
            <a:r>
              <a:rPr kumimoji="0" lang="en-US" sz="4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rPr>
              <a:t> </a:t>
            </a:r>
            <a:r>
              <a:rPr kumimoji="0" lang="en-US" sz="44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rPr>
              <a:t>động</a:t>
            </a:r>
            <a:r>
              <a:rPr kumimoji="0" lang="en-US" sz="4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rPr>
              <a:t> </a:t>
            </a:r>
            <a:r>
              <a:rPr kumimoji="0" lang="en-US" sz="44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rPr>
              <a:t>Tuần</a:t>
            </a:r>
            <a:r>
              <a:rPr kumimoji="0" lang="en-US" sz="4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rPr>
              <a:t> 20 …</a:t>
            </a:r>
          </a:p>
        </p:txBody>
      </p:sp>
      <p:sp>
        <p:nvSpPr>
          <p:cNvPr id="14" name="Rectangle: Rounded Corners 13">
            <a:extLst>
              <a:ext uri="{FF2B5EF4-FFF2-40B4-BE49-F238E27FC236}">
                <a16:creationId xmlns:a16="http://schemas.microsoft.com/office/drawing/2014/main" id="{2CAFECE6-458D-C233-F462-7E3A1578A1AF}"/>
              </a:ext>
            </a:extLst>
          </p:cNvPr>
          <p:cNvSpPr/>
          <p:nvPr/>
        </p:nvSpPr>
        <p:spPr>
          <a:xfrm>
            <a:off x="1482940" y="1251857"/>
            <a:ext cx="9446317" cy="3884047"/>
          </a:xfrm>
          <a:prstGeom prst="roundRect">
            <a:avLst/>
          </a:prstGeom>
          <a:noFill/>
          <a:ln w="57150">
            <a:solidFill>
              <a:srgbClr val="FC183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ea typeface="字魂59号-创粗黑"/>
              <a:cs typeface="+mn-cs"/>
            </a:endParaRPr>
          </a:p>
        </p:txBody>
      </p:sp>
      <p:sp>
        <p:nvSpPr>
          <p:cNvPr id="5" name="TextBox 4">
            <a:extLst>
              <a:ext uri="{FF2B5EF4-FFF2-40B4-BE49-F238E27FC236}">
                <a16:creationId xmlns:a16="http://schemas.microsoft.com/office/drawing/2014/main" id="{C9DC4481-D952-47A3-B7F0-03A2A97D58E2}"/>
              </a:ext>
            </a:extLst>
          </p:cNvPr>
          <p:cNvSpPr txBox="1"/>
          <p:nvPr/>
        </p:nvSpPr>
        <p:spPr>
          <a:xfrm>
            <a:off x="3214149" y="1609782"/>
            <a:ext cx="9350029" cy="754694"/>
          </a:xfrm>
          <a:prstGeom prst="rect">
            <a:avLst/>
          </a:prstGeom>
          <a:noFill/>
        </p:spPr>
        <p:txBody>
          <a:bodyPr wrap="square" rtlCol="0">
            <a:spAutoFit/>
          </a:bodyPr>
          <a:lstStyle/>
          <a:p>
            <a:pPr algn="just">
              <a:lnSpc>
                <a:spcPct val="150000"/>
              </a:lnSpc>
            </a:pPr>
            <a:r>
              <a:rPr lang="en-US" sz="3200" dirty="0">
                <a:latin typeface="Calibri" panose="020F0502020204030204" pitchFamily="34" charset="0"/>
                <a:cs typeface="Calibri" panose="020F0502020204030204" pitchFamily="34" charset="0"/>
              </a:rPr>
              <a:t>GV ĐIỀN VÀO ĐÂY</a:t>
            </a:r>
          </a:p>
        </p:txBody>
      </p:sp>
      <p:pic>
        <p:nvPicPr>
          <p:cNvPr id="6" name="Picture 5">
            <a:extLst>
              <a:ext uri="{FF2B5EF4-FFF2-40B4-BE49-F238E27FC236}">
                <a16:creationId xmlns:a16="http://schemas.microsoft.com/office/drawing/2014/main" id="{795CAC40-3D00-49F9-9CD0-5832EF9C8C89}"/>
              </a:ext>
            </a:extLst>
          </p:cNvPr>
          <p:cNvPicPr>
            <a:picLocks noChangeAspect="1"/>
          </p:cNvPicPr>
          <p:nvPr/>
        </p:nvPicPr>
        <p:blipFill>
          <a:blip r:embed="rId4"/>
          <a:stretch>
            <a:fillRect/>
          </a:stretch>
        </p:blipFill>
        <p:spPr>
          <a:xfrm rot="737208" flipH="1">
            <a:off x="2022035" y="1527131"/>
            <a:ext cx="919996" cy="91999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Effect transition="in" filter="wipe(left)">
                                      <p:cBhvr>
                                        <p:cTn id="11"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5000" b="-5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F29E558-19A0-735E-CB03-2A94C25E16AF}"/>
              </a:ext>
            </a:extLst>
          </p:cNvPr>
          <p:cNvSpPr txBox="1"/>
          <p:nvPr/>
        </p:nvSpPr>
        <p:spPr>
          <a:xfrm>
            <a:off x="523875" y="1469462"/>
            <a:ext cx="7818268" cy="76944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rPr>
              <a:t>Chúc</a:t>
            </a:r>
            <a:r>
              <a:rPr kumimoji="0" lang="en-US" sz="4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rPr>
              <a:t> </a:t>
            </a:r>
            <a:r>
              <a:rPr kumimoji="0" lang="en-US" sz="44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rPr>
              <a:t>mừng</a:t>
            </a:r>
            <a:r>
              <a:rPr kumimoji="0" lang="en-US" sz="4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rPr>
              <a:t> </a:t>
            </a:r>
            <a:r>
              <a:rPr kumimoji="0" lang="en-US" sz="44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rPr>
              <a:t>sinh</a:t>
            </a:r>
            <a:r>
              <a:rPr kumimoji="0" lang="en-US" sz="4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rPr>
              <a:t> </a:t>
            </a:r>
            <a:r>
              <a:rPr kumimoji="0" lang="en-US" sz="44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rPr>
              <a:t>nhật</a:t>
            </a:r>
            <a:r>
              <a:rPr kumimoji="0" lang="en-US" sz="4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rPr>
              <a:t> </a:t>
            </a:r>
            <a:r>
              <a:rPr kumimoji="0" lang="en-US" sz="44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rPr>
              <a:t>Tháng</a:t>
            </a:r>
            <a:r>
              <a:rPr kumimoji="0" lang="en-US" sz="4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rPr>
              <a:t>…</a:t>
            </a:r>
          </a:p>
        </p:txBody>
      </p:sp>
      <p:sp>
        <p:nvSpPr>
          <p:cNvPr id="6" name="Rectangle: Rounded Corners 5">
            <a:extLst>
              <a:ext uri="{FF2B5EF4-FFF2-40B4-BE49-F238E27FC236}">
                <a16:creationId xmlns:a16="http://schemas.microsoft.com/office/drawing/2014/main" id="{3AC3CCA5-6DB1-2B44-923C-5032ABC40001}"/>
              </a:ext>
            </a:extLst>
          </p:cNvPr>
          <p:cNvSpPr/>
          <p:nvPr/>
        </p:nvSpPr>
        <p:spPr>
          <a:xfrm>
            <a:off x="849086" y="2266184"/>
            <a:ext cx="7493056" cy="2738182"/>
          </a:xfrm>
          <a:prstGeom prst="roundRect">
            <a:avLst/>
          </a:prstGeom>
          <a:noFill/>
          <a:ln w="57150">
            <a:solidFill>
              <a:srgbClr val="F98F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ea typeface="字魂59号-创粗黑"/>
              <a:cs typeface="+mn-cs"/>
            </a:endParaRPr>
          </a:p>
        </p:txBody>
      </p:sp>
      <p:pic>
        <p:nvPicPr>
          <p:cNvPr id="2050" name="Picture 2" descr="Cartoon Birthday Cake Wallpapers - Top Free Cartoon Birthday Cake  Backgrounds - WallpaperAccess">
            <a:extLst>
              <a:ext uri="{FF2B5EF4-FFF2-40B4-BE49-F238E27FC236}">
                <a16:creationId xmlns:a16="http://schemas.microsoft.com/office/drawing/2014/main" id="{B3C38EB9-889F-3FBA-9A05-61046586B43C}"/>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6500" b="90000" l="10000" r="90000">
                        <a14:foregroundMark x1="41367" y1="10313" x2="41367" y2="10313"/>
                        <a14:foregroundMark x1="41055" y1="10313" x2="41055" y2="10313"/>
                        <a14:foregroundMark x1="41289" y1="17125" x2="41289" y2="17125"/>
                        <a14:foregroundMark x1="41758" y1="14750" x2="41758" y2="14750"/>
                        <a14:foregroundMark x1="41758" y1="12687" x2="41758" y2="12687"/>
                        <a14:foregroundMark x1="41289" y1="14125" x2="41289" y2="14125"/>
                        <a14:foregroundMark x1="43750" y1="9813" x2="43750" y2="9813"/>
                        <a14:foregroundMark x1="45742" y1="7750" x2="45742" y2="7750"/>
                        <a14:foregroundMark x1="51875" y1="7938" x2="51875" y2="7938"/>
                        <a14:foregroundMark x1="51992" y1="13313" x2="51992" y2="13313"/>
                        <a14:foregroundMark x1="51992" y1="13313" x2="51289" y2="16688"/>
                        <a14:foregroundMark x1="52578" y1="6813" x2="52578" y2="6813"/>
                        <a14:foregroundMark x1="45742" y1="6500" x2="45742" y2="6500"/>
                        <a14:foregroundMark x1="22813" y1="81875" x2="22813" y2="84625"/>
                      </a14:backgroundRemoval>
                    </a14:imgEffect>
                  </a14:imgLayer>
                </a14:imgProps>
              </a:ext>
              <a:ext uri="{28A0092B-C50C-407E-A947-70E740481C1C}">
                <a14:useLocalDpi xmlns:a14="http://schemas.microsoft.com/office/drawing/2010/main" val="0"/>
              </a:ext>
            </a:extLst>
          </a:blip>
          <a:srcRect/>
          <a:stretch>
            <a:fillRect/>
          </a:stretch>
        </p:blipFill>
        <p:spPr bwMode="auto">
          <a:xfrm>
            <a:off x="-870856" y="3866809"/>
            <a:ext cx="4931228" cy="308201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purple teddy bear cartoon symbol Stock Vector Image &amp; Art - Alamy">
            <a:extLst>
              <a:ext uri="{FF2B5EF4-FFF2-40B4-BE49-F238E27FC236}">
                <a16:creationId xmlns:a16="http://schemas.microsoft.com/office/drawing/2014/main" id="{30382451-E7E7-3118-62DB-F20A83A0B3F7}"/>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6852" b="90185" l="10000" r="90000">
                        <a14:foregroundMark x1="44231" y1="10370" x2="44231" y2="10370"/>
                        <a14:foregroundMark x1="44423" y1="7222" x2="44423" y2="7222"/>
                        <a14:foregroundMark x1="47308" y1="86111" x2="47308" y2="86111"/>
                        <a14:foregroundMark x1="46731" y1="90185" x2="46731" y2="90185"/>
                      </a14:backgroundRemoval>
                    </a14:imgEffect>
                  </a14:imgLayer>
                </a14:imgProps>
              </a:ext>
              <a:ext uri="{28A0092B-C50C-407E-A947-70E740481C1C}">
                <a14:useLocalDpi xmlns:a14="http://schemas.microsoft.com/office/drawing/2010/main" val="0"/>
              </a:ext>
            </a:extLst>
          </a:blip>
          <a:srcRect b="5344"/>
          <a:stretch/>
        </p:blipFill>
        <p:spPr bwMode="auto">
          <a:xfrm rot="820571" flipH="1">
            <a:off x="8240938" y="3419133"/>
            <a:ext cx="3488418" cy="34290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hristmas present, creative christmas book, christmas, christmas gift png |  PNGWing">
            <a:extLst>
              <a:ext uri="{FF2B5EF4-FFF2-40B4-BE49-F238E27FC236}">
                <a16:creationId xmlns:a16="http://schemas.microsoft.com/office/drawing/2014/main" id="{0B5D6892-F6BA-B445-D232-D97AC79231F7}"/>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3628" b="97461" l="7935" r="93370">
                        <a14:foregroundMark x1="50109" y1="6046" x2="50326" y2="8585"/>
                        <a14:foregroundMark x1="59022" y1="3869" x2="59022" y2="3869"/>
                        <a14:foregroundMark x1="92935" y1="35429" x2="92935" y2="35429"/>
                        <a14:foregroundMark x1="77500" y1="39420" x2="74022" y2="51632"/>
                        <a14:foregroundMark x1="59022" y1="36155" x2="59891" y2="42080"/>
                        <a14:foregroundMark x1="75217" y1="49577" x2="80000" y2="54776"/>
                        <a14:foregroundMark x1="93261" y1="51149" x2="93261" y2="51149"/>
                        <a14:foregroundMark x1="93043" y1="35429" x2="93043" y2="35429"/>
                        <a14:foregroundMark x1="93478" y1="35913" x2="93478" y2="35913"/>
                        <a14:foregroundMark x1="50000" y1="51391" x2="55109" y2="58283"/>
                        <a14:foregroundMark x1="8152" y1="46796" x2="8152" y2="46796"/>
                        <a14:foregroundMark x1="42609" y1="92503" x2="42609" y2="92503"/>
                        <a14:foregroundMark x1="68696" y1="94438" x2="68696" y2="94438"/>
                        <a14:foregroundMark x1="44022" y1="95042" x2="44022" y2="95042"/>
                        <a14:foregroundMark x1="68370" y1="97461" x2="68370" y2="97461"/>
                        <a14:foregroundMark x1="80652" y1="21282" x2="80652" y2="21282"/>
                      </a14:backgroundRemoval>
                    </a14:imgEffect>
                  </a14:imgLayer>
                </a14:imgProps>
              </a:ext>
              <a:ext uri="{28A0092B-C50C-407E-A947-70E740481C1C}">
                <a14:useLocalDpi xmlns:a14="http://schemas.microsoft.com/office/drawing/2010/main" val="0"/>
              </a:ext>
            </a:extLst>
          </a:blip>
          <a:srcRect/>
          <a:stretch>
            <a:fillRect/>
          </a:stretch>
        </p:blipFill>
        <p:spPr bwMode="auto">
          <a:xfrm>
            <a:off x="5895703" y="3984602"/>
            <a:ext cx="3166654" cy="2846431"/>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ình ảnh Trái Tim Và Máy Bay Giấy PNG , Máy Bay Giấy, Tim, Yêu Và Quý PNG  và Vector với nền trong suốt để tải xuống miễn phí">
            <a:extLst>
              <a:ext uri="{FF2B5EF4-FFF2-40B4-BE49-F238E27FC236}">
                <a16:creationId xmlns:a16="http://schemas.microsoft.com/office/drawing/2014/main" id="{52E27AFA-36FB-635D-EDCA-0191993B1AA2}"/>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10000" b="90000" l="10000" r="91146">
                        <a14:foregroundMark x1="91146" y1="11250" x2="91146" y2="11250"/>
                        <a14:foregroundMark x1="60625" y1="59219" x2="60625" y2="59219"/>
                        <a14:foregroundMark x1="37396" y1="67344" x2="37396" y2="67344"/>
                        <a14:foregroundMark x1="12188" y1="75938" x2="12188" y2="75938"/>
                        <a14:foregroundMark x1="45104" y1="59531" x2="45104" y2="59531"/>
                        <a14:foregroundMark x1="49896" y1="52812" x2="49896" y2="52812"/>
                        <a14:foregroundMark x1="47292" y1="50313" x2="47292" y2="50313"/>
                        <a14:foregroundMark x1="47188" y1="54531" x2="47188" y2="54531"/>
                        <a14:foregroundMark x1="12708" y1="85781" x2="12708" y2="85781"/>
                        <a14:backgroundMark x1="48438" y1="52656" x2="48438" y2="52656"/>
                        <a14:backgroundMark x1="14688" y1="86094" x2="14688" y2="86094"/>
                      </a14:backgroundRemoval>
                    </a14:imgEffect>
                  </a14:imgLayer>
                </a14:imgProps>
              </a:ext>
              <a:ext uri="{28A0092B-C50C-407E-A947-70E740481C1C}">
                <a14:useLocalDpi xmlns:a14="http://schemas.microsoft.com/office/drawing/2010/main" val="0"/>
              </a:ext>
            </a:extLst>
          </a:blip>
          <a:srcRect t="33426" r="35481"/>
          <a:stretch/>
        </p:blipFill>
        <p:spPr bwMode="auto">
          <a:xfrm rot="1376686">
            <a:off x="7328425" y="-933208"/>
            <a:ext cx="3991011" cy="274544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027ED022-C239-45EB-8D8D-D409367DED50}"/>
              </a:ext>
            </a:extLst>
          </p:cNvPr>
          <p:cNvSpPr txBox="1"/>
          <p:nvPr/>
        </p:nvSpPr>
        <p:spPr>
          <a:xfrm>
            <a:off x="1276350" y="2552700"/>
            <a:ext cx="4229100" cy="369332"/>
          </a:xfrm>
          <a:prstGeom prst="rect">
            <a:avLst/>
          </a:prstGeom>
          <a:noFill/>
        </p:spPr>
        <p:txBody>
          <a:bodyPr wrap="square" rtlCol="0">
            <a:spAutoFit/>
          </a:bodyPr>
          <a:lstStyle/>
          <a:p>
            <a:r>
              <a:rPr lang="en-US" dirty="0" err="1">
                <a:latin typeface="Cambria" panose="02040503050406030204" pitchFamily="18" charset="0"/>
                <a:ea typeface="Cambria" panose="02040503050406030204" pitchFamily="18" charset="0"/>
              </a:rPr>
              <a:t>Bạn</a:t>
            </a:r>
            <a:r>
              <a:rPr lang="en-US" dirty="0">
                <a:latin typeface="Cambria" panose="02040503050406030204" pitchFamily="18" charset="0"/>
                <a:ea typeface="Cambria" panose="02040503050406030204" pitchFamily="18" charset="0"/>
              </a:rPr>
              <a:t>:……</a:t>
            </a:r>
          </a:p>
        </p:txBody>
      </p:sp>
    </p:spTree>
    <p:extLst>
      <p:ext uri="{BB962C8B-B14F-4D97-AF65-F5344CB8AC3E}">
        <p14:creationId xmlns:p14="http://schemas.microsoft.com/office/powerpoint/2010/main" val="218871643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39000" b="-39000"/>
          </a:stretch>
        </a:blipFill>
        <a:effectLst/>
      </p:bgPr>
    </p:bg>
    <p:spTree>
      <p:nvGrpSpPr>
        <p:cNvPr id="1" name=""/>
        <p:cNvGrpSpPr/>
        <p:nvPr/>
      </p:nvGrpSpPr>
      <p:grpSpPr>
        <a:xfrm>
          <a:off x="0" y="0"/>
          <a:ext cx="0" cy="0"/>
          <a:chOff x="0" y="0"/>
          <a:chExt cx="0" cy="0"/>
        </a:xfrm>
      </p:grpSpPr>
      <p:pic>
        <p:nvPicPr>
          <p:cNvPr id="1028" name="Picture 4" descr="Bright funny kids holding blank banner for your text. Download a Free  Preview or High Quality Adobe Illustrator Ai, EPS, PDF and… | Blank banner,  Kids, Kids clipart">
            <a:extLst>
              <a:ext uri="{FF2B5EF4-FFF2-40B4-BE49-F238E27FC236}">
                <a16:creationId xmlns:a16="http://schemas.microsoft.com/office/drawing/2014/main" id="{BD20188C-9DDB-1958-92F8-6B509C05C10C}"/>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8590" b="78077" l="4700" r="96400">
                        <a14:foregroundMark x1="7100" y1="43846" x2="7100" y2="43846"/>
                        <a14:foregroundMark x1="4700" y1="49872" x2="4700" y2="49872"/>
                        <a14:foregroundMark x1="13200" y1="66410" x2="13200" y2="66410"/>
                        <a14:foregroundMark x1="91884" y1="54687" x2="92423" y2="57165"/>
                        <a14:foregroundMark x1="89500" y1="43718" x2="91203" y2="51554"/>
                        <a14:foregroundMark x1="86500" y1="62949" x2="87600" y2="69103"/>
                        <a14:foregroundMark x1="95900" y1="53590" x2="96400" y2="53718"/>
                        <a14:foregroundMark x1="56500" y1="39744" x2="58600" y2="53590"/>
                        <a14:foregroundMark x1="52100" y1="43205" x2="55800" y2="57692"/>
                        <a14:foregroundMark x1="44500" y1="37436" x2="41600" y2="47564"/>
                        <a14:foregroundMark x1="19474" y1="44487" x2="19500" y2="44744"/>
                        <a14:foregroundMark x1="18700" y1="36795" x2="19474" y2="44487"/>
                        <a14:foregroundMark x1="18700" y1="53077" x2="19600" y2="60641"/>
                        <a14:foregroundMark x1="19600" y1="60641" x2="24200" y2="69744"/>
                        <a14:foregroundMark x1="24200" y1="69744" x2="72600" y2="75641"/>
                        <a14:foregroundMark x1="72600" y1="75641" x2="77800" y2="64872"/>
                        <a14:foregroundMark x1="77800" y1="64872" x2="77900" y2="44359"/>
                        <a14:foregroundMark x1="77900" y1="44359" x2="54400" y2="41923"/>
                        <a14:foregroundMark x1="54400" y1="41923" x2="36000" y2="46410"/>
                        <a14:foregroundMark x1="36000" y1="46410" x2="29900" y2="39359"/>
                        <a14:foregroundMark x1="29900" y1="39359" x2="19800" y2="50256"/>
                        <a14:foregroundMark x1="19473" y1="52564" x2="19200" y2="54487"/>
                        <a14:foregroundMark x1="19800" y1="50256" x2="19473" y2="52564"/>
                        <a14:backgroundMark x1="30000" y1="24487" x2="30700" y2="26923"/>
                        <a14:backgroundMark x1="45000" y1="24487" x2="45200" y2="28333"/>
                        <a14:backgroundMark x1="31900" y1="31154" x2="32100" y2="32692"/>
                        <a14:backgroundMark x1="57300" y1="24487" x2="57300" y2="24487"/>
                        <a14:backgroundMark x1="59500" y1="30513" x2="59400" y2="31538"/>
                        <a14:backgroundMark x1="57200" y1="30256" x2="58100" y2="32821"/>
                        <a14:backgroundMark x1="68300" y1="28846" x2="70000" y2="32308"/>
                        <a14:backgroundMark x1="72000" y1="25513" x2="73100" y2="27179"/>
                        <a14:backgroundMark x1="16000" y1="59615" x2="16000" y2="59615"/>
                        <a14:backgroundMark x1="91300" y1="52949" x2="91500" y2="53718"/>
                        <a14:backgroundMark x1="91000" y1="53077" x2="91900" y2="53333"/>
                        <a14:backgroundMark x1="91200" y1="52436" x2="92200" y2="53462"/>
                        <a14:backgroundMark x1="91500" y1="52308" x2="91200" y2="52308"/>
                        <a14:backgroundMark x1="91900" y1="53846" x2="91500" y2="54231"/>
                        <a14:backgroundMark x1="91200" y1="51923" x2="91100" y2="51923"/>
                        <a14:backgroundMark x1="91400" y1="52179" x2="92200" y2="51923"/>
                        <a14:backgroundMark x1="91100" y1="51795" x2="91900" y2="51538"/>
                        <a14:backgroundMark x1="92600" y1="58205" x2="91600" y2="59359"/>
                        <a14:backgroundMark x1="92400" y1="58333" x2="93200" y2="58205"/>
                        <a14:backgroundMark x1="92100" y1="57949" x2="93000" y2="57564"/>
                        <a14:backgroundMark x1="41700" y1="29615" x2="43100" y2="32436"/>
                        <a14:backgroundMark x1="18400" y1="44487" x2="18400" y2="44487"/>
                        <a14:backgroundMark x1="17400" y1="52564" x2="17400" y2="52564"/>
                      </a14:backgroundRemoval>
                    </a14:imgEffect>
                  </a14:imgLayer>
                </a14:imgProps>
              </a:ext>
              <a:ext uri="{28A0092B-C50C-407E-A947-70E740481C1C}">
                <a14:useLocalDpi xmlns:a14="http://schemas.microsoft.com/office/drawing/2010/main" val="0"/>
              </a:ext>
            </a:extLst>
          </a:blip>
          <a:srcRect b="12853"/>
          <a:stretch/>
        </p:blipFill>
        <p:spPr bwMode="auto">
          <a:xfrm>
            <a:off x="-92459" y="-859970"/>
            <a:ext cx="12376918" cy="8413943"/>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D9D66D5A-A683-E4B4-7DA3-F94D67C82F9D}"/>
              </a:ext>
            </a:extLst>
          </p:cNvPr>
          <p:cNvSpPr txBox="1"/>
          <p:nvPr/>
        </p:nvSpPr>
        <p:spPr>
          <a:xfrm>
            <a:off x="2979964" y="4278735"/>
            <a:ext cx="6662057" cy="92333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rPr>
              <a:t>MUA SẮM TIẾT KIỆM</a:t>
            </a:r>
          </a:p>
        </p:txBody>
      </p:sp>
      <p:sp>
        <p:nvSpPr>
          <p:cNvPr id="2" name="TextBox 1">
            <a:extLst>
              <a:ext uri="{FF2B5EF4-FFF2-40B4-BE49-F238E27FC236}">
                <a16:creationId xmlns:a16="http://schemas.microsoft.com/office/drawing/2014/main" id="{240F961D-E0BF-DB8D-2332-D7E7370F9222}"/>
              </a:ext>
            </a:extLst>
          </p:cNvPr>
          <p:cNvSpPr txBox="1"/>
          <p:nvPr/>
        </p:nvSpPr>
        <p:spPr>
          <a:xfrm>
            <a:off x="4465114" y="3314208"/>
            <a:ext cx="4242788"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Chủ</a:t>
            </a:r>
            <a:r>
              <a:rPr kumimoji="0" lang="en-US" sz="44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44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đề</a:t>
            </a:r>
            <a:r>
              <a:rPr kumimoji="0" lang="en-US" sz="44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44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tuần</a:t>
            </a:r>
            <a:r>
              <a:rPr kumimoji="0" lang="en-US" sz="44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19</a:t>
            </a:r>
          </a:p>
        </p:txBody>
      </p:sp>
    </p:spTree>
    <p:extLst>
      <p:ext uri="{BB962C8B-B14F-4D97-AF65-F5344CB8AC3E}">
        <p14:creationId xmlns:p14="http://schemas.microsoft.com/office/powerpoint/2010/main" val="1520580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F547C48-5DA3-F8E7-F75C-8D080DB37D22}"/>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9508" b="99491" l="189" r="98019">
                        <a14:foregroundMark x1="27900" y1="71138" x2="21226" y2="66384"/>
                        <a14:foregroundMark x1="30283" y1="72835" x2="27900" y2="71138"/>
                        <a14:foregroundMark x1="24151" y1="62649" x2="22830" y2="73514"/>
                        <a14:foregroundMark x1="22830" y1="73514" x2="23208" y2="86078"/>
                        <a14:foregroundMark x1="23208" y1="86078" x2="23868" y2="88625"/>
                        <a14:foregroundMark x1="21792" y1="93888" x2="21604" y2="99491"/>
                        <a14:foregroundMark x1="6698" y1="73175" x2="10472" y2="78438"/>
                        <a14:foregroundMark x1="10472" y1="78438" x2="10472" y2="78608"/>
                        <a14:foregroundMark x1="7547" y1="71307" x2="10000" y2="69779"/>
                        <a14:foregroundMark x1="7830" y1="68421" x2="10000" y2="66553"/>
                        <a14:foregroundMark x1="4151" y1="81664" x2="6792" y2="89474"/>
                        <a14:foregroundMark x1="6792" y1="89474" x2="13113" y2="98132"/>
                        <a14:foregroundMark x1="13113" y1="98132" x2="18019" y2="98302"/>
                        <a14:foregroundMark x1="377" y1="77759" x2="4434" y2="97793"/>
                        <a14:foregroundMark x1="33962" y1="93888" x2="40189" y2="92869"/>
                        <a14:foregroundMark x1="40189" y1="92869" x2="48208" y2="93039"/>
                        <a14:foregroundMark x1="39245" y1="78098" x2="51604" y2="79457"/>
                        <a14:foregroundMark x1="40189" y1="60951" x2="40189" y2="60951"/>
                        <a14:foregroundMark x1="74623" y1="78268" x2="89151" y2="79966"/>
                        <a14:foregroundMark x1="87925" y1="65535" x2="89906" y2="88455"/>
                        <a14:foregroundMark x1="89906" y1="88455" x2="89906" y2="88455"/>
                        <a14:foregroundMark x1="84057" y1="65874" x2="90189" y2="64686"/>
                        <a14:foregroundMark x1="90755" y1="64346" x2="94811" y2="73684"/>
                        <a14:foregroundMark x1="95943" y1="70628" x2="94245" y2="85059"/>
                        <a14:foregroundMark x1="95566" y1="87097" x2="91415" y2="98981"/>
                        <a14:foregroundMark x1="98019" y1="90832" x2="98019" y2="90832"/>
                        <a14:foregroundMark x1="87736" y1="86927" x2="83868" y2="93209"/>
                        <a14:foregroundMark x1="83868" y1="93209" x2="84057" y2="93209"/>
                        <a14:foregroundMark x1="75943" y1="97623" x2="70283" y2="96265"/>
                        <a14:foregroundMark x1="77736" y1="83192" x2="79906" y2="96604"/>
                        <a14:foregroundMark x1="38113" y1="85399" x2="40283" y2="98132"/>
                        <a14:foregroundMark x1="47264" y1="89134" x2="50000" y2="95416"/>
                        <a14:foregroundMark x1="84151" y1="80815" x2="85000" y2="84211"/>
                        <a14:foregroundMark x1="87075" y1="51783" x2="85472" y2="53650"/>
                        <a14:backgroundMark x1="38585" y1="61800" x2="38585" y2="61800"/>
                        <a14:backgroundMark x1="38113" y1="64007" x2="38113" y2="64007"/>
                        <a14:backgroundMark x1="41226" y1="61121" x2="41226" y2="61121"/>
                        <a14:backgroundMark x1="73396" y1="60611" x2="73396" y2="60611"/>
                        <a14:backgroundMark x1="72453" y1="62649" x2="72453" y2="62649"/>
                        <a14:backgroundMark x1="71604" y1="62309" x2="72075" y2="63328"/>
                        <a14:backgroundMark x1="91415" y1="45671" x2="93208" y2="52971"/>
                        <a14:backgroundMark x1="98396" y1="61121" x2="98396" y2="61121"/>
                        <a14:backgroundMark x1="97642" y1="64007" x2="97642" y2="64007"/>
                        <a14:backgroundMark x1="27830" y1="71138" x2="27830" y2="71138"/>
                      </a14:backgroundRemoval>
                    </a14:imgEffect>
                  </a14:imgLayer>
                </a14:imgProps>
              </a:ext>
              <a:ext uri="{28A0092B-C50C-407E-A947-70E740481C1C}">
                <a14:useLocalDpi xmlns:a14="http://schemas.microsoft.com/office/drawing/2010/main" val="0"/>
              </a:ext>
            </a:extLst>
          </a:blip>
          <a:srcRect l="5085" t="3916"/>
          <a:stretch/>
        </p:blipFill>
        <p:spPr>
          <a:xfrm>
            <a:off x="0" y="0"/>
            <a:ext cx="12192000" cy="6858000"/>
          </a:xfrm>
          <a:prstGeom prst="rect">
            <a:avLst/>
          </a:prstGeom>
        </p:spPr>
      </p:pic>
      <p:sp>
        <p:nvSpPr>
          <p:cNvPr id="5" name="Rectangle: Rounded Corners 4">
            <a:extLst>
              <a:ext uri="{FF2B5EF4-FFF2-40B4-BE49-F238E27FC236}">
                <a16:creationId xmlns:a16="http://schemas.microsoft.com/office/drawing/2014/main" id="{F28DCD0F-C383-93C4-DA92-0F3C3B6A0F27}"/>
              </a:ext>
            </a:extLst>
          </p:cNvPr>
          <p:cNvSpPr/>
          <p:nvPr/>
        </p:nvSpPr>
        <p:spPr>
          <a:xfrm>
            <a:off x="643508" y="390009"/>
            <a:ext cx="10904984" cy="6077982"/>
          </a:xfrm>
          <a:prstGeom prst="roundRect">
            <a:avLst/>
          </a:prstGeom>
          <a:solidFill>
            <a:schemeClr val="lt1">
              <a:alpha val="80000"/>
            </a:schemeClr>
          </a:solidFill>
          <a:ln w="38100">
            <a:solidFill>
              <a:srgbClr val="F76B6C"/>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pitchFamily="34" charset="0"/>
              <a:ea typeface="字魂59号-创粗黑"/>
              <a:cs typeface="Calibri" panose="020F0502020204030204" pitchFamily="34" charset="0"/>
            </a:endParaRPr>
          </a:p>
        </p:txBody>
      </p:sp>
      <p:pic>
        <p:nvPicPr>
          <p:cNvPr id="6" name="Picture 5">
            <a:extLst>
              <a:ext uri="{FF2B5EF4-FFF2-40B4-BE49-F238E27FC236}">
                <a16:creationId xmlns:a16="http://schemas.microsoft.com/office/drawing/2014/main" id="{179D52EE-81B5-56EC-076A-0400F0DA4DC7}"/>
              </a:ext>
            </a:extLst>
          </p:cNvPr>
          <p:cNvPicPr>
            <a:picLocks noChangeAspect="1"/>
          </p:cNvPicPr>
          <p:nvPr/>
        </p:nvPicPr>
        <p:blipFill>
          <a:blip r:embed="rId5"/>
          <a:stretch>
            <a:fillRect/>
          </a:stretch>
        </p:blipFill>
        <p:spPr>
          <a:xfrm>
            <a:off x="9103333" y="-43046"/>
            <a:ext cx="2445159" cy="1110975"/>
          </a:xfrm>
          <a:prstGeom prst="rect">
            <a:avLst/>
          </a:prstGeom>
        </p:spPr>
      </p:pic>
      <p:sp>
        <p:nvSpPr>
          <p:cNvPr id="7" name="TextBox 6">
            <a:extLst>
              <a:ext uri="{FF2B5EF4-FFF2-40B4-BE49-F238E27FC236}">
                <a16:creationId xmlns:a16="http://schemas.microsoft.com/office/drawing/2014/main" id="{78042173-FE21-EDF8-7811-0606DDB927D3}"/>
              </a:ext>
            </a:extLst>
          </p:cNvPr>
          <p:cNvSpPr txBox="1"/>
          <p:nvPr/>
        </p:nvSpPr>
        <p:spPr>
          <a:xfrm flipH="1">
            <a:off x="4557932" y="447563"/>
            <a:ext cx="4820683"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FFC000">
                    <a:lumMod val="75000"/>
                  </a:srgbClr>
                </a:solidFill>
                <a:effectLst/>
                <a:uLnTx/>
                <a:uFillTx/>
                <a:latin typeface="Calibri" panose="020F0502020204030204" pitchFamily="34" charset="0"/>
                <a:ea typeface="字魂59号-创粗黑"/>
                <a:cs typeface="Calibri" panose="020F0502020204030204" pitchFamily="34" charset="0"/>
              </a:rPr>
              <a:t>Thảo</a:t>
            </a:r>
            <a:r>
              <a:rPr kumimoji="0" lang="en-US" sz="4000" b="1" i="0" u="none" strike="noStrike" kern="1200" cap="none" spc="0" normalizeH="0" baseline="0" noProof="0" dirty="0">
                <a:ln>
                  <a:noFill/>
                </a:ln>
                <a:solidFill>
                  <a:srgbClr val="FFC000">
                    <a:lumMod val="75000"/>
                  </a:srgbClr>
                </a:solidFill>
                <a:effectLst/>
                <a:uLnTx/>
                <a:uFillTx/>
                <a:latin typeface="Calibri" panose="020F0502020204030204" pitchFamily="34" charset="0"/>
                <a:ea typeface="字魂59号-创粗黑"/>
                <a:cs typeface="Calibri" panose="020F0502020204030204" pitchFamily="34" charset="0"/>
              </a:rPr>
              <a:t> </a:t>
            </a:r>
            <a:r>
              <a:rPr kumimoji="0" lang="en-US" sz="4000" b="1" i="0" u="none" strike="noStrike" kern="1200" cap="none" spc="0" normalizeH="0" baseline="0" noProof="0" dirty="0" err="1">
                <a:ln>
                  <a:noFill/>
                </a:ln>
                <a:solidFill>
                  <a:srgbClr val="FFC000">
                    <a:lumMod val="75000"/>
                  </a:srgbClr>
                </a:solidFill>
                <a:effectLst/>
                <a:uLnTx/>
                <a:uFillTx/>
                <a:latin typeface="Calibri" panose="020F0502020204030204" pitchFamily="34" charset="0"/>
                <a:ea typeface="字魂59号-创粗黑"/>
                <a:cs typeface="Calibri" panose="020F0502020204030204" pitchFamily="34" charset="0"/>
              </a:rPr>
              <a:t>luận</a:t>
            </a:r>
            <a:r>
              <a:rPr kumimoji="0" lang="en-US" sz="4000" b="1" i="0" u="none" strike="noStrike" kern="1200" cap="none" spc="0" normalizeH="0" baseline="0" noProof="0" dirty="0">
                <a:ln>
                  <a:noFill/>
                </a:ln>
                <a:solidFill>
                  <a:srgbClr val="FFC000">
                    <a:lumMod val="75000"/>
                  </a:srgbClr>
                </a:solidFill>
                <a:effectLst/>
                <a:uLnTx/>
                <a:uFillTx/>
                <a:latin typeface="Calibri" panose="020F0502020204030204" pitchFamily="34" charset="0"/>
                <a:ea typeface="字魂59号-创粗黑"/>
                <a:cs typeface="Calibri" panose="020F0502020204030204" pitchFamily="34" charset="0"/>
              </a:rPr>
              <a:t> </a:t>
            </a:r>
            <a:r>
              <a:rPr kumimoji="0" lang="en-US" sz="4000" b="1" i="0" u="none" strike="noStrike" kern="1200" cap="none" spc="0" normalizeH="0" baseline="0" noProof="0" dirty="0" err="1">
                <a:ln>
                  <a:noFill/>
                </a:ln>
                <a:solidFill>
                  <a:srgbClr val="FFC000">
                    <a:lumMod val="75000"/>
                  </a:srgbClr>
                </a:solidFill>
                <a:effectLst/>
                <a:uLnTx/>
                <a:uFillTx/>
                <a:latin typeface="Calibri" panose="020F0502020204030204" pitchFamily="34" charset="0"/>
                <a:ea typeface="字魂59号-创粗黑"/>
                <a:cs typeface="Calibri" panose="020F0502020204030204" pitchFamily="34" charset="0"/>
              </a:rPr>
              <a:t>nhóm</a:t>
            </a:r>
            <a:r>
              <a:rPr kumimoji="0" lang="en-US" sz="4000" b="1" i="0" u="none" strike="noStrike" kern="1200" cap="none" spc="0" normalizeH="0" baseline="0" noProof="0" dirty="0">
                <a:ln>
                  <a:noFill/>
                </a:ln>
                <a:solidFill>
                  <a:srgbClr val="FFC000">
                    <a:lumMod val="75000"/>
                  </a:srgbClr>
                </a:solidFill>
                <a:effectLst/>
                <a:uLnTx/>
                <a:uFillTx/>
                <a:latin typeface="Calibri" panose="020F0502020204030204" pitchFamily="34" charset="0"/>
                <a:ea typeface="字魂59号-创粗黑"/>
                <a:cs typeface="Calibri" panose="020F0502020204030204" pitchFamily="34" charset="0"/>
              </a:rPr>
              <a:t> </a:t>
            </a:r>
            <a:r>
              <a:rPr kumimoji="0" lang="en-US" sz="4000" b="1" i="0" u="none" strike="noStrike" kern="1200" cap="none" spc="0" normalizeH="0" baseline="0" noProof="0" dirty="0" err="1">
                <a:ln>
                  <a:noFill/>
                </a:ln>
                <a:solidFill>
                  <a:srgbClr val="FFC000">
                    <a:lumMod val="75000"/>
                  </a:srgbClr>
                </a:solidFill>
                <a:effectLst/>
                <a:uLnTx/>
                <a:uFillTx/>
                <a:latin typeface="Calibri" panose="020F0502020204030204" pitchFamily="34" charset="0"/>
                <a:ea typeface="字魂59号-创粗黑"/>
                <a:cs typeface="Calibri" panose="020F0502020204030204" pitchFamily="34" charset="0"/>
              </a:rPr>
              <a:t>bốn</a:t>
            </a:r>
            <a:endParaRPr kumimoji="0" lang="en-US" sz="4000" b="1" i="0" u="none" strike="noStrike" kern="1200" cap="none" spc="0" normalizeH="0" baseline="0" noProof="0" dirty="0">
              <a:ln>
                <a:noFill/>
              </a:ln>
              <a:solidFill>
                <a:srgbClr val="FFC000">
                  <a:lumMod val="75000"/>
                </a:srgbClr>
              </a:solidFill>
              <a:effectLst/>
              <a:uLnTx/>
              <a:uFillTx/>
              <a:latin typeface="Calibri" panose="020F0502020204030204" pitchFamily="34" charset="0"/>
              <a:ea typeface="字魂59号-创粗黑"/>
              <a:cs typeface="Calibri" panose="020F0502020204030204" pitchFamily="34" charset="0"/>
            </a:endParaRPr>
          </a:p>
        </p:txBody>
      </p:sp>
      <p:sp>
        <p:nvSpPr>
          <p:cNvPr id="8" name="TextBox 7">
            <a:extLst>
              <a:ext uri="{FF2B5EF4-FFF2-40B4-BE49-F238E27FC236}">
                <a16:creationId xmlns:a16="http://schemas.microsoft.com/office/drawing/2014/main" id="{C7258F32-BA71-8938-9FC6-9FE34C6D03A1}"/>
              </a:ext>
            </a:extLst>
          </p:cNvPr>
          <p:cNvSpPr txBox="1"/>
          <p:nvPr/>
        </p:nvSpPr>
        <p:spPr>
          <a:xfrm>
            <a:off x="1121228" y="1067929"/>
            <a:ext cx="9949542" cy="584775"/>
          </a:xfrm>
          <a:prstGeom prst="rect">
            <a:avLst/>
          </a:prstGeom>
          <a:noFill/>
        </p:spPr>
        <p:txBody>
          <a:bodyPr wrap="square" rtlCol="0">
            <a:spAutoFit/>
          </a:bodyPr>
          <a:lstStyle/>
          <a:p>
            <a:pPr marL="457200" lvl="0" indent="-457200" algn="just">
              <a:buFont typeface="Arial" panose="020B0604020202020204" pitchFamily="34" charset="0"/>
              <a:buChar char="•"/>
            </a:pPr>
            <a:r>
              <a:rPr lang="en-US" sz="3200" dirty="0">
                <a:solidFill>
                  <a:prstClr val="black"/>
                </a:solidFill>
                <a:latin typeface="Calibri" panose="020F0502020204030204" pitchFamily="34" charset="0"/>
                <a:cs typeface="Calibri" panose="020F0502020204030204" pitchFamily="34" charset="0"/>
              </a:rPr>
              <a:t>S</a:t>
            </a:r>
            <a:r>
              <a:rPr lang="vi-VN" sz="3200" dirty="0">
                <a:solidFill>
                  <a:prstClr val="black"/>
                </a:solidFill>
                <a:latin typeface="Calibri" panose="020F0502020204030204" pitchFamily="34" charset="0"/>
                <a:cs typeface="Calibri" panose="020F0502020204030204" pitchFamily="34" charset="0"/>
              </a:rPr>
              <a:t>ắm vai người con đưa ra phương án cho người thân:</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endParaRPr>
          </a:p>
        </p:txBody>
      </p:sp>
      <p:pic>
        <p:nvPicPr>
          <p:cNvPr id="10" name="Picture 9">
            <a:extLst>
              <a:ext uri="{FF2B5EF4-FFF2-40B4-BE49-F238E27FC236}">
                <a16:creationId xmlns:a16="http://schemas.microsoft.com/office/drawing/2014/main" id="{BDD5AAE1-43EB-48C0-AB3A-10CDD84D773B}"/>
              </a:ext>
            </a:extLst>
          </p:cNvPr>
          <p:cNvPicPr>
            <a:picLocks noChangeAspect="1"/>
          </p:cNvPicPr>
          <p:nvPr/>
        </p:nvPicPr>
        <p:blipFill>
          <a:blip r:embed="rId6"/>
          <a:stretch>
            <a:fillRect/>
          </a:stretch>
        </p:blipFill>
        <p:spPr>
          <a:xfrm>
            <a:off x="2390775" y="1710089"/>
            <a:ext cx="7243762" cy="465737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38603011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70000">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14:bounceEnd="70000">
                                          <p:cBhvr additive="base">
                                            <p:cTn id="7" dur="750" fill="hold"/>
                                            <p:tgtEl>
                                              <p:spTgt spid="6"/>
                                            </p:tgtEl>
                                            <p:attrNameLst>
                                              <p:attrName>ppt_x</p:attrName>
                                            </p:attrNameLst>
                                          </p:cBhvr>
                                          <p:tavLst>
                                            <p:tav tm="0">
                                              <p:val>
                                                <p:strVal val="#ppt_x"/>
                                              </p:val>
                                            </p:tav>
                                            <p:tav tm="100000">
                                              <p:val>
                                                <p:strVal val="#ppt_x"/>
                                              </p:val>
                                            </p:tav>
                                          </p:tavLst>
                                        </p:anim>
                                        <p:anim calcmode="lin" valueType="num" p14:bounceEnd="70000">
                                          <p:cBhvr additive="base">
                                            <p:cTn id="8" dur="750" fill="hold"/>
                                            <p:tgtEl>
                                              <p:spTgt spid="6"/>
                                            </p:tgtEl>
                                            <p:attrNameLst>
                                              <p:attrName>ppt_y</p:attrName>
                                            </p:attrNameLst>
                                          </p:cBhvr>
                                          <p:tavLst>
                                            <p:tav tm="0">
                                              <p:val>
                                                <p:strVal val="1+#ppt_h/2"/>
                                              </p:val>
                                            </p:tav>
                                            <p:tav tm="100000">
                                              <p:val>
                                                <p:strVal val="#ppt_y"/>
                                              </p:val>
                                            </p:tav>
                                          </p:tavLst>
                                        </p:anim>
                                      </p:childTnLst>
                                    </p:cTn>
                                  </p:par>
                                  <p:par>
                                    <p:cTn id="9" presetID="42"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000"/>
                                            <p:tgtEl>
                                              <p:spTgt spid="7"/>
                                            </p:tgtEl>
                                          </p:cBhvr>
                                        </p:animEffect>
                                        <p:anim calcmode="lin" valueType="num">
                                          <p:cBhvr>
                                            <p:cTn id="12" dur="1000" fill="hold"/>
                                            <p:tgtEl>
                                              <p:spTgt spid="7"/>
                                            </p:tgtEl>
                                            <p:attrNameLst>
                                              <p:attrName>ppt_x</p:attrName>
                                            </p:attrNameLst>
                                          </p:cBhvr>
                                          <p:tavLst>
                                            <p:tav tm="0">
                                              <p:val>
                                                <p:strVal val="#ppt_x"/>
                                              </p:val>
                                            </p:tav>
                                            <p:tav tm="100000">
                                              <p:val>
                                                <p:strVal val="#ppt_x"/>
                                              </p:val>
                                            </p:tav>
                                          </p:tavLst>
                                        </p:anim>
                                        <p:anim calcmode="lin" valueType="num">
                                          <p:cBhvr>
                                            <p:cTn id="1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down)">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barn(inVertical)">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750" fill="hold"/>
                                            <p:tgtEl>
                                              <p:spTgt spid="6"/>
                                            </p:tgtEl>
                                            <p:attrNameLst>
                                              <p:attrName>ppt_x</p:attrName>
                                            </p:attrNameLst>
                                          </p:cBhvr>
                                          <p:tavLst>
                                            <p:tav tm="0">
                                              <p:val>
                                                <p:strVal val="#ppt_x"/>
                                              </p:val>
                                            </p:tav>
                                            <p:tav tm="100000">
                                              <p:val>
                                                <p:strVal val="#ppt_x"/>
                                              </p:val>
                                            </p:tav>
                                          </p:tavLst>
                                        </p:anim>
                                        <p:anim calcmode="lin" valueType="num">
                                          <p:cBhvr additive="base">
                                            <p:cTn id="8" dur="750" fill="hold"/>
                                            <p:tgtEl>
                                              <p:spTgt spid="6"/>
                                            </p:tgtEl>
                                            <p:attrNameLst>
                                              <p:attrName>ppt_y</p:attrName>
                                            </p:attrNameLst>
                                          </p:cBhvr>
                                          <p:tavLst>
                                            <p:tav tm="0">
                                              <p:val>
                                                <p:strVal val="1+#ppt_h/2"/>
                                              </p:val>
                                            </p:tav>
                                            <p:tav tm="100000">
                                              <p:val>
                                                <p:strVal val="#ppt_y"/>
                                              </p:val>
                                            </p:tav>
                                          </p:tavLst>
                                        </p:anim>
                                      </p:childTnLst>
                                    </p:cTn>
                                  </p:par>
                                  <p:par>
                                    <p:cTn id="9" presetID="42"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000"/>
                                            <p:tgtEl>
                                              <p:spTgt spid="7"/>
                                            </p:tgtEl>
                                          </p:cBhvr>
                                        </p:animEffect>
                                        <p:anim calcmode="lin" valueType="num">
                                          <p:cBhvr>
                                            <p:cTn id="12" dur="1000" fill="hold"/>
                                            <p:tgtEl>
                                              <p:spTgt spid="7"/>
                                            </p:tgtEl>
                                            <p:attrNameLst>
                                              <p:attrName>ppt_x</p:attrName>
                                            </p:attrNameLst>
                                          </p:cBhvr>
                                          <p:tavLst>
                                            <p:tav tm="0">
                                              <p:val>
                                                <p:strVal val="#ppt_x"/>
                                              </p:val>
                                            </p:tav>
                                            <p:tav tm="100000">
                                              <p:val>
                                                <p:strVal val="#ppt_x"/>
                                              </p:val>
                                            </p:tav>
                                          </p:tavLst>
                                        </p:anim>
                                        <p:anim calcmode="lin" valueType="num">
                                          <p:cBhvr>
                                            <p:cTn id="1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down)">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barn(inVertical)">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mc:Fallback>
  </mc:AlternateContent>
</p:sld>
</file>

<file path=ppt/theme/theme1.xml><?xml version="1.0" encoding="utf-8"?>
<a:theme xmlns:a="http://schemas.openxmlformats.org/drawingml/2006/main" name="第一PPT，www.1ppt.com">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hkjjmnf">
      <a:majorFont>
        <a:latin typeface="字魂59号-创粗黑"/>
        <a:ea typeface="字魂59号-创粗黑"/>
        <a:cs typeface=""/>
      </a:majorFont>
      <a:minorFont>
        <a:latin typeface="字魂59号-创粗黑"/>
        <a:ea typeface="字魂59号-创粗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TotalTime>
  <Words>202</Words>
  <Application>Microsoft Office PowerPoint</Application>
  <PresentationFormat>Widescreen</PresentationFormat>
  <Paragraphs>29</Paragraphs>
  <Slides>14</Slides>
  <Notes>4</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14</vt:i4>
      </vt:variant>
    </vt:vector>
  </HeadingPairs>
  <TitlesOfParts>
    <vt:vector size="23" baseType="lpstr">
      <vt:lpstr>等线</vt:lpstr>
      <vt:lpstr>字魂59号-创粗黑</vt:lpstr>
      <vt:lpstr>Arial</vt:lpstr>
      <vt:lpstr>Calibri</vt:lpstr>
      <vt:lpstr>Cambria</vt:lpstr>
      <vt:lpstr>SVN-Hole Hearted</vt:lpstr>
      <vt:lpstr>Tahoma</vt:lpstr>
      <vt:lpstr>第一PPT，www.1ppt.com</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7</cp:revision>
  <dcterms:created xsi:type="dcterms:W3CDTF">2022-11-26T23:39:59Z</dcterms:created>
  <dcterms:modified xsi:type="dcterms:W3CDTF">2022-11-26T23:58:24Z</dcterms:modified>
</cp:coreProperties>
</file>