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89" r:id="rId4"/>
    <p:sldMasterId id="2147483701" r:id="rId5"/>
  </p:sldMasterIdLst>
  <p:notesMasterIdLst>
    <p:notesMasterId r:id="rId22"/>
  </p:notesMasterIdLst>
  <p:sldIdLst>
    <p:sldId id="11534" r:id="rId6"/>
    <p:sldId id="328" r:id="rId7"/>
    <p:sldId id="347" r:id="rId8"/>
    <p:sldId id="348" r:id="rId9"/>
    <p:sldId id="330" r:id="rId10"/>
    <p:sldId id="3215" r:id="rId11"/>
    <p:sldId id="373" r:id="rId12"/>
    <p:sldId id="349" r:id="rId13"/>
    <p:sldId id="11548" r:id="rId14"/>
    <p:sldId id="11537" r:id="rId15"/>
    <p:sldId id="706" r:id="rId16"/>
    <p:sldId id="11549" r:id="rId17"/>
    <p:sldId id="11550" r:id="rId18"/>
    <p:sldId id="11551" r:id="rId19"/>
    <p:sldId id="11552" r:id="rId20"/>
    <p:sldId id="1152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313.31921"/>
      <inkml:brushProperty name="anchorY" value="-21348.47461"/>
      <inkml:brushProperty name="scaleFactor" value="0.5"/>
    </inkml:brush>
  </inkml:definitions>
  <inkml:trace contextRef="#ctx0" brushRef="#br0">240 0 24575,'0'0'0,"0"5"0,0 11 0,0 11 0,0 5 0,0 7 0,0 5 0,0 0 0,0 1 0,0-2 0,0 1 0,0 1 0,0-3 0,0 2 0,5-4 0,0-3 0,1-3 0,-2-4 0,5-1 0,-1-2 0,-2 4 0,-1 0 0,4 6 0,-2-1 0,0 4 0,-3-2 0,-1-2 0,-1-3 0,4-2 0,0-2 0,-1-2 0,-1 0 0,4-1 0,-1 5 0,0 6 0,-3-1 0,0 0 0,-2-1 0,-2-4 0,1-1 0,-1-2 0,-1-1 0,1-1 0,0 0 0,-1 0 0,1 0 0,0 1 0,-5-1 0,0 0 0,-1 0 0,2 1 0,-5-6 0,2 5 0,-5 1 0,2 0 0,1 1 0,-3-5 0,3 4 0,1 0 0,-3-5 0,2 1 0,-3-1 0,1 1 0,2 1 0,-2 1 0,2 0 0,-4 1 0,2 0 0,3 1 0,-4 0 0,-2 5 0,0 0 0,-2 0 0,3 4 0,-3-6 0,4-2 0,2-1 0,3-1 0,-2-6 0,2-1 0,1 2 0,-4-5 0,2 1 0,2 2 0,1 2 0,1 2 0,3 1 0,0-4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2568.29443"/>
      <inkml:brushProperty name="anchorY" value="-22867.24609"/>
      <inkml:brushProperty name="scaleFactor" value="0.5"/>
    </inkml:brush>
  </inkml:definitions>
  <inkml:trace contextRef="#ctx0" brushRef="#br0">1 1 24575,'0'0'0,"4"0"0,8 5 0,4 6 0,-1 5 0,-2 5 0,-4 3 0,-2 2 0,-4 0 0,4 2 0,-1-1 0,-1 1 0,-1-1 0,-1 0 0,3-6 0,1 0 0,-1 0 0,-2 2 0,-1 0 0,4 1 0,0 1 0,-2 1 0,0 1 0,-2-1 0,-1 1 0,-2 5 0,1 0 0,4 0 0,0-1 0,0-1 0,-1-1 0,-1-2 0,-1 0 0,-1-11 0,-6-11 0,-5-6 0,-7-14 0,2-1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3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414.25037"/>
      <inkml:brushProperty name="anchorY" value="-24642.5332"/>
      <inkml:brushProperty name="scaleFactor" value="0.5"/>
    </inkml:brush>
  </inkml:definitions>
  <inkml:trace contextRef="#ctx0" brushRef="#br0">1 1 24575,'0'0'0,"4"4"0,2 8 0,0 4 0,-2 4 0,-1 9 0,-1 8 0,5 1 0,-1-1 0,0-1 0,-2-4 0,-1-1 0,-1-3 0,-1-1 0,5 0 0,-1-1 0,0 5 0,0 0 0,-2 1 0,-2-1 0,6-7 0,-2 4 0,1 0 0,3 5 0,0 0 0,-2 0 0,-2-1 0,4 3 0,4-1 0,4-6 0,-2-2 0,-1 3 0,-5 1 0,2-1 0,4 0 0,2 0 0,-2 4 0,-2 5 0,1-6 0,-3-1 0,-2-2 0,-4-2 0,4-6 0,-2-1 0,-1 1 0,-2 0 0,4 2 0,-1 1 0,0 1 0,2 1 0,0 0 0,3-4 0,-1-1 0,-2 0 0,-3 1 0,-2 2 0,-1 0 0,-2 2 0,4 0 0,0 0 0,0 1 0,-1-1 0,-1 6 0,-2 0 0,6 0 0,-2-1 0,1 4 0,-2-1 0,-1-1 0,-1-1 0,-1-3 0,-1 0 0,0-2 0,0 0 0,0-1 0,-1 0 0,1 0 0,0 1 0,0-1 0,5-5 0,1 0 0,-1 0 0,-1 1 0,5 6 0,-1 2 0,-1 1 0,3-1 0,-1 0 0,-2-1 0,-2-1 0,-1-1 0,-2 0 0,-1-1 0,4-5 0,0 0 0,0 0 0,-1-5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4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330.26459"/>
      <inkml:brushProperty name="anchorY" value="-28968.57617"/>
      <inkml:brushProperty name="scaleFactor" value="0.5"/>
    </inkml:brush>
  </inkml:definitions>
  <inkml:trace contextRef="#ctx0" brushRef="#br0">1 0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685.73547"/>
      <inkml:brushProperty name="anchorY" value="-29984.57617"/>
      <inkml:brushProperty name="scaleFactor" value="0.5"/>
    </inkml:brush>
  </inkml:definitions>
  <inkml:trace contextRef="#ctx0" brushRef="#br0">0 348 24575,'0'0'0,"5"-4"0,1-7 0,-6-5 0,-1-10 0,-1-14 0,-1-2 0,1-6 0,6 3 0,6 3 0,0 5 0,0 15 0,-2 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3:16:39.96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746.3219"/>
      <inkml:brushProperty name="anchorY" value="-30653.14453"/>
      <inkml:brushProperty name="scaleFactor" value="0.5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5C69D-CEDC-412A-98FE-18605AB6FE1C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34D64-2ED5-469B-B7BD-5228F434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99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612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589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11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21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008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585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3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7CCC5-FD59-43DE-AA49-686BAD12A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621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585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2595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285D0-8540-4BE0-A1D4-65B736183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ABE8DE-E15F-4BD1-9325-AD015082F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B381B-44CE-46A8-8404-355928E8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CB439-F000-4C89-A7E1-4287781AF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67C1C-8401-4029-B5E7-400D5E086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1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264DF-C636-491A-8550-C5B23316F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69A87-5507-4A68-A2FA-D6BBBCC94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6DE27-BC72-40B4-8FD5-29F650DB2A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803EA-A4CC-40B8-9A0A-F43DDA4CF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0D662-EF00-471A-A568-CBE3670B8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15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92755-5521-4497-B709-A73E032468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6F5A4-F9DA-4164-8D5C-9ED891DD7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F8F56-B08E-4B67-8F2A-31800EB7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0724A-7DD8-4EFA-B54C-FA2461009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E47E3-4A8E-4638-B116-8B5590C63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72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383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0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04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671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84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95830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07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14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D56C-07E2-472B-81BD-8B335CF6A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7A23E-A714-4BCD-8370-A3D07C183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577DE-DEEF-4048-9425-6CC236E3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4E330-D539-4464-9FFB-294F05B39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57763-7CE7-46FF-9377-44DCBBB23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79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8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64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86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31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137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304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8822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46474C-DB36-4E6A-8AA8-835D92FE3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313C611-0884-47F5-8F73-161075951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1230F3-08D3-46B3-A67E-A1E29AB0B8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85C6FB-B050-4917-A0A6-CEB15481C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4F99E8-2D55-47F4-BD5F-DAFDEF203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074001"/>
      </p:ext>
    </p:extLst>
  </p:cSld>
  <p:clrMapOvr>
    <a:masterClrMapping/>
  </p:clrMapOvr>
  <p:transition spd="slow" advClick="0" advTm="0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EA6E3B-ECD9-4B5C-82BD-7422EA51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8CAD8F-5D7E-42F4-9241-AE90C60C6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5DACB4-8352-4E09-8DC0-ABB51351A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80DB49-C6F9-449A-9A33-29CC2882C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C1C24C-0942-46DD-B2DF-DD56EA0E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451570"/>
      </p:ext>
    </p:extLst>
  </p:cSld>
  <p:clrMapOvr>
    <a:masterClrMapping/>
  </p:clrMapOvr>
  <p:transition spd="slow" advClick="0" advTm="0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D62DFE-A0CE-441F-8289-13101FAA9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30A00C-6E9A-49AD-8DC7-D208A8E71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005D08-F564-4369-A40F-0DDAA30C2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C1225A-2213-46F8-AB37-65DA982A0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B5D1BA-B95A-494B-9D34-10E47D49A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009876"/>
      </p:ext>
    </p:extLst>
  </p:cSld>
  <p:clrMapOvr>
    <a:masterClrMapping/>
  </p:clrMapOvr>
  <p:transition spd="slow" advClick="0" advTm="0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C41AD-A8F5-4995-9357-0ABF62AA8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D294A-9945-427F-B07D-CE7459D13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D3449-1CF4-428C-A97B-72473D89E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C6687-9C7B-4225-AFCC-F2A088CC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06AEB-426F-4101-A7DF-EA42B37A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6261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CD79EF-F549-49CB-907E-A64E7B952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4F1B2F-795A-431B-9DDB-9B68CDA086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C9B95C5-8F50-48CA-B575-C202A937D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D1B391-FAC0-49D5-B26B-497A9C6469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BB2EDC-BA8D-4D4C-85ED-65DDBD7F9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CD65A20-C067-42E3-AAAC-4C601C285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928717"/>
      </p:ext>
    </p:extLst>
  </p:cSld>
  <p:clrMapOvr>
    <a:masterClrMapping/>
  </p:clrMapOvr>
  <p:transition spd="slow" advClick="0" advTm="0"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A8EE3-175F-4B76-B86B-19576B9B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C6AD51-06BC-43CD-A60B-5A0F9D5E1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1C114C5-2C05-4115-8ADF-6BF8D4635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7AC6014-3633-445B-9D47-FD97E6F1C8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75BCEA4-D1A1-4AE5-9E59-D961A330A2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38D4850-05C8-4E63-A2C7-2D09173712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2804A00-AFE1-4832-B30A-D0C3E6DD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FA022DC-9205-44F9-9966-5E3723032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390730"/>
      </p:ext>
    </p:extLst>
  </p:cSld>
  <p:clrMapOvr>
    <a:masterClrMapping/>
  </p:clrMapOvr>
  <p:transition spd="slow" advClick="0" advTm="0"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9820D2-D8C0-4622-A59F-E6DE67F59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189FEC9-F3C1-48D9-8721-F3FBFFD2E5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F94FC44-5392-4100-8016-3D6CB8710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D51ABAE-C1FE-4739-8A54-D3F34699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5165"/>
      </p:ext>
    </p:extLst>
  </p:cSld>
  <p:clrMapOvr>
    <a:masterClrMapping/>
  </p:clrMapOvr>
  <p:transition spd="slow" advClick="0" advTm="0"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C6679A1-02D7-499C-8FF4-1E2FE9938D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B6D6C27-AC7A-43F1-93FE-C3C19E9B8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C11C8EB-64B6-4A00-9745-891729F3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72646"/>
      </p:ext>
    </p:extLst>
  </p:cSld>
  <p:clrMapOvr>
    <a:masterClrMapping/>
  </p:clrMapOvr>
  <p:transition spd="slow" advClick="0" advTm="0">
    <p:comb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2D2911-1BF0-4FFD-882D-CE787F431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7C21E3-2A68-4A87-B41D-E30486638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6A85E02-EAC9-4E46-A47E-BDAE4F203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8904CC-524D-4DFF-A246-34C42C798F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EBE2AA3-22B0-40A9-B83A-FA2A03B5C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9D5994-7B3A-4435-AB73-46D691712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10387"/>
      </p:ext>
    </p:extLst>
  </p:cSld>
  <p:clrMapOvr>
    <a:masterClrMapping/>
  </p:clrMapOvr>
  <p:transition spd="slow" advClick="0" advTm="0">
    <p:comb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7A265A-A335-4A15-A2BE-2CCE776F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C550357-92A0-4EE2-B3D3-7CDB955F36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3C42AA7-51CC-48CF-B703-6C81A7F1D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C04C08-19AB-4A54-85AF-B0E5BEC8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DB19F1-B048-4F44-B1CF-BD9F24C8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0E52AF-EC5D-4F61-9C3F-39E6EE8A3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979"/>
      </p:ext>
    </p:extLst>
  </p:cSld>
  <p:clrMapOvr>
    <a:masterClrMapping/>
  </p:clrMapOvr>
  <p:transition spd="slow" advClick="0" advTm="0">
    <p:comb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9895AB-17BC-48D3-AB94-C7D7351D9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2E3B594-AFAF-4D9A-BD32-43D597EFE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963638-FF98-4B90-9A53-4B0363E1C8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6CD3A5-6EF8-497E-9671-083DECE3F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2B4DDF-B379-4C90-B284-FB0F94F9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349413"/>
      </p:ext>
    </p:extLst>
  </p:cSld>
  <p:clrMapOvr>
    <a:masterClrMapping/>
  </p:clrMapOvr>
  <p:transition spd="slow" advClick="0" advTm="0">
    <p:comb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56E8565-FE14-4314-BDD3-0E5DA59D34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5E8767C-03C8-4853-9B0F-EA1B1A67D2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CF20E1-6F34-4456-8BE6-115E69A0D2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4E2AA7-1103-40EB-A2B1-E6E809BF81B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1BAFD1-589F-44CB-9949-B6594E109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2CABD6-E353-4656-9E14-6B3C57594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875E-3D75-405B-B973-73066730F50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592188"/>
      </p:ext>
    </p:extLst>
  </p:cSld>
  <p:clrMapOvr>
    <a:masterClrMapping/>
  </p:clrMapOvr>
  <p:transition spd="slow" advClick="0" advTm="0">
    <p:comb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5" name="Google Shape;45;p2"/>
          <p:cNvGrpSpPr/>
          <p:nvPr/>
        </p:nvGrpSpPr>
        <p:grpSpPr>
          <a:xfrm>
            <a:off x="9995002" y="238835"/>
            <a:ext cx="158367" cy="165433"/>
            <a:chOff x="1409475" y="641250"/>
            <a:chExt cx="118775" cy="124075"/>
          </a:xfrm>
        </p:grpSpPr>
        <p:sp>
          <p:nvSpPr>
            <p:cNvPr id="46" name="Google Shape;46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2"/>
          <p:cNvGrpSpPr/>
          <p:nvPr/>
        </p:nvGrpSpPr>
        <p:grpSpPr>
          <a:xfrm>
            <a:off x="6817034" y="6359902"/>
            <a:ext cx="158367" cy="165433"/>
            <a:chOff x="1409475" y="641250"/>
            <a:chExt cx="118775" cy="124075"/>
          </a:xfrm>
        </p:grpSpPr>
        <p:sp>
          <p:nvSpPr>
            <p:cNvPr id="52" name="Google Shape;52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358667" y="763502"/>
            <a:ext cx="158367" cy="165433"/>
            <a:chOff x="1409475" y="641250"/>
            <a:chExt cx="118775" cy="124075"/>
          </a:xfrm>
        </p:grpSpPr>
        <p:sp>
          <p:nvSpPr>
            <p:cNvPr id="55" name="Google Shape;55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11739035" y="3346286"/>
            <a:ext cx="158367" cy="165433"/>
            <a:chOff x="1409475" y="641250"/>
            <a:chExt cx="118775" cy="124075"/>
          </a:xfrm>
        </p:grpSpPr>
        <p:sp>
          <p:nvSpPr>
            <p:cNvPr id="58" name="Google Shape;58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3978768" y="300153"/>
            <a:ext cx="158367" cy="165433"/>
            <a:chOff x="1409475" y="641250"/>
            <a:chExt cx="118775" cy="124075"/>
          </a:xfrm>
        </p:grpSpPr>
        <p:sp>
          <p:nvSpPr>
            <p:cNvPr id="61" name="Google Shape;61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2"/>
          <p:cNvGrpSpPr/>
          <p:nvPr/>
        </p:nvGrpSpPr>
        <p:grpSpPr>
          <a:xfrm>
            <a:off x="2038634" y="6065369"/>
            <a:ext cx="158367" cy="165433"/>
            <a:chOff x="1409475" y="641250"/>
            <a:chExt cx="118775" cy="124075"/>
          </a:xfrm>
        </p:grpSpPr>
        <p:sp>
          <p:nvSpPr>
            <p:cNvPr id="64" name="Google Shape;64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14835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3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68" name="Google Shape;68;p3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3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3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3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4" name="Google Shape;84;p3"/>
          <p:cNvSpPr/>
          <p:nvPr/>
        </p:nvSpPr>
        <p:spPr>
          <a:xfrm>
            <a:off x="1866899" y="923925"/>
            <a:ext cx="9229725" cy="398145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6A3F3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907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3E7D2-C363-4A54-9E32-BA42D0FF9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87057-B42A-473F-BC42-0F0C7AAFF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8F3E7-CD84-40D5-9710-6CD1092B1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5DBF6-8963-41D7-AD86-EBD96BDF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C7751-731A-45AD-9A31-6701B9CE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4B6811-84DA-42AC-AD7B-D34BA7692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228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 column 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7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259" name="Google Shape;259;p7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Google Shape;260;p7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7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7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7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7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7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7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7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7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7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5" name="Google Shape;275;p7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663933" y="266807"/>
            <a:ext cx="10864000" cy="1069461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79" name="Google Shape;279;p7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280" name="Google Shape;280;p7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p7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283" name="Google Shape;283;p7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5" name="Google Shape;285;p7"/>
          <p:cNvGrpSpPr/>
          <p:nvPr/>
        </p:nvGrpSpPr>
        <p:grpSpPr>
          <a:xfrm>
            <a:off x="394049" y="5852093"/>
            <a:ext cx="606831" cy="591964"/>
            <a:chOff x="1959000" y="1291425"/>
            <a:chExt cx="286025" cy="279000"/>
          </a:xfrm>
        </p:grpSpPr>
        <p:sp>
          <p:nvSpPr>
            <p:cNvPr id="286" name="Google Shape;286;p7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7"/>
          <p:cNvGrpSpPr/>
          <p:nvPr/>
        </p:nvGrpSpPr>
        <p:grpSpPr>
          <a:xfrm rot="825719">
            <a:off x="11190755" y="5710352"/>
            <a:ext cx="486917" cy="478296"/>
            <a:chOff x="4636650" y="2847925"/>
            <a:chExt cx="351575" cy="345350"/>
          </a:xfrm>
        </p:grpSpPr>
        <p:sp>
          <p:nvSpPr>
            <p:cNvPr id="292" name="Google Shape;292;p7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7"/>
          <p:cNvGrpSpPr/>
          <p:nvPr/>
        </p:nvGrpSpPr>
        <p:grpSpPr>
          <a:xfrm rot="564530">
            <a:off x="9986949" y="130178"/>
            <a:ext cx="676120" cy="639601"/>
            <a:chOff x="1826475" y="2921600"/>
            <a:chExt cx="564700" cy="534200"/>
          </a:xfrm>
        </p:grpSpPr>
        <p:sp>
          <p:nvSpPr>
            <p:cNvPr id="298" name="Google Shape;298;p7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98239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" name="Google Shape;626;p16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627" name="Google Shape;627;p16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6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6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6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6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6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6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6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6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6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7" name="Google Shape;637;p16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8" name="Google Shape;638;p16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9" name="Google Shape;639;p16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16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16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16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43" name="Google Shape;643;p16"/>
          <p:cNvSpPr/>
          <p:nvPr/>
        </p:nvSpPr>
        <p:spPr>
          <a:xfrm>
            <a:off x="160218" y="792055"/>
            <a:ext cx="11911756" cy="595878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4" name="Google Shape;644;p16"/>
          <p:cNvSpPr/>
          <p:nvPr/>
        </p:nvSpPr>
        <p:spPr>
          <a:xfrm>
            <a:off x="1223083" y="31179"/>
            <a:ext cx="3800917" cy="70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58" name="Google Shape;658;p16"/>
          <p:cNvGrpSpPr/>
          <p:nvPr/>
        </p:nvGrpSpPr>
        <p:grpSpPr>
          <a:xfrm>
            <a:off x="7261634" y="6522069"/>
            <a:ext cx="158367" cy="165433"/>
            <a:chOff x="1409475" y="641250"/>
            <a:chExt cx="118775" cy="124075"/>
          </a:xfrm>
        </p:grpSpPr>
        <p:sp>
          <p:nvSpPr>
            <p:cNvPr id="659" name="Google Shape;659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16"/>
          <p:cNvGrpSpPr/>
          <p:nvPr/>
        </p:nvGrpSpPr>
        <p:grpSpPr>
          <a:xfrm>
            <a:off x="264934" y="535769"/>
            <a:ext cx="158367" cy="165433"/>
            <a:chOff x="1409475" y="641250"/>
            <a:chExt cx="118775" cy="124075"/>
          </a:xfrm>
        </p:grpSpPr>
        <p:sp>
          <p:nvSpPr>
            <p:cNvPr id="662" name="Google Shape;662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16"/>
          <p:cNvGrpSpPr/>
          <p:nvPr/>
        </p:nvGrpSpPr>
        <p:grpSpPr>
          <a:xfrm>
            <a:off x="11318401" y="158469"/>
            <a:ext cx="158367" cy="165433"/>
            <a:chOff x="1409475" y="641250"/>
            <a:chExt cx="118775" cy="124075"/>
          </a:xfrm>
        </p:grpSpPr>
        <p:sp>
          <p:nvSpPr>
            <p:cNvPr id="665" name="Google Shape;665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7" name="Google Shape;667;p16"/>
          <p:cNvGrpSpPr/>
          <p:nvPr/>
        </p:nvGrpSpPr>
        <p:grpSpPr>
          <a:xfrm>
            <a:off x="11807407" y="6445820"/>
            <a:ext cx="448753" cy="483360"/>
            <a:chOff x="713250" y="2576650"/>
            <a:chExt cx="273275" cy="294325"/>
          </a:xfrm>
        </p:grpSpPr>
        <p:sp>
          <p:nvSpPr>
            <p:cNvPr id="668" name="Google Shape;668;p16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6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0" name="Google Shape;670;p16"/>
          <p:cNvGrpSpPr/>
          <p:nvPr/>
        </p:nvGrpSpPr>
        <p:grpSpPr>
          <a:xfrm rot="415209">
            <a:off x="11518842" y="650924"/>
            <a:ext cx="796801" cy="782693"/>
            <a:chOff x="4636650" y="2847925"/>
            <a:chExt cx="351575" cy="345350"/>
          </a:xfrm>
        </p:grpSpPr>
        <p:sp>
          <p:nvSpPr>
            <p:cNvPr id="671" name="Google Shape;671;p16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16"/>
          <p:cNvGrpSpPr/>
          <p:nvPr/>
        </p:nvGrpSpPr>
        <p:grpSpPr>
          <a:xfrm rot="700306">
            <a:off x="8677069" y="247923"/>
            <a:ext cx="945345" cy="596820"/>
            <a:chOff x="6096075" y="734650"/>
            <a:chExt cx="709025" cy="447625"/>
          </a:xfrm>
        </p:grpSpPr>
        <p:sp>
          <p:nvSpPr>
            <p:cNvPr id="677" name="Google Shape;677;p16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6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6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04523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 userDrawn="1">
  <p:cSld name="Title and text 2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20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788" name="Google Shape;788;p20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20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20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20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20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20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20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5" name="Google Shape;795;p20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6" name="Google Shape;796;p20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7" name="Google Shape;797;p20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8" name="Google Shape;798;p20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9" name="Google Shape;799;p20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0" name="Google Shape;800;p20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1" name="Google Shape;801;p20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2" name="Google Shape;802;p20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3" name="Google Shape;803;p20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4" name="Google Shape;804;p20"/>
          <p:cNvSpPr/>
          <p:nvPr/>
        </p:nvSpPr>
        <p:spPr>
          <a:xfrm>
            <a:off x="663933" y="103340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07" name="Google Shape;807;p20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808" name="Google Shape;808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0" name="Google Shape;810;p20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811" name="Google Shape;811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20"/>
          <p:cNvGrpSpPr/>
          <p:nvPr/>
        </p:nvGrpSpPr>
        <p:grpSpPr>
          <a:xfrm>
            <a:off x="590133" y="147130"/>
            <a:ext cx="164496" cy="171836"/>
            <a:chOff x="1409475" y="641250"/>
            <a:chExt cx="118775" cy="124075"/>
          </a:xfrm>
        </p:grpSpPr>
        <p:sp>
          <p:nvSpPr>
            <p:cNvPr id="814" name="Google Shape;814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20"/>
          <p:cNvGrpSpPr/>
          <p:nvPr/>
        </p:nvGrpSpPr>
        <p:grpSpPr>
          <a:xfrm>
            <a:off x="10420799" y="6546063"/>
            <a:ext cx="164496" cy="171836"/>
            <a:chOff x="1409475" y="641250"/>
            <a:chExt cx="118775" cy="124075"/>
          </a:xfrm>
        </p:grpSpPr>
        <p:sp>
          <p:nvSpPr>
            <p:cNvPr id="817" name="Google Shape;817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20"/>
          <p:cNvGrpSpPr/>
          <p:nvPr/>
        </p:nvGrpSpPr>
        <p:grpSpPr>
          <a:xfrm>
            <a:off x="517045" y="6359884"/>
            <a:ext cx="468771" cy="417869"/>
            <a:chOff x="725750" y="910150"/>
            <a:chExt cx="253025" cy="225550"/>
          </a:xfrm>
        </p:grpSpPr>
        <p:sp>
          <p:nvSpPr>
            <p:cNvPr id="820" name="Google Shape;820;p20"/>
            <p:cNvSpPr/>
            <p:nvPr/>
          </p:nvSpPr>
          <p:spPr>
            <a:xfrm>
              <a:off x="725750" y="910150"/>
              <a:ext cx="253025" cy="225550"/>
            </a:xfrm>
            <a:custGeom>
              <a:avLst/>
              <a:gdLst/>
              <a:ahLst/>
              <a:cxnLst/>
              <a:rect l="l" t="t" r="r" b="b"/>
              <a:pathLst>
                <a:path w="10121" h="9022" extrusionOk="0">
                  <a:moveTo>
                    <a:pt x="2638" y="761"/>
                  </a:moveTo>
                  <a:cubicBezTo>
                    <a:pt x="3244" y="761"/>
                    <a:pt x="3761" y="1061"/>
                    <a:pt x="4156" y="1574"/>
                  </a:cubicBezTo>
                  <a:cubicBezTo>
                    <a:pt x="4334" y="1788"/>
                    <a:pt x="4430" y="2062"/>
                    <a:pt x="4573" y="2312"/>
                  </a:cubicBezTo>
                  <a:cubicBezTo>
                    <a:pt x="4620" y="2419"/>
                    <a:pt x="4644" y="2550"/>
                    <a:pt x="4704" y="2669"/>
                  </a:cubicBezTo>
                  <a:cubicBezTo>
                    <a:pt x="4797" y="2850"/>
                    <a:pt x="4913" y="2943"/>
                    <a:pt x="5048" y="2943"/>
                  </a:cubicBezTo>
                  <a:cubicBezTo>
                    <a:pt x="5136" y="2943"/>
                    <a:pt x="5232" y="2904"/>
                    <a:pt x="5335" y="2824"/>
                  </a:cubicBezTo>
                  <a:cubicBezTo>
                    <a:pt x="5525" y="2657"/>
                    <a:pt x="5704" y="2467"/>
                    <a:pt x="5906" y="2312"/>
                  </a:cubicBezTo>
                  <a:cubicBezTo>
                    <a:pt x="6382" y="1968"/>
                    <a:pt x="6880" y="1770"/>
                    <a:pt x="7417" y="1770"/>
                  </a:cubicBezTo>
                  <a:cubicBezTo>
                    <a:pt x="7659" y="1770"/>
                    <a:pt x="7909" y="1810"/>
                    <a:pt x="8168" y="1895"/>
                  </a:cubicBezTo>
                  <a:cubicBezTo>
                    <a:pt x="8835" y="2122"/>
                    <a:pt x="9121" y="2538"/>
                    <a:pt x="9097" y="3241"/>
                  </a:cubicBezTo>
                  <a:cubicBezTo>
                    <a:pt x="9073" y="3753"/>
                    <a:pt x="8883" y="4205"/>
                    <a:pt x="8537" y="4574"/>
                  </a:cubicBezTo>
                  <a:cubicBezTo>
                    <a:pt x="8025" y="5146"/>
                    <a:pt x="7502" y="5741"/>
                    <a:pt x="6918" y="6241"/>
                  </a:cubicBezTo>
                  <a:cubicBezTo>
                    <a:pt x="6192" y="6848"/>
                    <a:pt x="5406" y="7384"/>
                    <a:pt x="4632" y="7956"/>
                  </a:cubicBezTo>
                  <a:cubicBezTo>
                    <a:pt x="4418" y="8087"/>
                    <a:pt x="4180" y="8182"/>
                    <a:pt x="3918" y="8313"/>
                  </a:cubicBezTo>
                  <a:cubicBezTo>
                    <a:pt x="2906" y="7241"/>
                    <a:pt x="1882" y="6253"/>
                    <a:pt x="1286" y="4943"/>
                  </a:cubicBezTo>
                  <a:cubicBezTo>
                    <a:pt x="882" y="4086"/>
                    <a:pt x="632" y="3193"/>
                    <a:pt x="894" y="2241"/>
                  </a:cubicBezTo>
                  <a:cubicBezTo>
                    <a:pt x="1096" y="1526"/>
                    <a:pt x="1477" y="943"/>
                    <a:pt x="2251" y="800"/>
                  </a:cubicBezTo>
                  <a:cubicBezTo>
                    <a:pt x="2384" y="774"/>
                    <a:pt x="2513" y="761"/>
                    <a:pt x="2638" y="761"/>
                  </a:cubicBezTo>
                  <a:close/>
                  <a:moveTo>
                    <a:pt x="2568" y="0"/>
                  </a:moveTo>
                  <a:cubicBezTo>
                    <a:pt x="1726" y="0"/>
                    <a:pt x="954" y="457"/>
                    <a:pt x="489" y="1276"/>
                  </a:cubicBezTo>
                  <a:cubicBezTo>
                    <a:pt x="394" y="1479"/>
                    <a:pt x="298" y="1693"/>
                    <a:pt x="227" y="1907"/>
                  </a:cubicBezTo>
                  <a:cubicBezTo>
                    <a:pt x="13" y="2562"/>
                    <a:pt x="1" y="3241"/>
                    <a:pt x="167" y="3908"/>
                  </a:cubicBezTo>
                  <a:cubicBezTo>
                    <a:pt x="644" y="5932"/>
                    <a:pt x="1918" y="7432"/>
                    <a:pt x="3453" y="8753"/>
                  </a:cubicBezTo>
                  <a:cubicBezTo>
                    <a:pt x="3648" y="8936"/>
                    <a:pt x="3844" y="9022"/>
                    <a:pt x="4046" y="9022"/>
                  </a:cubicBezTo>
                  <a:cubicBezTo>
                    <a:pt x="4215" y="9022"/>
                    <a:pt x="4389" y="8962"/>
                    <a:pt x="4573" y="8849"/>
                  </a:cubicBezTo>
                  <a:cubicBezTo>
                    <a:pt x="6144" y="7896"/>
                    <a:pt x="7597" y="6765"/>
                    <a:pt x="8811" y="5384"/>
                  </a:cubicBezTo>
                  <a:cubicBezTo>
                    <a:pt x="9168" y="4979"/>
                    <a:pt x="9466" y="4515"/>
                    <a:pt x="9645" y="3991"/>
                  </a:cubicBezTo>
                  <a:cubicBezTo>
                    <a:pt x="10121" y="2586"/>
                    <a:pt x="9466" y="1419"/>
                    <a:pt x="8025" y="1133"/>
                  </a:cubicBezTo>
                  <a:cubicBezTo>
                    <a:pt x="7823" y="1092"/>
                    <a:pt x="7623" y="1072"/>
                    <a:pt x="7426" y="1072"/>
                  </a:cubicBezTo>
                  <a:cubicBezTo>
                    <a:pt x="6881" y="1072"/>
                    <a:pt x="6357" y="1226"/>
                    <a:pt x="5858" y="1514"/>
                  </a:cubicBezTo>
                  <a:cubicBezTo>
                    <a:pt x="5656" y="1610"/>
                    <a:pt x="5466" y="1729"/>
                    <a:pt x="5239" y="1872"/>
                  </a:cubicBezTo>
                  <a:cubicBezTo>
                    <a:pt x="5096" y="1645"/>
                    <a:pt x="4977" y="1455"/>
                    <a:pt x="4858" y="1253"/>
                  </a:cubicBezTo>
                  <a:cubicBezTo>
                    <a:pt x="4513" y="776"/>
                    <a:pt x="4084" y="419"/>
                    <a:pt x="3549" y="205"/>
                  </a:cubicBezTo>
                  <a:cubicBezTo>
                    <a:pt x="3220" y="67"/>
                    <a:pt x="2889" y="0"/>
                    <a:pt x="2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0"/>
            <p:cNvSpPr/>
            <p:nvPr/>
          </p:nvSpPr>
          <p:spPr>
            <a:xfrm>
              <a:off x="741525" y="929150"/>
              <a:ext cx="212250" cy="188825"/>
            </a:xfrm>
            <a:custGeom>
              <a:avLst/>
              <a:gdLst/>
              <a:ahLst/>
              <a:cxnLst/>
              <a:rect l="l" t="t" r="r" b="b"/>
              <a:pathLst>
                <a:path w="8490" h="7553" extrusionOk="0">
                  <a:moveTo>
                    <a:pt x="2007" y="1"/>
                  </a:moveTo>
                  <a:cubicBezTo>
                    <a:pt x="1882" y="1"/>
                    <a:pt x="1753" y="14"/>
                    <a:pt x="1620" y="40"/>
                  </a:cubicBezTo>
                  <a:cubicBezTo>
                    <a:pt x="846" y="183"/>
                    <a:pt x="465" y="766"/>
                    <a:pt x="263" y="1481"/>
                  </a:cubicBezTo>
                  <a:cubicBezTo>
                    <a:pt x="1" y="2433"/>
                    <a:pt x="251" y="3326"/>
                    <a:pt x="655" y="4183"/>
                  </a:cubicBezTo>
                  <a:cubicBezTo>
                    <a:pt x="1251" y="5493"/>
                    <a:pt x="2275" y="6481"/>
                    <a:pt x="3287" y="7553"/>
                  </a:cubicBezTo>
                  <a:cubicBezTo>
                    <a:pt x="3549" y="7422"/>
                    <a:pt x="3787" y="7327"/>
                    <a:pt x="4001" y="7196"/>
                  </a:cubicBezTo>
                  <a:cubicBezTo>
                    <a:pt x="4775" y="6624"/>
                    <a:pt x="5561" y="6088"/>
                    <a:pt x="6287" y="5481"/>
                  </a:cubicBezTo>
                  <a:cubicBezTo>
                    <a:pt x="6871" y="4981"/>
                    <a:pt x="7394" y="4386"/>
                    <a:pt x="7906" y="3814"/>
                  </a:cubicBezTo>
                  <a:cubicBezTo>
                    <a:pt x="8252" y="3445"/>
                    <a:pt x="8442" y="2993"/>
                    <a:pt x="8466" y="2481"/>
                  </a:cubicBezTo>
                  <a:cubicBezTo>
                    <a:pt x="8490" y="1778"/>
                    <a:pt x="8204" y="1362"/>
                    <a:pt x="7537" y="1135"/>
                  </a:cubicBezTo>
                  <a:cubicBezTo>
                    <a:pt x="7278" y="1050"/>
                    <a:pt x="7028" y="1010"/>
                    <a:pt x="6786" y="1010"/>
                  </a:cubicBezTo>
                  <a:cubicBezTo>
                    <a:pt x="6249" y="1010"/>
                    <a:pt x="5751" y="1208"/>
                    <a:pt x="5275" y="1552"/>
                  </a:cubicBezTo>
                  <a:cubicBezTo>
                    <a:pt x="5073" y="1707"/>
                    <a:pt x="4894" y="1897"/>
                    <a:pt x="4704" y="2064"/>
                  </a:cubicBezTo>
                  <a:cubicBezTo>
                    <a:pt x="4601" y="2144"/>
                    <a:pt x="4505" y="2183"/>
                    <a:pt x="4417" y="2183"/>
                  </a:cubicBezTo>
                  <a:cubicBezTo>
                    <a:pt x="4282" y="2183"/>
                    <a:pt x="4166" y="2090"/>
                    <a:pt x="4073" y="1909"/>
                  </a:cubicBezTo>
                  <a:cubicBezTo>
                    <a:pt x="4013" y="1790"/>
                    <a:pt x="3989" y="1659"/>
                    <a:pt x="3942" y="1552"/>
                  </a:cubicBezTo>
                  <a:cubicBezTo>
                    <a:pt x="3799" y="1302"/>
                    <a:pt x="3703" y="1028"/>
                    <a:pt x="3525" y="814"/>
                  </a:cubicBezTo>
                  <a:cubicBezTo>
                    <a:pt x="3130" y="301"/>
                    <a:pt x="2613" y="1"/>
                    <a:pt x="20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20"/>
          <p:cNvGrpSpPr/>
          <p:nvPr/>
        </p:nvGrpSpPr>
        <p:grpSpPr>
          <a:xfrm>
            <a:off x="358668" y="3871302"/>
            <a:ext cx="364367" cy="392433"/>
            <a:chOff x="713250" y="2576650"/>
            <a:chExt cx="273275" cy="294325"/>
          </a:xfrm>
        </p:grpSpPr>
        <p:sp>
          <p:nvSpPr>
            <p:cNvPr id="823" name="Google Shape;823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20"/>
          <p:cNvGrpSpPr/>
          <p:nvPr/>
        </p:nvGrpSpPr>
        <p:grpSpPr>
          <a:xfrm>
            <a:off x="11409957" y="120377"/>
            <a:ext cx="487449" cy="524997"/>
            <a:chOff x="713250" y="2576650"/>
            <a:chExt cx="273275" cy="294325"/>
          </a:xfrm>
        </p:grpSpPr>
        <p:sp>
          <p:nvSpPr>
            <p:cNvPr id="826" name="Google Shape;826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8" name="Google Shape;828;p20"/>
          <p:cNvGrpSpPr/>
          <p:nvPr/>
        </p:nvGrpSpPr>
        <p:grpSpPr>
          <a:xfrm>
            <a:off x="11238002" y="5323876"/>
            <a:ext cx="448753" cy="483360"/>
            <a:chOff x="713250" y="2576650"/>
            <a:chExt cx="273275" cy="294325"/>
          </a:xfrm>
        </p:grpSpPr>
        <p:sp>
          <p:nvSpPr>
            <p:cNvPr id="829" name="Google Shape;829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30584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30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61" name="Google Shape;1261;p30"/>
          <p:cNvSpPr/>
          <p:nvPr/>
        </p:nvSpPr>
        <p:spPr>
          <a:xfrm>
            <a:off x="663933" y="628267"/>
            <a:ext cx="10864000" cy="70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62" name="Google Shape;1262;p30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1263" name="Google Shape;1263;p3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30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1266" name="Google Shape;1266;p3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0"/>
          <p:cNvGrpSpPr/>
          <p:nvPr/>
        </p:nvGrpSpPr>
        <p:grpSpPr>
          <a:xfrm>
            <a:off x="394049" y="5852093"/>
            <a:ext cx="606831" cy="591964"/>
            <a:chOff x="1959000" y="1291425"/>
            <a:chExt cx="286025" cy="279000"/>
          </a:xfrm>
        </p:grpSpPr>
        <p:sp>
          <p:nvSpPr>
            <p:cNvPr id="1269" name="Google Shape;1269;p30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0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0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0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0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74" name="Google Shape;1274;p30"/>
          <p:cNvGrpSpPr/>
          <p:nvPr/>
        </p:nvGrpSpPr>
        <p:grpSpPr>
          <a:xfrm rot="825719">
            <a:off x="11190755" y="5710352"/>
            <a:ext cx="486917" cy="478296"/>
            <a:chOff x="4636650" y="2847925"/>
            <a:chExt cx="351575" cy="345350"/>
          </a:xfrm>
        </p:grpSpPr>
        <p:sp>
          <p:nvSpPr>
            <p:cNvPr id="1275" name="Google Shape;1275;p30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0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0" name="Google Shape;1280;p30"/>
          <p:cNvGrpSpPr/>
          <p:nvPr/>
        </p:nvGrpSpPr>
        <p:grpSpPr>
          <a:xfrm rot="564530">
            <a:off x="9986949" y="130178"/>
            <a:ext cx="676120" cy="639601"/>
            <a:chOff x="1826475" y="2921600"/>
            <a:chExt cx="564700" cy="534200"/>
          </a:xfrm>
        </p:grpSpPr>
        <p:sp>
          <p:nvSpPr>
            <p:cNvPr id="1281" name="Google Shape;1281;p30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47284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31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8" name="Google Shape;1288;p31"/>
          <p:cNvSpPr/>
          <p:nvPr/>
        </p:nvSpPr>
        <p:spPr>
          <a:xfrm>
            <a:off x="663933" y="628267"/>
            <a:ext cx="10864000" cy="7080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89" name="Google Shape;1289;p31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1290" name="Google Shape;1290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31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1293" name="Google Shape;1293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1"/>
          <p:cNvGrpSpPr/>
          <p:nvPr/>
        </p:nvGrpSpPr>
        <p:grpSpPr>
          <a:xfrm>
            <a:off x="590133" y="147130"/>
            <a:ext cx="164496" cy="171836"/>
            <a:chOff x="1409475" y="641250"/>
            <a:chExt cx="118775" cy="124075"/>
          </a:xfrm>
        </p:grpSpPr>
        <p:sp>
          <p:nvSpPr>
            <p:cNvPr id="1296" name="Google Shape;1296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8" name="Google Shape;1298;p31"/>
          <p:cNvGrpSpPr/>
          <p:nvPr/>
        </p:nvGrpSpPr>
        <p:grpSpPr>
          <a:xfrm>
            <a:off x="10420799" y="6546063"/>
            <a:ext cx="164496" cy="171836"/>
            <a:chOff x="1409475" y="641250"/>
            <a:chExt cx="118775" cy="124075"/>
          </a:xfrm>
        </p:grpSpPr>
        <p:sp>
          <p:nvSpPr>
            <p:cNvPr id="1299" name="Google Shape;1299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1" name="Google Shape;1301;p31"/>
          <p:cNvGrpSpPr/>
          <p:nvPr/>
        </p:nvGrpSpPr>
        <p:grpSpPr>
          <a:xfrm rot="700306">
            <a:off x="8677069" y="247923"/>
            <a:ext cx="945345" cy="596820"/>
            <a:chOff x="6096075" y="734650"/>
            <a:chExt cx="709025" cy="447625"/>
          </a:xfrm>
        </p:grpSpPr>
        <p:sp>
          <p:nvSpPr>
            <p:cNvPr id="1302" name="Google Shape;1302;p31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1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1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1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1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7" name="Google Shape;1307;p31"/>
          <p:cNvGrpSpPr/>
          <p:nvPr/>
        </p:nvGrpSpPr>
        <p:grpSpPr>
          <a:xfrm>
            <a:off x="11318402" y="3875702"/>
            <a:ext cx="364367" cy="392433"/>
            <a:chOff x="713250" y="2576650"/>
            <a:chExt cx="273275" cy="294325"/>
          </a:xfrm>
        </p:grpSpPr>
        <p:sp>
          <p:nvSpPr>
            <p:cNvPr id="1308" name="Google Shape;1308;p31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1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31"/>
          <p:cNvGrpSpPr/>
          <p:nvPr/>
        </p:nvGrpSpPr>
        <p:grpSpPr>
          <a:xfrm rot="415263">
            <a:off x="369608" y="2132029"/>
            <a:ext cx="468760" cy="460460"/>
            <a:chOff x="4636650" y="2847925"/>
            <a:chExt cx="351575" cy="345350"/>
          </a:xfrm>
        </p:grpSpPr>
        <p:sp>
          <p:nvSpPr>
            <p:cNvPr id="1311" name="Google Shape;1311;p31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1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1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1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1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16" name="Google Shape;1316;p31"/>
          <p:cNvGrpSpPr/>
          <p:nvPr/>
        </p:nvGrpSpPr>
        <p:grpSpPr>
          <a:xfrm>
            <a:off x="1056552" y="6099568"/>
            <a:ext cx="646167" cy="666733"/>
            <a:chOff x="3776725" y="489400"/>
            <a:chExt cx="484625" cy="500050"/>
          </a:xfrm>
        </p:grpSpPr>
        <p:sp>
          <p:nvSpPr>
            <p:cNvPr id="1317" name="Google Shape;1317;p31"/>
            <p:cNvSpPr/>
            <p:nvPr/>
          </p:nvSpPr>
          <p:spPr>
            <a:xfrm>
              <a:off x="3776725" y="489400"/>
              <a:ext cx="484625" cy="500050"/>
            </a:xfrm>
            <a:custGeom>
              <a:avLst/>
              <a:gdLst/>
              <a:ahLst/>
              <a:cxnLst/>
              <a:rect l="l" t="t" r="r" b="b"/>
              <a:pathLst>
                <a:path w="19385" h="20002" extrusionOk="0">
                  <a:moveTo>
                    <a:pt x="11855" y="731"/>
                  </a:moveTo>
                  <a:cubicBezTo>
                    <a:pt x="12207" y="731"/>
                    <a:pt x="12466" y="958"/>
                    <a:pt x="12669" y="1414"/>
                  </a:cubicBezTo>
                  <a:cubicBezTo>
                    <a:pt x="12978" y="2092"/>
                    <a:pt x="13062" y="2819"/>
                    <a:pt x="13145" y="3533"/>
                  </a:cubicBezTo>
                  <a:cubicBezTo>
                    <a:pt x="13217" y="4212"/>
                    <a:pt x="13240" y="4914"/>
                    <a:pt x="13324" y="5617"/>
                  </a:cubicBezTo>
                  <a:cubicBezTo>
                    <a:pt x="13359" y="6033"/>
                    <a:pt x="13479" y="6438"/>
                    <a:pt x="13562" y="6831"/>
                  </a:cubicBezTo>
                  <a:cubicBezTo>
                    <a:pt x="13645" y="7296"/>
                    <a:pt x="13943" y="7569"/>
                    <a:pt x="14348" y="7724"/>
                  </a:cubicBezTo>
                  <a:cubicBezTo>
                    <a:pt x="14836" y="7938"/>
                    <a:pt x="15360" y="8117"/>
                    <a:pt x="15848" y="8343"/>
                  </a:cubicBezTo>
                  <a:cubicBezTo>
                    <a:pt x="16360" y="8558"/>
                    <a:pt x="16848" y="8772"/>
                    <a:pt x="17324" y="9034"/>
                  </a:cubicBezTo>
                  <a:cubicBezTo>
                    <a:pt x="17765" y="9272"/>
                    <a:pt x="18146" y="9605"/>
                    <a:pt x="18110" y="10189"/>
                  </a:cubicBezTo>
                  <a:cubicBezTo>
                    <a:pt x="18086" y="10760"/>
                    <a:pt x="17741" y="11141"/>
                    <a:pt x="17229" y="11356"/>
                  </a:cubicBezTo>
                  <a:cubicBezTo>
                    <a:pt x="16836" y="11534"/>
                    <a:pt x="16431" y="11701"/>
                    <a:pt x="16015" y="11856"/>
                  </a:cubicBezTo>
                  <a:lnTo>
                    <a:pt x="14098" y="12475"/>
                  </a:lnTo>
                  <a:cubicBezTo>
                    <a:pt x="13824" y="12582"/>
                    <a:pt x="13562" y="12665"/>
                    <a:pt x="13300" y="12784"/>
                  </a:cubicBezTo>
                  <a:cubicBezTo>
                    <a:pt x="12871" y="12987"/>
                    <a:pt x="12586" y="13296"/>
                    <a:pt x="12502" y="13772"/>
                  </a:cubicBezTo>
                  <a:cubicBezTo>
                    <a:pt x="12371" y="14487"/>
                    <a:pt x="12252" y="15201"/>
                    <a:pt x="12086" y="15904"/>
                  </a:cubicBezTo>
                  <a:cubicBezTo>
                    <a:pt x="11931" y="16511"/>
                    <a:pt x="11788" y="17106"/>
                    <a:pt x="11597" y="17702"/>
                  </a:cubicBezTo>
                  <a:cubicBezTo>
                    <a:pt x="11431" y="18225"/>
                    <a:pt x="11097" y="18666"/>
                    <a:pt x="10657" y="18987"/>
                  </a:cubicBezTo>
                  <a:cubicBezTo>
                    <a:pt x="10463" y="19137"/>
                    <a:pt x="10292" y="19212"/>
                    <a:pt x="10126" y="19212"/>
                  </a:cubicBezTo>
                  <a:cubicBezTo>
                    <a:pt x="9936" y="19212"/>
                    <a:pt x="9753" y="19113"/>
                    <a:pt x="9549" y="18916"/>
                  </a:cubicBezTo>
                  <a:cubicBezTo>
                    <a:pt x="9395" y="18749"/>
                    <a:pt x="9252" y="18559"/>
                    <a:pt x="9121" y="18368"/>
                  </a:cubicBezTo>
                  <a:cubicBezTo>
                    <a:pt x="8657" y="17702"/>
                    <a:pt x="8383" y="16951"/>
                    <a:pt x="8109" y="16201"/>
                  </a:cubicBezTo>
                  <a:cubicBezTo>
                    <a:pt x="7918" y="15630"/>
                    <a:pt x="7728" y="15058"/>
                    <a:pt x="7502" y="14511"/>
                  </a:cubicBezTo>
                  <a:cubicBezTo>
                    <a:pt x="7332" y="14099"/>
                    <a:pt x="7115" y="13916"/>
                    <a:pt x="6775" y="13916"/>
                  </a:cubicBezTo>
                  <a:cubicBezTo>
                    <a:pt x="6663" y="13916"/>
                    <a:pt x="6537" y="13936"/>
                    <a:pt x="6394" y="13975"/>
                  </a:cubicBezTo>
                  <a:cubicBezTo>
                    <a:pt x="6001" y="14094"/>
                    <a:pt x="5620" y="14273"/>
                    <a:pt x="5239" y="14427"/>
                  </a:cubicBezTo>
                  <a:cubicBezTo>
                    <a:pt x="4596" y="14677"/>
                    <a:pt x="3942" y="14927"/>
                    <a:pt x="3287" y="15166"/>
                  </a:cubicBezTo>
                  <a:cubicBezTo>
                    <a:pt x="2938" y="15293"/>
                    <a:pt x="2571" y="15342"/>
                    <a:pt x="2199" y="15342"/>
                  </a:cubicBezTo>
                  <a:cubicBezTo>
                    <a:pt x="2050" y="15342"/>
                    <a:pt x="1901" y="15334"/>
                    <a:pt x="1751" y="15320"/>
                  </a:cubicBezTo>
                  <a:cubicBezTo>
                    <a:pt x="1179" y="15273"/>
                    <a:pt x="882" y="14963"/>
                    <a:pt x="822" y="14380"/>
                  </a:cubicBezTo>
                  <a:cubicBezTo>
                    <a:pt x="763" y="13796"/>
                    <a:pt x="870" y="13237"/>
                    <a:pt x="1060" y="12701"/>
                  </a:cubicBezTo>
                  <a:cubicBezTo>
                    <a:pt x="1489" y="11534"/>
                    <a:pt x="1941" y="10379"/>
                    <a:pt x="2620" y="9331"/>
                  </a:cubicBezTo>
                  <a:cubicBezTo>
                    <a:pt x="2715" y="9189"/>
                    <a:pt x="2799" y="9022"/>
                    <a:pt x="2870" y="8855"/>
                  </a:cubicBezTo>
                  <a:cubicBezTo>
                    <a:pt x="3084" y="8439"/>
                    <a:pt x="3049" y="8058"/>
                    <a:pt x="2787" y="7688"/>
                  </a:cubicBezTo>
                  <a:cubicBezTo>
                    <a:pt x="2549" y="7355"/>
                    <a:pt x="2275" y="7034"/>
                    <a:pt x="2072" y="6676"/>
                  </a:cubicBezTo>
                  <a:cubicBezTo>
                    <a:pt x="1894" y="6379"/>
                    <a:pt x="1703" y="6045"/>
                    <a:pt x="1608" y="5700"/>
                  </a:cubicBezTo>
                  <a:cubicBezTo>
                    <a:pt x="1358" y="4795"/>
                    <a:pt x="1799" y="4093"/>
                    <a:pt x="2715" y="3902"/>
                  </a:cubicBezTo>
                  <a:cubicBezTo>
                    <a:pt x="2965" y="3855"/>
                    <a:pt x="3227" y="3855"/>
                    <a:pt x="3311" y="3855"/>
                  </a:cubicBezTo>
                  <a:cubicBezTo>
                    <a:pt x="4358" y="3855"/>
                    <a:pt x="5180" y="4093"/>
                    <a:pt x="5966" y="4248"/>
                  </a:cubicBezTo>
                  <a:cubicBezTo>
                    <a:pt x="6144" y="4271"/>
                    <a:pt x="6323" y="4319"/>
                    <a:pt x="6490" y="4378"/>
                  </a:cubicBezTo>
                  <a:cubicBezTo>
                    <a:pt x="6698" y="4458"/>
                    <a:pt x="6890" y="4498"/>
                    <a:pt x="7069" y="4498"/>
                  </a:cubicBezTo>
                  <a:cubicBezTo>
                    <a:pt x="7502" y="4498"/>
                    <a:pt x="7853" y="4266"/>
                    <a:pt x="8156" y="3819"/>
                  </a:cubicBezTo>
                  <a:cubicBezTo>
                    <a:pt x="8692" y="3021"/>
                    <a:pt x="9359" y="2331"/>
                    <a:pt x="10085" y="1700"/>
                  </a:cubicBezTo>
                  <a:cubicBezTo>
                    <a:pt x="10442" y="1390"/>
                    <a:pt x="10859" y="1092"/>
                    <a:pt x="11300" y="878"/>
                  </a:cubicBezTo>
                  <a:cubicBezTo>
                    <a:pt x="11507" y="780"/>
                    <a:pt x="11691" y="731"/>
                    <a:pt x="11855" y="731"/>
                  </a:cubicBezTo>
                  <a:close/>
                  <a:moveTo>
                    <a:pt x="11952" y="1"/>
                  </a:moveTo>
                  <a:cubicBezTo>
                    <a:pt x="11727" y="1"/>
                    <a:pt x="11487" y="51"/>
                    <a:pt x="11240" y="152"/>
                  </a:cubicBezTo>
                  <a:cubicBezTo>
                    <a:pt x="10550" y="414"/>
                    <a:pt x="9954" y="830"/>
                    <a:pt x="9454" y="1354"/>
                  </a:cubicBezTo>
                  <a:cubicBezTo>
                    <a:pt x="8871" y="1938"/>
                    <a:pt x="8335" y="2581"/>
                    <a:pt x="7787" y="3188"/>
                  </a:cubicBezTo>
                  <a:cubicBezTo>
                    <a:pt x="7597" y="3402"/>
                    <a:pt x="7466" y="3676"/>
                    <a:pt x="7192" y="3759"/>
                  </a:cubicBezTo>
                  <a:cubicBezTo>
                    <a:pt x="6442" y="3593"/>
                    <a:pt x="5716" y="3402"/>
                    <a:pt x="4989" y="3259"/>
                  </a:cubicBezTo>
                  <a:cubicBezTo>
                    <a:pt x="4470" y="3162"/>
                    <a:pt x="3952" y="3076"/>
                    <a:pt x="3425" y="3076"/>
                  </a:cubicBezTo>
                  <a:cubicBezTo>
                    <a:pt x="3178" y="3076"/>
                    <a:pt x="2930" y="3095"/>
                    <a:pt x="2680" y="3140"/>
                  </a:cubicBezTo>
                  <a:cubicBezTo>
                    <a:pt x="1406" y="3378"/>
                    <a:pt x="298" y="4617"/>
                    <a:pt x="1048" y="6260"/>
                  </a:cubicBezTo>
                  <a:cubicBezTo>
                    <a:pt x="1263" y="6748"/>
                    <a:pt x="1596" y="7188"/>
                    <a:pt x="1882" y="7653"/>
                  </a:cubicBezTo>
                  <a:cubicBezTo>
                    <a:pt x="2025" y="7891"/>
                    <a:pt x="2191" y="8117"/>
                    <a:pt x="2322" y="8308"/>
                  </a:cubicBezTo>
                  <a:cubicBezTo>
                    <a:pt x="1918" y="9129"/>
                    <a:pt x="1513" y="9843"/>
                    <a:pt x="1179" y="10605"/>
                  </a:cubicBezTo>
                  <a:cubicBezTo>
                    <a:pt x="834" y="11379"/>
                    <a:pt x="525" y="12177"/>
                    <a:pt x="251" y="12987"/>
                  </a:cubicBezTo>
                  <a:cubicBezTo>
                    <a:pt x="60" y="13558"/>
                    <a:pt x="1" y="14189"/>
                    <a:pt x="144" y="14808"/>
                  </a:cubicBezTo>
                  <a:cubicBezTo>
                    <a:pt x="286" y="15368"/>
                    <a:pt x="596" y="15749"/>
                    <a:pt x="1120" y="15939"/>
                  </a:cubicBezTo>
                  <a:cubicBezTo>
                    <a:pt x="1374" y="16039"/>
                    <a:pt x="1679" y="16107"/>
                    <a:pt x="1959" y="16107"/>
                  </a:cubicBezTo>
                  <a:cubicBezTo>
                    <a:pt x="1981" y="16107"/>
                    <a:pt x="2003" y="16107"/>
                    <a:pt x="2025" y="16106"/>
                  </a:cubicBezTo>
                  <a:cubicBezTo>
                    <a:pt x="2561" y="16082"/>
                    <a:pt x="3108" y="16023"/>
                    <a:pt x="3620" y="15856"/>
                  </a:cubicBezTo>
                  <a:cubicBezTo>
                    <a:pt x="4335" y="15642"/>
                    <a:pt x="5013" y="15320"/>
                    <a:pt x="5716" y="15046"/>
                  </a:cubicBezTo>
                  <a:cubicBezTo>
                    <a:pt x="6031" y="14923"/>
                    <a:pt x="6325" y="14735"/>
                    <a:pt x="6778" y="14735"/>
                  </a:cubicBezTo>
                  <a:cubicBezTo>
                    <a:pt x="6805" y="14735"/>
                    <a:pt x="6831" y="14736"/>
                    <a:pt x="6859" y="14737"/>
                  </a:cubicBezTo>
                  <a:cubicBezTo>
                    <a:pt x="6954" y="15011"/>
                    <a:pt x="7037" y="15273"/>
                    <a:pt x="7156" y="15523"/>
                  </a:cubicBezTo>
                  <a:cubicBezTo>
                    <a:pt x="7454" y="16356"/>
                    <a:pt x="7740" y="17190"/>
                    <a:pt x="8085" y="17999"/>
                  </a:cubicBezTo>
                  <a:cubicBezTo>
                    <a:pt x="8335" y="18559"/>
                    <a:pt x="8680" y="19083"/>
                    <a:pt x="9145" y="19511"/>
                  </a:cubicBezTo>
                  <a:cubicBezTo>
                    <a:pt x="9493" y="19840"/>
                    <a:pt x="9824" y="20001"/>
                    <a:pt x="10161" y="20001"/>
                  </a:cubicBezTo>
                  <a:cubicBezTo>
                    <a:pt x="10459" y="20001"/>
                    <a:pt x="10762" y="19876"/>
                    <a:pt x="11085" y="19630"/>
                  </a:cubicBezTo>
                  <a:cubicBezTo>
                    <a:pt x="11681" y="19190"/>
                    <a:pt x="12086" y="18606"/>
                    <a:pt x="12359" y="17904"/>
                  </a:cubicBezTo>
                  <a:cubicBezTo>
                    <a:pt x="12752" y="16832"/>
                    <a:pt x="12967" y="15713"/>
                    <a:pt x="13109" y="14582"/>
                  </a:cubicBezTo>
                  <a:cubicBezTo>
                    <a:pt x="13252" y="13558"/>
                    <a:pt x="13264" y="13534"/>
                    <a:pt x="14264" y="13201"/>
                  </a:cubicBezTo>
                  <a:cubicBezTo>
                    <a:pt x="14895" y="12999"/>
                    <a:pt x="15538" y="12820"/>
                    <a:pt x="16181" y="12594"/>
                  </a:cubicBezTo>
                  <a:cubicBezTo>
                    <a:pt x="16717" y="12403"/>
                    <a:pt x="17241" y="12201"/>
                    <a:pt x="17753" y="11975"/>
                  </a:cubicBezTo>
                  <a:cubicBezTo>
                    <a:pt x="19110" y="11356"/>
                    <a:pt x="19384" y="9439"/>
                    <a:pt x="17991" y="8558"/>
                  </a:cubicBezTo>
                  <a:cubicBezTo>
                    <a:pt x="17479" y="8236"/>
                    <a:pt x="16908" y="7962"/>
                    <a:pt x="16348" y="7712"/>
                  </a:cubicBezTo>
                  <a:cubicBezTo>
                    <a:pt x="15884" y="7498"/>
                    <a:pt x="15395" y="7307"/>
                    <a:pt x="14895" y="7165"/>
                  </a:cubicBezTo>
                  <a:cubicBezTo>
                    <a:pt x="14419" y="7010"/>
                    <a:pt x="14229" y="6700"/>
                    <a:pt x="14181" y="6248"/>
                  </a:cubicBezTo>
                  <a:cubicBezTo>
                    <a:pt x="14121" y="5795"/>
                    <a:pt x="14086" y="5331"/>
                    <a:pt x="14038" y="4867"/>
                  </a:cubicBezTo>
                  <a:cubicBezTo>
                    <a:pt x="13979" y="4164"/>
                    <a:pt x="13931" y="3486"/>
                    <a:pt x="13860" y="2783"/>
                  </a:cubicBezTo>
                  <a:cubicBezTo>
                    <a:pt x="13788" y="2116"/>
                    <a:pt x="13621" y="1461"/>
                    <a:pt x="13276" y="866"/>
                  </a:cubicBezTo>
                  <a:cubicBezTo>
                    <a:pt x="12964" y="293"/>
                    <a:pt x="12498" y="1"/>
                    <a:pt x="119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1"/>
            <p:cNvSpPr/>
            <p:nvPr/>
          </p:nvSpPr>
          <p:spPr>
            <a:xfrm>
              <a:off x="3795775" y="507650"/>
              <a:ext cx="434600" cy="462050"/>
            </a:xfrm>
            <a:custGeom>
              <a:avLst/>
              <a:gdLst/>
              <a:ahLst/>
              <a:cxnLst/>
              <a:rect l="l" t="t" r="r" b="b"/>
              <a:pathLst>
                <a:path w="17384" h="18482" extrusionOk="0">
                  <a:moveTo>
                    <a:pt x="11093" y="1"/>
                  </a:moveTo>
                  <a:cubicBezTo>
                    <a:pt x="10929" y="1"/>
                    <a:pt x="10745" y="50"/>
                    <a:pt x="10538" y="148"/>
                  </a:cubicBezTo>
                  <a:cubicBezTo>
                    <a:pt x="10097" y="362"/>
                    <a:pt x="9680" y="660"/>
                    <a:pt x="9323" y="970"/>
                  </a:cubicBezTo>
                  <a:cubicBezTo>
                    <a:pt x="8597" y="1601"/>
                    <a:pt x="7930" y="2291"/>
                    <a:pt x="7394" y="3089"/>
                  </a:cubicBezTo>
                  <a:cubicBezTo>
                    <a:pt x="7091" y="3536"/>
                    <a:pt x="6740" y="3768"/>
                    <a:pt x="6307" y="3768"/>
                  </a:cubicBezTo>
                  <a:cubicBezTo>
                    <a:pt x="6128" y="3768"/>
                    <a:pt x="5936" y="3728"/>
                    <a:pt x="5728" y="3648"/>
                  </a:cubicBezTo>
                  <a:cubicBezTo>
                    <a:pt x="5561" y="3589"/>
                    <a:pt x="5382" y="3541"/>
                    <a:pt x="5204" y="3518"/>
                  </a:cubicBezTo>
                  <a:cubicBezTo>
                    <a:pt x="4418" y="3363"/>
                    <a:pt x="3596" y="3125"/>
                    <a:pt x="2549" y="3125"/>
                  </a:cubicBezTo>
                  <a:cubicBezTo>
                    <a:pt x="2465" y="3125"/>
                    <a:pt x="2203" y="3125"/>
                    <a:pt x="1953" y="3172"/>
                  </a:cubicBezTo>
                  <a:cubicBezTo>
                    <a:pt x="1037" y="3363"/>
                    <a:pt x="596" y="4065"/>
                    <a:pt x="846" y="4970"/>
                  </a:cubicBezTo>
                  <a:cubicBezTo>
                    <a:pt x="941" y="5315"/>
                    <a:pt x="1132" y="5649"/>
                    <a:pt x="1310" y="5946"/>
                  </a:cubicBezTo>
                  <a:cubicBezTo>
                    <a:pt x="1513" y="6304"/>
                    <a:pt x="1787" y="6625"/>
                    <a:pt x="2025" y="6958"/>
                  </a:cubicBezTo>
                  <a:cubicBezTo>
                    <a:pt x="2287" y="7328"/>
                    <a:pt x="2322" y="7709"/>
                    <a:pt x="2108" y="8125"/>
                  </a:cubicBezTo>
                  <a:cubicBezTo>
                    <a:pt x="2037" y="8292"/>
                    <a:pt x="1953" y="8459"/>
                    <a:pt x="1858" y="8601"/>
                  </a:cubicBezTo>
                  <a:cubicBezTo>
                    <a:pt x="1179" y="9649"/>
                    <a:pt x="727" y="10804"/>
                    <a:pt x="298" y="11971"/>
                  </a:cubicBezTo>
                  <a:cubicBezTo>
                    <a:pt x="108" y="12507"/>
                    <a:pt x="1" y="13066"/>
                    <a:pt x="60" y="13650"/>
                  </a:cubicBezTo>
                  <a:cubicBezTo>
                    <a:pt x="120" y="14233"/>
                    <a:pt x="417" y="14543"/>
                    <a:pt x="989" y="14590"/>
                  </a:cubicBezTo>
                  <a:cubicBezTo>
                    <a:pt x="1139" y="14604"/>
                    <a:pt x="1288" y="14612"/>
                    <a:pt x="1437" y="14612"/>
                  </a:cubicBezTo>
                  <a:cubicBezTo>
                    <a:pt x="1809" y="14612"/>
                    <a:pt x="2176" y="14563"/>
                    <a:pt x="2525" y="14436"/>
                  </a:cubicBezTo>
                  <a:cubicBezTo>
                    <a:pt x="3180" y="14197"/>
                    <a:pt x="3834" y="13947"/>
                    <a:pt x="4477" y="13697"/>
                  </a:cubicBezTo>
                  <a:cubicBezTo>
                    <a:pt x="4858" y="13543"/>
                    <a:pt x="5239" y="13364"/>
                    <a:pt x="5632" y="13245"/>
                  </a:cubicBezTo>
                  <a:cubicBezTo>
                    <a:pt x="5775" y="13206"/>
                    <a:pt x="5901" y="13186"/>
                    <a:pt x="6013" y="13186"/>
                  </a:cubicBezTo>
                  <a:cubicBezTo>
                    <a:pt x="6353" y="13186"/>
                    <a:pt x="6570" y="13369"/>
                    <a:pt x="6740" y="13781"/>
                  </a:cubicBezTo>
                  <a:cubicBezTo>
                    <a:pt x="6966" y="14328"/>
                    <a:pt x="7156" y="14900"/>
                    <a:pt x="7347" y="15471"/>
                  </a:cubicBezTo>
                  <a:cubicBezTo>
                    <a:pt x="7621" y="16221"/>
                    <a:pt x="7895" y="16972"/>
                    <a:pt x="8359" y="17638"/>
                  </a:cubicBezTo>
                  <a:cubicBezTo>
                    <a:pt x="8490" y="17829"/>
                    <a:pt x="8633" y="18019"/>
                    <a:pt x="8787" y="18186"/>
                  </a:cubicBezTo>
                  <a:cubicBezTo>
                    <a:pt x="8991" y="18383"/>
                    <a:pt x="9174" y="18482"/>
                    <a:pt x="9364" y="18482"/>
                  </a:cubicBezTo>
                  <a:cubicBezTo>
                    <a:pt x="9530" y="18482"/>
                    <a:pt x="9701" y="18407"/>
                    <a:pt x="9895" y="18257"/>
                  </a:cubicBezTo>
                  <a:cubicBezTo>
                    <a:pt x="10335" y="17936"/>
                    <a:pt x="10669" y="17495"/>
                    <a:pt x="10835" y="16972"/>
                  </a:cubicBezTo>
                  <a:cubicBezTo>
                    <a:pt x="11026" y="16376"/>
                    <a:pt x="11169" y="15781"/>
                    <a:pt x="11324" y="15174"/>
                  </a:cubicBezTo>
                  <a:cubicBezTo>
                    <a:pt x="11490" y="14471"/>
                    <a:pt x="11609" y="13757"/>
                    <a:pt x="11740" y="13042"/>
                  </a:cubicBezTo>
                  <a:cubicBezTo>
                    <a:pt x="11824" y="12566"/>
                    <a:pt x="12109" y="12257"/>
                    <a:pt x="12538" y="12054"/>
                  </a:cubicBezTo>
                  <a:cubicBezTo>
                    <a:pt x="12800" y="11935"/>
                    <a:pt x="13062" y="11852"/>
                    <a:pt x="13336" y="11745"/>
                  </a:cubicBezTo>
                  <a:lnTo>
                    <a:pt x="15253" y="11126"/>
                  </a:lnTo>
                  <a:cubicBezTo>
                    <a:pt x="15669" y="10971"/>
                    <a:pt x="16074" y="10804"/>
                    <a:pt x="16467" y="10626"/>
                  </a:cubicBezTo>
                  <a:cubicBezTo>
                    <a:pt x="16979" y="10411"/>
                    <a:pt x="17324" y="10030"/>
                    <a:pt x="17348" y="9459"/>
                  </a:cubicBezTo>
                  <a:cubicBezTo>
                    <a:pt x="17384" y="8875"/>
                    <a:pt x="17003" y="8542"/>
                    <a:pt x="16562" y="8304"/>
                  </a:cubicBezTo>
                  <a:cubicBezTo>
                    <a:pt x="16086" y="8042"/>
                    <a:pt x="15598" y="7828"/>
                    <a:pt x="15086" y="7613"/>
                  </a:cubicBezTo>
                  <a:cubicBezTo>
                    <a:pt x="14598" y="7387"/>
                    <a:pt x="14074" y="7208"/>
                    <a:pt x="13586" y="6994"/>
                  </a:cubicBezTo>
                  <a:cubicBezTo>
                    <a:pt x="13181" y="6839"/>
                    <a:pt x="12883" y="6566"/>
                    <a:pt x="12800" y="6101"/>
                  </a:cubicBezTo>
                  <a:cubicBezTo>
                    <a:pt x="12717" y="5708"/>
                    <a:pt x="12597" y="5303"/>
                    <a:pt x="12562" y="4887"/>
                  </a:cubicBezTo>
                  <a:cubicBezTo>
                    <a:pt x="12478" y="4184"/>
                    <a:pt x="12455" y="3482"/>
                    <a:pt x="12383" y="2803"/>
                  </a:cubicBezTo>
                  <a:cubicBezTo>
                    <a:pt x="12300" y="2089"/>
                    <a:pt x="12216" y="1362"/>
                    <a:pt x="11907" y="684"/>
                  </a:cubicBezTo>
                  <a:cubicBezTo>
                    <a:pt x="11704" y="228"/>
                    <a:pt x="11445" y="1"/>
                    <a:pt x="11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1"/>
            <p:cNvSpPr/>
            <p:nvPr/>
          </p:nvSpPr>
          <p:spPr>
            <a:xfrm>
              <a:off x="3921100" y="741925"/>
              <a:ext cx="110450" cy="53825"/>
            </a:xfrm>
            <a:custGeom>
              <a:avLst/>
              <a:gdLst/>
              <a:ahLst/>
              <a:cxnLst/>
              <a:rect l="l" t="t" r="r" b="b"/>
              <a:pathLst>
                <a:path w="4418" h="2153" extrusionOk="0">
                  <a:moveTo>
                    <a:pt x="368" y="0"/>
                  </a:moveTo>
                  <a:cubicBezTo>
                    <a:pt x="294" y="0"/>
                    <a:pt x="226" y="29"/>
                    <a:pt x="167" y="88"/>
                  </a:cubicBezTo>
                  <a:cubicBezTo>
                    <a:pt x="36" y="219"/>
                    <a:pt x="0" y="421"/>
                    <a:pt x="131" y="647"/>
                  </a:cubicBezTo>
                  <a:cubicBezTo>
                    <a:pt x="191" y="754"/>
                    <a:pt x="274" y="862"/>
                    <a:pt x="357" y="957"/>
                  </a:cubicBezTo>
                  <a:cubicBezTo>
                    <a:pt x="1012" y="1719"/>
                    <a:pt x="1846" y="2124"/>
                    <a:pt x="2834" y="2147"/>
                  </a:cubicBezTo>
                  <a:cubicBezTo>
                    <a:pt x="2897" y="2147"/>
                    <a:pt x="2959" y="2152"/>
                    <a:pt x="3016" y="2152"/>
                  </a:cubicBezTo>
                  <a:cubicBezTo>
                    <a:pt x="3088" y="2152"/>
                    <a:pt x="3155" y="2145"/>
                    <a:pt x="3215" y="2112"/>
                  </a:cubicBezTo>
                  <a:cubicBezTo>
                    <a:pt x="3524" y="2005"/>
                    <a:pt x="3846" y="1897"/>
                    <a:pt x="4144" y="1755"/>
                  </a:cubicBezTo>
                  <a:cubicBezTo>
                    <a:pt x="4298" y="1671"/>
                    <a:pt x="4417" y="1481"/>
                    <a:pt x="4286" y="1302"/>
                  </a:cubicBezTo>
                  <a:cubicBezTo>
                    <a:pt x="4215" y="1195"/>
                    <a:pt x="4036" y="1159"/>
                    <a:pt x="3905" y="1135"/>
                  </a:cubicBezTo>
                  <a:cubicBezTo>
                    <a:pt x="3896" y="1135"/>
                    <a:pt x="3887" y="1134"/>
                    <a:pt x="3878" y="1134"/>
                  </a:cubicBezTo>
                  <a:cubicBezTo>
                    <a:pt x="3765" y="1134"/>
                    <a:pt x="3635" y="1198"/>
                    <a:pt x="3524" y="1231"/>
                  </a:cubicBezTo>
                  <a:cubicBezTo>
                    <a:pt x="3271" y="1296"/>
                    <a:pt x="3026" y="1329"/>
                    <a:pt x="2790" y="1329"/>
                  </a:cubicBezTo>
                  <a:cubicBezTo>
                    <a:pt x="2118" y="1329"/>
                    <a:pt x="1520" y="1063"/>
                    <a:pt x="1000" y="516"/>
                  </a:cubicBezTo>
                  <a:cubicBezTo>
                    <a:pt x="893" y="409"/>
                    <a:pt x="810" y="278"/>
                    <a:pt x="703" y="171"/>
                  </a:cubicBezTo>
                  <a:cubicBezTo>
                    <a:pt x="591" y="59"/>
                    <a:pt x="474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1"/>
            <p:cNvSpPr/>
            <p:nvPr/>
          </p:nvSpPr>
          <p:spPr>
            <a:xfrm>
              <a:off x="4043125" y="721175"/>
              <a:ext cx="20575" cy="21825"/>
            </a:xfrm>
            <a:custGeom>
              <a:avLst/>
              <a:gdLst/>
              <a:ahLst/>
              <a:cxnLst/>
              <a:rect l="l" t="t" r="r" b="b"/>
              <a:pathLst>
                <a:path w="823" h="873" extrusionOk="0">
                  <a:moveTo>
                    <a:pt x="468" y="0"/>
                  </a:moveTo>
                  <a:cubicBezTo>
                    <a:pt x="463" y="0"/>
                    <a:pt x="458" y="1"/>
                    <a:pt x="453" y="1"/>
                  </a:cubicBezTo>
                  <a:cubicBezTo>
                    <a:pt x="191" y="25"/>
                    <a:pt x="1" y="287"/>
                    <a:pt x="48" y="572"/>
                  </a:cubicBezTo>
                  <a:cubicBezTo>
                    <a:pt x="70" y="738"/>
                    <a:pt x="225" y="873"/>
                    <a:pt x="390" y="873"/>
                  </a:cubicBezTo>
                  <a:cubicBezTo>
                    <a:pt x="403" y="873"/>
                    <a:pt x="416" y="872"/>
                    <a:pt x="429" y="870"/>
                  </a:cubicBezTo>
                  <a:cubicBezTo>
                    <a:pt x="656" y="822"/>
                    <a:pt x="822" y="596"/>
                    <a:pt x="810" y="346"/>
                  </a:cubicBezTo>
                  <a:cubicBezTo>
                    <a:pt x="787" y="173"/>
                    <a:pt x="619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1"/>
            <p:cNvSpPr/>
            <p:nvPr/>
          </p:nvSpPr>
          <p:spPr>
            <a:xfrm>
              <a:off x="3935975" y="681800"/>
              <a:ext cx="20225" cy="20650"/>
            </a:xfrm>
            <a:custGeom>
              <a:avLst/>
              <a:gdLst/>
              <a:ahLst/>
              <a:cxnLst/>
              <a:rect l="l" t="t" r="r" b="b"/>
              <a:pathLst>
                <a:path w="809" h="826" extrusionOk="0">
                  <a:moveTo>
                    <a:pt x="453" y="0"/>
                  </a:moveTo>
                  <a:cubicBezTo>
                    <a:pt x="437" y="0"/>
                    <a:pt x="421" y="2"/>
                    <a:pt x="405" y="4"/>
                  </a:cubicBezTo>
                  <a:cubicBezTo>
                    <a:pt x="179" y="28"/>
                    <a:pt x="1" y="254"/>
                    <a:pt x="12" y="492"/>
                  </a:cubicBezTo>
                  <a:cubicBezTo>
                    <a:pt x="12" y="671"/>
                    <a:pt x="179" y="826"/>
                    <a:pt x="358" y="826"/>
                  </a:cubicBezTo>
                  <a:cubicBezTo>
                    <a:pt x="584" y="826"/>
                    <a:pt x="774" y="612"/>
                    <a:pt x="786" y="373"/>
                  </a:cubicBezTo>
                  <a:cubicBezTo>
                    <a:pt x="808" y="187"/>
                    <a:pt x="638" y="0"/>
                    <a:pt x="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82447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4182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67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B5714-D688-4270-B8A7-2A4E373BF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8EED9-C066-4EE7-A229-1E5A4AE0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FE544-FBC0-48E5-B7BD-DEF58C7FD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1661C-6A49-4E52-995A-5EA83CC9A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0C35EE-59B6-446F-965C-383BCC3024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92BB6F-950C-452E-B6DD-52AF200A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E9ED37-DE68-4CE7-AB58-7F7C7ECD8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6C1728-6B1C-4AC7-8F92-08D55C0B7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95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C01BC-0089-4A48-819D-8A805BEBD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7CC600-25BE-4D04-9A54-F31A69D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F5801A-0C98-4AFB-B42C-72C4A577A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EB0C9C-3B0F-4025-AC09-3FDDD4F69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7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C14B00-CA87-46CF-9D29-08EAC551A8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3D780F-A332-45EE-BFA7-C9CB254F1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10349-15AF-452F-98DA-33CF91D4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0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D86E9-6B93-465D-BA03-FF6E2442F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A753-5FB1-4639-AB41-09883A96E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2A4F24-A300-4884-8AB2-5132A371B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96261F-595D-4E05-9415-59AB171E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8485D-222F-4380-85EC-1C90F0168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4A4AA-09EA-4C16-B96F-60CFFACCA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1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FD8CF-BAE5-47F0-B991-8EC8651E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97364B-DB39-4F41-A1FF-414F6B3FC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F998D5-4337-4220-9031-9DDA70392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22B02-9606-40F2-BEC9-A416362F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528DB-7B12-4F3E-9759-9E934A65851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B4FEBB-C303-447B-9872-A7688E48F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292A2-04A1-4201-BAD5-42EF63E5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4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42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069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15178-696F-C761-2090-2FB91FAD66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6" y="295274"/>
            <a:ext cx="1304926" cy="130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9B0E2E11-A20B-4D6B-976F-68CBEB892F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89876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209BFEFD-C0FA-52F1-5096-82AFDECBF3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0" y="371475"/>
            <a:ext cx="13144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6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 advClick="0" advTm="0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22EC1EEA-7BAC-4464-B7D0-E854097EE7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4715" y="493450"/>
            <a:ext cx="1179805" cy="117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54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20.png"/><Relationship Id="rId18" Type="http://schemas.openxmlformats.org/officeDocument/2006/relationships/customXml" Target="../ink/ink5.xml"/><Relationship Id="rId26" Type="http://schemas.openxmlformats.org/officeDocument/2006/relationships/image" Target="../media/image9.png"/><Relationship Id="rId3" Type="http://schemas.openxmlformats.org/officeDocument/2006/relationships/image" Target="../media/image2.png"/><Relationship Id="rId21" Type="http://schemas.openxmlformats.org/officeDocument/2006/relationships/image" Target="../media/image110.png"/><Relationship Id="rId7" Type="http://schemas.openxmlformats.org/officeDocument/2006/relationships/image" Target="../media/image6.png"/><Relationship Id="rId12" Type="http://schemas.openxmlformats.org/officeDocument/2006/relationships/customXml" Target="../ink/ink2.xml"/><Relationship Id="rId17" Type="http://schemas.openxmlformats.org/officeDocument/2006/relationships/image" Target="../media/image140.png"/><Relationship Id="rId25" Type="http://schemas.microsoft.com/office/2007/relationships/hdphoto" Target="../media/hdphoto2.wdp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4.xml"/><Relationship Id="rId20" Type="http://schemas.openxmlformats.org/officeDocument/2006/relationships/customXml" Target="../ink/ink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24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openxmlformats.org/officeDocument/2006/relationships/image" Target="../media/image130.png"/><Relationship Id="rId23" Type="http://schemas.openxmlformats.org/officeDocument/2006/relationships/image" Target="../media/image121.png"/><Relationship Id="rId10" Type="http://schemas.openxmlformats.org/officeDocument/2006/relationships/image" Target="../media/image80.png"/><Relationship Id="rId19" Type="http://schemas.openxmlformats.org/officeDocument/2006/relationships/image" Target="../media/image100.png"/><Relationship Id="rId4" Type="http://schemas.openxmlformats.org/officeDocument/2006/relationships/image" Target="../media/image3.png"/><Relationship Id="rId9" Type="http://schemas.openxmlformats.org/officeDocument/2006/relationships/customXml" Target="../ink/ink1.xml"/><Relationship Id="rId14" Type="http://schemas.openxmlformats.org/officeDocument/2006/relationships/customXml" Target="../ink/ink3.xml"/><Relationship Id="rId22" Type="http://schemas.openxmlformats.org/officeDocument/2006/relationships/customXml" Target="../ink/ink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4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5.wdp"/><Relationship Id="rId3" Type="http://schemas.openxmlformats.org/officeDocument/2006/relationships/image" Target="../media/image11.pn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2.jp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10" Type="http://schemas.openxmlformats.org/officeDocument/2006/relationships/image" Target="../media/image27.png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5.wdp"/><Relationship Id="rId3" Type="http://schemas.openxmlformats.org/officeDocument/2006/relationships/image" Target="../media/image11.pn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5" Type="http://schemas.openxmlformats.org/officeDocument/2006/relationships/image" Target="../media/image29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4.xml"/><Relationship Id="rId6" Type="http://schemas.microsoft.com/office/2007/relationships/hdphoto" Target="../media/hdphoto7.wdp"/><Relationship Id="rId5" Type="http://schemas.openxmlformats.org/officeDocument/2006/relationships/image" Target="../media/image33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3.png"/><Relationship Id="rId12" Type="http://schemas.microsoft.com/office/2007/relationships/hdphoto" Target="../media/hdphoto10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FAA303A-8DBC-49C5-944C-1810B97BA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35D65A4-4BB4-4824-867C-05174C0EF2F9}"/>
              </a:ext>
            </a:extLst>
          </p:cNvPr>
          <p:cNvGrpSpPr/>
          <p:nvPr/>
        </p:nvGrpSpPr>
        <p:grpSpPr>
          <a:xfrm>
            <a:off x="478979" y="493486"/>
            <a:ext cx="11234050" cy="5892799"/>
            <a:chOff x="478979" y="493486"/>
            <a:chExt cx="11234050" cy="5892799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B59F48C-389D-481F-AA5E-9D6D0DB6497E}"/>
                </a:ext>
              </a:extLst>
            </p:cNvPr>
            <p:cNvSpPr/>
            <p:nvPr/>
          </p:nvSpPr>
          <p:spPr>
            <a:xfrm>
              <a:off x="478979" y="493486"/>
              <a:ext cx="11234050" cy="58927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35CC5C6-34D8-46B5-81A8-38C21AEE8ACF}"/>
                </a:ext>
              </a:extLst>
            </p:cNvPr>
            <p:cNvSpPr/>
            <p:nvPr/>
          </p:nvSpPr>
          <p:spPr>
            <a:xfrm>
              <a:off x="794410" y="791027"/>
              <a:ext cx="10584790" cy="5261430"/>
            </a:xfrm>
            <a:prstGeom prst="rect">
              <a:avLst/>
            </a:prstGeom>
            <a:noFill/>
            <a:ln w="952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4FBECADF-3975-4FA4-825F-FB41018EDE8A}"/>
                </a:ext>
              </a:extLst>
            </p:cNvPr>
            <p:cNvSpPr/>
            <p:nvPr/>
          </p:nvSpPr>
          <p:spPr>
            <a:xfrm>
              <a:off x="984910" y="956127"/>
              <a:ext cx="10216490" cy="4923973"/>
            </a:xfrm>
            <a:prstGeom prst="rect">
              <a:avLst/>
            </a:prstGeom>
            <a:no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61BFE3CA-F862-46A3-BF65-C54F9ABDBCD0}"/>
              </a:ext>
            </a:extLst>
          </p:cNvPr>
          <p:cNvGrpSpPr/>
          <p:nvPr/>
        </p:nvGrpSpPr>
        <p:grpSpPr>
          <a:xfrm>
            <a:off x="-314529" y="1959748"/>
            <a:ext cx="1338262" cy="863211"/>
            <a:chOff x="-190152" y="2090591"/>
            <a:chExt cx="1338262" cy="863211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21520104-EF2A-426F-800D-83DDBE0CB4AF}"/>
                </a:ext>
              </a:extLst>
            </p:cNvPr>
            <p:cNvSpPr/>
            <p:nvPr/>
          </p:nvSpPr>
          <p:spPr>
            <a:xfrm>
              <a:off x="628337" y="2173502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包图简圆体" panose="02010601030101010101" pitchFamily="2" charset="-122"/>
                <a:ea typeface="包图简圆体" panose="02010601030101010101" pitchFamily="2" charset="-122"/>
                <a:cs typeface="+mn-cs"/>
              </a:endParaRPr>
            </a:p>
          </p:txBody>
        </p: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96D70256-95F3-4ECC-AD90-5F7F8F96C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0152" y="2090591"/>
              <a:ext cx="1338262" cy="780299"/>
            </a:xfrm>
            <a:prstGeom prst="rect">
              <a:avLst/>
            </a:prstGeom>
          </p:spPr>
        </p:pic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2095B638-E7A1-49D5-B512-3A0F5D76DA34}"/>
              </a:ext>
            </a:extLst>
          </p:cNvPr>
          <p:cNvGrpSpPr/>
          <p:nvPr/>
        </p:nvGrpSpPr>
        <p:grpSpPr>
          <a:xfrm>
            <a:off x="10994360" y="4315966"/>
            <a:ext cx="1338262" cy="818683"/>
            <a:chOff x="10994360" y="4315966"/>
            <a:chExt cx="1338262" cy="818683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10D25A22-3562-401D-A6A9-B47A559E3E45}"/>
                </a:ext>
              </a:extLst>
            </p:cNvPr>
            <p:cNvSpPr/>
            <p:nvPr/>
          </p:nvSpPr>
          <p:spPr>
            <a:xfrm>
              <a:off x="11112383" y="4354349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172270C0-656B-4BB4-8A07-32D3EB19C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4360" y="4315966"/>
              <a:ext cx="1338262" cy="780299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62D2D984-FE29-47AE-B551-2CBD0D8885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02" y="5152433"/>
            <a:ext cx="2228850" cy="17526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19643F0-D028-4C0E-864F-955E9B517B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637" y="81257"/>
            <a:ext cx="2239284" cy="28465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6055AD5-F284-422C-AABE-4EE647CB1F68}"/>
              </a:ext>
            </a:extLst>
          </p:cNvPr>
          <p:cNvSpPr txBox="1"/>
          <p:nvPr/>
        </p:nvSpPr>
        <p:spPr>
          <a:xfrm>
            <a:off x="2652486" y="1335207"/>
            <a:ext cx="779417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Hole Hearted" panose="020B0A06020104020203" pitchFamily="34" charset="0"/>
                <a:ea typeface="字魂59号-创粗黑"/>
                <a:cs typeface="+mn-cs"/>
              </a:rPr>
              <a:t>SINH HOẠT LỚP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2BC42EB-8C1B-4BCE-92CC-293C956F7B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22" b="90000" l="10000" r="90000">
                        <a14:foregroundMark x1="53889" y1="9722" x2="53889" y2="9722"/>
                        <a14:foregroundMark x1="30000" y1="54167" x2="33889" y2="61667"/>
                        <a14:foregroundMark x1="28611" y1="56944" x2="28889" y2="61667"/>
                        <a14:foregroundMark x1="34722" y1="57222" x2="35278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0" y="2304900"/>
            <a:ext cx="3429000" cy="3429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58D00391-64EB-477E-A394-3F5A6C76A5D8}"/>
                  </a:ext>
                </a:extLst>
              </p14:cNvPr>
              <p14:cNvContentPartPr/>
              <p14:nvPr/>
            </p14:nvContentPartPr>
            <p14:xfrm>
              <a:off x="-200430" y="723420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58D00391-64EB-477E-A394-3F5A6C76A5D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209430" y="71442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Picture 4" descr="Cách vẽ nơ - Hướng dẫn vẽ thực sự đơn giản mới nhất 2022 - Vẽ.vn">
            <a:extLst>
              <a:ext uri="{FF2B5EF4-FFF2-40B4-BE49-F238E27FC236}">
                <a16:creationId xmlns:a16="http://schemas.microsoft.com/office/drawing/2014/main" id="{728A8DEB-AA9A-4DA4-BB7D-595ADA75F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92" y="4319569"/>
            <a:ext cx="1933575" cy="192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76ADFC0-06AC-4621-8476-6D8668708348}"/>
              </a:ext>
            </a:extLst>
          </p:cNvPr>
          <p:cNvGrpSpPr/>
          <p:nvPr/>
        </p:nvGrpSpPr>
        <p:grpSpPr>
          <a:xfrm>
            <a:off x="1751800" y="5261760"/>
            <a:ext cx="294120" cy="944280"/>
            <a:chOff x="1875780" y="6067260"/>
            <a:chExt cx="294120" cy="9442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A91DBBF-ADA4-411E-844E-1C68461E42B3}"/>
                    </a:ext>
                  </a:extLst>
                </p14:cNvPr>
                <p14:cNvContentPartPr/>
                <p14:nvPr/>
              </p14:nvContentPartPr>
              <p14:xfrm>
                <a:off x="1875780" y="6086340"/>
                <a:ext cx="134640" cy="912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95A9CAC-514B-89BF-07F4-07A7886C706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867140" y="6077340"/>
                  <a:ext cx="152280" cy="9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BFFF21E-1B48-4F7C-A7A7-91FB7A5B737E}"/>
                    </a:ext>
                  </a:extLst>
                </p14:cNvPr>
                <p14:cNvContentPartPr/>
                <p14:nvPr/>
              </p14:nvContentPartPr>
              <p14:xfrm>
                <a:off x="1990620" y="6076620"/>
                <a:ext cx="67320" cy="285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C96917A-5A3F-90B9-3901-1EF1C285B1E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81980" y="6067980"/>
                  <a:ext cx="8496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29840DD-8077-4A58-A043-DBB699BFF898}"/>
                    </a:ext>
                  </a:extLst>
                </p14:cNvPr>
                <p14:cNvContentPartPr/>
                <p14:nvPr/>
              </p14:nvContentPartPr>
              <p14:xfrm>
                <a:off x="1961820" y="6067260"/>
                <a:ext cx="208080" cy="944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F36EE14-D81D-6010-30EF-93FCB30681D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53180" y="6058620"/>
                  <a:ext cx="225720" cy="96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75D720EF-D633-4A54-B46F-5AD5EBB5DF4C}"/>
                  </a:ext>
                </a:extLst>
              </p14:cNvPr>
              <p14:cNvContentPartPr/>
              <p14:nvPr/>
            </p14:nvContentPartPr>
            <p14:xfrm>
              <a:off x="2447820" y="5733900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75D720EF-D633-4A54-B46F-5AD5EBB5DF4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438820" y="57249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0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24935F27-AA82-435B-9757-D9380B01069B}"/>
                  </a:ext>
                </a:extLst>
              </p14:cNvPr>
              <p14:cNvContentPartPr/>
              <p14:nvPr/>
            </p14:nvContentPartPr>
            <p14:xfrm>
              <a:off x="2390670" y="5675220"/>
              <a:ext cx="16560" cy="1252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24935F27-AA82-435B-9757-D9380B01069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381670" y="5666220"/>
                <a:ext cx="3420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8B86D944-ACE7-429E-8C8A-1ED7E1875B83}"/>
                  </a:ext>
                </a:extLst>
              </p14:cNvPr>
              <p14:cNvContentPartPr/>
              <p14:nvPr/>
            </p14:nvContentPartPr>
            <p14:xfrm>
              <a:off x="-629010" y="1733220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8B86D944-ACE7-429E-8C8A-1ED7E1875B8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638010" y="172422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0" name="Picture 12" descr="Student Who Gives Teacher Gifts To Teachers Day PNG Image and PSD File For  Free Download - Lovepik | 401616674">
            <a:extLst>
              <a:ext uri="{FF2B5EF4-FFF2-40B4-BE49-F238E27FC236}">
                <a16:creationId xmlns:a16="http://schemas.microsoft.com/office/drawing/2014/main" id="{256EEB04-4242-4D4A-A5B4-3C2FB143D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9500" l="6167" r="97333">
                        <a14:foregroundMark x1="12333" y1="45500" x2="14583" y2="69125"/>
                        <a14:foregroundMark x1="14583" y1="69125" x2="15000" y2="70500"/>
                        <a14:foregroundMark x1="9083" y1="47250" x2="11083" y2="57750"/>
                        <a14:foregroundMark x1="18333" y1="57000" x2="18333" y2="57000"/>
                        <a14:foregroundMark x1="9750" y1="63125" x2="6167" y2="80375"/>
                        <a14:foregroundMark x1="6167" y1="80375" x2="6167" y2="80375"/>
                        <a14:foregroundMark x1="10750" y1="87750" x2="10667" y2="97625"/>
                        <a14:foregroundMark x1="31833" y1="52875" x2="29583" y2="73625"/>
                        <a14:foregroundMark x1="54339" y1="68617" x2="55583" y2="76000"/>
                        <a14:foregroundMark x1="51833" y1="53750" x2="53712" y2="64895"/>
                        <a14:foregroundMark x1="55583" y1="76000" x2="55583" y2="76000"/>
                        <a14:foregroundMark x1="64167" y1="51625" x2="64167" y2="51625"/>
                        <a14:foregroundMark x1="80167" y1="51625" x2="80167" y2="51625"/>
                        <a14:foregroundMark x1="79000" y1="47875" x2="82083" y2="58875"/>
                        <a14:foregroundMark x1="89750" y1="20125" x2="91667" y2="27875"/>
                        <a14:foregroundMark x1="86417" y1="40750" x2="86583" y2="49875"/>
                        <a14:foregroundMark x1="77917" y1="43625" x2="81333" y2="53750"/>
                        <a14:foregroundMark x1="75583" y1="52500" x2="78500" y2="58625"/>
                        <a14:foregroundMark x1="80167" y1="58250" x2="82500" y2="66625"/>
                        <a14:foregroundMark x1="73917" y1="53125" x2="73917" y2="53125"/>
                        <a14:foregroundMark x1="76417" y1="46375" x2="76417" y2="46375"/>
                        <a14:foregroundMark x1="92333" y1="74875" x2="88833" y2="93500"/>
                        <a14:foregroundMark x1="80833" y1="80125" x2="83750" y2="99250"/>
                        <a14:foregroundMark x1="83750" y1="99250" x2="83750" y2="99000"/>
                        <a14:foregroundMark x1="89750" y1="91125" x2="93917" y2="98625"/>
                        <a14:foregroundMark x1="97333" y1="99500" x2="97333" y2="99500"/>
                        <a14:foregroundMark x1="49750" y1="72125" x2="50500" y2="87750"/>
                        <a14:foregroundMark x1="34833" y1="73125" x2="34833" y2="73125"/>
                        <a14:foregroundMark x1="28833" y1="66625" x2="28833" y2="66625"/>
                        <a14:foregroundMark x1="26167" y1="90000" x2="28333" y2="98875"/>
                        <a14:backgroundMark x1="53500" y1="66375" x2="53500" y2="66375"/>
                        <a14:backgroundMark x1="53083" y1="66375" x2="53667" y2="66375"/>
                        <a14:backgroundMark x1="53667" y1="66375" x2="55833" y2="66375"/>
                        <a14:backgroundMark x1="89583" y1="36500" x2="89583" y2="36500"/>
                        <a14:backgroundMark x1="91167" y1="44250" x2="91167" y2="44250"/>
                        <a14:backgroundMark x1="90417" y1="42500" x2="90417" y2="4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067" y="1905000"/>
            <a:ext cx="74295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13776D-8451-EEE1-76F2-04942CBDF24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05494" y="1409219"/>
            <a:ext cx="7797460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7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comb/>
      </p:transition>
    </mc:Choice>
    <mc:Fallback xmlns="">
      <p:transition spd="slow" advClick="0" advTm="0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713B4C4-41BE-426A-9549-FB5557C2E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47D21E-7481-4A31-BFA6-61AE679B0FA5}"/>
              </a:ext>
            </a:extLst>
          </p:cNvPr>
          <p:cNvSpPr/>
          <p:nvPr/>
        </p:nvSpPr>
        <p:spPr>
          <a:xfrm>
            <a:off x="519474" y="684780"/>
            <a:ext cx="11234050" cy="5892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1D84085-DE03-4E06-BAFD-8E951F5F1F6F}"/>
              </a:ext>
            </a:extLst>
          </p:cNvPr>
          <p:cNvSpPr/>
          <p:nvPr/>
        </p:nvSpPr>
        <p:spPr>
          <a:xfrm>
            <a:off x="794410" y="791027"/>
            <a:ext cx="10584790" cy="5261430"/>
          </a:xfrm>
          <a:prstGeom prst="rect">
            <a:avLst/>
          </a:prstGeom>
          <a:noFill/>
          <a:ln w="952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9859693-471B-4B23-8605-EF94196587B5}"/>
              </a:ext>
            </a:extLst>
          </p:cNvPr>
          <p:cNvSpPr/>
          <p:nvPr/>
        </p:nvSpPr>
        <p:spPr>
          <a:xfrm>
            <a:off x="984910" y="956127"/>
            <a:ext cx="10216490" cy="4923973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D4FC675-0695-42C2-B7B8-CFFFE2165889}"/>
              </a:ext>
            </a:extLst>
          </p:cNvPr>
          <p:cNvSpPr/>
          <p:nvPr/>
        </p:nvSpPr>
        <p:spPr>
          <a:xfrm>
            <a:off x="628337" y="2173502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包图简圆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318A526-FE29-4B00-B76F-85D492B4B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152" y="2090591"/>
            <a:ext cx="1338262" cy="7802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67AB7D8-B332-4C5C-B531-4E8B7B8CD0EC}"/>
              </a:ext>
            </a:extLst>
          </p:cNvPr>
          <p:cNvSpPr/>
          <p:nvPr/>
        </p:nvSpPr>
        <p:spPr>
          <a:xfrm>
            <a:off x="11112383" y="4354349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AC271E-D9F1-44C2-BBDF-F80D91AF3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60" y="4315966"/>
            <a:ext cx="1338262" cy="7802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006" y="247994"/>
            <a:ext cx="2236787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541" y="558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78D028A-F95D-47AE-8D8A-61BED8264B00}"/>
              </a:ext>
            </a:extLst>
          </p:cNvPr>
          <p:cNvSpPr txBox="1"/>
          <p:nvPr/>
        </p:nvSpPr>
        <p:spPr>
          <a:xfrm>
            <a:off x="1428626" y="1009467"/>
            <a:ext cx="99140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Chia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E02DB7-F144-6DC1-AB29-56D1CED52A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410" y="2126751"/>
            <a:ext cx="4730232" cy="395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47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A8E845-665F-00EB-C731-06034C5AB69F}"/>
              </a:ext>
            </a:extLst>
          </p:cNvPr>
          <p:cNvSpPr txBox="1"/>
          <p:nvPr/>
        </p:nvSpPr>
        <p:spPr>
          <a:xfrm>
            <a:off x="3041150" y="1962364"/>
            <a:ext cx="76645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Mỗi gia đình có ý thức bảo vệ môi trường sẽ tạo nên sức mạnh thay đổi thế giới này, khiến Thế giới xanh không lâm bệnh.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2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713B4C4-41BE-426A-9549-FB5557C2E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47D21E-7481-4A31-BFA6-61AE679B0FA5}"/>
              </a:ext>
            </a:extLst>
          </p:cNvPr>
          <p:cNvSpPr/>
          <p:nvPr/>
        </p:nvSpPr>
        <p:spPr>
          <a:xfrm>
            <a:off x="519474" y="684780"/>
            <a:ext cx="11234050" cy="5892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1D84085-DE03-4E06-BAFD-8E951F5F1F6F}"/>
              </a:ext>
            </a:extLst>
          </p:cNvPr>
          <p:cNvSpPr/>
          <p:nvPr/>
        </p:nvSpPr>
        <p:spPr>
          <a:xfrm>
            <a:off x="794410" y="791027"/>
            <a:ext cx="10584790" cy="5261430"/>
          </a:xfrm>
          <a:prstGeom prst="rect">
            <a:avLst/>
          </a:prstGeom>
          <a:noFill/>
          <a:ln w="952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9859693-471B-4B23-8605-EF94196587B5}"/>
              </a:ext>
            </a:extLst>
          </p:cNvPr>
          <p:cNvSpPr/>
          <p:nvPr/>
        </p:nvSpPr>
        <p:spPr>
          <a:xfrm>
            <a:off x="984910" y="956127"/>
            <a:ext cx="10216490" cy="4923973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D4FC675-0695-42C2-B7B8-CFFFE2165889}"/>
              </a:ext>
            </a:extLst>
          </p:cNvPr>
          <p:cNvSpPr/>
          <p:nvPr/>
        </p:nvSpPr>
        <p:spPr>
          <a:xfrm>
            <a:off x="628337" y="2173502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包图简圆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318A526-FE29-4B00-B76F-85D492B4B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152" y="2090591"/>
            <a:ext cx="1338262" cy="7802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67AB7D8-B332-4C5C-B531-4E8B7B8CD0EC}"/>
              </a:ext>
            </a:extLst>
          </p:cNvPr>
          <p:cNvSpPr/>
          <p:nvPr/>
        </p:nvSpPr>
        <p:spPr>
          <a:xfrm>
            <a:off x="11112383" y="4354349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AC271E-D9F1-44C2-BBDF-F80D91AF3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60" y="4315966"/>
            <a:ext cx="1338262" cy="780299"/>
          </a:xfrm>
          <a:prstGeom prst="rect">
            <a:avLst/>
          </a:prstGeom>
        </p:spPr>
      </p:pic>
      <p:pic>
        <p:nvPicPr>
          <p:cNvPr id="17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541" y="558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78D028A-F95D-47AE-8D8A-61BED8264B00}"/>
              </a:ext>
            </a:extLst>
          </p:cNvPr>
          <p:cNvSpPr txBox="1"/>
          <p:nvPr/>
        </p:nvSpPr>
        <p:spPr>
          <a:xfrm>
            <a:off x="1428626" y="1009467"/>
            <a:ext cx="9441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phòng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chống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ôi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nhiễm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môi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2" name="Rounded Rectangle 55">
            <a:extLst>
              <a:ext uri="{FF2B5EF4-FFF2-40B4-BE49-F238E27FC236}">
                <a16:creationId xmlns:a16="http://schemas.microsoft.com/office/drawing/2014/main" id="{54FD78C1-BE05-60A2-B3D3-EEDC3A5BBE68}"/>
              </a:ext>
            </a:extLst>
          </p:cNvPr>
          <p:cNvSpPr/>
          <p:nvPr/>
        </p:nvSpPr>
        <p:spPr>
          <a:xfrm>
            <a:off x="1262283" y="2623707"/>
            <a:ext cx="6212501" cy="103389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Lập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nhóm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lựa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chọn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một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việc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phù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hợp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để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cùng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thực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hiện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3" name="Rounded Rectangle 55">
            <a:extLst>
              <a:ext uri="{FF2B5EF4-FFF2-40B4-BE49-F238E27FC236}">
                <a16:creationId xmlns:a16="http://schemas.microsoft.com/office/drawing/2014/main" id="{7A10A5DF-E78C-0CAD-C0CD-C38B3ED1E168}"/>
              </a:ext>
            </a:extLst>
          </p:cNvPr>
          <p:cNvSpPr/>
          <p:nvPr/>
        </p:nvSpPr>
        <p:spPr>
          <a:xfrm>
            <a:off x="4467820" y="4103187"/>
            <a:ext cx="6212501" cy="103389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Ghi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lại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thu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hoạch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sau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buổi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hoạt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động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ea typeface="字魂59号-创粗黑"/>
              </a:rPr>
              <a:t>nhóm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</p:spTree>
    <p:extLst>
      <p:ext uri="{BB962C8B-B14F-4D97-AF65-F5344CB8AC3E}">
        <p14:creationId xmlns:p14="http://schemas.microsoft.com/office/powerpoint/2010/main" val="11504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713B4C4-41BE-426A-9549-FB5557C2E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47D21E-7481-4A31-BFA6-61AE679B0FA5}"/>
              </a:ext>
            </a:extLst>
          </p:cNvPr>
          <p:cNvSpPr/>
          <p:nvPr/>
        </p:nvSpPr>
        <p:spPr>
          <a:xfrm>
            <a:off x="519474" y="684780"/>
            <a:ext cx="11234050" cy="5892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1D84085-DE03-4E06-BAFD-8E951F5F1F6F}"/>
              </a:ext>
            </a:extLst>
          </p:cNvPr>
          <p:cNvSpPr/>
          <p:nvPr/>
        </p:nvSpPr>
        <p:spPr>
          <a:xfrm>
            <a:off x="794410" y="791027"/>
            <a:ext cx="10584790" cy="5261430"/>
          </a:xfrm>
          <a:prstGeom prst="rect">
            <a:avLst/>
          </a:prstGeom>
          <a:noFill/>
          <a:ln w="952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9859693-471B-4B23-8605-EF94196587B5}"/>
              </a:ext>
            </a:extLst>
          </p:cNvPr>
          <p:cNvSpPr/>
          <p:nvPr/>
        </p:nvSpPr>
        <p:spPr>
          <a:xfrm>
            <a:off x="984910" y="956127"/>
            <a:ext cx="10216490" cy="4923973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D4FC675-0695-42C2-B7B8-CFFFE2165889}"/>
              </a:ext>
            </a:extLst>
          </p:cNvPr>
          <p:cNvSpPr/>
          <p:nvPr/>
        </p:nvSpPr>
        <p:spPr>
          <a:xfrm>
            <a:off x="628337" y="2173502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包图简圆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318A526-FE29-4B00-B76F-85D492B4B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152" y="2090591"/>
            <a:ext cx="1338262" cy="7802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67AB7D8-B332-4C5C-B531-4E8B7B8CD0EC}"/>
              </a:ext>
            </a:extLst>
          </p:cNvPr>
          <p:cNvSpPr/>
          <p:nvPr/>
        </p:nvSpPr>
        <p:spPr>
          <a:xfrm>
            <a:off x="11112383" y="4354349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AC271E-D9F1-44C2-BBDF-F80D91AF3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60" y="4315966"/>
            <a:ext cx="1338262" cy="7802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006" y="247994"/>
            <a:ext cx="2236787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541" y="558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CC2DDF-6960-348C-0BA2-21F31D27FD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4019" y="1306531"/>
            <a:ext cx="8763428" cy="424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4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3431569"/>
            <a:ext cx="4737019" cy="37894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A8E845-665F-00EB-C731-06034C5AB69F}"/>
              </a:ext>
            </a:extLst>
          </p:cNvPr>
          <p:cNvSpPr txBox="1"/>
          <p:nvPr/>
        </p:nvSpPr>
        <p:spPr>
          <a:xfrm>
            <a:off x="2250040" y="1191800"/>
            <a:ext cx="86713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Sau khi xong công việc, cả lớp đứng dưới sân trường cùng nhau bày tỏ quyết tâm sống xanh, thực hiện những hành động phòng, chống ô nhiễm môi trường; đeo găng tay để nhặt rác ở tay phải, đưa nắm tay phải lên cùng hô: “ Quyết tâm! Bảo vệ môi trường! Bảo vệ thế giới!”.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604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3431569"/>
            <a:ext cx="4737019" cy="37894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A8E845-665F-00EB-C731-06034C5AB69F}"/>
              </a:ext>
            </a:extLst>
          </p:cNvPr>
          <p:cNvSpPr txBox="1"/>
          <p:nvPr/>
        </p:nvSpPr>
        <p:spPr>
          <a:xfrm>
            <a:off x="2250040" y="1191800"/>
            <a:ext cx="8671389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Về</a:t>
            </a:r>
            <a:r>
              <a:rPr kumimoji="0" lang="en-US" sz="33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3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nhà</a:t>
            </a:r>
            <a:r>
              <a:rPr kumimoji="0" lang="en-US" sz="33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Cùng người thân phân loại rác thải trong gia đình.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Cả nhà có thể cùng nhau dọn dẹp nhà cửa, trồng cây xanh,...``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 hiểu đường đi của nước thải và cách xử lí chất thải.</a:t>
            </a:r>
          </a:p>
        </p:txBody>
      </p:sp>
    </p:spTree>
    <p:extLst>
      <p:ext uri="{BB962C8B-B14F-4D97-AF65-F5344CB8AC3E}">
        <p14:creationId xmlns:p14="http://schemas.microsoft.com/office/powerpoint/2010/main" val="3475491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FAA303A-8DBC-49C5-944C-1810B97BA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35D65A4-4BB4-4824-867C-05174C0EF2F9}"/>
              </a:ext>
            </a:extLst>
          </p:cNvPr>
          <p:cNvGrpSpPr/>
          <p:nvPr/>
        </p:nvGrpSpPr>
        <p:grpSpPr>
          <a:xfrm>
            <a:off x="478979" y="493486"/>
            <a:ext cx="11234050" cy="5892799"/>
            <a:chOff x="478979" y="493486"/>
            <a:chExt cx="11234050" cy="5892799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B59F48C-389D-481F-AA5E-9D6D0DB6497E}"/>
                </a:ext>
              </a:extLst>
            </p:cNvPr>
            <p:cNvSpPr/>
            <p:nvPr/>
          </p:nvSpPr>
          <p:spPr>
            <a:xfrm>
              <a:off x="478979" y="493486"/>
              <a:ext cx="11234050" cy="58927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35CC5C6-34D8-46B5-81A8-38C21AEE8ACF}"/>
                </a:ext>
              </a:extLst>
            </p:cNvPr>
            <p:cNvSpPr/>
            <p:nvPr/>
          </p:nvSpPr>
          <p:spPr>
            <a:xfrm>
              <a:off x="794410" y="791027"/>
              <a:ext cx="10584790" cy="5261430"/>
            </a:xfrm>
            <a:prstGeom prst="rect">
              <a:avLst/>
            </a:prstGeom>
            <a:noFill/>
            <a:ln w="952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4FBECADF-3975-4FA4-825F-FB41018EDE8A}"/>
                </a:ext>
              </a:extLst>
            </p:cNvPr>
            <p:cNvSpPr/>
            <p:nvPr/>
          </p:nvSpPr>
          <p:spPr>
            <a:xfrm>
              <a:off x="984910" y="956127"/>
              <a:ext cx="10216490" cy="4923973"/>
            </a:xfrm>
            <a:prstGeom prst="rect">
              <a:avLst/>
            </a:prstGeom>
            <a:no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61BFE3CA-F862-46A3-BF65-C54F9ABDBCD0}"/>
              </a:ext>
            </a:extLst>
          </p:cNvPr>
          <p:cNvGrpSpPr/>
          <p:nvPr/>
        </p:nvGrpSpPr>
        <p:grpSpPr>
          <a:xfrm>
            <a:off x="-314529" y="1959748"/>
            <a:ext cx="1338262" cy="863211"/>
            <a:chOff x="-190152" y="2090591"/>
            <a:chExt cx="1338262" cy="863211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21520104-EF2A-426F-800D-83DDBE0CB4AF}"/>
                </a:ext>
              </a:extLst>
            </p:cNvPr>
            <p:cNvSpPr/>
            <p:nvPr/>
          </p:nvSpPr>
          <p:spPr>
            <a:xfrm>
              <a:off x="628337" y="2173502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包图简圆体" panose="02010601030101010101" pitchFamily="2" charset="-122"/>
                <a:ea typeface="包图简圆体" panose="02010601030101010101" pitchFamily="2" charset="-122"/>
                <a:cs typeface="+mn-cs"/>
              </a:endParaRPr>
            </a:p>
          </p:txBody>
        </p: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96D70256-95F3-4ECC-AD90-5F7F8F96C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0152" y="2090591"/>
              <a:ext cx="1338262" cy="780299"/>
            </a:xfrm>
            <a:prstGeom prst="rect">
              <a:avLst/>
            </a:prstGeom>
          </p:spPr>
        </p:pic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2095B638-E7A1-49D5-B512-3A0F5D76DA34}"/>
              </a:ext>
            </a:extLst>
          </p:cNvPr>
          <p:cNvGrpSpPr/>
          <p:nvPr/>
        </p:nvGrpSpPr>
        <p:grpSpPr>
          <a:xfrm>
            <a:off x="10994360" y="4315966"/>
            <a:ext cx="1338262" cy="818683"/>
            <a:chOff x="10994360" y="4315966"/>
            <a:chExt cx="1338262" cy="818683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10D25A22-3562-401D-A6A9-B47A559E3E45}"/>
                </a:ext>
              </a:extLst>
            </p:cNvPr>
            <p:cNvSpPr/>
            <p:nvPr/>
          </p:nvSpPr>
          <p:spPr>
            <a:xfrm>
              <a:off x="11112383" y="4354349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172270C0-656B-4BB4-8A07-32D3EB19C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4360" y="4315966"/>
              <a:ext cx="1338262" cy="780299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62D2D984-FE29-47AE-B551-2CBD0D8885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02" y="5152433"/>
            <a:ext cx="2228850" cy="17526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19643F0-D028-4C0E-864F-955E9B517B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637" y="81257"/>
            <a:ext cx="2239284" cy="2846548"/>
          </a:xfrm>
          <a:prstGeom prst="rect">
            <a:avLst/>
          </a:prstGeom>
        </p:spPr>
      </p:pic>
      <p:pic>
        <p:nvPicPr>
          <p:cNvPr id="33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01" y="0"/>
            <a:ext cx="9148887" cy="6250265"/>
          </a:xfrm>
          <a:prstGeom prst="rect">
            <a:avLst/>
          </a:prstGeom>
        </p:spPr>
      </p:pic>
      <p:pic>
        <p:nvPicPr>
          <p:cNvPr id="35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8269">
            <a:off x="3691417" y="306983"/>
            <a:ext cx="3542059" cy="35420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1ACBE2-2531-9029-2FAC-05F502BB5F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1072" y="2855386"/>
            <a:ext cx="5267401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5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comb/>
      </p:transition>
    </mc:Choice>
    <mc:Fallback xmlns="">
      <p:transition spd="slow" advClick="0" advTm="0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E5832271-C08D-4EE3-5D4F-DFF20F4468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CB80C3-5670-58DC-537D-464C9711D4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pic>
        <p:nvPicPr>
          <p:cNvPr id="19" name="Picture 14" descr="Cute cactus illustration - seamless pattern">
            <a:extLst>
              <a:ext uri="{FF2B5EF4-FFF2-40B4-BE49-F238E27FC236}">
                <a16:creationId xmlns:a16="http://schemas.microsoft.com/office/drawing/2014/main" id="{4B31E2BD-21DA-35F7-C965-C998CA4E0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528687" y="2383972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79BA71-7525-3EE6-ED3B-9929B7A2DF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528182" y="1031607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15B983-6AB5-E307-DB40-848DA306E2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7785" y="635427"/>
            <a:ext cx="6005080" cy="185334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12F5383C-0DB9-5577-CA34-8159EE764D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EA9071F7-FDC2-F09B-58CF-3698928B7463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22D05E7-021B-126C-CEE0-6DE7104EF22C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6" name="Picture 8">
            <a:extLst>
              <a:ext uri="{FF2B5EF4-FFF2-40B4-BE49-F238E27FC236}">
                <a16:creationId xmlns:a16="http://schemas.microsoft.com/office/drawing/2014/main" id="{23BC472B-F00B-13A7-DBB9-D3AA419436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79285BFB-9301-1B08-EBA0-6C3FD285B6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54571" y="527594"/>
            <a:ext cx="2624543" cy="453484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711A3152-EE8A-EA94-7903-84934706AF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9" name="Group 12">
            <a:extLst>
              <a:ext uri="{FF2B5EF4-FFF2-40B4-BE49-F238E27FC236}">
                <a16:creationId xmlns:a16="http://schemas.microsoft.com/office/drawing/2014/main" id="{977B6954-97DB-C144-6712-1E1BC0F5CF22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86B6B1C4-CC27-78DB-14C5-1C400C8E0E21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4D8FFD3B-3968-DFFE-9EB5-E00BA39C6942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F6A43B15-4CD0-8931-9C81-576A62DDF9FE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989E46D9-439A-5543-1A5A-3A32BB491A9C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1DB521EA-9EAA-118B-4E86-BF3C897B8446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5" name="Picture 18">
            <a:extLst>
              <a:ext uri="{FF2B5EF4-FFF2-40B4-BE49-F238E27FC236}">
                <a16:creationId xmlns:a16="http://schemas.microsoft.com/office/drawing/2014/main" id="{3C2A0CAE-5816-C683-4E24-73145D1B3EB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811384C1-3B03-90E0-D6B6-EAD8C839033E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D37144-6074-86A6-3626-9E55FB4B43ED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09BA2ADF-5E93-56F2-23B1-C9C3415DEAB6}"/>
              </a:ext>
            </a:extLst>
          </p:cNvPr>
          <p:cNvSpPr/>
          <p:nvPr/>
        </p:nvSpPr>
        <p:spPr>
          <a:xfrm>
            <a:off x="8467231" y="3723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98576A3-532C-2E49-7062-76E3BC3B293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3065" b="82742" l="2906" r="21308">
                        <a14:foregroundMark x1="14528" y1="55645" x2="15254" y2="65000"/>
                        <a14:foregroundMark x1="15254" y1="65000" x2="15254" y2="65000"/>
                        <a14:foregroundMark x1="20460" y1="51774" x2="21065" y2="56935"/>
                        <a14:foregroundMark x1="21186" y1="66452" x2="21081" y2="69243"/>
                        <a14:foregroundMark x1="15981" y1="61774" x2="13923" y2="72581"/>
                        <a14:foregroundMark x1="14286" y1="62903" x2="14770" y2="67903"/>
                        <a14:foregroundMark x1="13196" y1="61129" x2="12833" y2="67742"/>
                        <a14:foregroundMark x1="18886" y1="65968" x2="18886" y2="65968"/>
                        <a14:foregroundMark x1="18886" y1="65968" x2="19613" y2="67903"/>
                        <a14:foregroundMark x1="10896" y1="63710" x2="8354" y2="60806"/>
                        <a14:foregroundMark x1="8717" y1="60161" x2="6174" y2="56452"/>
                        <a14:foregroundMark x1="20713" y1="69194" x2="20754" y2="69445"/>
                        <a14:foregroundMark x1="20581" y1="68387" x2="20713" y2="69194"/>
                        <a14:foregroundMark x1="14286" y1="43065" x2="16223" y2="43871"/>
                        <a14:backgroundMark x1="20339" y1="70968" x2="20460" y2="71935"/>
                        <a14:backgroundMark x1="20823" y1="71935" x2="21671" y2="72419"/>
                        <a14:backgroundMark x1="19855" y1="70000" x2="20460" y2="71613"/>
                        <a14:backgroundMark x1="20823" y1="69194" x2="20823" y2="69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" t="38800" r="76271" b="12201"/>
          <a:stretch/>
        </p:blipFill>
        <p:spPr>
          <a:xfrm>
            <a:off x="1432607" y="1902228"/>
            <a:ext cx="3068818" cy="48822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7BD038E-EDCA-50CC-6156-F5858B0A7B3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2581" b="80484" l="77724" r="97579">
                        <a14:foregroundMark x1="86804" y1="42742" x2="84019" y2="42581"/>
                        <a14:foregroundMark x1="77966" y1="52258" x2="77966" y2="53710"/>
                        <a14:foregroundMark x1="83051" y1="61452" x2="84262" y2="66452"/>
                        <a14:foregroundMark x1="80872" y1="64839" x2="86199" y2="65645"/>
                        <a14:foregroundMark x1="85109" y1="63548" x2="88862" y2="61774"/>
                        <a14:foregroundMark x1="89709" y1="61935" x2="92252" y2="59677"/>
                        <a14:foregroundMark x1="83414" y1="78065" x2="83414" y2="80161"/>
                        <a14:foregroundMark x1="86804" y1="77903" x2="86683" y2="80484"/>
                        <a14:foregroundMark x1="94794" y1="54839" x2="94794" y2="54839"/>
                        <a14:foregroundMark x1="81114" y1="62903" x2="80024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71" t="38800" b="15908"/>
          <a:stretch/>
        </p:blipFill>
        <p:spPr>
          <a:xfrm>
            <a:off x="7690575" y="2088940"/>
            <a:ext cx="3068818" cy="439674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AFCE85-1A3F-1DD0-A225-EE0BF13D8D3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55338" y="806458"/>
            <a:ext cx="4700423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9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46C7381-8B1C-F8B5-98A8-11BE7A3872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D33C8-1E88-CBF7-4972-C66C1B4CCB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C7E662-DD38-C864-CFA0-81D697A23FAF}"/>
              </a:ext>
            </a:extLst>
          </p:cNvPr>
          <p:cNvSpPr txBox="1"/>
          <p:nvPr/>
        </p:nvSpPr>
        <p:spPr>
          <a:xfrm>
            <a:off x="3282657" y="1717712"/>
            <a:ext cx="1666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Ưu điểm: 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0" name="Picture 14" descr="Cute cactus illustration - seamless pattern">
            <a:extLst>
              <a:ext uri="{FF2B5EF4-FFF2-40B4-BE49-F238E27FC236}">
                <a16:creationId xmlns:a16="http://schemas.microsoft.com/office/drawing/2014/main" id="{DE84EC6B-DBAF-8011-A7EE-C9B1B07DB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528687" y="2383972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A5BF80-2724-9ADE-6D9A-4AE6955CB4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366829" y="1053378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27C39D-9982-84F9-8B69-78C74E222B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2060" y="206802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3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>
            <a:extLst>
              <a:ext uri="{FF2B5EF4-FFF2-40B4-BE49-F238E27FC236}">
                <a16:creationId xmlns:a16="http://schemas.microsoft.com/office/drawing/2014/main" id="{B7247E6D-CBD0-BA13-6C1A-EBCB3241FB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0BD1F3-6FBA-2BE4-5FC1-4926FBB213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F850B0-6FDA-26C8-D166-3BEBD996D1F4}"/>
              </a:ext>
            </a:extLst>
          </p:cNvPr>
          <p:cNvSpPr txBox="1"/>
          <p:nvPr/>
        </p:nvSpPr>
        <p:spPr>
          <a:xfrm>
            <a:off x="3282657" y="1717712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Hạn chế: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9" name="Picture 14" descr="Cute cactus illustration - seamless pattern">
            <a:extLst>
              <a:ext uri="{FF2B5EF4-FFF2-40B4-BE49-F238E27FC236}">
                <a16:creationId xmlns:a16="http://schemas.microsoft.com/office/drawing/2014/main" id="{CCDAE5E4-12DB-7825-E165-A147AD430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329793" y="2481943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E77AA37-FB5A-FF0B-2625-79DBC0638E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329288" y="1129578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A68F53-A63F-F57E-FE24-0CC6757B7A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7310" y="330627"/>
            <a:ext cx="6005080" cy="1853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DDD8BA3E-9FA9-92C4-83A1-72102951C2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229" y="4540749"/>
            <a:ext cx="12196057" cy="2317251"/>
          </a:xfrm>
          <a:prstGeom prst="rect">
            <a:avLst/>
          </a:prstGeom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id="{D1BA6016-0740-EAA8-4A60-5149DE3FAD7A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A13B348-DDC8-957D-C077-C798085FE2FB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5" name="Picture 8">
            <a:extLst>
              <a:ext uri="{FF2B5EF4-FFF2-40B4-BE49-F238E27FC236}">
                <a16:creationId xmlns:a16="http://schemas.microsoft.com/office/drawing/2014/main" id="{7AD96D41-C80C-1FC1-390A-1B81D0E8C2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D2FC7223-BC09-F8ED-165E-623C28AB67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181611" y="267713"/>
            <a:ext cx="2624543" cy="4534847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55ABC98B-1FE3-3FAF-E0A6-EE6B756805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8" name="Group 12">
            <a:extLst>
              <a:ext uri="{FF2B5EF4-FFF2-40B4-BE49-F238E27FC236}">
                <a16:creationId xmlns:a16="http://schemas.microsoft.com/office/drawing/2014/main" id="{E959BEAD-EA52-F532-6420-E8531E14EF50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10CF3802-7D8F-1291-2B47-5427B9FC2FB0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E4F77E72-280C-7968-83A9-8486E010ED10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55805B80-8768-96E9-110A-B655A77D7A73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09FF3992-C208-3955-7773-61570C974A02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67BD8E38-38FF-98E7-D806-81ECA4F849C8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4" name="Picture 18">
            <a:extLst>
              <a:ext uri="{FF2B5EF4-FFF2-40B4-BE49-F238E27FC236}">
                <a16:creationId xmlns:a16="http://schemas.microsoft.com/office/drawing/2014/main" id="{AB5E668F-6255-7AC4-1B4F-1F06F4B9F5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3538F7-BD42-63B4-6BBF-3DA844E7CE0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3065" b="82742" l="2906" r="21308">
                        <a14:foregroundMark x1="14528" y1="55645" x2="15254" y2="65000"/>
                        <a14:foregroundMark x1="15254" y1="65000" x2="15254" y2="65000"/>
                        <a14:foregroundMark x1="20460" y1="51774" x2="21065" y2="56935"/>
                        <a14:foregroundMark x1="21186" y1="66452" x2="21081" y2="69243"/>
                        <a14:foregroundMark x1="15981" y1="61774" x2="13923" y2="72581"/>
                        <a14:foregroundMark x1="14286" y1="62903" x2="14770" y2="67903"/>
                        <a14:foregroundMark x1="13196" y1="61129" x2="12833" y2="67742"/>
                        <a14:foregroundMark x1="18886" y1="65968" x2="18886" y2="65968"/>
                        <a14:foregroundMark x1="18886" y1="65968" x2="19613" y2="67903"/>
                        <a14:foregroundMark x1="10896" y1="63710" x2="8354" y2="60806"/>
                        <a14:foregroundMark x1="8717" y1="60161" x2="6174" y2="56452"/>
                        <a14:foregroundMark x1="20713" y1="69194" x2="20754" y2="69445"/>
                        <a14:foregroundMark x1="20581" y1="68387" x2="20713" y2="69194"/>
                        <a14:foregroundMark x1="14286" y1="43065" x2="16223" y2="43871"/>
                        <a14:backgroundMark x1="20339" y1="70968" x2="20460" y2="71935"/>
                        <a14:backgroundMark x1="20823" y1="71935" x2="21671" y2="72419"/>
                        <a14:backgroundMark x1="19855" y1="70000" x2="20460" y2="71613"/>
                        <a14:backgroundMark x1="20823" y1="69194" x2="20823" y2="69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" t="38800" r="76271" b="12201"/>
          <a:stretch/>
        </p:blipFill>
        <p:spPr>
          <a:xfrm>
            <a:off x="-701376" y="1975790"/>
            <a:ext cx="3068818" cy="48822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1321F79-C027-1D67-BCBC-5004AE5DA6A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2581" b="80484" l="77724" r="97579">
                        <a14:foregroundMark x1="86804" y1="42742" x2="84019" y2="42581"/>
                        <a14:foregroundMark x1="77966" y1="52258" x2="77966" y2="53710"/>
                        <a14:foregroundMark x1="83051" y1="61452" x2="84262" y2="66452"/>
                        <a14:foregroundMark x1="80872" y1="64839" x2="86199" y2="65645"/>
                        <a14:foregroundMark x1="85109" y1="63548" x2="88862" y2="61774"/>
                        <a14:foregroundMark x1="89709" y1="61935" x2="92252" y2="59677"/>
                        <a14:foregroundMark x1="83414" y1="78065" x2="83414" y2="80161"/>
                        <a14:foregroundMark x1="86804" y1="77903" x2="86683" y2="80484"/>
                        <a14:foregroundMark x1="94794" y1="54839" x2="94794" y2="54839"/>
                        <a14:foregroundMark x1="81114" y1="62903" x2="80024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71" t="38800" b="15908"/>
          <a:stretch/>
        </p:blipFill>
        <p:spPr>
          <a:xfrm>
            <a:off x="9521697" y="1975790"/>
            <a:ext cx="3068818" cy="43967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22CA6A-7B4D-9408-F266-3708EA0FD39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03576" y="1229399"/>
            <a:ext cx="4041998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580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D8BD29-647C-87AE-B3B8-199139F3F6DA}"/>
              </a:ext>
            </a:extLst>
          </p:cNvPr>
          <p:cNvSpPr/>
          <p:nvPr/>
        </p:nvSpPr>
        <p:spPr>
          <a:xfrm>
            <a:off x="720069" y="664976"/>
            <a:ext cx="11109074" cy="5634224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3B1B284-268B-4A23-A4DF-F1D34743FB06}"/>
              </a:ext>
            </a:extLst>
          </p:cNvPr>
          <p:cNvSpPr/>
          <p:nvPr/>
        </p:nvSpPr>
        <p:spPr>
          <a:xfrm>
            <a:off x="1624454" y="2299038"/>
            <a:ext cx="9446317" cy="3644565"/>
          </a:xfrm>
          <a:custGeom>
            <a:avLst/>
            <a:gdLst>
              <a:gd name="connsiteX0" fmla="*/ 9291435 w 9446317"/>
              <a:gd name="connsiteY0" fmla="*/ 0 h 3644565"/>
              <a:gd name="connsiteX1" fmla="*/ 9336008 w 9446317"/>
              <a:gd name="connsiteY1" fmla="*/ 54022 h 3644565"/>
              <a:gd name="connsiteX2" fmla="*/ 9446317 w 9446317"/>
              <a:gd name="connsiteY2" fmla="*/ 415150 h 3644565"/>
              <a:gd name="connsiteX3" fmla="*/ 9446317 w 9446317"/>
              <a:gd name="connsiteY3" fmla="*/ 2998666 h 3644565"/>
              <a:gd name="connsiteX4" fmla="*/ 8800418 w 9446317"/>
              <a:gd name="connsiteY4" fmla="*/ 3644565 h 3644565"/>
              <a:gd name="connsiteX5" fmla="*/ 588987 w 9446317"/>
              <a:gd name="connsiteY5" fmla="*/ 3644565 h 3644565"/>
              <a:gd name="connsiteX6" fmla="*/ 53398 w 9446317"/>
              <a:gd name="connsiteY6" fmla="*/ 3359794 h 3644565"/>
              <a:gd name="connsiteX7" fmla="*/ 0 w 9446317"/>
              <a:gd name="connsiteY7" fmla="*/ 3261416 h 3644565"/>
              <a:gd name="connsiteX8" fmla="*/ 34298 w 9446317"/>
              <a:gd name="connsiteY8" fmla="*/ 3302986 h 3644565"/>
              <a:gd name="connsiteX9" fmla="*/ 491017 w 9446317"/>
              <a:gd name="connsiteY9" fmla="*/ 3492165 h 3644565"/>
              <a:gd name="connsiteX10" fmla="*/ 8702448 w 9446317"/>
              <a:gd name="connsiteY10" fmla="*/ 3492165 h 3644565"/>
              <a:gd name="connsiteX11" fmla="*/ 9348347 w 9446317"/>
              <a:gd name="connsiteY11" fmla="*/ 2846266 h 3644565"/>
              <a:gd name="connsiteX12" fmla="*/ 9348347 w 9446317"/>
              <a:gd name="connsiteY12" fmla="*/ 262750 h 3644565"/>
              <a:gd name="connsiteX13" fmla="*/ 9297589 w 9446317"/>
              <a:gd name="connsiteY13" fmla="*/ 11337 h 364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446317" h="3644565">
                <a:moveTo>
                  <a:pt x="9291435" y="0"/>
                </a:moveTo>
                <a:lnTo>
                  <a:pt x="9336008" y="54022"/>
                </a:lnTo>
                <a:cubicBezTo>
                  <a:pt x="9405651" y="157108"/>
                  <a:pt x="9446317" y="281380"/>
                  <a:pt x="9446317" y="415150"/>
                </a:cubicBezTo>
                <a:lnTo>
                  <a:pt x="9446317" y="2998666"/>
                </a:lnTo>
                <a:cubicBezTo>
                  <a:pt x="9446317" y="3355386"/>
                  <a:pt x="9157138" y="3644565"/>
                  <a:pt x="8800418" y="3644565"/>
                </a:cubicBezTo>
                <a:lnTo>
                  <a:pt x="588987" y="3644565"/>
                </a:lnTo>
                <a:cubicBezTo>
                  <a:pt x="366037" y="3644565"/>
                  <a:pt x="169470" y="3531605"/>
                  <a:pt x="53398" y="3359794"/>
                </a:cubicBezTo>
                <a:lnTo>
                  <a:pt x="0" y="3261416"/>
                </a:lnTo>
                <a:lnTo>
                  <a:pt x="34298" y="3302986"/>
                </a:lnTo>
                <a:cubicBezTo>
                  <a:pt x="151182" y="3419870"/>
                  <a:pt x="312657" y="3492165"/>
                  <a:pt x="491017" y="3492165"/>
                </a:cubicBezTo>
                <a:lnTo>
                  <a:pt x="8702448" y="3492165"/>
                </a:lnTo>
                <a:cubicBezTo>
                  <a:pt x="9059168" y="3492165"/>
                  <a:pt x="9348347" y="3202986"/>
                  <a:pt x="9348347" y="2846266"/>
                </a:cubicBezTo>
                <a:lnTo>
                  <a:pt x="9348347" y="262750"/>
                </a:lnTo>
                <a:cubicBezTo>
                  <a:pt x="9348347" y="173570"/>
                  <a:pt x="9330273" y="88611"/>
                  <a:pt x="9297589" y="11337"/>
                </a:cubicBezTo>
                <a:close/>
              </a:path>
            </a:pathLst>
          </a:custGeom>
          <a:solidFill>
            <a:srgbClr val="FC1839">
              <a:alpha val="59000"/>
            </a:srgbClr>
          </a:solidFill>
          <a:ln>
            <a:solidFill>
              <a:srgbClr val="FC1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AFBA2-1E2D-4BA5-870D-410AFEADE265}"/>
              </a:ext>
            </a:extLst>
          </p:cNvPr>
          <p:cNvSpPr txBox="1"/>
          <p:nvPr/>
        </p:nvSpPr>
        <p:spPr>
          <a:xfrm>
            <a:off x="2438399" y="925285"/>
            <a:ext cx="7915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Phương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hướng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hoạt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động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Tuần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…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57D60F-0B6F-4729-90D7-1576895B405C}"/>
              </a:ext>
            </a:extLst>
          </p:cNvPr>
          <p:cNvSpPr/>
          <p:nvPr/>
        </p:nvSpPr>
        <p:spPr>
          <a:xfrm>
            <a:off x="1482940" y="1861457"/>
            <a:ext cx="9446317" cy="3884047"/>
          </a:xfrm>
          <a:prstGeom prst="roundRect">
            <a:avLst/>
          </a:prstGeom>
          <a:noFill/>
          <a:ln w="57150">
            <a:solidFill>
              <a:srgbClr val="FC183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93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29E558-19A0-735E-CB03-2A94C25E16AF}"/>
              </a:ext>
            </a:extLst>
          </p:cNvPr>
          <p:cNvSpPr txBox="1"/>
          <p:nvPr/>
        </p:nvSpPr>
        <p:spPr>
          <a:xfrm>
            <a:off x="495299" y="1342854"/>
            <a:ext cx="8066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mừng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sinh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nhật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C3CCA5-6DB1-2B44-923C-5032ABC40001}"/>
              </a:ext>
            </a:extLst>
          </p:cNvPr>
          <p:cNvSpPr/>
          <p:nvPr/>
        </p:nvSpPr>
        <p:spPr>
          <a:xfrm>
            <a:off x="849086" y="2266184"/>
            <a:ext cx="6879771" cy="2738182"/>
          </a:xfrm>
          <a:prstGeom prst="roundRect">
            <a:avLst/>
          </a:prstGeom>
          <a:noFill/>
          <a:ln w="57150">
            <a:solidFill>
              <a:srgbClr val="F98F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2050" name="Picture 2" descr="Cartoon Birthday Cake Wallpapers - Top Free Cartoon Birthday Cake  Backgrounds - WallpaperAccess">
            <a:extLst>
              <a:ext uri="{FF2B5EF4-FFF2-40B4-BE49-F238E27FC236}">
                <a16:creationId xmlns:a16="http://schemas.microsoft.com/office/drawing/2014/main" id="{B3C38EB9-889F-3FBA-9A05-61046586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00" b="90000" l="10000" r="90000">
                        <a14:foregroundMark x1="41367" y1="10313" x2="41367" y2="10313"/>
                        <a14:foregroundMark x1="41055" y1="10313" x2="41055" y2="10313"/>
                        <a14:foregroundMark x1="41289" y1="17125" x2="41289" y2="17125"/>
                        <a14:foregroundMark x1="41758" y1="14750" x2="41758" y2="14750"/>
                        <a14:foregroundMark x1="41758" y1="12687" x2="41758" y2="12687"/>
                        <a14:foregroundMark x1="41289" y1="14125" x2="41289" y2="14125"/>
                        <a14:foregroundMark x1="43750" y1="9813" x2="43750" y2="9813"/>
                        <a14:foregroundMark x1="45742" y1="7750" x2="45742" y2="7750"/>
                        <a14:foregroundMark x1="51875" y1="7938" x2="51875" y2="7938"/>
                        <a14:foregroundMark x1="51992" y1="13313" x2="51992" y2="13313"/>
                        <a14:foregroundMark x1="51992" y1="13313" x2="51289" y2="16688"/>
                        <a14:foregroundMark x1="52578" y1="6813" x2="52578" y2="6813"/>
                        <a14:foregroundMark x1="45742" y1="6500" x2="45742" y2="6500"/>
                        <a14:foregroundMark x1="22813" y1="81875" x2="22813" y2="8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0856" y="3866809"/>
            <a:ext cx="4931228" cy="308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urple teddy bear cartoon symbol Stock Vector Image &amp; Art - Alamy">
            <a:extLst>
              <a:ext uri="{FF2B5EF4-FFF2-40B4-BE49-F238E27FC236}">
                <a16:creationId xmlns:a16="http://schemas.microsoft.com/office/drawing/2014/main" id="{30382451-E7E7-3118-62DB-F20A83A0B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2" b="90185" l="10000" r="90000">
                        <a14:foregroundMark x1="44231" y1="10370" x2="44231" y2="10370"/>
                        <a14:foregroundMark x1="44423" y1="7222" x2="44423" y2="7222"/>
                        <a14:foregroundMark x1="47308" y1="86111" x2="47308" y2="86111"/>
                        <a14:foregroundMark x1="46731" y1="90185" x2="46731" y2="9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44"/>
          <a:stretch/>
        </p:blipFill>
        <p:spPr bwMode="auto">
          <a:xfrm rot="820571" flipH="1">
            <a:off x="8240938" y="3419133"/>
            <a:ext cx="348841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ristmas present, creative christmas book, christmas, christmas gift png |  PNGWing">
            <a:extLst>
              <a:ext uri="{FF2B5EF4-FFF2-40B4-BE49-F238E27FC236}">
                <a16:creationId xmlns:a16="http://schemas.microsoft.com/office/drawing/2014/main" id="{0B5D6892-F6BA-B445-D232-D97AC7923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28" b="97461" l="7935" r="93370">
                        <a14:foregroundMark x1="50109" y1="6046" x2="50326" y2="8585"/>
                        <a14:foregroundMark x1="59022" y1="3869" x2="59022" y2="3869"/>
                        <a14:foregroundMark x1="92935" y1="35429" x2="92935" y2="35429"/>
                        <a14:foregroundMark x1="77500" y1="39420" x2="74022" y2="51632"/>
                        <a14:foregroundMark x1="59022" y1="36155" x2="59891" y2="42080"/>
                        <a14:foregroundMark x1="75217" y1="49577" x2="80000" y2="54776"/>
                        <a14:foregroundMark x1="93261" y1="51149" x2="93261" y2="51149"/>
                        <a14:foregroundMark x1="93043" y1="35429" x2="93043" y2="35429"/>
                        <a14:foregroundMark x1="93478" y1="35913" x2="93478" y2="35913"/>
                        <a14:foregroundMark x1="50000" y1="51391" x2="55109" y2="58283"/>
                        <a14:foregroundMark x1="8152" y1="46796" x2="8152" y2="46796"/>
                        <a14:foregroundMark x1="42609" y1="92503" x2="42609" y2="92503"/>
                        <a14:foregroundMark x1="68696" y1="94438" x2="68696" y2="94438"/>
                        <a14:foregroundMark x1="44022" y1="95042" x2="44022" y2="95042"/>
                        <a14:foregroundMark x1="68370" y1="97461" x2="68370" y2="97461"/>
                        <a14:foregroundMark x1="80652" y1="21282" x2="80652" y2="21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703" y="3984602"/>
            <a:ext cx="3166654" cy="284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ình ảnh Trái Tim Và Máy Bay Giấy PNG , Máy Bay Giấy, Tim, Yêu Và Quý PNG  và Vector với nền trong suốt để tải xuống miễn phí">
            <a:extLst>
              <a:ext uri="{FF2B5EF4-FFF2-40B4-BE49-F238E27FC236}">
                <a16:creationId xmlns:a16="http://schemas.microsoft.com/office/drawing/2014/main" id="{52E27AFA-36FB-635D-EDCA-0191993B1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1146">
                        <a14:foregroundMark x1="91146" y1="11250" x2="91146" y2="11250"/>
                        <a14:foregroundMark x1="60625" y1="59219" x2="60625" y2="59219"/>
                        <a14:foregroundMark x1="37396" y1="67344" x2="37396" y2="67344"/>
                        <a14:foregroundMark x1="12188" y1="75938" x2="12188" y2="75938"/>
                        <a14:foregroundMark x1="45104" y1="59531" x2="45104" y2="59531"/>
                        <a14:foregroundMark x1="49896" y1="52812" x2="49896" y2="52812"/>
                        <a14:foregroundMark x1="47292" y1="50313" x2="47292" y2="50313"/>
                        <a14:foregroundMark x1="47188" y1="54531" x2="47188" y2="54531"/>
                        <a14:foregroundMark x1="12708" y1="85781" x2="12708" y2="85781"/>
                        <a14:backgroundMark x1="48438" y1="52656" x2="48438" y2="52656"/>
                        <a14:backgroundMark x1="14688" y1="86094" x2="14688" y2="8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426" r="35481"/>
          <a:stretch/>
        </p:blipFill>
        <p:spPr bwMode="auto">
          <a:xfrm rot="1376686">
            <a:off x="7328425" y="-933208"/>
            <a:ext cx="3991011" cy="274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71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11744960" cy="6431280"/>
            <a:chOff x="0" y="0"/>
            <a:chExt cx="18496" cy="10128"/>
          </a:xfrm>
        </p:grpSpPr>
        <p:sp>
          <p:nvSpPr>
            <p:cNvPr id="14" name="矩形 17"/>
            <p:cNvSpPr/>
            <p:nvPr userDrawn="1"/>
          </p:nvSpPr>
          <p:spPr>
            <a:xfrm>
              <a:off x="704" y="672"/>
              <a:ext cx="17793" cy="9456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8100">
              <a:solidFill>
                <a:srgbClr val="19A1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64号-萌趣软糖体"/>
              </a:endParaRPr>
            </a:p>
          </p:txBody>
        </p:sp>
        <p:pic>
          <p:nvPicPr>
            <p:cNvPr id="5" name="图片 4" descr="4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60" cy="3031"/>
            </a:xfrm>
            <a:prstGeom prst="rect">
              <a:avLst/>
            </a:prstGeom>
          </p:spPr>
        </p:pic>
      </p:grpSp>
      <p:pic>
        <p:nvPicPr>
          <p:cNvPr id="17" name="图片 18" descr="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6360" y="4399280"/>
            <a:ext cx="12192000" cy="2458720"/>
          </a:xfrm>
          <a:prstGeom prst="rect">
            <a:avLst/>
          </a:prstGeom>
        </p:spPr>
      </p:pic>
      <p:pic>
        <p:nvPicPr>
          <p:cNvPr id="15" name="图片 3" descr="C:\Users\Am'be'r\Desktop\千库网_小学生排队放学_元素编号13058370.png千库网_小学生排队放学_元素编号1305837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87029" y="5210822"/>
            <a:ext cx="2655417" cy="1647177"/>
          </a:xfrm>
          <a:prstGeom prst="rect">
            <a:avLst/>
          </a:prstGeom>
        </p:spPr>
      </p:pic>
      <p:pic>
        <p:nvPicPr>
          <p:cNvPr id="16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762" y="5042647"/>
            <a:ext cx="1916902" cy="1916902"/>
          </a:xfrm>
          <a:prstGeom prst="rect">
            <a:avLst/>
          </a:prstGeom>
        </p:spPr>
      </p:pic>
      <p:sp>
        <p:nvSpPr>
          <p:cNvPr id="12" name="矩形 8">
            <a:extLst>
              <a:ext uri="{FF2B5EF4-FFF2-40B4-BE49-F238E27FC236}">
                <a16:creationId xmlns:a16="http://schemas.microsoft.com/office/drawing/2014/main" id="{D430AAD5-238E-4007-89EA-D91416224C88}"/>
              </a:ext>
            </a:extLst>
          </p:cNvPr>
          <p:cNvSpPr/>
          <p:nvPr/>
        </p:nvSpPr>
        <p:spPr>
          <a:xfrm>
            <a:off x="794410" y="791027"/>
            <a:ext cx="10584790" cy="5261430"/>
          </a:xfrm>
          <a:prstGeom prst="rect">
            <a:avLst/>
          </a:prstGeom>
          <a:noFill/>
          <a:ln w="952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1C755D9C-191D-47E5-BBEA-2C73E164EA35}"/>
              </a:ext>
            </a:extLst>
          </p:cNvPr>
          <p:cNvSpPr/>
          <p:nvPr/>
        </p:nvSpPr>
        <p:spPr>
          <a:xfrm>
            <a:off x="984910" y="956127"/>
            <a:ext cx="10216490" cy="4923973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矩形 12">
            <a:extLst>
              <a:ext uri="{FF2B5EF4-FFF2-40B4-BE49-F238E27FC236}">
                <a16:creationId xmlns:a16="http://schemas.microsoft.com/office/drawing/2014/main" id="{A4EFF30D-566E-44C0-AB3D-FDDFD2E1A742}"/>
              </a:ext>
            </a:extLst>
          </p:cNvPr>
          <p:cNvSpPr/>
          <p:nvPr/>
        </p:nvSpPr>
        <p:spPr>
          <a:xfrm>
            <a:off x="628337" y="2173502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包图简圆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0" name="图片 13">
            <a:extLst>
              <a:ext uri="{FF2B5EF4-FFF2-40B4-BE49-F238E27FC236}">
                <a16:creationId xmlns:a16="http://schemas.microsoft.com/office/drawing/2014/main" id="{AE821D81-CA24-49B9-BAA7-1CAC32A1DC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152" y="2090591"/>
            <a:ext cx="1338262" cy="780299"/>
          </a:xfrm>
          <a:prstGeom prst="rect">
            <a:avLst/>
          </a:prstGeom>
        </p:spPr>
      </p:pic>
      <p:sp>
        <p:nvSpPr>
          <p:cNvPr id="21" name="矩形 14">
            <a:extLst>
              <a:ext uri="{FF2B5EF4-FFF2-40B4-BE49-F238E27FC236}">
                <a16:creationId xmlns:a16="http://schemas.microsoft.com/office/drawing/2014/main" id="{0B204D69-0F62-499A-B99D-377F91EAAEDC}"/>
              </a:ext>
            </a:extLst>
          </p:cNvPr>
          <p:cNvSpPr/>
          <p:nvPr/>
        </p:nvSpPr>
        <p:spPr>
          <a:xfrm>
            <a:off x="11112383" y="4354349"/>
            <a:ext cx="505931" cy="78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2" name="图片 15">
            <a:extLst>
              <a:ext uri="{FF2B5EF4-FFF2-40B4-BE49-F238E27FC236}">
                <a16:creationId xmlns:a16="http://schemas.microsoft.com/office/drawing/2014/main" id="{9F9AC201-14E9-48A4-BCD3-03520F814E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60" y="4315966"/>
            <a:ext cx="1338262" cy="780299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444CE738-EA8F-4D49-B5C2-4310EE35C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006" y="247994"/>
            <a:ext cx="2236787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183C79EC-0C75-4B4D-AB23-82680B260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541" y="558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 descr="Bright funny kids holding blank banner for your text. Download a Free  Preview or High Quality Adobe Illustrator Ai, EPS, PDF and… | Blank banner,  Kids, Kids clipart">
            <a:extLst>
              <a:ext uri="{FF2B5EF4-FFF2-40B4-BE49-F238E27FC236}">
                <a16:creationId xmlns:a16="http://schemas.microsoft.com/office/drawing/2014/main" id="{AB54F871-40EE-413E-8CEA-883421E671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590" b="78077" l="4700" r="96400">
                        <a14:foregroundMark x1="7100" y1="43846" x2="7100" y2="43846"/>
                        <a14:foregroundMark x1="4700" y1="49872" x2="4700" y2="49872"/>
                        <a14:foregroundMark x1="13200" y1="66410" x2="13200" y2="66410"/>
                        <a14:foregroundMark x1="91884" y1="54687" x2="92423" y2="57165"/>
                        <a14:foregroundMark x1="89500" y1="43718" x2="91203" y2="51554"/>
                        <a14:foregroundMark x1="86500" y1="62949" x2="87600" y2="69103"/>
                        <a14:foregroundMark x1="95900" y1="53590" x2="96400" y2="53718"/>
                        <a14:foregroundMark x1="56500" y1="39744" x2="58600" y2="53590"/>
                        <a14:foregroundMark x1="52100" y1="43205" x2="55800" y2="57692"/>
                        <a14:foregroundMark x1="44500" y1="37436" x2="41600" y2="47564"/>
                        <a14:foregroundMark x1="19474" y1="44487" x2="19500" y2="44744"/>
                        <a14:foregroundMark x1="18700" y1="36795" x2="19474" y2="44487"/>
                        <a14:foregroundMark x1="18700" y1="53077" x2="19600" y2="60641"/>
                        <a14:foregroundMark x1="19600" y1="60641" x2="24200" y2="69744"/>
                        <a14:foregroundMark x1="24200" y1="69744" x2="72600" y2="75641"/>
                        <a14:foregroundMark x1="72600" y1="75641" x2="77800" y2="64872"/>
                        <a14:foregroundMark x1="77800" y1="64872" x2="77900" y2="44359"/>
                        <a14:foregroundMark x1="77900" y1="44359" x2="54400" y2="41923"/>
                        <a14:foregroundMark x1="54400" y1="41923" x2="36000" y2="46410"/>
                        <a14:foregroundMark x1="36000" y1="46410" x2="29900" y2="39359"/>
                        <a14:foregroundMark x1="29900" y1="39359" x2="19800" y2="50256"/>
                        <a14:foregroundMark x1="19473" y1="52564" x2="19200" y2="54487"/>
                        <a14:foregroundMark x1="19800" y1="50256" x2="19473" y2="52564"/>
                        <a14:backgroundMark x1="30000" y1="24487" x2="30700" y2="26923"/>
                        <a14:backgroundMark x1="45000" y1="24487" x2="45200" y2="28333"/>
                        <a14:backgroundMark x1="31900" y1="31154" x2="32100" y2="32692"/>
                        <a14:backgroundMark x1="57300" y1="24487" x2="57300" y2="24487"/>
                        <a14:backgroundMark x1="59500" y1="30513" x2="59400" y2="31538"/>
                        <a14:backgroundMark x1="57200" y1="30256" x2="58100" y2="32821"/>
                        <a14:backgroundMark x1="68300" y1="28846" x2="70000" y2="32308"/>
                        <a14:backgroundMark x1="72000" y1="25513" x2="73100" y2="27179"/>
                        <a14:backgroundMark x1="16000" y1="59615" x2="16000" y2="59615"/>
                        <a14:backgroundMark x1="91300" y1="52949" x2="91500" y2="53718"/>
                        <a14:backgroundMark x1="91000" y1="53077" x2="91900" y2="53333"/>
                        <a14:backgroundMark x1="91200" y1="52436" x2="92200" y2="53462"/>
                        <a14:backgroundMark x1="91500" y1="52308" x2="91200" y2="52308"/>
                        <a14:backgroundMark x1="91900" y1="53846" x2="91500" y2="54231"/>
                        <a14:backgroundMark x1="91200" y1="51923" x2="91100" y2="51923"/>
                        <a14:backgroundMark x1="91400" y1="52179" x2="92200" y2="51923"/>
                        <a14:backgroundMark x1="91100" y1="51795" x2="91900" y2="51538"/>
                        <a14:backgroundMark x1="92600" y1="58205" x2="91600" y2="59359"/>
                        <a14:backgroundMark x1="92400" y1="58333" x2="93200" y2="58205"/>
                        <a14:backgroundMark x1="92100" y1="57949" x2="93000" y2="57564"/>
                        <a14:backgroundMark x1="41700" y1="29615" x2="43100" y2="32436"/>
                        <a14:backgroundMark x1="18400" y1="44487" x2="18400" y2="44487"/>
                        <a14:backgroundMark x1="17400" y1="52564" x2="17400" y2="52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53"/>
          <a:stretch/>
        </p:blipFill>
        <p:spPr bwMode="auto">
          <a:xfrm>
            <a:off x="-391619" y="-777972"/>
            <a:ext cx="12376918" cy="84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BA88954-431A-4D0D-A02E-5AD6D0CCF961}"/>
              </a:ext>
            </a:extLst>
          </p:cNvPr>
          <p:cNvSpPr txBox="1"/>
          <p:nvPr/>
        </p:nvSpPr>
        <p:spPr>
          <a:xfrm>
            <a:off x="2552700" y="3683911"/>
            <a:ext cx="76771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HÀNH ĐỘNG VÌ MÔI TRƯỜNG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1C3F269-BD76-48B2-A9F3-8F0B15EA1F48}"/>
              </a:ext>
            </a:extLst>
          </p:cNvPr>
          <p:cNvSpPr txBox="1"/>
          <p:nvPr/>
        </p:nvSpPr>
        <p:spPr>
          <a:xfrm>
            <a:off x="2931735" y="3075057"/>
            <a:ext cx="2685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7327106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mmar Subject for Pre-K: Adjectives by Slidesgo">
  <a:themeElements>
    <a:clrScheme name="Simple Light">
      <a:dk1>
        <a:srgbClr val="FF7259"/>
      </a:dk1>
      <a:lt1>
        <a:srgbClr val="F7A9BD"/>
      </a:lt1>
      <a:dk2>
        <a:srgbClr val="FFD2DD"/>
      </a:dk2>
      <a:lt2>
        <a:srgbClr val="4285F4"/>
      </a:lt2>
      <a:accent1>
        <a:srgbClr val="6A3F35"/>
      </a:accent1>
      <a:accent2>
        <a:srgbClr val="FF95C7"/>
      </a:accent2>
      <a:accent3>
        <a:srgbClr val="FCC63D"/>
      </a:accent3>
      <a:accent4>
        <a:srgbClr val="BA96F0"/>
      </a:accent4>
      <a:accent5>
        <a:srgbClr val="00E088"/>
      </a:accent5>
      <a:accent6>
        <a:srgbClr val="FFFFFF"/>
      </a:accent6>
      <a:hlink>
        <a:srgbClr val="6A3F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277</Words>
  <Application>Microsoft Office PowerPoint</Application>
  <PresentationFormat>Widescreen</PresentationFormat>
  <Paragraphs>28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等线</vt:lpstr>
      <vt:lpstr>等线 Light</vt:lpstr>
      <vt:lpstr>包图简圆体</vt:lpstr>
      <vt:lpstr>字魂59号-创粗黑</vt:lpstr>
      <vt:lpstr>Arial</vt:lpstr>
      <vt:lpstr>Calibri</vt:lpstr>
      <vt:lpstr>Calibri Light</vt:lpstr>
      <vt:lpstr>Cambria</vt:lpstr>
      <vt:lpstr>SVN-Hole Hearted</vt:lpstr>
      <vt:lpstr>Custom Design</vt:lpstr>
      <vt:lpstr>第一PPT，www.1ppt.com</vt:lpstr>
      <vt:lpstr>1_office</vt:lpstr>
      <vt:lpstr>1_Office 主题​​</vt:lpstr>
      <vt:lpstr>Grammar Subject for Pre-K: Adjectives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2023-02-09T11:41:30Z</dcterms:created>
  <dcterms:modified xsi:type="dcterms:W3CDTF">2023-02-09T11:57:23Z</dcterms:modified>
</cp:coreProperties>
</file>