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notesMasterIdLst>
    <p:notesMasterId r:id="rId17"/>
  </p:notesMasterIdLst>
  <p:sldIdLst>
    <p:sldId id="2878" r:id="rId3"/>
    <p:sldId id="2871" r:id="rId4"/>
    <p:sldId id="2872" r:id="rId5"/>
    <p:sldId id="2873" r:id="rId6"/>
    <p:sldId id="2874" r:id="rId7"/>
    <p:sldId id="2875" r:id="rId8"/>
    <p:sldId id="1236" r:id="rId9"/>
    <p:sldId id="2876" r:id="rId10"/>
    <p:sldId id="2835" r:id="rId11"/>
    <p:sldId id="2879" r:id="rId12"/>
    <p:sldId id="2880" r:id="rId13"/>
    <p:sldId id="2881" r:id="rId14"/>
    <p:sldId id="3258" r:id="rId15"/>
    <p:sldId id="285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003F7-2966-4242-B7F4-1C2070D23680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9A4A0-C750-4B7D-95A8-F5FF837945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86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03EB49-3A8A-4F9F-BEAC-C8A3DE58DCB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236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552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水中的倒影&#10;&#10;描述已自动生成">
            <a:extLst>
              <a:ext uri="{FF2B5EF4-FFF2-40B4-BE49-F238E27FC236}">
                <a16:creationId xmlns:a16="http://schemas.microsoft.com/office/drawing/2014/main" id="{E84C4BCD-A035-47CA-9313-31B95FFE1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08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60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海上的夕阳&#10;&#10;中度可信度描述已自动生成">
            <a:extLst>
              <a:ext uri="{FF2B5EF4-FFF2-40B4-BE49-F238E27FC236}">
                <a16:creationId xmlns:a16="http://schemas.microsoft.com/office/drawing/2014/main" id="{E2A482BC-08BF-4E12-B522-C7EE7D3DDD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08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背景图案&#10;&#10;描述已自动生成">
            <a:extLst>
              <a:ext uri="{FF2B5EF4-FFF2-40B4-BE49-F238E27FC236}">
                <a16:creationId xmlns:a16="http://schemas.microsoft.com/office/drawing/2014/main" id="{6242BEB6-94BE-421B-8334-6C2D305EEE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30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背景图案&#10;&#10;描述已自动生成">
            <a:extLst>
              <a:ext uri="{FF2B5EF4-FFF2-40B4-BE49-F238E27FC236}">
                <a16:creationId xmlns:a16="http://schemas.microsoft.com/office/drawing/2014/main" id="{C6418121-784A-4E6E-B480-6B9EF381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320B1EB9-D8F8-4CAA-8FB1-89D4628A95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28771" y="2302506"/>
            <a:ext cx="1127808" cy="1127460"/>
          </a:xfrm>
          <a:custGeom>
            <a:avLst/>
            <a:gdLst>
              <a:gd name="connsiteX0" fmla="*/ 563904 w 1127808"/>
              <a:gd name="connsiteY0" fmla="*/ 0 h 1127460"/>
              <a:gd name="connsiteX1" fmla="*/ 1127808 w 1127808"/>
              <a:gd name="connsiteY1" fmla="*/ 563730 h 1127460"/>
              <a:gd name="connsiteX2" fmla="*/ 563904 w 1127808"/>
              <a:gd name="connsiteY2" fmla="*/ 1127460 h 1127460"/>
              <a:gd name="connsiteX3" fmla="*/ 0 w 1127808"/>
              <a:gd name="connsiteY3" fmla="*/ 563730 h 1127460"/>
              <a:gd name="connsiteX4" fmla="*/ 563904 w 1127808"/>
              <a:gd name="connsiteY4" fmla="*/ 0 h 112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808" h="1127460">
                <a:moveTo>
                  <a:pt x="563904" y="0"/>
                </a:moveTo>
                <a:cubicBezTo>
                  <a:pt x="875340" y="0"/>
                  <a:pt x="1127808" y="252390"/>
                  <a:pt x="1127808" y="563730"/>
                </a:cubicBezTo>
                <a:cubicBezTo>
                  <a:pt x="1127808" y="875070"/>
                  <a:pt x="875340" y="1127460"/>
                  <a:pt x="563904" y="1127460"/>
                </a:cubicBezTo>
                <a:cubicBezTo>
                  <a:pt x="252468" y="1127460"/>
                  <a:pt x="0" y="875070"/>
                  <a:pt x="0" y="563730"/>
                </a:cubicBezTo>
                <a:cubicBezTo>
                  <a:pt x="0" y="252390"/>
                  <a:pt x="252468" y="0"/>
                  <a:pt x="5639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B6674F26-0F92-402A-8E01-2DF18CC2E9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66658" y="2549342"/>
            <a:ext cx="1754752" cy="1754208"/>
          </a:xfrm>
          <a:custGeom>
            <a:avLst/>
            <a:gdLst>
              <a:gd name="connsiteX0" fmla="*/ 877376 w 1754752"/>
              <a:gd name="connsiteY0" fmla="*/ 0 h 1754208"/>
              <a:gd name="connsiteX1" fmla="*/ 1754752 w 1754752"/>
              <a:gd name="connsiteY1" fmla="*/ 877104 h 1754208"/>
              <a:gd name="connsiteX2" fmla="*/ 877376 w 1754752"/>
              <a:gd name="connsiteY2" fmla="*/ 1754208 h 1754208"/>
              <a:gd name="connsiteX3" fmla="*/ 0 w 1754752"/>
              <a:gd name="connsiteY3" fmla="*/ 877104 h 1754208"/>
              <a:gd name="connsiteX4" fmla="*/ 877376 w 1754752"/>
              <a:gd name="connsiteY4" fmla="*/ 0 h 1754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4752" h="1754208">
                <a:moveTo>
                  <a:pt x="877376" y="0"/>
                </a:moveTo>
                <a:cubicBezTo>
                  <a:pt x="1361937" y="0"/>
                  <a:pt x="1754752" y="392693"/>
                  <a:pt x="1754752" y="877104"/>
                </a:cubicBezTo>
                <a:cubicBezTo>
                  <a:pt x="1754752" y="1361515"/>
                  <a:pt x="1361937" y="1754208"/>
                  <a:pt x="877376" y="1754208"/>
                </a:cubicBezTo>
                <a:cubicBezTo>
                  <a:pt x="392815" y="1754208"/>
                  <a:pt x="0" y="1361515"/>
                  <a:pt x="0" y="877104"/>
                </a:cubicBezTo>
                <a:cubicBezTo>
                  <a:pt x="0" y="392693"/>
                  <a:pt x="392815" y="0"/>
                  <a:pt x="8773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20FAC8E9-B351-43EB-B134-930A2B66DB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74027" y="3776019"/>
            <a:ext cx="1485000" cy="1484542"/>
          </a:xfrm>
          <a:custGeom>
            <a:avLst/>
            <a:gdLst>
              <a:gd name="connsiteX0" fmla="*/ 742500 w 1485000"/>
              <a:gd name="connsiteY0" fmla="*/ 0 h 1484542"/>
              <a:gd name="connsiteX1" fmla="*/ 1485000 w 1485000"/>
              <a:gd name="connsiteY1" fmla="*/ 742271 h 1484542"/>
              <a:gd name="connsiteX2" fmla="*/ 742500 w 1485000"/>
              <a:gd name="connsiteY2" fmla="*/ 1484542 h 1484542"/>
              <a:gd name="connsiteX3" fmla="*/ 0 w 1485000"/>
              <a:gd name="connsiteY3" fmla="*/ 742271 h 1484542"/>
              <a:gd name="connsiteX4" fmla="*/ 742500 w 1485000"/>
              <a:gd name="connsiteY4" fmla="*/ 0 h 1484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85000" h="1484542">
                <a:moveTo>
                  <a:pt x="742500" y="0"/>
                </a:moveTo>
                <a:cubicBezTo>
                  <a:pt x="1152572" y="0"/>
                  <a:pt x="1485000" y="332326"/>
                  <a:pt x="1485000" y="742271"/>
                </a:cubicBezTo>
                <a:cubicBezTo>
                  <a:pt x="1485000" y="1152216"/>
                  <a:pt x="1152572" y="1484542"/>
                  <a:pt x="742500" y="1484542"/>
                </a:cubicBezTo>
                <a:cubicBezTo>
                  <a:pt x="332428" y="1484542"/>
                  <a:pt x="0" y="1152216"/>
                  <a:pt x="0" y="742271"/>
                </a:cubicBezTo>
                <a:cubicBezTo>
                  <a:pt x="0" y="332326"/>
                  <a:pt x="332428" y="0"/>
                  <a:pt x="7425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603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背景图案&#10;&#10;描述已自动生成">
            <a:extLst>
              <a:ext uri="{FF2B5EF4-FFF2-40B4-BE49-F238E27FC236}">
                <a16:creationId xmlns:a16="http://schemas.microsoft.com/office/drawing/2014/main" id="{94DFFF94-43C1-4EE2-9C3E-75A6B909F8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E30DF200-C2B1-4026-A551-7DCEE247E0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9675" y="1991510"/>
            <a:ext cx="3313130" cy="3313128"/>
          </a:xfrm>
          <a:custGeom>
            <a:avLst/>
            <a:gdLst>
              <a:gd name="connsiteX0" fmla="*/ 1656565 w 3313130"/>
              <a:gd name="connsiteY0" fmla="*/ 0 h 3313128"/>
              <a:gd name="connsiteX1" fmla="*/ 3313130 w 3313130"/>
              <a:gd name="connsiteY1" fmla="*/ 1656564 h 3313128"/>
              <a:gd name="connsiteX2" fmla="*/ 1656565 w 3313130"/>
              <a:gd name="connsiteY2" fmla="*/ 3313128 h 3313128"/>
              <a:gd name="connsiteX3" fmla="*/ 0 w 3313130"/>
              <a:gd name="connsiteY3" fmla="*/ 1656564 h 3313128"/>
              <a:gd name="connsiteX4" fmla="*/ 1656565 w 3313130"/>
              <a:gd name="connsiteY4" fmla="*/ 0 h 3313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3130" h="3313128">
                <a:moveTo>
                  <a:pt x="1656565" y="0"/>
                </a:moveTo>
                <a:cubicBezTo>
                  <a:pt x="2571461" y="0"/>
                  <a:pt x="3313130" y="741669"/>
                  <a:pt x="3313130" y="1656564"/>
                </a:cubicBezTo>
                <a:cubicBezTo>
                  <a:pt x="3313130" y="2571459"/>
                  <a:pt x="2571461" y="3313128"/>
                  <a:pt x="1656565" y="3313128"/>
                </a:cubicBezTo>
                <a:cubicBezTo>
                  <a:pt x="741669" y="3313128"/>
                  <a:pt x="0" y="2571459"/>
                  <a:pt x="0" y="1656564"/>
                </a:cubicBezTo>
                <a:cubicBezTo>
                  <a:pt x="0" y="741669"/>
                  <a:pt x="741669" y="0"/>
                  <a:pt x="16565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51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背景图案&#10;&#10;描述已自动生成">
            <a:extLst>
              <a:ext uri="{FF2B5EF4-FFF2-40B4-BE49-F238E27FC236}">
                <a16:creationId xmlns:a16="http://schemas.microsoft.com/office/drawing/2014/main" id="{14D5F47C-F3BA-4603-B023-CC774CC4DB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7EB96C71-627A-474C-85FB-036627DAEA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02778" y="2144753"/>
            <a:ext cx="3216275" cy="2070100"/>
          </a:xfrm>
          <a:custGeom>
            <a:avLst/>
            <a:gdLst>
              <a:gd name="connsiteX0" fmla="*/ 0 w 3216275"/>
              <a:gd name="connsiteY0" fmla="*/ 0 h 2070100"/>
              <a:gd name="connsiteX1" fmla="*/ 3216275 w 3216275"/>
              <a:gd name="connsiteY1" fmla="*/ 0 h 2070100"/>
              <a:gd name="connsiteX2" fmla="*/ 3216275 w 3216275"/>
              <a:gd name="connsiteY2" fmla="*/ 2070100 h 2070100"/>
              <a:gd name="connsiteX3" fmla="*/ 0 w 3216275"/>
              <a:gd name="connsiteY3" fmla="*/ 2070100 h 207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6275" h="2070100">
                <a:moveTo>
                  <a:pt x="0" y="0"/>
                </a:moveTo>
                <a:lnTo>
                  <a:pt x="3216275" y="0"/>
                </a:lnTo>
                <a:lnTo>
                  <a:pt x="3216275" y="2070100"/>
                </a:lnTo>
                <a:lnTo>
                  <a:pt x="0" y="2070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315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背景图案&#10;&#10;描述已自动生成">
            <a:extLst>
              <a:ext uri="{FF2B5EF4-FFF2-40B4-BE49-F238E27FC236}">
                <a16:creationId xmlns:a16="http://schemas.microsoft.com/office/drawing/2014/main" id="{F576439D-3E0F-4C78-B884-63E3B398D8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2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38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BE571B8-B79D-B8DB-E2DA-8656F92D7E3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8775" y="295275"/>
            <a:ext cx="1485899" cy="148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50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B0E2E11-A20B-4D6B-976F-68CBEB892F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45629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microsoft.com/office/2007/relationships/hdphoto" Target="../media/hdphoto4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microsoft.com/office/2007/relationships/hdphoto" Target="../media/hdphoto4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microsoft.com/office/2007/relationships/hdphoto" Target="../media/hdphoto4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openxmlformats.org/officeDocument/2006/relationships/image" Target="../media/image25.pn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6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6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ee Icons Png - Listen To The Teacher - Free Transparent PNG Clipart  Images Download">
            <a:extLst>
              <a:ext uri="{FF2B5EF4-FFF2-40B4-BE49-F238E27FC236}">
                <a16:creationId xmlns:a16="http://schemas.microsoft.com/office/drawing/2014/main" id="{645377AC-3C45-74D0-293A-7E4083DAC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05" b="91683" l="10000" r="90000">
                        <a14:foregroundMark x1="38571" y1="56634" x2="42619" y2="64950"/>
                        <a14:foregroundMark x1="35000" y1="55842" x2="59881" y2="64158"/>
                        <a14:foregroundMark x1="40238" y1="50495" x2="37857" y2="60198"/>
                        <a14:foregroundMark x1="37262" y1="56040" x2="34048" y2="63366"/>
                        <a14:foregroundMark x1="37203" y1="91836" x2="37381" y2="91881"/>
                        <a14:foregroundMark x1="31905" y1="90495" x2="36444" y2="91644"/>
                        <a14:foregroundMark x1="47024" y1="9505" x2="47024" y2="9505"/>
                        <a14:foregroundMark x1="69167" y1="48515" x2="71905" y2="54059"/>
                        <a14:foregroundMark x1="66548" y1="49703" x2="66548" y2="49703"/>
                        <a14:foregroundMark x1="66548" y1="50099" x2="66548" y2="50099"/>
                        <a14:backgroundMark x1="40357" y1="34455" x2="40357" y2="34455"/>
                        <a14:backgroundMark x1="27738" y1="47327" x2="27738" y2="47327"/>
                        <a14:backgroundMark x1="27857" y1="60792" x2="27857" y2="60792"/>
                        <a14:backgroundMark x1="27143" y1="62376" x2="27143" y2="62376"/>
                        <a14:backgroundMark x1="26190" y1="63762" x2="26190" y2="63762"/>
                        <a14:backgroundMark x1="28095" y1="60000" x2="28095" y2="60000"/>
                        <a14:backgroundMark x1="28690" y1="59406" x2="28690" y2="59406"/>
                        <a14:backgroundMark x1="66310" y1="49703" x2="66310" y2="49703"/>
                        <a14:backgroundMark x1="65952" y1="48911" x2="65952" y2="48911"/>
                        <a14:backgroundMark x1="65952" y1="49703" x2="65952" y2="49703"/>
                        <a14:backgroundMark x1="65952" y1="50891" x2="65952" y2="50891"/>
                        <a14:backgroundMark x1="36667" y1="93069" x2="36667" y2="93069"/>
                        <a14:backgroundMark x1="36905" y1="91881" x2="36905" y2="91881"/>
                        <a14:backgroundMark x1="36429" y1="91683" x2="37262" y2="91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14" y="2504394"/>
            <a:ext cx="800100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 descr="Image Library Stock Photo By Daniellemoraesfalcao Minus - Marcos Para  Etiquetas Png Clipart (#2034028) - PikPng">
            <a:extLst>
              <a:ext uri="{FF2B5EF4-FFF2-40B4-BE49-F238E27FC236}">
                <a16:creationId xmlns:a16="http://schemas.microsoft.com/office/drawing/2014/main" id="{128BAE3A-6583-CAFD-F8E1-86D558FA5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29" b="94097" l="2976" r="97500">
                        <a14:foregroundMark x1="20833" y1="19678" x2="20833" y2="19678"/>
                        <a14:foregroundMark x1="30595" y1="12343" x2="30595" y2="12343"/>
                        <a14:foregroundMark x1="27500" y1="8229" x2="27500" y2="8229"/>
                        <a14:foregroundMark x1="35476" y1="10912" x2="35476" y2="10912"/>
                        <a14:foregroundMark x1="38929" y1="13953" x2="39643" y2="15027"/>
                        <a14:foregroundMark x1="32143" y1="12701" x2="32143" y2="12701"/>
                        <a14:foregroundMark x1="31905" y1="11270" x2="31071" y2="14669"/>
                        <a14:foregroundMark x1="21071" y1="17531" x2="23452" y2="20394"/>
                        <a14:foregroundMark x1="25595" y1="12701" x2="25595" y2="12701"/>
                        <a14:foregroundMark x1="27143" y1="8229" x2="27143" y2="8229"/>
                        <a14:foregroundMark x1="7500" y1="35420" x2="9643" y2="38819"/>
                        <a14:foregroundMark x1="4286" y1="33274" x2="4286" y2="33274"/>
                        <a14:foregroundMark x1="5000" y1="35063" x2="5000" y2="35063"/>
                        <a14:foregroundMark x1="4643" y1="33989" x2="4643" y2="33989"/>
                        <a14:foregroundMark x1="4524" y1="34526" x2="4524" y2="34526"/>
                        <a14:foregroundMark x1="8690" y1="46154" x2="8690" y2="46154"/>
                        <a14:foregroundMark x1="37500" y1="83542" x2="37500" y2="83542"/>
                        <a14:foregroundMark x1="31667" y1="89803" x2="31667" y2="89803"/>
                        <a14:foregroundMark x1="24643" y1="83900" x2="24643" y2="83900"/>
                        <a14:foregroundMark x1="24881" y1="84079" x2="24286" y2="84973"/>
                        <a14:foregroundMark x1="47381" y1="86047" x2="47381" y2="86047"/>
                        <a14:foregroundMark x1="48929" y1="94275" x2="48929" y2="94275"/>
                        <a14:foregroundMark x1="40119" y1="84615" x2="40119" y2="84615"/>
                        <a14:foregroundMark x1="59167" y1="85510" x2="59167" y2="85510"/>
                        <a14:foregroundMark x1="66429" y1="86762" x2="66429" y2="86762"/>
                        <a14:foregroundMark x1="73452" y1="84794" x2="73452" y2="84794"/>
                        <a14:foregroundMark x1="88929" y1="62254" x2="92500" y2="66905"/>
                        <a14:foregroundMark x1="94643" y1="66369" x2="94643" y2="66369"/>
                        <a14:foregroundMark x1="90714" y1="68336" x2="92262" y2="69589"/>
                        <a14:foregroundMark x1="93690" y1="67442" x2="93690" y2="67442"/>
                        <a14:foregroundMark x1="94405" y1="67621" x2="94405" y2="67621"/>
                        <a14:foregroundMark x1="94643" y1="50984" x2="94643" y2="50984"/>
                        <a14:foregroundMark x1="91310" y1="37567" x2="91310" y2="37567"/>
                        <a14:foregroundMark x1="97619" y1="42039" x2="97619" y2="42039"/>
                        <a14:foregroundMark x1="74762" y1="16458" x2="74762" y2="16458"/>
                        <a14:foregroundMark x1="73452" y1="15564" x2="73452" y2="15564"/>
                        <a14:foregroundMark x1="61548" y1="13775" x2="61548" y2="13775"/>
                        <a14:foregroundMark x1="63929" y1="11807" x2="63929" y2="11807"/>
                        <a14:foregroundMark x1="72619" y1="9302" x2="72619" y2="9302"/>
                        <a14:foregroundMark x1="4286" y1="51342" x2="4286" y2="51342"/>
                        <a14:foregroundMark x1="3929" y1="47585" x2="3929" y2="47585"/>
                        <a14:foregroundMark x1="26429" y1="12343" x2="26429" y2="12343"/>
                        <a14:foregroundMark x1="21667" y1="80322" x2="17024" y2="81038"/>
                        <a14:foregroundMark x1="46310" y1="91771" x2="46310" y2="91771"/>
                        <a14:foregroundMark x1="77381" y1="80501" x2="77381" y2="80501"/>
                        <a14:foregroundMark x1="72738" y1="90340" x2="72738" y2="90340"/>
                        <a14:foregroundMark x1="64405" y1="88014" x2="64405" y2="88014"/>
                        <a14:foregroundMark x1="2976" y1="40608" x2="2976" y2="40608"/>
                        <a14:foregroundMark x1="2976" y1="50984" x2="2976" y2="50984"/>
                        <a14:foregroundMark x1="67976" y1="13059" x2="67976" y2="13059"/>
                        <a14:foregroundMark x1="76667" y1="20394" x2="80357" y2="17710"/>
                        <a14:foregroundMark x1="78333" y1="16995" x2="80238" y2="14848"/>
                        <a14:backgroundMark x1="6429" y1="50626" x2="6429" y2="50626"/>
                        <a14:backgroundMark x1="93452" y1="52236" x2="93452" y2="52236"/>
                        <a14:backgroundMark x1="39405" y1="13059" x2="39405" y2="13059"/>
                        <a14:backgroundMark x1="60357" y1="15564" x2="60357" y2="15564"/>
                        <a14:backgroundMark x1="40119" y1="13417" x2="40119" y2="13417"/>
                        <a14:backgroundMark x1="39405" y1="13417" x2="39405" y2="13417"/>
                        <a14:backgroundMark x1="39167" y1="13596" x2="39167" y2="13596"/>
                        <a14:backgroundMark x1="25357" y1="13596" x2="25357" y2="13596"/>
                        <a14:backgroundMark x1="48929" y1="89982" x2="48929" y2="89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-157844"/>
            <a:ext cx="873442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30C947-79D8-3319-C0A9-A2A87C749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547" y="977881"/>
            <a:ext cx="6840305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206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E1B2-5671-13BC-CA7F-025650DCBDD1}"/>
              </a:ext>
            </a:extLst>
          </p:cNvPr>
          <p:cNvSpPr txBox="1"/>
          <p:nvPr/>
        </p:nvSpPr>
        <p:spPr>
          <a:xfrm>
            <a:off x="823223" y="189496"/>
            <a:ext cx="10425801" cy="13280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 về những việc em đã làm được theo kế hoạch rèn luyện đức tính của nghề em yêu thích. 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组合 14">
            <a:extLst>
              <a:ext uri="{FF2B5EF4-FFF2-40B4-BE49-F238E27FC236}">
                <a16:creationId xmlns:a16="http://schemas.microsoft.com/office/drawing/2014/main" id="{92D0C82B-7400-6DCA-B5F3-5B99C7DB570B}"/>
              </a:ext>
            </a:extLst>
          </p:cNvPr>
          <p:cNvGrpSpPr/>
          <p:nvPr/>
        </p:nvGrpSpPr>
        <p:grpSpPr>
          <a:xfrm>
            <a:off x="479053" y="1921511"/>
            <a:ext cx="6826622" cy="2107129"/>
            <a:chOff x="1451314" y="2141289"/>
            <a:chExt cx="4985615" cy="2107129"/>
          </a:xfrm>
        </p:grpSpPr>
        <p:pic>
          <p:nvPicPr>
            <p:cNvPr id="93" name="图片 15">
              <a:extLst>
                <a:ext uri="{FF2B5EF4-FFF2-40B4-BE49-F238E27FC236}">
                  <a16:creationId xmlns:a16="http://schemas.microsoft.com/office/drawing/2014/main" id="{12B5BC90-40E1-99F4-D0A4-3457C1D1C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94" name="组合 16">
              <a:extLst>
                <a:ext uri="{FF2B5EF4-FFF2-40B4-BE49-F238E27FC236}">
                  <a16:creationId xmlns:a16="http://schemas.microsoft.com/office/drawing/2014/main" id="{97F6D900-4627-ECC1-F52D-CDBFFAF81C9C}"/>
                </a:ext>
              </a:extLst>
            </p:cNvPr>
            <p:cNvGrpSpPr/>
            <p:nvPr/>
          </p:nvGrpSpPr>
          <p:grpSpPr>
            <a:xfrm>
              <a:off x="1823560" y="2305049"/>
              <a:ext cx="4301856" cy="1736233"/>
              <a:chOff x="1081053" y="3213949"/>
              <a:chExt cx="4301856" cy="1736233"/>
            </a:xfrm>
          </p:grpSpPr>
          <p:sp>
            <p:nvSpPr>
              <p:cNvPr id="95" name="文本框 25">
                <a:extLst>
                  <a:ext uri="{FF2B5EF4-FFF2-40B4-BE49-F238E27FC236}">
                    <a16:creationId xmlns:a16="http://schemas.microsoft.com/office/drawing/2014/main" id="{F9967FBE-30E4-7378-47AB-229539807906}"/>
                  </a:ext>
                </a:extLst>
              </p:cNvPr>
              <p:cNvSpPr txBox="1"/>
              <p:nvPr/>
            </p:nvSpPr>
            <p:spPr>
              <a:xfrm>
                <a:off x="1305001" y="3341152"/>
                <a:ext cx="4077908" cy="1609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 đã thực hiện được những việc gì để rèn luyện đức tính của nghề em yêu thích.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6" name="组合 18">
                <a:extLst>
                  <a:ext uri="{FF2B5EF4-FFF2-40B4-BE49-F238E27FC236}">
                    <a16:creationId xmlns:a16="http://schemas.microsoft.com/office/drawing/2014/main" id="{A36ADDAE-CF5F-3019-EE24-67317666BDD4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97" name="Freeform 110">
                  <a:extLst>
                    <a:ext uri="{FF2B5EF4-FFF2-40B4-BE49-F238E27FC236}">
                      <a16:creationId xmlns:a16="http://schemas.microsoft.com/office/drawing/2014/main" id="{AE0521ED-5BE9-A2F6-4135-16E3FDA5FD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8" name="Freeform 111">
                  <a:extLst>
                    <a:ext uri="{FF2B5EF4-FFF2-40B4-BE49-F238E27FC236}">
                      <a16:creationId xmlns:a16="http://schemas.microsoft.com/office/drawing/2014/main" id="{80DE13BA-9A51-9F88-CB17-3FFEA3ABC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9" name="Freeform 112">
                  <a:extLst>
                    <a:ext uri="{FF2B5EF4-FFF2-40B4-BE49-F238E27FC236}">
                      <a16:creationId xmlns:a16="http://schemas.microsoft.com/office/drawing/2014/main" id="{151E8643-BE96-A6CA-88E6-68354EF081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Freeform 113">
                  <a:extLst>
                    <a:ext uri="{FF2B5EF4-FFF2-40B4-BE49-F238E27FC236}">
                      <a16:creationId xmlns:a16="http://schemas.microsoft.com/office/drawing/2014/main" id="{38E05041-1CC0-2AFF-BACC-9CDE73D857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01" name="组合 14">
            <a:extLst>
              <a:ext uri="{FF2B5EF4-FFF2-40B4-BE49-F238E27FC236}">
                <a16:creationId xmlns:a16="http://schemas.microsoft.com/office/drawing/2014/main" id="{DDB5CEB1-7B2E-E651-8CE9-C84E2E3830D5}"/>
              </a:ext>
            </a:extLst>
          </p:cNvPr>
          <p:cNvGrpSpPr/>
          <p:nvPr/>
        </p:nvGrpSpPr>
        <p:grpSpPr>
          <a:xfrm>
            <a:off x="412377" y="4064636"/>
            <a:ext cx="7045698" cy="2107129"/>
            <a:chOff x="1451314" y="2141289"/>
            <a:chExt cx="4985615" cy="2107129"/>
          </a:xfrm>
        </p:grpSpPr>
        <p:pic>
          <p:nvPicPr>
            <p:cNvPr id="102" name="图片 15">
              <a:extLst>
                <a:ext uri="{FF2B5EF4-FFF2-40B4-BE49-F238E27FC236}">
                  <a16:creationId xmlns:a16="http://schemas.microsoft.com/office/drawing/2014/main" id="{1351A049-BE4E-F93C-226D-F2710BB1C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103" name="组合 16">
              <a:extLst>
                <a:ext uri="{FF2B5EF4-FFF2-40B4-BE49-F238E27FC236}">
                  <a16:creationId xmlns:a16="http://schemas.microsoft.com/office/drawing/2014/main" id="{AAFDFAF7-3A05-EA40-BFD8-665143AC621C}"/>
                </a:ext>
              </a:extLst>
            </p:cNvPr>
            <p:cNvGrpSpPr/>
            <p:nvPr/>
          </p:nvGrpSpPr>
          <p:grpSpPr>
            <a:xfrm>
              <a:off x="1823560" y="2305049"/>
              <a:ext cx="4411170" cy="1612408"/>
              <a:chOff x="1081053" y="3213949"/>
              <a:chExt cx="4411170" cy="1612408"/>
            </a:xfrm>
          </p:grpSpPr>
          <p:sp>
            <p:nvSpPr>
              <p:cNvPr id="104" name="文本框 25">
                <a:extLst>
                  <a:ext uri="{FF2B5EF4-FFF2-40B4-BE49-F238E27FC236}">
                    <a16:creationId xmlns:a16="http://schemas.microsoft.com/office/drawing/2014/main" id="{97DAB70A-D1EF-AA3B-00BC-136C94CE0F0E}"/>
                  </a:ext>
                </a:extLst>
              </p:cNvPr>
              <p:cNvSpPr txBox="1"/>
              <p:nvPr/>
            </p:nvSpPr>
            <p:spPr>
              <a:xfrm>
                <a:off x="1273643" y="3217327"/>
                <a:ext cx="4218580" cy="1609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Trong quá trình thực hiện em có gặp khó khăn gì không? Em khắc phục những khó khăn ấy bằng cách nào?</a:t>
                </a:r>
                <a:endParaRPr lang="en-US" sz="2800" b="1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05" name="组合 18">
                <a:extLst>
                  <a:ext uri="{FF2B5EF4-FFF2-40B4-BE49-F238E27FC236}">
                    <a16:creationId xmlns:a16="http://schemas.microsoft.com/office/drawing/2014/main" id="{35BF586C-EF93-204D-6A6A-EB7E058EF233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106" name="Freeform 110">
                  <a:extLst>
                    <a:ext uri="{FF2B5EF4-FFF2-40B4-BE49-F238E27FC236}">
                      <a16:creationId xmlns:a16="http://schemas.microsoft.com/office/drawing/2014/main" id="{9185CAD6-D2D9-23A6-F2A1-9EA3E854FE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Freeform 111">
                  <a:extLst>
                    <a:ext uri="{FF2B5EF4-FFF2-40B4-BE49-F238E27FC236}">
                      <a16:creationId xmlns:a16="http://schemas.microsoft.com/office/drawing/2014/main" id="{6A0A3844-A856-E95B-87B3-D87DC6E439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Freeform 112">
                  <a:extLst>
                    <a:ext uri="{FF2B5EF4-FFF2-40B4-BE49-F238E27FC236}">
                      <a16:creationId xmlns:a16="http://schemas.microsoft.com/office/drawing/2014/main" id="{F418B4E0-4E71-3A67-E9A8-2942A89C23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9" name="Freeform 113">
                  <a:extLst>
                    <a:ext uri="{FF2B5EF4-FFF2-40B4-BE49-F238E27FC236}">
                      <a16:creationId xmlns:a16="http://schemas.microsoft.com/office/drawing/2014/main" id="{DDA15A38-6C93-ADE9-A77D-4EB2C086D3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</a:endParaRPr>
                </a:p>
              </p:txBody>
            </p:sp>
          </p:grpSp>
        </p:grpSp>
      </p:grpSp>
      <p:pic>
        <p:nvPicPr>
          <p:cNvPr id="110" name="Picture 109">
            <a:extLst>
              <a:ext uri="{FF2B5EF4-FFF2-40B4-BE49-F238E27FC236}">
                <a16:creationId xmlns:a16="http://schemas.microsoft.com/office/drawing/2014/main" id="{348B674F-2A9E-9091-16C1-89A2CDC04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1322" y="1391546"/>
            <a:ext cx="4648619" cy="511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16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3DE1B2-5671-13BC-CA7F-025650DCBDD1}"/>
              </a:ext>
            </a:extLst>
          </p:cNvPr>
          <p:cNvSpPr txBox="1"/>
          <p:nvPr/>
        </p:nvSpPr>
        <p:spPr>
          <a:xfrm>
            <a:off x="813698" y="618121"/>
            <a:ext cx="11016352" cy="71508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Thuyết trình về một người giỏi nghề mà em tìm hiểu.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7E9F72-D29C-48D0-31E0-25CEE02098A1}"/>
              </a:ext>
            </a:extLst>
          </p:cNvPr>
          <p:cNvSpPr txBox="1"/>
          <p:nvPr/>
        </p:nvSpPr>
        <p:spPr>
          <a:xfrm>
            <a:off x="552450" y="1733550"/>
            <a:ext cx="1150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hiểu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giỏi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6442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10C9F0-B585-E0F4-81D7-B24AD4BC8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324" y="0"/>
            <a:ext cx="6738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3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95959" y="2655802"/>
            <a:ext cx="6719219" cy="58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图片 1" descr="微信截图_202110091420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738235" y="829628"/>
            <a:ext cx="3304540" cy="55073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821F394-2562-28F9-0C70-D717DC7B9443}"/>
              </a:ext>
            </a:extLst>
          </p:cNvPr>
          <p:cNvGrpSpPr/>
          <p:nvPr/>
        </p:nvGrpSpPr>
        <p:grpSpPr>
          <a:xfrm>
            <a:off x="533400" y="1219202"/>
            <a:ext cx="8543925" cy="2790823"/>
            <a:chOff x="1934891" y="1901434"/>
            <a:chExt cx="10593025" cy="1184448"/>
          </a:xfrm>
        </p:grpSpPr>
        <p:sp>
          <p:nvSpPr>
            <p:cNvPr id="10" name="Rounded Rectangle 29">
              <a:extLst>
                <a:ext uri="{FF2B5EF4-FFF2-40B4-BE49-F238E27FC236}">
                  <a16:creationId xmlns:a16="http://schemas.microsoft.com/office/drawing/2014/main" id="{8CD8608B-5AF3-917F-958D-DB00185BF712}"/>
                </a:ext>
              </a:extLst>
            </p:cNvPr>
            <p:cNvSpPr/>
            <p:nvPr/>
          </p:nvSpPr>
          <p:spPr>
            <a:xfrm>
              <a:off x="1934891" y="1918675"/>
              <a:ext cx="10593025" cy="1167207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 w="0"/>
                <a:solidFill>
                  <a:srgbClr val="E0BE6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3044A4-62DD-D50D-8061-A9F87A240F20}"/>
                </a:ext>
              </a:extLst>
            </p:cNvPr>
            <p:cNvSpPr txBox="1"/>
            <p:nvPr/>
          </p:nvSpPr>
          <p:spPr>
            <a:xfrm>
              <a:off x="2064794" y="1901434"/>
              <a:ext cx="10415883" cy="876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Về nhà: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nl-NL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Tiếp tục thực hiện kế hoạch rèn luyện những đức tính cần thiết cho nghề nghiệp mình yêu thích.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725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卡通人物&#10;&#10;描述已自动生成">
            <a:extLst>
              <a:ext uri="{FF2B5EF4-FFF2-40B4-BE49-F238E27FC236}">
                <a16:creationId xmlns:a16="http://schemas.microsoft.com/office/drawing/2014/main" id="{E9CDD512-5757-4962-AAD7-E9DE32FFA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0871" y="0"/>
            <a:ext cx="1133094" cy="2473196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C30068AA-6AC4-4ADD-90E7-A8D125149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4806" y="1330917"/>
            <a:ext cx="695325" cy="295275"/>
          </a:xfrm>
          <a:prstGeom prst="rect">
            <a:avLst/>
          </a:prstGeom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7BD539B7-27CF-499D-8B53-D1FFA49FD8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4288" y="1600253"/>
            <a:ext cx="441431" cy="187457"/>
          </a:xfrm>
          <a:prstGeom prst="rect">
            <a:avLst/>
          </a:prstGeom>
        </p:spPr>
      </p:pic>
      <p:sp>
        <p:nvSpPr>
          <p:cNvPr id="21" name="椭圆 20">
            <a:extLst>
              <a:ext uri="{FF2B5EF4-FFF2-40B4-BE49-F238E27FC236}">
                <a16:creationId xmlns:a16="http://schemas.microsoft.com/office/drawing/2014/main" id="{7868F285-F779-4C60-82E5-FEDED790DAE2}"/>
              </a:ext>
            </a:extLst>
          </p:cNvPr>
          <p:cNvSpPr/>
          <p:nvPr/>
        </p:nvSpPr>
        <p:spPr>
          <a:xfrm rot="2768950">
            <a:off x="865086" y="1512123"/>
            <a:ext cx="5745363" cy="5745363"/>
          </a:xfrm>
          <a:prstGeom prst="ellipse">
            <a:avLst/>
          </a:prstGeom>
          <a:gradFill>
            <a:gsLst>
              <a:gs pos="42000">
                <a:srgbClr val="FFFBBE">
                  <a:alpha val="41000"/>
                </a:srgbClr>
              </a:gs>
              <a:gs pos="75000">
                <a:srgbClr val="FFFBBE">
                  <a:alpha val="0"/>
                </a:srgb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FFFBB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+mn-cs"/>
            </a:endParaRPr>
          </a:p>
        </p:txBody>
      </p:sp>
      <p:pic>
        <p:nvPicPr>
          <p:cNvPr id="11" name="Picture 8">
            <a:extLst>
              <a:ext uri="{FF2B5EF4-FFF2-40B4-BE49-F238E27FC236}">
                <a16:creationId xmlns:a16="http://schemas.microsoft.com/office/drawing/2014/main" id="{ACAB8B60-1124-47C2-B9F1-BB49F54C3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3592" y="3865065"/>
            <a:ext cx="294641" cy="2946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2" name="Picture 31" descr="卡通人物&#10;&#10;描述已自动生成">
            <a:extLst>
              <a:ext uri="{FF2B5EF4-FFF2-40B4-BE49-F238E27FC236}">
                <a16:creationId xmlns:a16="http://schemas.microsoft.com/office/drawing/2014/main" id="{168694BC-98D4-4C5D-8FF6-4E2A52725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0131" y="3337013"/>
            <a:ext cx="568930" cy="1003385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3F41AF62-7A28-47C9-8904-B70206735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7995" y="3196946"/>
            <a:ext cx="294641" cy="2946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4193E92F-7F5B-46C0-BCE9-231D6BEDC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640" y="3745987"/>
            <a:ext cx="294641" cy="29464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E7F7AA-55F3-E3DE-21C7-68055A0FE982}"/>
              </a:ext>
            </a:extLst>
          </p:cNvPr>
          <p:cNvSpPr/>
          <p:nvPr/>
        </p:nvSpPr>
        <p:spPr>
          <a:xfrm>
            <a:off x="2419181" y="45154"/>
            <a:ext cx="7556877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>
                <a:ln w="12700">
                  <a:solidFill>
                    <a:srgbClr val="CB232D"/>
                  </a:solidFill>
                  <a:prstDash val="solid"/>
                </a:ln>
                <a:pattFill prst="pct50">
                  <a:fgClr>
                    <a:srgbClr val="CB232D"/>
                  </a:fgClr>
                  <a:bgClr>
                    <a:srgbClr val="CB232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B232D"/>
                  </a:outerShdw>
                </a:effectLst>
                <a:uLnTx/>
                <a:uFillTx/>
                <a:latin typeface="LNTH-Hoa Nho LNTH" pitchFamily="2" charset="0"/>
                <a:ea typeface="+mn-ea"/>
                <a:cs typeface="+mn-cs"/>
              </a:rPr>
              <a:t>Tạm biệt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>
                <a:ln w="12700">
                  <a:solidFill>
                    <a:srgbClr val="CB232D"/>
                  </a:solidFill>
                  <a:prstDash val="solid"/>
                </a:ln>
                <a:pattFill prst="pct50">
                  <a:fgClr>
                    <a:srgbClr val="CB232D"/>
                  </a:fgClr>
                  <a:bgClr>
                    <a:srgbClr val="CB232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CB232D"/>
                  </a:outerShdw>
                </a:effectLst>
                <a:uLnTx/>
                <a:uFillTx/>
                <a:latin typeface="LNTH-Hoa Nho LNTH" pitchFamily="2" charset="0"/>
                <a:ea typeface="+mn-ea"/>
                <a:cs typeface="+mn-cs"/>
              </a:rPr>
              <a:t>Hẹn gặp lại !</a:t>
            </a:r>
          </a:p>
        </p:txBody>
      </p:sp>
    </p:spTree>
    <p:extLst>
      <p:ext uri="{BB962C8B-B14F-4D97-AF65-F5344CB8AC3E}">
        <p14:creationId xmlns:p14="http://schemas.microsoft.com/office/powerpoint/2010/main" val="291523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Những khung hình đẹp đơn giản, dễ thương dùng để bàn">
            <a:extLst>
              <a:ext uri="{FF2B5EF4-FFF2-40B4-BE49-F238E27FC236}">
                <a16:creationId xmlns:a16="http://schemas.microsoft.com/office/drawing/2014/main" id="{E77D5342-C3DE-3061-F184-8485E032F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567" y="0"/>
            <a:ext cx="7077107" cy="39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remium Vector | Teacher cartoon cute vector art chibi">
            <a:extLst>
              <a:ext uri="{FF2B5EF4-FFF2-40B4-BE49-F238E27FC236}">
                <a16:creationId xmlns:a16="http://schemas.microsoft.com/office/drawing/2014/main" id="{6069800B-C199-DBD6-C6C0-0085B57C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78" b="96645" l="9585" r="89617">
                        <a14:foregroundMark x1="49201" y1="5272" x2="49201" y2="5272"/>
                        <a14:foregroundMark x1="61981" y1="31949" x2="56709" y2="45527"/>
                        <a14:foregroundMark x1="38658" y1="32748" x2="41693" y2="44728"/>
                        <a14:foregroundMark x1="46965" y1="89297" x2="47284" y2="96805"/>
                        <a14:foregroundMark x1="57827" y1="96645" x2="57827" y2="96645"/>
                        <a14:foregroundMark x1="46486" y1="1278" x2="46486" y2="1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63321" y="1857910"/>
            <a:ext cx="4916962" cy="491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Chậu hoa hồng trong Vườn Clip nghệ thuật - GIF png tải về - Miễn phí trong  suốt Cánh Hoa png Tải về.">
            <a:extLst>
              <a:ext uri="{FF2B5EF4-FFF2-40B4-BE49-F238E27FC236}">
                <a16:creationId xmlns:a16="http://schemas.microsoft.com/office/drawing/2014/main" id="{3C0D75A6-8D89-CA72-0F37-E18748347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7889" l="1778" r="90000">
                        <a14:foregroundMark x1="3444" y1="48778" x2="3444" y2="48667"/>
                        <a14:foregroundMark x1="40556" y1="76333" x2="46111" y2="91444"/>
                        <a14:foregroundMark x1="59778" y1="75444" x2="55667" y2="86000"/>
                        <a14:foregroundMark x1="55667" y1="86000" x2="39778" y2="97889"/>
                        <a14:foregroundMark x1="39778" y1="97889" x2="26111" y2="84222"/>
                        <a14:foregroundMark x1="26111" y1="84222" x2="31556" y2="76778"/>
                        <a14:foregroundMark x1="31556" y1="76778" x2="31556" y2="76778"/>
                        <a14:foregroundMark x1="1778" y1="49778" x2="1778" y2="49778"/>
                        <a14:backgroundMark x1="67000" y1="64222" x2="72778" y2="84444"/>
                        <a14:backgroundMark x1="74889" y1="67444" x2="84778" y2="73222"/>
                        <a14:backgroundMark x1="84778" y1="73222" x2="84778" y2="73667"/>
                        <a14:backgroundMark x1="66667" y1="82333" x2="64778" y2="92778"/>
                        <a14:backgroundMark x1="33333" y1="36111" x2="33333" y2="35778"/>
                        <a14:backgroundMark x1="45778" y1="36111" x2="45778" y2="36111"/>
                        <a14:backgroundMark x1="14556" y1="51000" x2="14556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14" y="2554403"/>
            <a:ext cx="4305248" cy="430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92EAD75-0EAE-F87C-6D62-C46D94353C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360" y="543226"/>
            <a:ext cx="6005080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1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Pared rosa claro en una habitación vacía... | Free Photo #Freepik  #freephoto #fondo #diseno #textura #madera | Light pink walls, Empty room,  Pink walls">
            <a:extLst>
              <a:ext uri="{FF2B5EF4-FFF2-40B4-BE49-F238E27FC236}">
                <a16:creationId xmlns:a16="http://schemas.microsoft.com/office/drawing/2014/main" id="{25CA0D1F-7392-D913-2F4C-EF44A8DB8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77864"/>
          <a:stretch/>
        </p:blipFill>
        <p:spPr bwMode="auto">
          <a:xfrm>
            <a:off x="-6920" y="4496724"/>
            <a:ext cx="12192001" cy="250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73505ED7-E59D-8C0D-16F8-368AB0F29CD9}"/>
              </a:ext>
            </a:extLst>
          </p:cNvPr>
          <p:cNvGrpSpPr/>
          <p:nvPr/>
        </p:nvGrpSpPr>
        <p:grpSpPr>
          <a:xfrm>
            <a:off x="-1" y="4545007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FCD9BC2-EC39-AF93-0AA7-9867A48269A9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C95218D0-5392-48F6-AFE1-3A6889C34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1" y="7414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0A78D37-14DE-EF04-D696-9A102AA0C3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0" y="679994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8C55EB95-E82E-7D8E-CBB3-851569DB77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7946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7A5FC8C5-3421-0D19-C0A5-C351ED69C836}"/>
              </a:ext>
            </a:extLst>
          </p:cNvPr>
          <p:cNvGrpSpPr/>
          <p:nvPr/>
        </p:nvGrpSpPr>
        <p:grpSpPr>
          <a:xfrm>
            <a:off x="-1" y="-33199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AA283CE1-0266-42A4-F6AC-7642C6CDE6AA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1E6AD8E6-3021-E4BD-0296-DD2FD46C00B5}"/>
              </a:ext>
            </a:extLst>
          </p:cNvPr>
          <p:cNvGrpSpPr/>
          <p:nvPr/>
        </p:nvGrpSpPr>
        <p:grpSpPr>
          <a:xfrm rot="-5400000">
            <a:off x="-2074175" y="2081611"/>
            <a:ext cx="4529801" cy="381454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C19AA2C7-B405-02E4-0495-B072E338CE17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B4CEF482-7DB3-1486-2532-51CF1E6BB405}"/>
              </a:ext>
            </a:extLst>
          </p:cNvPr>
          <p:cNvGrpSpPr/>
          <p:nvPr/>
        </p:nvGrpSpPr>
        <p:grpSpPr>
          <a:xfrm rot="-5400000">
            <a:off x="9853292" y="21985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AE454798-D8B0-D4B9-E290-F307B228D90D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3D6F8404-ECA0-A388-3253-43E24B394C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690" y="2409691"/>
            <a:ext cx="1423035" cy="2743200"/>
          </a:xfrm>
          <a:prstGeom prst="rect">
            <a:avLst/>
          </a:prstGeom>
        </p:spPr>
      </p:pic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53FE76F-4FFA-0F9B-F371-0CFDD30B71A8}"/>
              </a:ext>
            </a:extLst>
          </p:cNvPr>
          <p:cNvSpPr/>
          <p:nvPr/>
        </p:nvSpPr>
        <p:spPr>
          <a:xfrm>
            <a:off x="110251" y="3108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A02F66-F209-5F88-9E16-59C436A5959A}"/>
              </a:ext>
            </a:extLst>
          </p:cNvPr>
          <p:cNvSpPr txBox="1"/>
          <p:nvPr/>
        </p:nvSpPr>
        <p:spPr>
          <a:xfrm>
            <a:off x="207169" y="6696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70550227-28EA-6606-9969-DC836461CB85}"/>
              </a:ext>
            </a:extLst>
          </p:cNvPr>
          <p:cNvSpPr/>
          <p:nvPr/>
        </p:nvSpPr>
        <p:spPr>
          <a:xfrm>
            <a:off x="8467230" y="5247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74" name="Picture 2" descr="Premium Vector | Cute boy listened to girl talk about her story">
            <a:extLst>
              <a:ext uri="{FF2B5EF4-FFF2-40B4-BE49-F238E27FC236}">
                <a16:creationId xmlns:a16="http://schemas.microsoft.com/office/drawing/2014/main" id="{65A7D57D-F98B-D323-48DF-55E15866CE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5556" r="56389">
                        <a14:foregroundMark x1="52500" y1="38889" x2="52500" y2="38333"/>
                        <a14:foregroundMark x1="56389" y1="35278" x2="56389" y2="35278"/>
                        <a14:foregroundMark x1="55833" y1="37222" x2="55833" y2="37222"/>
                        <a14:foregroundMark x1="53056" y1="33611" x2="53056" y2="33611"/>
                        <a14:foregroundMark x1="27500" y1="23333" x2="25278" y2="24167"/>
                        <a14:foregroundMark x1="24722" y1="75278" x2="23889" y2="85556"/>
                        <a14:foregroundMark x1="38611" y1="73333" x2="36667" y2="83056"/>
                        <a14:foregroundMark x1="36667" y1="83056" x2="40000" y2="88056"/>
                        <a14:foregroundMark x1="40278" y1="52778" x2="43056" y2="7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486"/>
          <a:stretch/>
        </p:blipFill>
        <p:spPr bwMode="auto">
          <a:xfrm>
            <a:off x="1707116" y="2054627"/>
            <a:ext cx="2979885" cy="527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emium Vector | Cute boy listened to girl talk about her story">
            <a:extLst>
              <a:ext uri="{FF2B5EF4-FFF2-40B4-BE49-F238E27FC236}">
                <a16:creationId xmlns:a16="http://schemas.microsoft.com/office/drawing/2014/main" id="{AB208026-A611-FE93-06B5-8CA982F159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1" b="90000" l="58714" r="95413">
                        <a14:foregroundMark x1="58611" y1="50278" x2="58611" y2="50278"/>
                        <a14:foregroundMark x1="62778" y1="83056" x2="61389" y2="87222"/>
                        <a14:foregroundMark x1="72222" y1="82778" x2="74722" y2="87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27" t="1" b="-274"/>
          <a:stretch/>
        </p:blipFill>
        <p:spPr bwMode="auto">
          <a:xfrm>
            <a:off x="7631837" y="2067710"/>
            <a:ext cx="2401863" cy="52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E2CB6A-D089-04BC-1A80-B6F1A816DB7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26763" y="1016008"/>
            <a:ext cx="4700423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1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Những khung hình đẹp đơn giản, dễ thương dùng để bàn">
            <a:extLst>
              <a:ext uri="{FF2B5EF4-FFF2-40B4-BE49-F238E27FC236}">
                <a16:creationId xmlns:a16="http://schemas.microsoft.com/office/drawing/2014/main" id="{7764F11B-AF5A-1E8F-F82C-2A335D9D4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65" y="83128"/>
            <a:ext cx="7077107" cy="39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remium Vector | Teacher cartoon cute vector art chibi">
            <a:extLst>
              <a:ext uri="{FF2B5EF4-FFF2-40B4-BE49-F238E27FC236}">
                <a16:creationId xmlns:a16="http://schemas.microsoft.com/office/drawing/2014/main" id="{8597288B-A206-4F46-D918-B0513DCEA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78" b="96645" l="9585" r="89617">
                        <a14:foregroundMark x1="49201" y1="5272" x2="49201" y2="5272"/>
                        <a14:foregroundMark x1="61981" y1="31949" x2="56709" y2="45527"/>
                        <a14:foregroundMark x1="38658" y1="32748" x2="41693" y2="44728"/>
                        <a14:foregroundMark x1="46965" y1="89297" x2="47284" y2="96805"/>
                        <a14:foregroundMark x1="57827" y1="96645" x2="57827" y2="96645"/>
                        <a14:foregroundMark x1="46486" y1="1278" x2="46486" y2="1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63321" y="1857910"/>
            <a:ext cx="4916962" cy="491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B0C913-88BD-E2F0-798B-C0C030125C9A}"/>
              </a:ext>
            </a:extLst>
          </p:cNvPr>
          <p:cNvSpPr txBox="1"/>
          <p:nvPr/>
        </p:nvSpPr>
        <p:spPr>
          <a:xfrm>
            <a:off x="3563367" y="1728826"/>
            <a:ext cx="166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Ưu điểm: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Picture 12" descr="Chậu hoa hồng trong Vườn Clip nghệ thuật - GIF png tải về - Miễn phí trong  suốt Cánh Hoa png Tải về.">
            <a:extLst>
              <a:ext uri="{FF2B5EF4-FFF2-40B4-BE49-F238E27FC236}">
                <a16:creationId xmlns:a16="http://schemas.microsoft.com/office/drawing/2014/main" id="{B4AD4C9C-4F52-C07E-4B68-A4E9648BF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7889" l="1778" r="90000">
                        <a14:foregroundMark x1="3444" y1="48778" x2="3444" y2="48667"/>
                        <a14:foregroundMark x1="40556" y1="76333" x2="46111" y2="91444"/>
                        <a14:foregroundMark x1="59778" y1="75444" x2="55667" y2="86000"/>
                        <a14:foregroundMark x1="55667" y1="86000" x2="39778" y2="97889"/>
                        <a14:foregroundMark x1="39778" y1="97889" x2="26111" y2="84222"/>
                        <a14:foregroundMark x1="26111" y1="84222" x2="31556" y2="76778"/>
                        <a14:foregroundMark x1="31556" y1="76778" x2="31556" y2="76778"/>
                        <a14:foregroundMark x1="1778" y1="49778" x2="1778" y2="49778"/>
                        <a14:backgroundMark x1="67000" y1="64222" x2="72778" y2="84444"/>
                        <a14:backgroundMark x1="74889" y1="67444" x2="84778" y2="73222"/>
                        <a14:backgroundMark x1="84778" y1="73222" x2="84778" y2="73667"/>
                        <a14:backgroundMark x1="66667" y1="82333" x2="64778" y2="92778"/>
                        <a14:backgroundMark x1="33333" y1="36111" x2="33333" y2="35778"/>
                        <a14:backgroundMark x1="45778" y1="36111" x2="45778" y2="36111"/>
                        <a14:backgroundMark x1="14556" y1="51000" x2="14556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14" y="2554403"/>
            <a:ext cx="4305248" cy="430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D57850-E664-3D58-C231-F29D2B36A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0660" y="343201"/>
            <a:ext cx="6005080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30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Những khung hình đẹp đơn giản, dễ thương dùng để bàn">
            <a:extLst>
              <a:ext uri="{FF2B5EF4-FFF2-40B4-BE49-F238E27FC236}">
                <a16:creationId xmlns:a16="http://schemas.microsoft.com/office/drawing/2014/main" id="{BFBA2B68-9667-E833-D5A0-E873AB7FB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65" y="83128"/>
            <a:ext cx="7077107" cy="39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Premium Vector | Teacher cartoon cute vector art chibi">
            <a:extLst>
              <a:ext uri="{FF2B5EF4-FFF2-40B4-BE49-F238E27FC236}">
                <a16:creationId xmlns:a16="http://schemas.microsoft.com/office/drawing/2014/main" id="{7256C212-B457-33EE-2D82-EBDB5720F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78" b="96645" l="9585" r="89617">
                        <a14:foregroundMark x1="49201" y1="5272" x2="49201" y2="5272"/>
                        <a14:foregroundMark x1="61981" y1="31949" x2="56709" y2="45527"/>
                        <a14:foregroundMark x1="38658" y1="32748" x2="41693" y2="44728"/>
                        <a14:foregroundMark x1="46965" y1="89297" x2="47284" y2="96805"/>
                        <a14:foregroundMark x1="57827" y1="96645" x2="57827" y2="96645"/>
                        <a14:foregroundMark x1="46486" y1="1278" x2="46486" y2="1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63321" y="1857910"/>
            <a:ext cx="4916962" cy="491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A2E0F4-C75D-4CC2-0454-C6D566FACCE5}"/>
              </a:ext>
            </a:extLst>
          </p:cNvPr>
          <p:cNvSpPr txBox="1"/>
          <p:nvPr/>
        </p:nvSpPr>
        <p:spPr>
          <a:xfrm>
            <a:off x="3563367" y="1728826"/>
            <a:ext cx="1568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Hạn chế: </a:t>
            </a:r>
            <a:endParaRPr kumimoji="0" lang="en-US" sz="2800" b="1" i="0" u="none" strike="noStrike" kern="1200" cap="none" spc="0" normalizeH="0" baseline="0" noProof="0" dirty="0" err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12" descr="Chậu hoa hồng trong Vườn Clip nghệ thuật - GIF png tải về - Miễn phí trong  suốt Cánh Hoa png Tải về.">
            <a:extLst>
              <a:ext uri="{FF2B5EF4-FFF2-40B4-BE49-F238E27FC236}">
                <a16:creationId xmlns:a16="http://schemas.microsoft.com/office/drawing/2014/main" id="{6E1E3BB0-E61C-C836-AEFA-7E33C0040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7889" l="1778" r="90000">
                        <a14:foregroundMark x1="3444" y1="48778" x2="3444" y2="48667"/>
                        <a14:foregroundMark x1="40556" y1="76333" x2="46111" y2="91444"/>
                        <a14:foregroundMark x1="59778" y1="75444" x2="55667" y2="86000"/>
                        <a14:foregroundMark x1="55667" y1="86000" x2="39778" y2="97889"/>
                        <a14:foregroundMark x1="39778" y1="97889" x2="26111" y2="84222"/>
                        <a14:foregroundMark x1="26111" y1="84222" x2="31556" y2="76778"/>
                        <a14:foregroundMark x1="31556" y1="76778" x2="31556" y2="76778"/>
                        <a14:foregroundMark x1="1778" y1="49778" x2="1778" y2="49778"/>
                        <a14:backgroundMark x1="67000" y1="64222" x2="72778" y2="84444"/>
                        <a14:backgroundMark x1="74889" y1="67444" x2="84778" y2="73222"/>
                        <a14:backgroundMark x1="84778" y1="73222" x2="84778" y2="73667"/>
                        <a14:backgroundMark x1="66667" y1="82333" x2="64778" y2="92778"/>
                        <a14:backgroundMark x1="33333" y1="36111" x2="33333" y2="35778"/>
                        <a14:backgroundMark x1="45778" y1="36111" x2="45778" y2="36111"/>
                        <a14:backgroundMark x1="14556" y1="51000" x2="14556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314" y="2554403"/>
            <a:ext cx="4305248" cy="430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072E2F-77C9-1EA2-5499-634915FD6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45885" y="457501"/>
            <a:ext cx="6005080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72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C8A5C73B-D0FD-60A3-5A3F-B440FCB62B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29" y="4540749"/>
            <a:ext cx="12196057" cy="2317251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10EBB54F-F6E1-7062-F3BA-B0A8F83202DF}"/>
              </a:ext>
            </a:extLst>
          </p:cNvPr>
          <p:cNvGrpSpPr/>
          <p:nvPr/>
        </p:nvGrpSpPr>
        <p:grpSpPr>
          <a:xfrm>
            <a:off x="0" y="4361141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802C27E-F8AA-5874-3371-91924A25FA98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B2297C5C-41DA-EA3F-05FD-EF8B02F572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5CE0354-7050-91AD-959B-2C26315F1A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877A3D46-B827-E55B-80E6-3EEF19DA24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9" name="Group 12">
            <a:extLst>
              <a:ext uri="{FF2B5EF4-FFF2-40B4-BE49-F238E27FC236}">
                <a16:creationId xmlns:a16="http://schemas.microsoft.com/office/drawing/2014/main" id="{0F6D8239-574C-CA0B-D4B5-0754BA664E77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A319B482-F2E3-C4AF-74BB-D0F7904F3728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3B52E70D-1519-6F90-C930-2FAE06EB76A4}"/>
              </a:ext>
            </a:extLst>
          </p:cNvPr>
          <p:cNvGrpSpPr/>
          <p:nvPr/>
        </p:nvGrpSpPr>
        <p:grpSpPr>
          <a:xfrm rot="-5400000">
            <a:off x="-2029266" y="2031525"/>
            <a:ext cx="4345600" cy="313636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66F1D795-0E14-E61C-D913-E70D7EF1A7D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69171BDA-0A52-CB5C-CF84-D4282F2EC446}"/>
              </a:ext>
            </a:extLst>
          </p:cNvPr>
          <p:cNvGrpSpPr/>
          <p:nvPr/>
        </p:nvGrpSpPr>
        <p:grpSpPr>
          <a:xfrm rot="-5400000">
            <a:off x="9858500" y="2027639"/>
            <a:ext cx="4353368" cy="313636"/>
            <a:chOff x="0" y="0"/>
            <a:chExt cx="2220955" cy="152400"/>
          </a:xfrm>
          <a:solidFill>
            <a:schemeClr val="bg1"/>
          </a:solidFill>
        </p:grpSpPr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EC65B8BF-0A07-184C-A062-67D172D05230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5" name="Picture 18">
            <a:extLst>
              <a:ext uri="{FF2B5EF4-FFF2-40B4-BE49-F238E27FC236}">
                <a16:creationId xmlns:a16="http://schemas.microsoft.com/office/drawing/2014/main" id="{62C15B0E-837F-9C8C-4C84-87F4092575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4F05F5-5482-B6B9-43F2-09CF56ADF276}"/>
              </a:ext>
            </a:extLst>
          </p:cNvPr>
          <p:cNvSpPr txBox="1"/>
          <p:nvPr/>
        </p:nvSpPr>
        <p:spPr>
          <a:xfrm>
            <a:off x="2648544" y="4320052"/>
            <a:ext cx="3278243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Hoa điểm tốt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Kitten" pitchFamily="50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BFFD3E-CB96-BF6F-3F5D-1E2731AE128A}"/>
              </a:ext>
            </a:extLst>
          </p:cNvPr>
          <p:cNvSpPr txBox="1"/>
          <p:nvPr/>
        </p:nvSpPr>
        <p:spPr>
          <a:xfrm>
            <a:off x="6265215" y="4312394"/>
            <a:ext cx="3278243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Hoa điểm tốt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Kitten" pitchFamily="50" charset="0"/>
              <a:ea typeface="+mn-ea"/>
              <a:cs typeface="+mn-cs"/>
            </a:endParaRPr>
          </a:p>
        </p:txBody>
      </p:sp>
      <p:pic>
        <p:nvPicPr>
          <p:cNvPr id="21" name="Picture 2" descr="Premium Vector | Cute boy listened to girl talk about her story">
            <a:extLst>
              <a:ext uri="{FF2B5EF4-FFF2-40B4-BE49-F238E27FC236}">
                <a16:creationId xmlns:a16="http://schemas.microsoft.com/office/drawing/2014/main" id="{5B5DAE17-E49A-09C8-EDE2-C6D28723DB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5556" r="56389">
                        <a14:foregroundMark x1="52500" y1="38889" x2="52500" y2="38333"/>
                        <a14:foregroundMark x1="56389" y1="35278" x2="56389" y2="35278"/>
                        <a14:foregroundMark x1="55833" y1="37222" x2="55833" y2="37222"/>
                        <a14:foregroundMark x1="53056" y1="33611" x2="53056" y2="33611"/>
                        <a14:foregroundMark x1="27500" y1="23333" x2="25278" y2="24167"/>
                        <a14:foregroundMark x1="24722" y1="75278" x2="23889" y2="85556"/>
                        <a14:foregroundMark x1="38611" y1="73333" x2="36667" y2="83056"/>
                        <a14:foregroundMark x1="36667" y1="83056" x2="40000" y2="88056"/>
                        <a14:foregroundMark x1="40278" y1="52778" x2="43056" y2="7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486"/>
          <a:stretch/>
        </p:blipFill>
        <p:spPr bwMode="auto">
          <a:xfrm>
            <a:off x="-176070" y="1905734"/>
            <a:ext cx="2979885" cy="527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Premium Vector | Cute boy listened to girl talk about her story">
            <a:extLst>
              <a:ext uri="{FF2B5EF4-FFF2-40B4-BE49-F238E27FC236}">
                <a16:creationId xmlns:a16="http://schemas.microsoft.com/office/drawing/2014/main" id="{FCA46C0C-A7BE-BA23-AF0C-7F583586F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1" b="90000" l="58714" r="95413">
                        <a14:foregroundMark x1="58611" y1="50278" x2="58611" y2="50278"/>
                        <a14:foregroundMark x1="62778" y1="83056" x2="61389" y2="87222"/>
                        <a14:foregroundMark x1="72222" y1="82778" x2="74722" y2="87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27" t="1" b="-274"/>
          <a:stretch/>
        </p:blipFill>
        <p:spPr bwMode="auto">
          <a:xfrm>
            <a:off x="9735188" y="1931901"/>
            <a:ext cx="2401863" cy="52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D759BE-A5C6-0174-BB95-0532058E16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03576" y="1191299"/>
            <a:ext cx="4041998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5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4A0BDF-E149-F967-F301-45D6761F2540}"/>
              </a:ext>
            </a:extLst>
          </p:cNvPr>
          <p:cNvSpPr/>
          <p:nvPr/>
        </p:nvSpPr>
        <p:spPr>
          <a:xfrm>
            <a:off x="772885" y="1223273"/>
            <a:ext cx="10406743" cy="4963885"/>
          </a:xfrm>
          <a:prstGeom prst="roundRect">
            <a:avLst/>
          </a:prstGeom>
          <a:solidFill>
            <a:schemeClr val="accent3">
              <a:lumMod val="40000"/>
              <a:lumOff val="60000"/>
              <a:alpha val="41000"/>
            </a:schemeClr>
          </a:solidFill>
          <a:ln w="28575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Tet Holiday 2021 - Cô Mai Linh">
            <a:extLst>
              <a:ext uri="{FF2B5EF4-FFF2-40B4-BE49-F238E27FC236}">
                <a16:creationId xmlns:a16="http://schemas.microsoft.com/office/drawing/2014/main" id="{4380E828-6846-D43A-4382-270FF0501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800" y="4234542"/>
            <a:ext cx="3869599" cy="26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19,522 Tet holiday Images, Stock Photos &amp; Vectors | Shutterstock">
            <a:extLst>
              <a:ext uri="{FF2B5EF4-FFF2-40B4-BE49-F238E27FC236}">
                <a16:creationId xmlns:a16="http://schemas.microsoft.com/office/drawing/2014/main" id="{396E1ED8-ABC2-86A3-4A91-0793B3498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00" b="91071" l="3774" r="97275">
                        <a14:foregroundMark x1="3983" y1="55357" x2="3983" y2="55357"/>
                        <a14:foregroundMark x1="16352" y1="84643" x2="16352" y2="84643"/>
                        <a14:foregroundMark x1="35430" y1="63214" x2="35430" y2="63214"/>
                        <a14:foregroundMark x1="47170" y1="72857" x2="47170" y2="72857"/>
                        <a14:foregroundMark x1="93920" y1="84286" x2="93920" y2="84286"/>
                        <a14:foregroundMark x1="97275" y1="69286" x2="97275" y2="69286"/>
                        <a14:foregroundMark x1="96646" y1="55000" x2="96646" y2="55000"/>
                        <a14:foregroundMark x1="59958" y1="3214" x2="59958" y2="3214"/>
                        <a14:foregroundMark x1="66457" y1="7500" x2="66457" y2="7500"/>
                        <a14:foregroundMark x1="21803" y1="32500" x2="21803" y2="32500"/>
                        <a14:foregroundMark x1="22851" y1="29286" x2="22851" y2="29286"/>
                        <a14:foregroundMark x1="25367" y1="27500" x2="25367" y2="27500"/>
                        <a14:foregroundMark x1="27463" y1="27143" x2="27463" y2="27143"/>
                        <a14:foregroundMark x1="24528" y1="23929" x2="24528" y2="23929"/>
                        <a14:foregroundMark x1="20545" y1="27857" x2="20545" y2="27857"/>
                        <a14:foregroundMark x1="42977" y1="72857" x2="43816" y2="72500"/>
                        <a14:foregroundMark x1="48008" y1="72500" x2="48008" y2="72500"/>
                        <a14:foregroundMark x1="48847" y1="71071" x2="50524" y2="70714"/>
                        <a14:foregroundMark x1="82809" y1="91071" x2="83857" y2="90357"/>
                        <a14:foregroundMark x1="86792" y1="90000" x2="86792" y2="90000"/>
                        <a14:foregroundMark x1="87631" y1="85000" x2="87841" y2="86429"/>
                        <a14:foregroundMark x1="83019" y1="91071" x2="83019" y2="91071"/>
                        <a14:foregroundMark x1="70650" y1="90000" x2="70650" y2="90000"/>
                        <a14:foregroundMark x1="80084" y1="90357" x2="80084" y2="9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170" y="391885"/>
            <a:ext cx="4209622" cy="24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8B137F-B1EB-F5BF-2667-700A15FFA659}"/>
              </a:ext>
            </a:extLst>
          </p:cNvPr>
          <p:cNvSpPr/>
          <p:nvPr/>
        </p:nvSpPr>
        <p:spPr>
          <a:xfrm>
            <a:off x="1604417" y="115277"/>
            <a:ext cx="89831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CB232D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CB232D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PHƯƠNG HƯỚNG HOẠT ĐỘNG TUẦN 34</a:t>
            </a:r>
          </a:p>
        </p:txBody>
      </p:sp>
    </p:spTree>
    <p:extLst>
      <p:ext uri="{BB962C8B-B14F-4D97-AF65-F5344CB8AC3E}">
        <p14:creationId xmlns:p14="http://schemas.microsoft.com/office/powerpoint/2010/main" val="1650827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5BFD49-08FD-2760-4DA3-FCFCFC7CC8AE}"/>
              </a:ext>
            </a:extLst>
          </p:cNvPr>
          <p:cNvSpPr txBox="1"/>
          <p:nvPr/>
        </p:nvSpPr>
        <p:spPr>
          <a:xfrm>
            <a:off x="420460" y="978353"/>
            <a:ext cx="11332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CB232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CHÚC MỪNG SINH NHẬT THÁNG 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E893CD-7E5A-33D6-2094-F004ABE43F0F}"/>
              </a:ext>
            </a:extLst>
          </p:cNvPr>
          <p:cNvSpPr/>
          <p:nvPr/>
        </p:nvSpPr>
        <p:spPr>
          <a:xfrm>
            <a:off x="674914" y="2473957"/>
            <a:ext cx="6836228" cy="3817985"/>
          </a:xfrm>
          <a:prstGeom prst="roundRect">
            <a:avLst/>
          </a:prstGeom>
          <a:solidFill>
            <a:schemeClr val="bg1"/>
          </a:solidFill>
          <a:ln w="571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61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D5DA666-E2AA-13FC-7CF9-8817D9FEDE93}"/>
              </a:ext>
            </a:extLst>
          </p:cNvPr>
          <p:cNvGrpSpPr/>
          <p:nvPr/>
        </p:nvGrpSpPr>
        <p:grpSpPr>
          <a:xfrm>
            <a:off x="7708036" y="2072572"/>
            <a:ext cx="3285947" cy="3794598"/>
            <a:chOff x="8408633" y="1992570"/>
            <a:chExt cx="3507011" cy="3833036"/>
          </a:xfrm>
        </p:grpSpPr>
        <p:grpSp>
          <p:nvGrpSpPr>
            <p:cNvPr id="5" name="Graphic 4">
              <a:extLst>
                <a:ext uri="{FF2B5EF4-FFF2-40B4-BE49-F238E27FC236}">
                  <a16:creationId xmlns:a16="http://schemas.microsoft.com/office/drawing/2014/main" id="{D9382D3E-A1D1-8DE8-3572-19FDFAD87288}"/>
                </a:ext>
              </a:extLst>
            </p:cNvPr>
            <p:cNvGrpSpPr/>
            <p:nvPr/>
          </p:nvGrpSpPr>
          <p:grpSpPr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7" name="Graphic 4">
                <a:extLst>
                  <a:ext uri="{FF2B5EF4-FFF2-40B4-BE49-F238E27FC236}">
                    <a16:creationId xmlns:a16="http://schemas.microsoft.com/office/drawing/2014/main" id="{B0B3569F-2148-C94E-F49A-6B8FC0263FE8}"/>
                  </a:ext>
                </a:extLst>
              </p:cNvPr>
              <p:cNvGrpSpPr/>
              <p:nvPr/>
            </p:nvGrpSpPr>
            <p:grpSpPr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1113B96-925D-EABB-DC70-A69AEBC9FD63}"/>
                    </a:ext>
                  </a:extLst>
                </p:cNvPr>
                <p:cNvSpPr/>
                <p:nvPr/>
              </p:nvSpPr>
              <p:spPr>
                <a:xfrm>
                  <a:off x="10886512" y="3341137"/>
                  <a:ext cx="1009155" cy="1797207"/>
                </a:xfrm>
                <a:custGeom>
                  <a:avLst/>
                  <a:gdLst>
                    <a:gd name="connsiteX0" fmla="*/ 905678 w 1009155"/>
                    <a:gd name="connsiteY0" fmla="*/ 890786 h 1797207"/>
                    <a:gd name="connsiteX1" fmla="*/ 495405 w 1009155"/>
                    <a:gd name="connsiteY1" fmla="*/ 466862 h 1797207"/>
                    <a:gd name="connsiteX2" fmla="*/ 494909 w 1009155"/>
                    <a:gd name="connsiteY2" fmla="*/ 0 h 1797207"/>
                    <a:gd name="connsiteX3" fmla="*/ 0 w 1009155"/>
                    <a:gd name="connsiteY3" fmla="*/ 441546 h 1797207"/>
                    <a:gd name="connsiteX4" fmla="*/ 313724 w 1009155"/>
                    <a:gd name="connsiteY4" fmla="*/ 555965 h 1797207"/>
                    <a:gd name="connsiteX5" fmla="*/ 199304 w 1009155"/>
                    <a:gd name="connsiteY5" fmla="*/ 1131042 h 1797207"/>
                    <a:gd name="connsiteX6" fmla="*/ 441794 w 1009155"/>
                    <a:gd name="connsiteY6" fmla="*/ 1797208 h 1797207"/>
                    <a:gd name="connsiteX7" fmla="*/ 545790 w 1009155"/>
                    <a:gd name="connsiteY7" fmla="*/ 1740122 h 1797207"/>
                    <a:gd name="connsiteX8" fmla="*/ 480513 w 1009155"/>
                    <a:gd name="connsiteY8" fmla="*/ 1457920 h 1797207"/>
                    <a:gd name="connsiteX9" fmla="*/ 497887 w 1009155"/>
                    <a:gd name="connsiteY9" fmla="*/ 1482740 h 1797207"/>
                    <a:gd name="connsiteX10" fmla="*/ 602627 w 1009155"/>
                    <a:gd name="connsiteY10" fmla="*/ 1709097 h 1797207"/>
                    <a:gd name="connsiteX11" fmla="*/ 825509 w 1009155"/>
                    <a:gd name="connsiteY11" fmla="*/ 1586983 h 1797207"/>
                    <a:gd name="connsiteX12" fmla="*/ 869192 w 1009155"/>
                    <a:gd name="connsiteY12" fmla="*/ 1452211 h 1797207"/>
                    <a:gd name="connsiteX13" fmla="*/ 915606 w 1009155"/>
                    <a:gd name="connsiteY13" fmla="*/ 1537592 h 1797207"/>
                    <a:gd name="connsiteX14" fmla="*/ 995773 w 1009155"/>
                    <a:gd name="connsiteY14" fmla="*/ 1493661 h 1797207"/>
                    <a:gd name="connsiteX15" fmla="*/ 905678 w 1009155"/>
                    <a:gd name="connsiteY15" fmla="*/ 890786 h 1797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134F0F74-9CCC-8F69-4266-E79C7FB719E4}"/>
                    </a:ext>
                  </a:extLst>
                </p:cNvPr>
                <p:cNvSpPr/>
                <p:nvPr/>
              </p:nvSpPr>
              <p:spPr>
                <a:xfrm>
                  <a:off x="11352506" y="3334328"/>
                  <a:ext cx="93704" cy="470430"/>
                </a:xfrm>
                <a:custGeom>
                  <a:avLst/>
                  <a:gdLst>
                    <a:gd name="connsiteX0" fmla="*/ 55720 w 93704"/>
                    <a:gd name="connsiteY0" fmla="*/ 11772 h 470430"/>
                    <a:gd name="connsiteX1" fmla="*/ 35864 w 93704"/>
                    <a:gd name="connsiteY1" fmla="*/ 603 h 470430"/>
                    <a:gd name="connsiteX2" fmla="*/ 24695 w 93704"/>
                    <a:gd name="connsiteY2" fmla="*/ 20459 h 470430"/>
                    <a:gd name="connsiteX3" fmla="*/ 2109 w 93704"/>
                    <a:gd name="connsiteY3" fmla="*/ 446120 h 470430"/>
                    <a:gd name="connsiteX4" fmla="*/ 29907 w 93704"/>
                    <a:gd name="connsiteY4" fmla="*/ 462501 h 470430"/>
                    <a:gd name="connsiteX5" fmla="*/ 55720 w 93704"/>
                    <a:gd name="connsiteY5" fmla="*/ 11772 h 470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993AEF7-3585-BCEB-63CB-FEEF43098253}"/>
                    </a:ext>
                  </a:extLst>
                </p:cNvPr>
                <p:cNvSpPr/>
                <p:nvPr/>
              </p:nvSpPr>
              <p:spPr>
                <a:xfrm>
                  <a:off x="10888400" y="3761329"/>
                  <a:ext cx="329388" cy="166784"/>
                </a:xfrm>
                <a:custGeom>
                  <a:avLst/>
                  <a:gdLst>
                    <a:gd name="connsiteX0" fmla="*/ 317792 w 329388"/>
                    <a:gd name="connsiteY0" fmla="*/ 134780 h 166784"/>
                    <a:gd name="connsiteX1" fmla="*/ 142564 w 329388"/>
                    <a:gd name="connsiteY1" fmla="*/ 82658 h 166784"/>
                    <a:gd name="connsiteX2" fmla="*/ 29633 w 329388"/>
                    <a:gd name="connsiteY2" fmla="*/ 8199 h 166784"/>
                    <a:gd name="connsiteX3" fmla="*/ 1835 w 329388"/>
                    <a:gd name="connsiteY3" fmla="*/ 24580 h 166784"/>
                    <a:gd name="connsiteX4" fmla="*/ 120474 w 329388"/>
                    <a:gd name="connsiteY4" fmla="*/ 109216 h 166784"/>
                    <a:gd name="connsiteX5" fmla="*/ 309105 w 329388"/>
                    <a:gd name="connsiteY5" fmla="*/ 166301 h 166784"/>
                    <a:gd name="connsiteX6" fmla="*/ 317792 w 329388"/>
                    <a:gd name="connsiteY6" fmla="*/ 134780 h 166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2EAEE248-6820-952E-AB38-5D30B4A08415}"/>
                    </a:ext>
                  </a:extLst>
                </p:cNvPr>
                <p:cNvSpPr/>
                <p:nvPr/>
              </p:nvSpPr>
              <p:spPr>
                <a:xfrm>
                  <a:off x="11404584" y="3794184"/>
                  <a:ext cx="511060" cy="1053201"/>
                </a:xfrm>
                <a:custGeom>
                  <a:avLst/>
                  <a:gdLst>
                    <a:gd name="connsiteX0" fmla="*/ 461072 w 511060"/>
                    <a:gd name="connsiteY0" fmla="*/ 546449 h 1053201"/>
                    <a:gd name="connsiteX1" fmla="*/ 222553 w 511060"/>
                    <a:gd name="connsiteY1" fmla="*/ 158018 h 1053201"/>
                    <a:gd name="connsiteX2" fmla="*/ 23994 w 511060"/>
                    <a:gd name="connsiteY2" fmla="*/ 2397 h 1053201"/>
                    <a:gd name="connsiteX3" fmla="*/ 7613 w 511060"/>
                    <a:gd name="connsiteY3" fmla="*/ 30196 h 1053201"/>
                    <a:gd name="connsiteX4" fmla="*/ 318110 w 511060"/>
                    <a:gd name="connsiteY4" fmla="*/ 325800 h 1053201"/>
                    <a:gd name="connsiteX5" fmla="*/ 473978 w 511060"/>
                    <a:gd name="connsiteY5" fmla="*/ 759900 h 1053201"/>
                    <a:gd name="connsiteX6" fmla="*/ 463802 w 511060"/>
                    <a:gd name="connsiteY6" fmla="*/ 1032919 h 1053201"/>
                    <a:gd name="connsiteX7" fmla="*/ 494827 w 511060"/>
                    <a:gd name="connsiteY7" fmla="*/ 1041606 h 1053201"/>
                    <a:gd name="connsiteX8" fmla="*/ 461072 w 511060"/>
                    <a:gd name="connsiteY8" fmla="*/ 546449 h 105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3F36D945-817C-AFFE-6ACE-163211DCCEB3}"/>
                    </a:ext>
                  </a:extLst>
                </p:cNvPr>
                <p:cNvSpPr/>
                <p:nvPr/>
              </p:nvSpPr>
              <p:spPr>
                <a:xfrm>
                  <a:off x="11082527" y="3972635"/>
                  <a:ext cx="271836" cy="1171911"/>
                </a:xfrm>
                <a:custGeom>
                  <a:avLst/>
                  <a:gdLst>
                    <a:gd name="connsiteX0" fmla="*/ 267124 w 271836"/>
                    <a:gd name="connsiteY0" fmla="*/ 1144364 h 1171911"/>
                    <a:gd name="connsiteX1" fmla="*/ 78244 w 271836"/>
                    <a:gd name="connsiteY1" fmla="*/ 755685 h 1171911"/>
                    <a:gd name="connsiteX2" fmla="*/ 36299 w 271836"/>
                    <a:gd name="connsiteY2" fmla="*/ 284356 h 1171911"/>
                    <a:gd name="connsiteX3" fmla="*/ 101823 w 271836"/>
                    <a:gd name="connsiteY3" fmla="*/ 24740 h 1171911"/>
                    <a:gd name="connsiteX4" fmla="*/ 74025 w 271836"/>
                    <a:gd name="connsiteY4" fmla="*/ 8359 h 1171911"/>
                    <a:gd name="connsiteX5" fmla="*/ 4530 w 271836"/>
                    <a:gd name="connsiteY5" fmla="*/ 492594 h 1171911"/>
                    <a:gd name="connsiteX6" fmla="*/ 40767 w 271836"/>
                    <a:gd name="connsiteY6" fmla="*/ 734836 h 1171911"/>
                    <a:gd name="connsiteX7" fmla="*/ 106539 w 271836"/>
                    <a:gd name="connsiteY7" fmla="*/ 954989 h 1171911"/>
                    <a:gd name="connsiteX8" fmla="*/ 244290 w 271836"/>
                    <a:gd name="connsiteY8" fmla="*/ 1167199 h 1171911"/>
                    <a:gd name="connsiteX9" fmla="*/ 267124 w 271836"/>
                    <a:gd name="connsiteY9" fmla="*/ 1144364 h 117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2D04086A-DE3A-D912-941A-78C6DB176291}"/>
                    </a:ext>
                  </a:extLst>
                </p:cNvPr>
                <p:cNvSpPr/>
                <p:nvPr/>
              </p:nvSpPr>
              <p:spPr>
                <a:xfrm>
                  <a:off x="11358214" y="4778855"/>
                  <a:ext cx="111716" cy="203723"/>
                </a:xfrm>
                <a:custGeom>
                  <a:avLst/>
                  <a:gdLst>
                    <a:gd name="connsiteX0" fmla="*/ 110572 w 111716"/>
                    <a:gd name="connsiteY0" fmla="*/ 184260 h 203723"/>
                    <a:gd name="connsiteX1" fmla="*/ 29907 w 111716"/>
                    <a:gd name="connsiteY1" fmla="*/ 8039 h 203723"/>
                    <a:gd name="connsiteX2" fmla="*/ 2109 w 111716"/>
                    <a:gd name="connsiteY2" fmla="*/ 24420 h 203723"/>
                    <a:gd name="connsiteX3" fmla="*/ 79547 w 111716"/>
                    <a:gd name="connsiteY3" fmla="*/ 192947 h 203723"/>
                    <a:gd name="connsiteX4" fmla="*/ 110572 w 111716"/>
                    <a:gd name="connsiteY4" fmla="*/ 184260 h 203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84C5258F-CFA3-54C1-BABA-19EDCD04227E}"/>
                    </a:ext>
                  </a:extLst>
                </p:cNvPr>
                <p:cNvSpPr/>
                <p:nvPr/>
              </p:nvSpPr>
              <p:spPr>
                <a:xfrm>
                  <a:off x="11670381" y="4506003"/>
                  <a:ext cx="152096" cy="433937"/>
                </a:xfrm>
                <a:custGeom>
                  <a:avLst/>
                  <a:gdLst>
                    <a:gd name="connsiteX0" fmla="*/ 150351 w 152096"/>
                    <a:gd name="connsiteY0" fmla="*/ 357089 h 433937"/>
                    <a:gd name="connsiteX1" fmla="*/ 31464 w 152096"/>
                    <a:gd name="connsiteY1" fmla="*/ 11596 h 433937"/>
                    <a:gd name="connsiteX2" fmla="*/ 439 w 152096"/>
                    <a:gd name="connsiteY2" fmla="*/ 20283 h 433937"/>
                    <a:gd name="connsiteX3" fmla="*/ 73657 w 152096"/>
                    <a:gd name="connsiteY3" fmla="*/ 261284 h 433937"/>
                    <a:gd name="connsiteX4" fmla="*/ 61992 w 152096"/>
                    <a:gd name="connsiteY4" fmla="*/ 268978 h 433937"/>
                    <a:gd name="connsiteX5" fmla="*/ 16820 w 152096"/>
                    <a:gd name="connsiteY5" fmla="*/ 418394 h 433937"/>
                    <a:gd name="connsiteX6" fmla="*/ 49086 w 152096"/>
                    <a:gd name="connsiteY6" fmla="*/ 418394 h 433937"/>
                    <a:gd name="connsiteX7" fmla="*/ 85819 w 152096"/>
                    <a:gd name="connsiteY7" fmla="*/ 292061 h 433937"/>
                    <a:gd name="connsiteX8" fmla="*/ 122056 w 152096"/>
                    <a:gd name="connsiteY8" fmla="*/ 373222 h 433937"/>
                    <a:gd name="connsiteX9" fmla="*/ 150351 w 152096"/>
                    <a:gd name="connsiteY9" fmla="*/ 357089 h 43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C625655F-E1B0-2BD0-78FC-215ADC77F70F}"/>
                    </a:ext>
                  </a:extLst>
                </p:cNvPr>
                <p:cNvSpPr/>
                <p:nvPr/>
              </p:nvSpPr>
              <p:spPr>
                <a:xfrm>
                  <a:off x="11556172" y="4075400"/>
                  <a:ext cx="227025" cy="393018"/>
                </a:xfrm>
                <a:custGeom>
                  <a:avLst/>
                  <a:gdLst>
                    <a:gd name="connsiteX0" fmla="*/ 226090 w 227025"/>
                    <a:gd name="connsiteY0" fmla="*/ 373200 h 393018"/>
                    <a:gd name="connsiteX1" fmla="*/ 26538 w 227025"/>
                    <a:gd name="connsiteY1" fmla="*/ 5617 h 393018"/>
                    <a:gd name="connsiteX2" fmla="*/ 3704 w 227025"/>
                    <a:gd name="connsiteY2" fmla="*/ 28451 h 393018"/>
                    <a:gd name="connsiteX3" fmla="*/ 194817 w 227025"/>
                    <a:gd name="connsiteY3" fmla="*/ 381887 h 393018"/>
                    <a:gd name="connsiteX4" fmla="*/ 226090 w 227025"/>
                    <a:gd name="connsiteY4" fmla="*/ 373200 h 393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79BDB1D6-C8ED-6455-ACB2-ABBF5835926A}"/>
                    </a:ext>
                  </a:extLst>
                </p:cNvPr>
                <p:cNvSpPr/>
                <p:nvPr/>
              </p:nvSpPr>
              <p:spPr>
                <a:xfrm>
                  <a:off x="11227778" y="4567580"/>
                  <a:ext cx="71554" cy="334884"/>
                </a:xfrm>
                <a:custGeom>
                  <a:avLst/>
                  <a:gdLst>
                    <a:gd name="connsiteX0" fmla="*/ 70744 w 71554"/>
                    <a:gd name="connsiteY0" fmla="*/ 315120 h 334884"/>
                    <a:gd name="connsiteX1" fmla="*/ 33763 w 71554"/>
                    <a:gd name="connsiteY1" fmla="*/ 15544 h 334884"/>
                    <a:gd name="connsiteX2" fmla="*/ 1497 w 71554"/>
                    <a:gd name="connsiteY2" fmla="*/ 15544 h 334884"/>
                    <a:gd name="connsiteX3" fmla="*/ 39719 w 71554"/>
                    <a:gd name="connsiteY3" fmla="*/ 323558 h 334884"/>
                    <a:gd name="connsiteX4" fmla="*/ 70744 w 71554"/>
                    <a:gd name="connsiteY4" fmla="*/ 315120 h 334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F040BFD-9705-4614-2B27-AFDF29797CBF}"/>
                  </a:ext>
                </a:extLst>
              </p:cNvPr>
              <p:cNvSpPr/>
              <p:nvPr/>
            </p:nvSpPr>
            <p:spPr>
              <a:xfrm>
                <a:off x="10413197" y="3887174"/>
                <a:ext cx="497390" cy="564156"/>
              </a:xfrm>
              <a:custGeom>
                <a:avLst/>
                <a:gdLst>
                  <a:gd name="connsiteX0" fmla="*/ 497390 w 497390"/>
                  <a:gd name="connsiteY0" fmla="*/ 564156 h 564156"/>
                  <a:gd name="connsiteX1" fmla="*/ 0 w 497390"/>
                  <a:gd name="connsiteY1" fmla="*/ 564156 h 564156"/>
                  <a:gd name="connsiteX2" fmla="*/ 4219 w 497390"/>
                  <a:gd name="connsiteY2" fmla="*/ 0 h 564156"/>
                  <a:gd name="connsiteX3" fmla="*/ 497390 w 497390"/>
                  <a:gd name="connsiteY3" fmla="*/ 0 h 56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139FAC8-5B5A-3A3F-C001-BA351013451E}"/>
                  </a:ext>
                </a:extLst>
              </p:cNvPr>
              <p:cNvSpPr/>
              <p:nvPr/>
            </p:nvSpPr>
            <p:spPr>
              <a:xfrm>
                <a:off x="10073501" y="4096406"/>
                <a:ext cx="1175719" cy="1403812"/>
              </a:xfrm>
              <a:custGeom>
                <a:avLst/>
                <a:gdLst>
                  <a:gd name="connsiteX0" fmla="*/ 974837 w 1175719"/>
                  <a:gd name="connsiteY0" fmla="*/ 63539 h 1403812"/>
                  <a:gd name="connsiteX1" fmla="*/ 836838 w 1175719"/>
                  <a:gd name="connsiteY1" fmla="*/ 0 h 1403812"/>
                  <a:gd name="connsiteX2" fmla="*/ 836838 w 1175719"/>
                  <a:gd name="connsiteY2" fmla="*/ 81409 h 1403812"/>
                  <a:gd name="connsiteX3" fmla="*/ 575237 w 1175719"/>
                  <a:gd name="connsiteY3" fmla="*/ 305285 h 1403812"/>
                  <a:gd name="connsiteX4" fmla="*/ 342426 w 1175719"/>
                  <a:gd name="connsiteY4" fmla="*/ 71233 h 1403812"/>
                  <a:gd name="connsiteX5" fmla="*/ 342426 w 1175719"/>
                  <a:gd name="connsiteY5" fmla="*/ 1489 h 1403812"/>
                  <a:gd name="connsiteX6" fmla="*/ 5124 w 1175719"/>
                  <a:gd name="connsiteY6" fmla="*/ 606598 h 1403812"/>
                  <a:gd name="connsiteX7" fmla="*/ 8847 w 1175719"/>
                  <a:gd name="connsiteY7" fmla="*/ 1403812 h 1403812"/>
                  <a:gd name="connsiteX8" fmla="*/ 1171411 w 1175719"/>
                  <a:gd name="connsiteY8" fmla="*/ 1403812 h 1403812"/>
                  <a:gd name="connsiteX9" fmla="*/ 1175134 w 1175719"/>
                  <a:gd name="connsiteY9" fmla="*/ 606598 h 1403812"/>
                  <a:gd name="connsiteX10" fmla="*/ 974837 w 1175719"/>
                  <a:gd name="connsiteY10" fmla="*/ 63539 h 140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4BCD6A1-5C74-C7AF-FCD6-91C116BA00C3}"/>
                  </a:ext>
                </a:extLst>
              </p:cNvPr>
              <p:cNvSpPr/>
              <p:nvPr/>
            </p:nvSpPr>
            <p:spPr>
              <a:xfrm>
                <a:off x="9983317" y="4059176"/>
                <a:ext cx="1369064" cy="1754269"/>
              </a:xfrm>
              <a:custGeom>
                <a:avLst/>
                <a:gdLst>
                  <a:gd name="connsiteX0" fmla="*/ 1369064 w 1369064"/>
                  <a:gd name="connsiteY0" fmla="*/ 1754269 h 1754269"/>
                  <a:gd name="connsiteX1" fmla="*/ 1295846 w 1369064"/>
                  <a:gd name="connsiteY1" fmla="*/ 630673 h 1754269"/>
                  <a:gd name="connsiteX2" fmla="*/ 1258119 w 1369064"/>
                  <a:gd name="connsiteY2" fmla="*/ 289648 h 1754269"/>
                  <a:gd name="connsiteX3" fmla="*/ 1083139 w 1369064"/>
                  <a:gd name="connsiteY3" fmla="*/ 66269 h 1754269"/>
                  <a:gd name="connsiteX4" fmla="*/ 927519 w 1369064"/>
                  <a:gd name="connsiteY4" fmla="*/ 248 h 1754269"/>
                  <a:gd name="connsiteX5" fmla="*/ 907414 w 1369064"/>
                  <a:gd name="connsiteY5" fmla="*/ 629680 h 1754269"/>
                  <a:gd name="connsiteX6" fmla="*/ 661946 w 1369064"/>
                  <a:gd name="connsiteY6" fmla="*/ 1109945 h 1754269"/>
                  <a:gd name="connsiteX7" fmla="*/ 426405 w 1369064"/>
                  <a:gd name="connsiteY7" fmla="*/ 647799 h 1754269"/>
                  <a:gd name="connsiteX8" fmla="*/ 437326 w 1369064"/>
                  <a:gd name="connsiteY8" fmla="*/ 0 h 1754269"/>
                  <a:gd name="connsiteX9" fmla="*/ 74956 w 1369064"/>
                  <a:gd name="connsiteY9" fmla="*/ 618015 h 1754269"/>
                  <a:gd name="connsiteX10" fmla="*/ 74460 w 1369064"/>
                  <a:gd name="connsiteY10" fmla="*/ 629680 h 1754269"/>
                  <a:gd name="connsiteX11" fmla="*/ 0 w 1369064"/>
                  <a:gd name="connsiteY11" fmla="*/ 1754269 h 1754269"/>
                  <a:gd name="connsiteX12" fmla="*/ 1369064 w 1369064"/>
                  <a:gd name="connsiteY12" fmla="*/ 1754269 h 1754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E135565-14FC-9A6F-F287-B092C536B341}"/>
                  </a:ext>
                </a:extLst>
              </p:cNvPr>
              <p:cNvSpPr/>
              <p:nvPr/>
            </p:nvSpPr>
            <p:spPr>
              <a:xfrm>
                <a:off x="11251006" y="4701980"/>
                <a:ext cx="117011" cy="1111465"/>
              </a:xfrm>
              <a:custGeom>
                <a:avLst/>
                <a:gdLst>
                  <a:gd name="connsiteX0" fmla="*/ 85986 w 117011"/>
                  <a:gd name="connsiteY0" fmla="*/ 1009952 h 1111465"/>
                  <a:gd name="connsiteX1" fmla="*/ 91199 w 117011"/>
                  <a:gd name="connsiteY1" fmla="*/ 1111465 h 1111465"/>
                  <a:gd name="connsiteX2" fmla="*/ 117011 w 117011"/>
                  <a:gd name="connsiteY2" fmla="*/ 1111465 h 1111465"/>
                  <a:gd name="connsiteX3" fmla="*/ 56451 w 117011"/>
                  <a:gd name="connsiteY3" fmla="*/ 293650 h 1111465"/>
                  <a:gd name="connsiteX4" fmla="*/ 25674 w 117011"/>
                  <a:gd name="connsiteY4" fmla="*/ 12193 h 1111465"/>
                  <a:gd name="connsiteX5" fmla="*/ 110 w 117011"/>
                  <a:gd name="connsiteY5" fmla="*/ 12193 h 1111465"/>
                  <a:gd name="connsiteX6" fmla="*/ 85986 w 117011"/>
                  <a:gd name="connsiteY6" fmla="*/ 1009952 h 111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E41DAE9-96F9-ACC9-23E2-31105D9B301B}"/>
                  </a:ext>
                </a:extLst>
              </p:cNvPr>
              <p:cNvSpPr/>
              <p:nvPr/>
            </p:nvSpPr>
            <p:spPr>
              <a:xfrm>
                <a:off x="10120260" y="5648144"/>
                <a:ext cx="303330" cy="25564"/>
              </a:xfrm>
              <a:custGeom>
                <a:avLst/>
                <a:gdLst>
                  <a:gd name="connsiteX0" fmla="*/ 290951 w 303330"/>
                  <a:gd name="connsiteY0" fmla="*/ 0 h 25564"/>
                  <a:gd name="connsiteX1" fmla="*/ 12472 w 303330"/>
                  <a:gd name="connsiteY1" fmla="*/ 0 h 25564"/>
                  <a:gd name="connsiteX2" fmla="*/ 12472 w 303330"/>
                  <a:gd name="connsiteY2" fmla="*/ 25565 h 25564"/>
                  <a:gd name="connsiteX3" fmla="*/ 290951 w 303330"/>
                  <a:gd name="connsiteY3" fmla="*/ 25565 h 25564"/>
                  <a:gd name="connsiteX4" fmla="*/ 290951 w 303330"/>
                  <a:gd name="connsiteY4" fmla="*/ 0 h 25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612B1AD-1D5C-90D6-8647-B6CF08055407}"/>
                  </a:ext>
                </a:extLst>
              </p:cNvPr>
              <p:cNvSpPr/>
              <p:nvPr/>
            </p:nvSpPr>
            <p:spPr>
              <a:xfrm>
                <a:off x="10899108" y="5651371"/>
                <a:ext cx="296721" cy="25566"/>
              </a:xfrm>
              <a:custGeom>
                <a:avLst/>
                <a:gdLst>
                  <a:gd name="connsiteX0" fmla="*/ 284250 w 296721"/>
                  <a:gd name="connsiteY0" fmla="*/ 0 h 25566"/>
                  <a:gd name="connsiteX1" fmla="*/ 12472 w 296721"/>
                  <a:gd name="connsiteY1" fmla="*/ 0 h 25566"/>
                  <a:gd name="connsiteX2" fmla="*/ 12472 w 296721"/>
                  <a:gd name="connsiteY2" fmla="*/ 25564 h 25566"/>
                  <a:gd name="connsiteX3" fmla="*/ 284250 w 296721"/>
                  <a:gd name="connsiteY3" fmla="*/ 25564 h 25566"/>
                  <a:gd name="connsiteX4" fmla="*/ 284250 w 296721"/>
                  <a:gd name="connsiteY4" fmla="*/ 0 h 2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4" name="Graphic 4">
                <a:extLst>
                  <a:ext uri="{FF2B5EF4-FFF2-40B4-BE49-F238E27FC236}">
                    <a16:creationId xmlns:a16="http://schemas.microsoft.com/office/drawing/2014/main" id="{257C9B70-E19D-A353-FD83-47EFE8E384A0}"/>
                  </a:ext>
                </a:extLst>
              </p:cNvPr>
              <p:cNvGrpSpPr/>
              <p:nvPr/>
            </p:nvGrpSpPr>
            <p:grpSpPr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71" name="Graphic 4">
                  <a:extLst>
                    <a:ext uri="{FF2B5EF4-FFF2-40B4-BE49-F238E27FC236}">
                      <a16:creationId xmlns:a16="http://schemas.microsoft.com/office/drawing/2014/main" id="{C7AF6B56-8525-6AEF-4C9B-C380BEFE16C7}"/>
                    </a:ext>
                  </a:extLst>
                </p:cNvPr>
                <p:cNvGrpSpPr/>
                <p:nvPr/>
              </p:nvGrpSpPr>
              <p:grpSpPr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75" name="Freeform: Shape 74">
                    <a:extLst>
                      <a:ext uri="{FF2B5EF4-FFF2-40B4-BE49-F238E27FC236}">
                        <a16:creationId xmlns:a16="http://schemas.microsoft.com/office/drawing/2014/main" id="{5C42E58B-885E-1520-B2CB-FB904E3C3300}"/>
                      </a:ext>
                    </a:extLst>
                  </p:cNvPr>
                  <p:cNvSpPr/>
                  <p:nvPr/>
                </p:nvSpPr>
                <p:spPr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connsiteX0" fmla="*/ 300177 w 412943"/>
                      <a:gd name="connsiteY0" fmla="*/ 489510 h 489509"/>
                      <a:gd name="connsiteX1" fmla="*/ 204124 w 412943"/>
                      <a:gd name="connsiteY1" fmla="*/ 419766 h 489509"/>
                      <a:gd name="connsiteX2" fmla="*/ 83748 w 412943"/>
                      <a:gd name="connsiteY2" fmla="*/ 392216 h 489509"/>
                      <a:gd name="connsiteX3" fmla="*/ 51978 w 412943"/>
                      <a:gd name="connsiteY3" fmla="*/ 369630 h 489509"/>
                      <a:gd name="connsiteX4" fmla="*/ 44532 w 412943"/>
                      <a:gd name="connsiteY4" fmla="*/ 332400 h 489509"/>
                      <a:gd name="connsiteX5" fmla="*/ 52475 w 412943"/>
                      <a:gd name="connsiteY5" fmla="*/ 321231 h 489509"/>
                      <a:gd name="connsiteX6" fmla="*/ 40313 w 412943"/>
                      <a:gd name="connsiteY6" fmla="*/ 317012 h 489509"/>
                      <a:gd name="connsiteX7" fmla="*/ 105 w 412943"/>
                      <a:gd name="connsiteY7" fmla="*/ 267372 h 489509"/>
                      <a:gd name="connsiteX8" fmla="*/ 22691 w 412943"/>
                      <a:gd name="connsiteY8" fmla="*/ 220710 h 489509"/>
                      <a:gd name="connsiteX9" fmla="*/ 49993 w 412943"/>
                      <a:gd name="connsiteY9" fmla="*/ 205570 h 489509"/>
                      <a:gd name="connsiteX10" fmla="*/ 11522 w 412943"/>
                      <a:gd name="connsiteY10" fmla="*/ 173304 h 489509"/>
                      <a:gd name="connsiteX11" fmla="*/ 18720 w 412943"/>
                      <a:gd name="connsiteY11" fmla="*/ 114481 h 489509"/>
                      <a:gd name="connsiteX12" fmla="*/ 55453 w 412943"/>
                      <a:gd name="connsiteY12" fmla="*/ 97356 h 489509"/>
                      <a:gd name="connsiteX13" fmla="*/ 196430 w 412943"/>
                      <a:gd name="connsiteY13" fmla="*/ 5770 h 489509"/>
                      <a:gd name="connsiteX14" fmla="*/ 310601 w 412943"/>
                      <a:gd name="connsiteY14" fmla="*/ 23889 h 489509"/>
                      <a:gd name="connsiteX15" fmla="*/ 349320 w 412943"/>
                      <a:gd name="connsiteY15" fmla="*/ 100086 h 489509"/>
                      <a:gd name="connsiteX16" fmla="*/ 411370 w 412943"/>
                      <a:gd name="connsiteY16" fmla="*/ 307332 h 489509"/>
                      <a:gd name="connsiteX17" fmla="*/ 300177 w 412943"/>
                      <a:gd name="connsiteY17" fmla="*/ 489510 h 48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: Shape 75">
                    <a:extLst>
                      <a:ext uri="{FF2B5EF4-FFF2-40B4-BE49-F238E27FC236}">
                        <a16:creationId xmlns:a16="http://schemas.microsoft.com/office/drawing/2014/main" id="{3C92815F-C1D0-4F9A-D64B-00ABC413F389}"/>
                      </a:ext>
                    </a:extLst>
                  </p:cNvPr>
                  <p:cNvSpPr/>
                  <p:nvPr/>
                </p:nvSpPr>
                <p:spPr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connsiteX0" fmla="*/ 136809 w 161939"/>
                      <a:gd name="connsiteY0" fmla="*/ 19610 h 221395"/>
                      <a:gd name="connsiteX1" fmla="*/ 23879 w 161939"/>
                      <a:gd name="connsiteY1" fmla="*/ 3974 h 221395"/>
                      <a:gd name="connsiteX2" fmla="*/ 52 w 161939"/>
                      <a:gd name="connsiteY2" fmla="*/ 23333 h 221395"/>
                      <a:gd name="connsiteX3" fmla="*/ 13951 w 161939"/>
                      <a:gd name="connsiteY3" fmla="*/ 47408 h 221395"/>
                      <a:gd name="connsiteX4" fmla="*/ 62846 w 161939"/>
                      <a:gd name="connsiteY4" fmla="*/ 92580 h 221395"/>
                      <a:gd name="connsiteX5" fmla="*/ 86921 w 161939"/>
                      <a:gd name="connsiteY5" fmla="*/ 150659 h 221395"/>
                      <a:gd name="connsiteX6" fmla="*/ 101565 w 161939"/>
                      <a:gd name="connsiteY6" fmla="*/ 209979 h 221395"/>
                      <a:gd name="connsiteX7" fmla="*/ 125640 w 161939"/>
                      <a:gd name="connsiteY7" fmla="*/ 221396 h 221395"/>
                      <a:gd name="connsiteX8" fmla="*/ 151453 w 161939"/>
                      <a:gd name="connsiteY8" fmla="*/ 205759 h 221395"/>
                      <a:gd name="connsiteX9" fmla="*/ 160388 w 161939"/>
                      <a:gd name="connsiteY9" fmla="*/ 176224 h 221395"/>
                      <a:gd name="connsiteX10" fmla="*/ 161877 w 161939"/>
                      <a:gd name="connsiteY10" fmla="*/ 144454 h 221395"/>
                      <a:gd name="connsiteX11" fmla="*/ 153935 w 161939"/>
                      <a:gd name="connsiteY11" fmla="*/ 72724 h 221395"/>
                      <a:gd name="connsiteX12" fmla="*/ 136809 w 161939"/>
                      <a:gd name="connsiteY12" fmla="*/ 19610 h 221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7" name="Freeform: Shape 76">
                    <a:extLst>
                      <a:ext uri="{FF2B5EF4-FFF2-40B4-BE49-F238E27FC236}">
                        <a16:creationId xmlns:a16="http://schemas.microsoft.com/office/drawing/2014/main" id="{58D79AAF-6EC5-92A2-7B4E-85BF1A2FC8C9}"/>
                      </a:ext>
                    </a:extLst>
                  </p:cNvPr>
                  <p:cNvSpPr/>
                  <p:nvPr/>
                </p:nvSpPr>
                <p:spPr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connsiteX0" fmla="*/ 170626 w 244589"/>
                      <a:gd name="connsiteY0" fmla="*/ 319357 h 319356"/>
                      <a:gd name="connsiteX1" fmla="*/ 19225 w 244589"/>
                      <a:gd name="connsiteY1" fmla="*/ 76370 h 319356"/>
                      <a:gd name="connsiteX2" fmla="*/ 362 w 244589"/>
                      <a:gd name="connsiteY2" fmla="*/ 37403 h 319356"/>
                      <a:gd name="connsiteX3" fmla="*/ 18480 w 244589"/>
                      <a:gd name="connsiteY3" fmla="*/ 1414 h 319356"/>
                      <a:gd name="connsiteX4" fmla="*/ 65886 w 244589"/>
                      <a:gd name="connsiteY4" fmla="*/ 24745 h 319356"/>
                      <a:gd name="connsiteX5" fmla="*/ 244589 w 244589"/>
                      <a:gd name="connsiteY5" fmla="*/ 249117 h 319356"/>
                      <a:gd name="connsiteX6" fmla="*/ 170626 w 244589"/>
                      <a:gd name="connsiteY6" fmla="*/ 319357 h 319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: Shape 77">
                    <a:extLst>
                      <a:ext uri="{FF2B5EF4-FFF2-40B4-BE49-F238E27FC236}">
                        <a16:creationId xmlns:a16="http://schemas.microsoft.com/office/drawing/2014/main" id="{79787E0E-9616-432A-FD1B-D52A217C9CFE}"/>
                      </a:ext>
                    </a:extLst>
                  </p:cNvPr>
                  <p:cNvSpPr/>
                  <p:nvPr/>
                </p:nvSpPr>
                <p:spPr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connsiteX0" fmla="*/ 370 w 51731"/>
                      <a:gd name="connsiteY0" fmla="*/ 11794 h 85632"/>
                      <a:gd name="connsiteX1" fmla="*/ 33629 w 51731"/>
                      <a:gd name="connsiteY1" fmla="*/ 80794 h 85632"/>
                      <a:gd name="connsiteX2" fmla="*/ 46783 w 51731"/>
                      <a:gd name="connsiteY2" fmla="*/ 84268 h 85632"/>
                      <a:gd name="connsiteX3" fmla="*/ 50258 w 51731"/>
                      <a:gd name="connsiteY3" fmla="*/ 71114 h 85632"/>
                      <a:gd name="connsiteX4" fmla="*/ 18985 w 51731"/>
                      <a:gd name="connsiteY4" fmla="*/ 6831 h 85632"/>
                      <a:gd name="connsiteX5" fmla="*/ 370 w 51731"/>
                      <a:gd name="connsiteY5" fmla="*/ 11794 h 85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36C37DF3-E7D8-B397-CE9B-7F9FDE365327}"/>
                      </a:ext>
                    </a:extLst>
                  </p:cNvPr>
                  <p:cNvSpPr/>
                  <p:nvPr/>
                </p:nvSpPr>
                <p:spPr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connsiteX0" fmla="*/ 477148 w 491332"/>
                      <a:gd name="connsiteY0" fmla="*/ 415981 h 415981"/>
                      <a:gd name="connsiteX1" fmla="*/ 462753 w 491332"/>
                      <a:gd name="connsiteY1" fmla="*/ 404812 h 415981"/>
                      <a:gd name="connsiteX2" fmla="*/ 444634 w 491332"/>
                      <a:gd name="connsiteY2" fmla="*/ 324892 h 415981"/>
                      <a:gd name="connsiteX3" fmla="*/ 443145 w 491332"/>
                      <a:gd name="connsiteY3" fmla="*/ 318936 h 415981"/>
                      <a:gd name="connsiteX4" fmla="*/ 419566 w 491332"/>
                      <a:gd name="connsiteY4" fmla="*/ 256389 h 415981"/>
                      <a:gd name="connsiteX5" fmla="*/ 377621 w 491332"/>
                      <a:gd name="connsiteY5" fmla="*/ 228839 h 415981"/>
                      <a:gd name="connsiteX6" fmla="*/ 366452 w 491332"/>
                      <a:gd name="connsiteY6" fmla="*/ 228095 h 415981"/>
                      <a:gd name="connsiteX7" fmla="*/ 319294 w 491332"/>
                      <a:gd name="connsiteY7" fmla="*/ 237774 h 415981"/>
                      <a:gd name="connsiteX8" fmla="*/ 263449 w 491332"/>
                      <a:gd name="connsiteY8" fmla="*/ 269792 h 415981"/>
                      <a:gd name="connsiteX9" fmla="*/ 212568 w 491332"/>
                      <a:gd name="connsiteY9" fmla="*/ 311738 h 415981"/>
                      <a:gd name="connsiteX10" fmla="*/ 204626 w 491332"/>
                      <a:gd name="connsiteY10" fmla="*/ 325885 h 415981"/>
                      <a:gd name="connsiteX11" fmla="*/ 210831 w 491332"/>
                      <a:gd name="connsiteY11" fmla="*/ 341274 h 415981"/>
                      <a:gd name="connsiteX12" fmla="*/ 249550 w 491332"/>
                      <a:gd name="connsiteY12" fmla="*/ 355917 h 415981"/>
                      <a:gd name="connsiteX13" fmla="*/ 251039 w 491332"/>
                      <a:gd name="connsiteY13" fmla="*/ 355917 h 415981"/>
                      <a:gd name="connsiteX14" fmla="*/ 275611 w 491332"/>
                      <a:gd name="connsiteY14" fmla="*/ 354428 h 415981"/>
                      <a:gd name="connsiteX15" fmla="*/ 300927 w 491332"/>
                      <a:gd name="connsiteY15" fmla="*/ 352939 h 415981"/>
                      <a:gd name="connsiteX16" fmla="*/ 307877 w 491332"/>
                      <a:gd name="connsiteY16" fmla="*/ 353187 h 415981"/>
                      <a:gd name="connsiteX17" fmla="*/ 363722 w 491332"/>
                      <a:gd name="connsiteY17" fmla="*/ 375525 h 415981"/>
                      <a:gd name="connsiteX18" fmla="*/ 366700 w 491332"/>
                      <a:gd name="connsiteY18" fmla="*/ 391161 h 415981"/>
                      <a:gd name="connsiteX19" fmla="*/ 353049 w 491332"/>
                      <a:gd name="connsiteY19" fmla="*/ 400593 h 415981"/>
                      <a:gd name="connsiteX20" fmla="*/ 343121 w 491332"/>
                      <a:gd name="connsiteY20" fmla="*/ 396125 h 415981"/>
                      <a:gd name="connsiteX21" fmla="*/ 301175 w 491332"/>
                      <a:gd name="connsiteY21" fmla="*/ 382226 h 415981"/>
                      <a:gd name="connsiteX22" fmla="*/ 287773 w 491332"/>
                      <a:gd name="connsiteY22" fmla="*/ 382723 h 415981"/>
                      <a:gd name="connsiteX23" fmla="*/ 277596 w 491332"/>
                      <a:gd name="connsiteY23" fmla="*/ 383467 h 415981"/>
                      <a:gd name="connsiteX24" fmla="*/ 250543 w 491332"/>
                      <a:gd name="connsiteY24" fmla="*/ 384956 h 415981"/>
                      <a:gd name="connsiteX25" fmla="*/ 214802 w 491332"/>
                      <a:gd name="connsiteY25" fmla="*/ 379000 h 415981"/>
                      <a:gd name="connsiteX26" fmla="*/ 176332 w 491332"/>
                      <a:gd name="connsiteY26" fmla="*/ 335813 h 415981"/>
                      <a:gd name="connsiteX27" fmla="*/ 179558 w 491332"/>
                      <a:gd name="connsiteY27" fmla="*/ 306277 h 415981"/>
                      <a:gd name="connsiteX28" fmla="*/ 199662 w 491332"/>
                      <a:gd name="connsiteY28" fmla="*/ 283691 h 415981"/>
                      <a:gd name="connsiteX29" fmla="*/ 203385 w 491332"/>
                      <a:gd name="connsiteY29" fmla="*/ 280465 h 415981"/>
                      <a:gd name="connsiteX30" fmla="*/ 232921 w 491332"/>
                      <a:gd name="connsiteY30" fmla="*/ 255893 h 415981"/>
                      <a:gd name="connsiteX31" fmla="*/ 231183 w 491332"/>
                      <a:gd name="connsiteY31" fmla="*/ 254156 h 415981"/>
                      <a:gd name="connsiteX32" fmla="*/ 107084 w 491332"/>
                      <a:gd name="connsiteY32" fmla="*/ 94316 h 415981"/>
                      <a:gd name="connsiteX33" fmla="*/ 95667 w 491332"/>
                      <a:gd name="connsiteY33" fmla="*/ 79424 h 415981"/>
                      <a:gd name="connsiteX34" fmla="*/ 70350 w 491332"/>
                      <a:gd name="connsiteY34" fmla="*/ 47158 h 415981"/>
                      <a:gd name="connsiteX35" fmla="*/ 44290 w 491332"/>
                      <a:gd name="connsiteY35" fmla="*/ 29287 h 415981"/>
                      <a:gd name="connsiteX36" fmla="*/ 38333 w 491332"/>
                      <a:gd name="connsiteY36" fmla="*/ 30777 h 415981"/>
                      <a:gd name="connsiteX37" fmla="*/ 32624 w 491332"/>
                      <a:gd name="connsiteY37" fmla="*/ 66269 h 415981"/>
                      <a:gd name="connsiteX38" fmla="*/ 57692 w 491332"/>
                      <a:gd name="connsiteY38" fmla="*/ 116653 h 415981"/>
                      <a:gd name="connsiteX39" fmla="*/ 84250 w 491332"/>
                      <a:gd name="connsiteY39" fmla="*/ 156365 h 415981"/>
                      <a:gd name="connsiteX40" fmla="*/ 91696 w 491332"/>
                      <a:gd name="connsiteY40" fmla="*/ 167286 h 415981"/>
                      <a:gd name="connsiteX41" fmla="*/ 161688 w 491332"/>
                      <a:gd name="connsiteY41" fmla="*/ 270040 h 415981"/>
                      <a:gd name="connsiteX42" fmla="*/ 163425 w 491332"/>
                      <a:gd name="connsiteY42" fmla="*/ 280713 h 415981"/>
                      <a:gd name="connsiteX43" fmla="*/ 156476 w 491332"/>
                      <a:gd name="connsiteY43" fmla="*/ 290393 h 415981"/>
                      <a:gd name="connsiteX44" fmla="*/ 149278 w 491332"/>
                      <a:gd name="connsiteY44" fmla="*/ 292378 h 415981"/>
                      <a:gd name="connsiteX45" fmla="*/ 136620 w 491332"/>
                      <a:gd name="connsiteY45" fmla="*/ 285429 h 415981"/>
                      <a:gd name="connsiteX46" fmla="*/ 51984 w 491332"/>
                      <a:gd name="connsiteY46" fmla="*/ 161081 h 415981"/>
                      <a:gd name="connsiteX47" fmla="*/ 17981 w 491332"/>
                      <a:gd name="connsiteY47" fmla="*/ 105981 h 415981"/>
                      <a:gd name="connsiteX48" fmla="*/ 110 w 491332"/>
                      <a:gd name="connsiteY48" fmla="*/ 45420 h 415981"/>
                      <a:gd name="connsiteX49" fmla="*/ 39326 w 491332"/>
                      <a:gd name="connsiteY49" fmla="*/ 248 h 415981"/>
                      <a:gd name="connsiteX50" fmla="*/ 44041 w 491332"/>
                      <a:gd name="connsiteY50" fmla="*/ 0 h 415981"/>
                      <a:gd name="connsiteX51" fmla="*/ 91944 w 491332"/>
                      <a:gd name="connsiteY51" fmla="*/ 27302 h 415981"/>
                      <a:gd name="connsiteX52" fmla="*/ 119990 w 491332"/>
                      <a:gd name="connsiteY52" fmla="*/ 63043 h 415981"/>
                      <a:gd name="connsiteX53" fmla="*/ 132649 w 491332"/>
                      <a:gd name="connsiteY53" fmla="*/ 79424 h 415981"/>
                      <a:gd name="connsiteX54" fmla="*/ 255507 w 491332"/>
                      <a:gd name="connsiteY54" fmla="*/ 237774 h 415981"/>
                      <a:gd name="connsiteX55" fmla="*/ 255755 w 491332"/>
                      <a:gd name="connsiteY55" fmla="*/ 238271 h 415981"/>
                      <a:gd name="connsiteX56" fmla="*/ 328726 w 491332"/>
                      <a:gd name="connsiteY56" fmla="*/ 203275 h 415981"/>
                      <a:gd name="connsiteX57" fmla="*/ 366452 w 491332"/>
                      <a:gd name="connsiteY57" fmla="*/ 198063 h 415981"/>
                      <a:gd name="connsiteX58" fmla="*/ 397228 w 491332"/>
                      <a:gd name="connsiteY58" fmla="*/ 202530 h 415981"/>
                      <a:gd name="connsiteX59" fmla="*/ 449350 w 491332"/>
                      <a:gd name="connsiteY59" fmla="*/ 249192 h 415981"/>
                      <a:gd name="connsiteX60" fmla="*/ 472929 w 491332"/>
                      <a:gd name="connsiteY60" fmla="*/ 316950 h 415981"/>
                      <a:gd name="connsiteX61" fmla="*/ 473673 w 491332"/>
                      <a:gd name="connsiteY61" fmla="*/ 319928 h 415981"/>
                      <a:gd name="connsiteX62" fmla="*/ 491047 w 491332"/>
                      <a:gd name="connsiteY62" fmla="*/ 396870 h 415981"/>
                      <a:gd name="connsiteX63" fmla="*/ 480623 w 491332"/>
                      <a:gd name="connsiteY63" fmla="*/ 414492 h 415981"/>
                      <a:gd name="connsiteX64" fmla="*/ 477148 w 491332"/>
                      <a:gd name="connsiteY64" fmla="*/ 415981 h 415981"/>
                      <a:gd name="connsiteX65" fmla="*/ 477148 w 491332"/>
                      <a:gd name="connsiteY65" fmla="*/ 415981 h 415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lnTo>
                          <a:pt x="477148" y="415981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388419A3-9BBA-08C8-84DB-25A42DE282E8}"/>
                      </a:ext>
                    </a:extLst>
                  </p:cNvPr>
                  <p:cNvSpPr/>
                  <p:nvPr/>
                </p:nvSpPr>
                <p:spPr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connsiteX0" fmla="*/ 198153 w 254999"/>
                      <a:gd name="connsiteY0" fmla="*/ 346485 h 346485"/>
                      <a:gd name="connsiteX1" fmla="*/ 168866 w 254999"/>
                      <a:gd name="connsiteY1" fmla="*/ 343755 h 346485"/>
                      <a:gd name="connsiteX2" fmla="*/ 166136 w 254999"/>
                      <a:gd name="connsiteY2" fmla="*/ 343259 h 346485"/>
                      <a:gd name="connsiteX3" fmla="*/ 104830 w 254999"/>
                      <a:gd name="connsiteY3" fmla="*/ 327871 h 346485"/>
                      <a:gd name="connsiteX4" fmla="*/ 50971 w 254999"/>
                      <a:gd name="connsiteY4" fmla="*/ 291137 h 346485"/>
                      <a:gd name="connsiteX5" fmla="*/ 49730 w 254999"/>
                      <a:gd name="connsiteY5" fmla="*/ 251426 h 346485"/>
                      <a:gd name="connsiteX6" fmla="*/ 43525 w 254999"/>
                      <a:gd name="connsiteY6" fmla="*/ 248447 h 346485"/>
                      <a:gd name="connsiteX7" fmla="*/ 4062 w 254999"/>
                      <a:gd name="connsiteY7" fmla="*/ 183171 h 346485"/>
                      <a:gd name="connsiteX8" fmla="*/ 29130 w 254999"/>
                      <a:gd name="connsiteY8" fmla="*/ 132290 h 346485"/>
                      <a:gd name="connsiteX9" fmla="*/ 16224 w 254999"/>
                      <a:gd name="connsiteY9" fmla="*/ 120873 h 346485"/>
                      <a:gd name="connsiteX10" fmla="*/ 5303 w 254999"/>
                      <a:gd name="connsiteY10" fmla="*/ 49392 h 346485"/>
                      <a:gd name="connsiteX11" fmla="*/ 66360 w 254999"/>
                      <a:gd name="connsiteY11" fmla="*/ 745 h 346485"/>
                      <a:gd name="connsiteX12" fmla="*/ 71075 w 254999"/>
                      <a:gd name="connsiteY12" fmla="*/ 0 h 346485"/>
                      <a:gd name="connsiteX13" fmla="*/ 84478 w 254999"/>
                      <a:gd name="connsiteY13" fmla="*/ 12162 h 346485"/>
                      <a:gd name="connsiteX14" fmla="*/ 74550 w 254999"/>
                      <a:gd name="connsiteY14" fmla="*/ 28791 h 346485"/>
                      <a:gd name="connsiteX15" fmla="*/ 31116 w 254999"/>
                      <a:gd name="connsiteY15" fmla="*/ 64284 h 346485"/>
                      <a:gd name="connsiteX16" fmla="*/ 41788 w 254999"/>
                      <a:gd name="connsiteY16" fmla="*/ 105236 h 346485"/>
                      <a:gd name="connsiteX17" fmla="*/ 86216 w 254999"/>
                      <a:gd name="connsiteY17" fmla="*/ 117150 h 346485"/>
                      <a:gd name="connsiteX18" fmla="*/ 90931 w 254999"/>
                      <a:gd name="connsiteY18" fmla="*/ 117398 h 346485"/>
                      <a:gd name="connsiteX19" fmla="*/ 116248 w 254999"/>
                      <a:gd name="connsiteY19" fmla="*/ 118143 h 346485"/>
                      <a:gd name="connsiteX20" fmla="*/ 151492 w 254999"/>
                      <a:gd name="connsiteY20" fmla="*/ 116157 h 346485"/>
                      <a:gd name="connsiteX21" fmla="*/ 180531 w 254999"/>
                      <a:gd name="connsiteY21" fmla="*/ 109952 h 346485"/>
                      <a:gd name="connsiteX22" fmla="*/ 188225 w 254999"/>
                      <a:gd name="connsiteY22" fmla="*/ 105484 h 346485"/>
                      <a:gd name="connsiteX23" fmla="*/ 185743 w 254999"/>
                      <a:gd name="connsiteY23" fmla="*/ 90841 h 346485"/>
                      <a:gd name="connsiteX24" fmla="*/ 199643 w 254999"/>
                      <a:gd name="connsiteY24" fmla="*/ 81161 h 346485"/>
                      <a:gd name="connsiteX25" fmla="*/ 209571 w 254999"/>
                      <a:gd name="connsiteY25" fmla="*/ 85380 h 346485"/>
                      <a:gd name="connsiteX26" fmla="*/ 217513 w 254999"/>
                      <a:gd name="connsiteY26" fmla="*/ 105981 h 346485"/>
                      <a:gd name="connsiteX27" fmla="*/ 205599 w 254999"/>
                      <a:gd name="connsiteY27" fmla="*/ 129063 h 346485"/>
                      <a:gd name="connsiteX28" fmla="*/ 162165 w 254999"/>
                      <a:gd name="connsiteY28" fmla="*/ 143955 h 346485"/>
                      <a:gd name="connsiteX29" fmla="*/ 114510 w 254999"/>
                      <a:gd name="connsiteY29" fmla="*/ 147430 h 346485"/>
                      <a:gd name="connsiteX30" fmla="*/ 114510 w 254999"/>
                      <a:gd name="connsiteY30" fmla="*/ 147430 h 346485"/>
                      <a:gd name="connsiteX31" fmla="*/ 85223 w 254999"/>
                      <a:gd name="connsiteY31" fmla="*/ 146685 h 346485"/>
                      <a:gd name="connsiteX32" fmla="*/ 65367 w 254999"/>
                      <a:gd name="connsiteY32" fmla="*/ 144948 h 346485"/>
                      <a:gd name="connsiteX33" fmla="*/ 60403 w 254999"/>
                      <a:gd name="connsiteY33" fmla="*/ 147678 h 346485"/>
                      <a:gd name="connsiteX34" fmla="*/ 33598 w 254999"/>
                      <a:gd name="connsiteY34" fmla="*/ 192106 h 346485"/>
                      <a:gd name="connsiteX35" fmla="*/ 122453 w 254999"/>
                      <a:gd name="connsiteY35" fmla="*/ 235044 h 346485"/>
                      <a:gd name="connsiteX36" fmla="*/ 167129 w 254999"/>
                      <a:gd name="connsiteY36" fmla="*/ 237526 h 346485"/>
                      <a:gd name="connsiteX37" fmla="*/ 179787 w 254999"/>
                      <a:gd name="connsiteY37" fmla="*/ 238023 h 346485"/>
                      <a:gd name="connsiteX38" fmla="*/ 197161 w 254999"/>
                      <a:gd name="connsiteY38" fmla="*/ 235789 h 346485"/>
                      <a:gd name="connsiteX39" fmla="*/ 212301 w 254999"/>
                      <a:gd name="connsiteY39" fmla="*/ 221890 h 346485"/>
                      <a:gd name="connsiteX40" fmla="*/ 211060 w 254999"/>
                      <a:gd name="connsiteY40" fmla="*/ 202282 h 346485"/>
                      <a:gd name="connsiteX41" fmla="*/ 210811 w 254999"/>
                      <a:gd name="connsiteY41" fmla="*/ 188135 h 346485"/>
                      <a:gd name="connsiteX42" fmla="*/ 224214 w 254999"/>
                      <a:gd name="connsiteY42" fmla="*/ 180440 h 346485"/>
                      <a:gd name="connsiteX43" fmla="*/ 236376 w 254999"/>
                      <a:gd name="connsiteY43" fmla="*/ 187638 h 346485"/>
                      <a:gd name="connsiteX44" fmla="*/ 240099 w 254999"/>
                      <a:gd name="connsiteY44" fmla="*/ 231818 h 346485"/>
                      <a:gd name="connsiteX45" fmla="*/ 205103 w 254999"/>
                      <a:gd name="connsiteY45" fmla="*/ 264084 h 346485"/>
                      <a:gd name="connsiteX46" fmla="*/ 180283 w 254999"/>
                      <a:gd name="connsiteY46" fmla="*/ 267310 h 346485"/>
                      <a:gd name="connsiteX47" fmla="*/ 164150 w 254999"/>
                      <a:gd name="connsiteY47" fmla="*/ 266814 h 346485"/>
                      <a:gd name="connsiteX48" fmla="*/ 147273 w 254999"/>
                      <a:gd name="connsiteY48" fmla="*/ 265821 h 346485"/>
                      <a:gd name="connsiteX49" fmla="*/ 116248 w 254999"/>
                      <a:gd name="connsiteY49" fmla="*/ 264084 h 346485"/>
                      <a:gd name="connsiteX50" fmla="*/ 80259 w 254999"/>
                      <a:gd name="connsiteY50" fmla="*/ 260609 h 346485"/>
                      <a:gd name="connsiteX51" fmla="*/ 79018 w 254999"/>
                      <a:gd name="connsiteY51" fmla="*/ 261353 h 346485"/>
                      <a:gd name="connsiteX52" fmla="*/ 75047 w 254999"/>
                      <a:gd name="connsiteY52" fmla="*/ 271530 h 346485"/>
                      <a:gd name="connsiteX53" fmla="*/ 84478 w 254999"/>
                      <a:gd name="connsiteY53" fmla="*/ 286173 h 346485"/>
                      <a:gd name="connsiteX54" fmla="*/ 124935 w 254999"/>
                      <a:gd name="connsiteY54" fmla="*/ 304292 h 346485"/>
                      <a:gd name="connsiteX55" fmla="*/ 126672 w 254999"/>
                      <a:gd name="connsiteY55" fmla="*/ 304788 h 346485"/>
                      <a:gd name="connsiteX56" fmla="*/ 175319 w 254999"/>
                      <a:gd name="connsiteY56" fmla="*/ 315461 h 346485"/>
                      <a:gd name="connsiteX57" fmla="*/ 199643 w 254999"/>
                      <a:gd name="connsiteY57" fmla="*/ 317198 h 346485"/>
                      <a:gd name="connsiteX58" fmla="*/ 200139 w 254999"/>
                      <a:gd name="connsiteY58" fmla="*/ 317198 h 346485"/>
                      <a:gd name="connsiteX59" fmla="*/ 217513 w 254999"/>
                      <a:gd name="connsiteY59" fmla="*/ 313227 h 346485"/>
                      <a:gd name="connsiteX60" fmla="*/ 224214 w 254999"/>
                      <a:gd name="connsiteY60" fmla="*/ 288159 h 346485"/>
                      <a:gd name="connsiteX61" fmla="*/ 224959 w 254999"/>
                      <a:gd name="connsiteY61" fmla="*/ 277735 h 346485"/>
                      <a:gd name="connsiteX62" fmla="*/ 234390 w 254999"/>
                      <a:gd name="connsiteY62" fmla="*/ 269792 h 346485"/>
                      <a:gd name="connsiteX63" fmla="*/ 238113 w 254999"/>
                      <a:gd name="connsiteY63" fmla="*/ 269296 h 346485"/>
                      <a:gd name="connsiteX64" fmla="*/ 252012 w 254999"/>
                      <a:gd name="connsiteY64" fmla="*/ 279720 h 346485"/>
                      <a:gd name="connsiteX65" fmla="*/ 230916 w 254999"/>
                      <a:gd name="connsiteY65" fmla="*/ 339288 h 346485"/>
                      <a:gd name="connsiteX66" fmla="*/ 198153 w 254999"/>
                      <a:gd name="connsiteY66" fmla="*/ 346485 h 346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2490BE8B-BFCB-2596-29F0-170D3542652F}"/>
                      </a:ext>
                    </a:extLst>
                  </p:cNvPr>
                  <p:cNvSpPr/>
                  <p:nvPr/>
                </p:nvSpPr>
                <p:spPr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connsiteX0" fmla="*/ 4964 w 93804"/>
                      <a:gd name="connsiteY0" fmla="*/ 17760 h 79822"/>
                      <a:gd name="connsiteX1" fmla="*/ 75701 w 93804"/>
                      <a:gd name="connsiteY1" fmla="*/ 75094 h 79822"/>
                      <a:gd name="connsiteX2" fmla="*/ 88855 w 93804"/>
                      <a:gd name="connsiteY2" fmla="*/ 78569 h 79822"/>
                      <a:gd name="connsiteX3" fmla="*/ 92330 w 93804"/>
                      <a:gd name="connsiteY3" fmla="*/ 65414 h 79822"/>
                      <a:gd name="connsiteX4" fmla="*/ 14396 w 93804"/>
                      <a:gd name="connsiteY4" fmla="*/ 1131 h 79822"/>
                      <a:gd name="connsiteX5" fmla="*/ 1241 w 93804"/>
                      <a:gd name="connsiteY5" fmla="*/ 4854 h 79822"/>
                      <a:gd name="connsiteX6" fmla="*/ 4964 w 93804"/>
                      <a:gd name="connsiteY6" fmla="*/ 17760 h 79822"/>
                      <a:gd name="connsiteX7" fmla="*/ 4964 w 93804"/>
                      <a:gd name="connsiteY7" fmla="*/ 17760 h 79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lnTo>
                          <a:pt x="4964" y="17760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8744E051-243D-1A16-64CE-B1138F81F4B6}"/>
                    </a:ext>
                  </a:extLst>
                </p:cNvPr>
                <p:cNvSpPr/>
                <p:nvPr/>
              </p:nvSpPr>
              <p:spPr>
                <a:xfrm>
                  <a:off x="8781534" y="3756360"/>
                  <a:ext cx="1571931" cy="968981"/>
                </a:xfrm>
                <a:custGeom>
                  <a:avLst/>
                  <a:gdLst>
                    <a:gd name="connsiteX0" fmla="*/ 1548516 w 1571931"/>
                    <a:gd name="connsiteY0" fmla="*/ 394898 h 968981"/>
                    <a:gd name="connsiteX1" fmla="*/ 813847 w 1571931"/>
                    <a:gd name="connsiteY1" fmla="*/ 299838 h 968981"/>
                    <a:gd name="connsiteX2" fmla="*/ 159099 w 1571931"/>
                    <a:gd name="connsiteY2" fmla="*/ 3737 h 968981"/>
                    <a:gd name="connsiteX3" fmla="*/ 19363 w 1571931"/>
                    <a:gd name="connsiteY3" fmla="*/ 340046 h 968981"/>
                    <a:gd name="connsiteX4" fmla="*/ 1386194 w 1571931"/>
                    <a:gd name="connsiteY4" fmla="*/ 968982 h 968981"/>
                    <a:gd name="connsiteX5" fmla="*/ 1548516 w 1571931"/>
                    <a:gd name="connsiteY5" fmla="*/ 394898 h 968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31250F99-374E-40E1-0A07-C2996E5A1261}"/>
                    </a:ext>
                  </a:extLst>
                </p:cNvPr>
                <p:cNvSpPr/>
                <p:nvPr/>
              </p:nvSpPr>
              <p:spPr>
                <a:xfrm>
                  <a:off x="8773843" y="3741298"/>
                  <a:ext cx="1655918" cy="421325"/>
                </a:xfrm>
                <a:custGeom>
                  <a:avLst/>
                  <a:gdLst>
                    <a:gd name="connsiteX0" fmla="*/ 1639603 w 1655918"/>
                    <a:gd name="connsiteY0" fmla="*/ 279904 h 421325"/>
                    <a:gd name="connsiteX1" fmla="*/ 1472317 w 1655918"/>
                    <a:gd name="connsiteY1" fmla="*/ 386877 h 421325"/>
                    <a:gd name="connsiteX2" fmla="*/ 1467849 w 1655918"/>
                    <a:gd name="connsiteY2" fmla="*/ 386133 h 421325"/>
                    <a:gd name="connsiteX3" fmla="*/ 930747 w 1655918"/>
                    <a:gd name="connsiteY3" fmla="*/ 324331 h 421325"/>
                    <a:gd name="connsiteX4" fmla="*/ 417968 w 1655918"/>
                    <a:gd name="connsiteY4" fmla="*/ 152578 h 421325"/>
                    <a:gd name="connsiteX5" fmla="*/ 149665 w 1655918"/>
                    <a:gd name="connsiteY5" fmla="*/ 10360 h 421325"/>
                    <a:gd name="connsiteX6" fmla="*/ 148424 w 1655918"/>
                    <a:gd name="connsiteY6" fmla="*/ 9615 h 421325"/>
                    <a:gd name="connsiteX7" fmla="*/ 122860 w 1655918"/>
                    <a:gd name="connsiteY7" fmla="*/ 4900 h 421325"/>
                    <a:gd name="connsiteX8" fmla="*/ 1 w 1655918"/>
                    <a:gd name="connsiteY8" fmla="*/ 304227 h 421325"/>
                    <a:gd name="connsiteX9" fmla="*/ 32267 w 1655918"/>
                    <a:gd name="connsiteY9" fmla="*/ 304227 h 421325"/>
                    <a:gd name="connsiteX10" fmla="*/ 135022 w 1655918"/>
                    <a:gd name="connsiteY10" fmla="*/ 39151 h 421325"/>
                    <a:gd name="connsiteX11" fmla="*/ 627944 w 1655918"/>
                    <a:gd name="connsiteY11" fmla="*/ 271465 h 421325"/>
                    <a:gd name="connsiteX12" fmla="*/ 1160331 w 1655918"/>
                    <a:gd name="connsiteY12" fmla="*/ 397302 h 421325"/>
                    <a:gd name="connsiteX13" fmla="*/ 1463630 w 1655918"/>
                    <a:gd name="connsiteY13" fmla="*/ 418399 h 421325"/>
                    <a:gd name="connsiteX14" fmla="*/ 1480259 w 1655918"/>
                    <a:gd name="connsiteY14" fmla="*/ 419143 h 421325"/>
                    <a:gd name="connsiteX15" fmla="*/ 1646304 w 1655918"/>
                    <a:gd name="connsiteY15" fmla="*/ 317630 h 421325"/>
                    <a:gd name="connsiteX16" fmla="*/ 1639603 w 1655918"/>
                    <a:gd name="connsiteY16" fmla="*/ 279904 h 42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6D1422BA-6885-15CD-A88A-22F5EB382895}"/>
                    </a:ext>
                  </a:extLst>
                </p:cNvPr>
                <p:cNvSpPr/>
                <p:nvPr/>
              </p:nvSpPr>
              <p:spPr>
                <a:xfrm>
                  <a:off x="8851990" y="4119473"/>
                  <a:ext cx="1238073" cy="1694220"/>
                </a:xfrm>
                <a:custGeom>
                  <a:avLst/>
                  <a:gdLst>
                    <a:gd name="connsiteX0" fmla="*/ 1174513 w 1238073"/>
                    <a:gd name="connsiteY0" fmla="*/ 1088367 h 1694220"/>
                    <a:gd name="connsiteX1" fmla="*/ 1133312 w 1238073"/>
                    <a:gd name="connsiteY1" fmla="*/ 1587991 h 1694220"/>
                    <a:gd name="connsiteX2" fmla="*/ 1123136 w 1238073"/>
                    <a:gd name="connsiteY2" fmla="*/ 1694220 h 1694220"/>
                    <a:gd name="connsiteX3" fmla="*/ 1155402 w 1238073"/>
                    <a:gd name="connsiteY3" fmla="*/ 1694220 h 1694220"/>
                    <a:gd name="connsiteX4" fmla="*/ 1184689 w 1238073"/>
                    <a:gd name="connsiteY4" fmla="*/ 1369080 h 1694220"/>
                    <a:gd name="connsiteX5" fmla="*/ 1221422 w 1238073"/>
                    <a:gd name="connsiteY5" fmla="*/ 869207 h 1694220"/>
                    <a:gd name="connsiteX6" fmla="*/ 1237307 w 1238073"/>
                    <a:gd name="connsiteY6" fmla="*/ 596189 h 1694220"/>
                    <a:gd name="connsiteX7" fmla="*/ 1237555 w 1238073"/>
                    <a:gd name="connsiteY7" fmla="*/ 593459 h 1694220"/>
                    <a:gd name="connsiteX8" fmla="*/ 1238052 w 1238073"/>
                    <a:gd name="connsiteY8" fmla="*/ 585516 h 1694220"/>
                    <a:gd name="connsiteX9" fmla="*/ 1210750 w 1238073"/>
                    <a:gd name="connsiteY9" fmla="*/ 574347 h 1694220"/>
                    <a:gd name="connsiteX10" fmla="*/ 734208 w 1238073"/>
                    <a:gd name="connsiteY10" fmla="*/ 403835 h 1694220"/>
                    <a:gd name="connsiteX11" fmla="*/ 270325 w 1238073"/>
                    <a:gd name="connsiteY11" fmla="*/ 164819 h 1694220"/>
                    <a:gd name="connsiteX12" fmla="*/ 23367 w 1238073"/>
                    <a:gd name="connsiteY12" fmla="*/ 2994 h 1694220"/>
                    <a:gd name="connsiteX13" fmla="*/ 6986 w 1238073"/>
                    <a:gd name="connsiteY13" fmla="*/ 30792 h 1694220"/>
                    <a:gd name="connsiteX14" fmla="*/ 455481 w 1238073"/>
                    <a:gd name="connsiteY14" fmla="*/ 306044 h 1694220"/>
                    <a:gd name="connsiteX15" fmla="*/ 934505 w 1238073"/>
                    <a:gd name="connsiteY15" fmla="*/ 518254 h 1694220"/>
                    <a:gd name="connsiteX16" fmla="*/ 1204545 w 1238073"/>
                    <a:gd name="connsiteY16" fmla="*/ 606117 h 1694220"/>
                    <a:gd name="connsiteX17" fmla="*/ 1174513 w 1238073"/>
                    <a:gd name="connsiteY17" fmla="*/ 1088367 h 169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D75DE8A8-D21F-BD0D-797B-891670F8F069}"/>
                  </a:ext>
                </a:extLst>
              </p:cNvPr>
              <p:cNvGrpSpPr/>
              <p:nvPr/>
            </p:nvGrpSpPr>
            <p:grpSpPr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65" name="Graphic 4">
                  <a:extLst>
                    <a:ext uri="{FF2B5EF4-FFF2-40B4-BE49-F238E27FC236}">
                      <a16:creationId xmlns:a16="http://schemas.microsoft.com/office/drawing/2014/main" id="{FA2C95B4-E3F0-CE24-5998-15638B003821}"/>
                    </a:ext>
                  </a:extLst>
                </p:cNvPr>
                <p:cNvGrpSpPr/>
                <p:nvPr/>
              </p:nvGrpSpPr>
              <p:grpSpPr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A61D91B7-5E98-EF22-B30F-42001F3023BD}"/>
                      </a:ext>
                    </a:extLst>
                  </p:cNvPr>
                  <p:cNvSpPr/>
                  <p:nvPr/>
                </p:nvSpPr>
                <p:spPr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connsiteX0" fmla="*/ 365333 w 399749"/>
                      <a:gd name="connsiteY0" fmla="*/ 350512 h 366442"/>
                      <a:gd name="connsiteX1" fmla="*/ 2963 w 399749"/>
                      <a:gd name="connsiteY1" fmla="*/ 143514 h 366442"/>
                      <a:gd name="connsiteX2" fmla="*/ 115893 w 399749"/>
                      <a:gd name="connsiteY2" fmla="*/ 8990 h 366442"/>
                      <a:gd name="connsiteX3" fmla="*/ 397103 w 399749"/>
                      <a:gd name="connsiteY3" fmla="*/ 179255 h 366442"/>
                      <a:gd name="connsiteX4" fmla="*/ 365333 w 399749"/>
                      <a:gd name="connsiteY4" fmla="*/ 350512 h 366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id="{E9E53CD8-2ED9-5076-9B08-EFF5C247BFF8}"/>
                      </a:ext>
                    </a:extLst>
                  </p:cNvPr>
                  <p:cNvSpPr/>
                  <p:nvPr/>
                </p:nvSpPr>
                <p:spPr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connsiteX0" fmla="*/ 148504 w 187852"/>
                      <a:gd name="connsiteY0" fmla="*/ 217422 h 253914"/>
                      <a:gd name="connsiteX1" fmla="*/ 95886 w 187852"/>
                      <a:gd name="connsiteY1" fmla="*/ 253163 h 253914"/>
                      <a:gd name="connsiteX2" fmla="*/ 55678 w 187852"/>
                      <a:gd name="connsiteY2" fmla="*/ 151153 h 253914"/>
                      <a:gd name="connsiteX3" fmla="*/ 4053 w 187852"/>
                      <a:gd name="connsiteY3" fmla="*/ 114420 h 253914"/>
                      <a:gd name="connsiteX4" fmla="*/ 131875 w 187852"/>
                      <a:gd name="connsiteY4" fmla="*/ 73467 h 253914"/>
                      <a:gd name="connsiteX5" fmla="*/ 125918 w 187852"/>
                      <a:gd name="connsiteY5" fmla="*/ 0 h 253914"/>
                      <a:gd name="connsiteX6" fmla="*/ 185486 w 187852"/>
                      <a:gd name="connsiteY6" fmla="*/ 32762 h 253914"/>
                      <a:gd name="connsiteX7" fmla="*/ 148504 w 187852"/>
                      <a:gd name="connsiteY7" fmla="*/ 217422 h 253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66" name="Graphic 4">
                  <a:extLst>
                    <a:ext uri="{FF2B5EF4-FFF2-40B4-BE49-F238E27FC236}">
                      <a16:creationId xmlns:a16="http://schemas.microsoft.com/office/drawing/2014/main" id="{7D40E250-C1E6-0894-B6D0-5DAFA93DA3B3}"/>
                    </a:ext>
                  </a:extLst>
                </p:cNvPr>
                <p:cNvGrpSpPr/>
                <p:nvPr/>
              </p:nvGrpSpPr>
              <p:grpSpPr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75DAC796-7AF2-AA81-013B-5F859C21619E}"/>
                      </a:ext>
                    </a:extLst>
                  </p:cNvPr>
                  <p:cNvSpPr/>
                  <p:nvPr/>
                </p:nvSpPr>
                <p:spPr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connsiteX0" fmla="*/ 117263 w 360737"/>
                      <a:gd name="connsiteY0" fmla="*/ 419012 h 419012"/>
                      <a:gd name="connsiteX1" fmla="*/ 357519 w 360737"/>
                      <a:gd name="connsiteY1" fmla="*/ 77738 h 419012"/>
                      <a:gd name="connsiteX2" fmla="*/ 198176 w 360737"/>
                      <a:gd name="connsiteY2" fmla="*/ 3775 h 419012"/>
                      <a:gd name="connsiteX3" fmla="*/ 15750 w 360737"/>
                      <a:gd name="connsiteY3" fmla="*/ 277290 h 419012"/>
                      <a:gd name="connsiteX4" fmla="*/ 117263 w 360737"/>
                      <a:gd name="connsiteY4" fmla="*/ 419012 h 419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C80D1EE3-D310-C0A5-3D41-44A807BEC905}"/>
                      </a:ext>
                    </a:extLst>
                  </p:cNvPr>
                  <p:cNvSpPr/>
                  <p:nvPr/>
                </p:nvSpPr>
                <p:spPr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connsiteX0" fmla="*/ 112186 w 207440"/>
                      <a:gd name="connsiteY0" fmla="*/ 206253 h 223465"/>
                      <a:gd name="connsiteX1" fmla="*/ 175229 w 207440"/>
                      <a:gd name="connsiteY1" fmla="*/ 216429 h 223465"/>
                      <a:gd name="connsiteX2" fmla="*/ 168279 w 207440"/>
                      <a:gd name="connsiteY2" fmla="*/ 106974 h 223465"/>
                      <a:gd name="connsiteX3" fmla="*/ 199304 w 207440"/>
                      <a:gd name="connsiteY3" fmla="*/ 51874 h 223465"/>
                      <a:gd name="connsiteX4" fmla="*/ 66021 w 207440"/>
                      <a:gd name="connsiteY4" fmla="*/ 68999 h 223465"/>
                      <a:gd name="connsiteX5" fmla="*/ 40208 w 207440"/>
                      <a:gd name="connsiteY5" fmla="*/ 0 h 223465"/>
                      <a:gd name="connsiteX6" fmla="*/ 0 w 207440"/>
                      <a:gd name="connsiteY6" fmla="*/ 54852 h 223465"/>
                      <a:gd name="connsiteX7" fmla="*/ 112186 w 207440"/>
                      <a:gd name="connsiteY7" fmla="*/ 206253 h 223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4B568DE-8B0D-F348-DCBA-FC52C3E5E1D9}"/>
                  </a:ext>
                </a:extLst>
              </p:cNvPr>
              <p:cNvSpPr/>
              <p:nvPr/>
            </p:nvSpPr>
            <p:spPr>
              <a:xfrm>
                <a:off x="9739193" y="2163838"/>
                <a:ext cx="1717291" cy="1797609"/>
              </a:xfrm>
              <a:custGeom>
                <a:avLst/>
                <a:gdLst>
                  <a:gd name="connsiteX0" fmla="*/ 1710234 w 1717291"/>
                  <a:gd name="connsiteY0" fmla="*/ 731782 h 1797609"/>
                  <a:gd name="connsiteX1" fmla="*/ 1676479 w 1717291"/>
                  <a:gd name="connsiteY1" fmla="*/ 1213039 h 1797609"/>
                  <a:gd name="connsiteX2" fmla="*/ 1494549 w 1717291"/>
                  <a:gd name="connsiteY2" fmla="*/ 1525025 h 1797609"/>
                  <a:gd name="connsiteX3" fmla="*/ 1074349 w 1717291"/>
                  <a:gd name="connsiteY3" fmla="*/ 1790101 h 1797609"/>
                  <a:gd name="connsiteX4" fmla="*/ 610465 w 1717291"/>
                  <a:gd name="connsiteY4" fmla="*/ 1756843 h 1797609"/>
                  <a:gd name="connsiteX5" fmla="*/ 278623 w 1717291"/>
                  <a:gd name="connsiteY5" fmla="*/ 1539917 h 1797609"/>
                  <a:gd name="connsiteX6" fmla="*/ 49536 w 1717291"/>
                  <a:gd name="connsiteY6" fmla="*/ 1101350 h 1797609"/>
                  <a:gd name="connsiteX7" fmla="*/ 42338 w 1717291"/>
                  <a:gd name="connsiteY7" fmla="*/ 541661 h 1797609"/>
                  <a:gd name="connsiteX8" fmla="*/ 681946 w 1717291"/>
                  <a:gd name="connsiteY8" fmla="*/ 22429 h 1797609"/>
                  <a:gd name="connsiteX9" fmla="*/ 1448880 w 1717291"/>
                  <a:gd name="connsiteY9" fmla="*/ 194431 h 1797609"/>
                  <a:gd name="connsiteX10" fmla="*/ 1710234 w 1717291"/>
                  <a:gd name="connsiteY10" fmla="*/ 731782 h 1797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7" name="Graphic 4">
                <a:extLst>
                  <a:ext uri="{FF2B5EF4-FFF2-40B4-BE49-F238E27FC236}">
                    <a16:creationId xmlns:a16="http://schemas.microsoft.com/office/drawing/2014/main" id="{920A4FE7-D7BA-A39B-7A35-A808039B56C5}"/>
                  </a:ext>
                </a:extLst>
              </p:cNvPr>
              <p:cNvGrpSpPr/>
              <p:nvPr/>
            </p:nvGrpSpPr>
            <p:grpSpPr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44" name="Graphic 4">
                  <a:extLst>
                    <a:ext uri="{FF2B5EF4-FFF2-40B4-BE49-F238E27FC236}">
                      <a16:creationId xmlns:a16="http://schemas.microsoft.com/office/drawing/2014/main" id="{C91C3C5E-D0DB-3B04-2B09-BD47DEF8EB68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59" name="Picture 58">
                    <a:extLst>
                      <a:ext uri="{FF2B5EF4-FFF2-40B4-BE49-F238E27FC236}">
                        <a16:creationId xmlns:a16="http://schemas.microsoft.com/office/drawing/2014/main" id="{AAB98665-A4A0-D095-DF89-99BA1D2F638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60" name="Graphic 4">
                    <a:extLst>
                      <a:ext uri="{FF2B5EF4-FFF2-40B4-BE49-F238E27FC236}">
                        <a16:creationId xmlns:a16="http://schemas.microsoft.com/office/drawing/2014/main" id="{26B0987E-19B7-2BEE-A573-4E710B37CCFF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CC45DF55-0496-4CA1-B175-B75382753E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CB29C725-5C12-6505-3633-AEB5B86A7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3" name="Freeform: Shape 62">
                      <a:extLst>
                        <a:ext uri="{FF2B5EF4-FFF2-40B4-BE49-F238E27FC236}">
                          <a16:creationId xmlns:a16="http://schemas.microsoft.com/office/drawing/2014/main" id="{D7C24028-2233-A759-B3F9-B44F80701A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4" name="Freeform: Shape 63">
                      <a:extLst>
                        <a:ext uri="{FF2B5EF4-FFF2-40B4-BE49-F238E27FC236}">
                          <a16:creationId xmlns:a16="http://schemas.microsoft.com/office/drawing/2014/main" id="{89ECF51B-16D3-1A54-8DA3-7521B63DE0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5" name="Graphic 4">
                  <a:extLst>
                    <a:ext uri="{FF2B5EF4-FFF2-40B4-BE49-F238E27FC236}">
                      <a16:creationId xmlns:a16="http://schemas.microsoft.com/office/drawing/2014/main" id="{B060C129-F08F-5DB4-6B79-B70336437863}"/>
                    </a:ext>
                  </a:extLst>
                </p:cNvPr>
                <p:cNvGrpSpPr/>
                <p:nvPr/>
              </p:nvGrpSpPr>
              <p:grpSpPr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F8D42CDF-BB57-CA47-BB6B-A4807DA98E7D}"/>
                      </a:ext>
                    </a:extLst>
                  </p:cNvPr>
                  <p:cNvSpPr/>
                  <p:nvPr/>
                </p:nvSpPr>
                <p:spPr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6" name="Graphic 4">
                    <a:extLst>
                      <a:ext uri="{FF2B5EF4-FFF2-40B4-BE49-F238E27FC236}">
                        <a16:creationId xmlns:a16="http://schemas.microsoft.com/office/drawing/2014/main" id="{B7602529-5669-A250-617B-6442AFE75B71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57" name="Freeform: Shape 56">
                      <a:extLst>
                        <a:ext uri="{FF2B5EF4-FFF2-40B4-BE49-F238E27FC236}">
                          <a16:creationId xmlns:a16="http://schemas.microsoft.com/office/drawing/2014/main" id="{658FD5F4-AE10-B25F-75BE-C33423DFD7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" name="Freeform: Shape 57">
                      <a:extLst>
                        <a:ext uri="{FF2B5EF4-FFF2-40B4-BE49-F238E27FC236}">
                          <a16:creationId xmlns:a16="http://schemas.microsoft.com/office/drawing/2014/main" id="{1676E908-496C-4924-0BA5-BE7272B3CE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46" name="Graphic 4">
                  <a:extLst>
                    <a:ext uri="{FF2B5EF4-FFF2-40B4-BE49-F238E27FC236}">
                      <a16:creationId xmlns:a16="http://schemas.microsoft.com/office/drawing/2014/main" id="{B46E941B-C12F-F899-D93A-7498A3DC5EE3}"/>
                    </a:ext>
                  </a:extLst>
                </p:cNvPr>
                <p:cNvGrpSpPr/>
                <p:nvPr/>
              </p:nvGrpSpPr>
              <p:grpSpPr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51" name="Freeform: Shape 50">
                    <a:extLst>
                      <a:ext uri="{FF2B5EF4-FFF2-40B4-BE49-F238E27FC236}">
                        <a16:creationId xmlns:a16="http://schemas.microsoft.com/office/drawing/2014/main" id="{80152CEE-BBB5-722A-7B10-1CC54C4CEEE9}"/>
                      </a:ext>
                    </a:extLst>
                  </p:cNvPr>
                  <p:cNvSpPr/>
                  <p:nvPr/>
                </p:nvSpPr>
                <p:spPr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2" name="Graphic 4">
                    <a:extLst>
                      <a:ext uri="{FF2B5EF4-FFF2-40B4-BE49-F238E27FC236}">
                        <a16:creationId xmlns:a16="http://schemas.microsoft.com/office/drawing/2014/main" id="{769779E3-BAD1-09BA-B58E-EB4B86E06809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53" name="Freeform: Shape 52">
                      <a:extLst>
                        <a:ext uri="{FF2B5EF4-FFF2-40B4-BE49-F238E27FC236}">
                          <a16:creationId xmlns:a16="http://schemas.microsoft.com/office/drawing/2014/main" id="{794E2B4A-B603-6662-C345-18E0C6E58D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" name="Freeform: Shape 53">
                      <a:extLst>
                        <a:ext uri="{FF2B5EF4-FFF2-40B4-BE49-F238E27FC236}">
                          <a16:creationId xmlns:a16="http://schemas.microsoft.com/office/drawing/2014/main" id="{B9447E29-B45D-8A6C-0EF6-00C964546F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5632C97C-261E-BC1C-71BE-868724C5BD6E}"/>
                    </a:ext>
                  </a:extLst>
                </p:cNvPr>
                <p:cNvSpPr/>
                <p:nvPr/>
              </p:nvSpPr>
              <p:spPr>
                <a:xfrm>
                  <a:off x="10541465" y="3186211"/>
                  <a:ext cx="96026" cy="69612"/>
                </a:xfrm>
                <a:custGeom>
                  <a:avLst/>
                  <a:gdLst>
                    <a:gd name="connsiteX0" fmla="*/ 1292 w 96026"/>
                    <a:gd name="connsiteY0" fmla="*/ 9233 h 69612"/>
                    <a:gd name="connsiteX1" fmla="*/ 51 w 96026"/>
                    <a:gd name="connsiteY1" fmla="*/ 15438 h 69612"/>
                    <a:gd name="connsiteX2" fmla="*/ 32813 w 96026"/>
                    <a:gd name="connsiteY2" fmla="*/ 66567 h 69612"/>
                    <a:gd name="connsiteX3" fmla="*/ 94118 w 96026"/>
                    <a:gd name="connsiteY3" fmla="*/ 44725 h 69612"/>
                    <a:gd name="connsiteX4" fmla="*/ 91884 w 96026"/>
                    <a:gd name="connsiteY4" fmla="*/ 29585 h 69612"/>
                    <a:gd name="connsiteX5" fmla="*/ 76744 w 96026"/>
                    <a:gd name="connsiteY5" fmla="*/ 31819 h 69612"/>
                    <a:gd name="connsiteX6" fmla="*/ 73021 w 96026"/>
                    <a:gd name="connsiteY6" fmla="*/ 37279 h 69612"/>
                    <a:gd name="connsiteX7" fmla="*/ 42493 w 96026"/>
                    <a:gd name="connsiteY7" fmla="*/ 40258 h 69612"/>
                    <a:gd name="connsiteX8" fmla="*/ 24871 w 96026"/>
                    <a:gd name="connsiteY8" fmla="*/ 21147 h 69612"/>
                    <a:gd name="connsiteX9" fmla="*/ 21148 w 96026"/>
                    <a:gd name="connsiteY9" fmla="*/ 4021 h 69612"/>
                    <a:gd name="connsiteX10" fmla="*/ 7000 w 96026"/>
                    <a:gd name="connsiteY10" fmla="*/ 1787 h 69612"/>
                    <a:gd name="connsiteX11" fmla="*/ 1292 w 96026"/>
                    <a:gd name="connsiteY11" fmla="*/ 9233 h 69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48" name="Graphic 4">
                  <a:extLst>
                    <a:ext uri="{FF2B5EF4-FFF2-40B4-BE49-F238E27FC236}">
                      <a16:creationId xmlns:a16="http://schemas.microsoft.com/office/drawing/2014/main" id="{2E2B739B-E96A-623C-2817-6E2C144BC606}"/>
                    </a:ext>
                  </a:extLst>
                </p:cNvPr>
                <p:cNvGrpSpPr/>
                <p:nvPr/>
              </p:nvGrpSpPr>
              <p:grpSpPr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49" name="Freeform: Shape 48">
                    <a:extLst>
                      <a:ext uri="{FF2B5EF4-FFF2-40B4-BE49-F238E27FC236}">
                        <a16:creationId xmlns:a16="http://schemas.microsoft.com/office/drawing/2014/main" id="{E982D30E-F946-A90B-0C1C-550A43B2B69B}"/>
                      </a:ext>
                    </a:extLst>
                  </p:cNvPr>
                  <p:cNvSpPr/>
                  <p:nvPr/>
                </p:nvSpPr>
                <p:spPr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connsiteX0" fmla="*/ 321436 w 331623"/>
                      <a:gd name="connsiteY0" fmla="*/ 155372 h 262281"/>
                      <a:gd name="connsiteX1" fmla="*/ 302822 w 331623"/>
                      <a:gd name="connsiteY1" fmla="*/ 0 h 262281"/>
                      <a:gd name="connsiteX2" fmla="*/ 2501 w 331623"/>
                      <a:gd name="connsiteY2" fmla="*/ 66766 h 262281"/>
                      <a:gd name="connsiteX3" fmla="*/ 98058 w 331623"/>
                      <a:gd name="connsiteY3" fmla="*/ 248447 h 262281"/>
                      <a:gd name="connsiteX4" fmla="*/ 293638 w 331623"/>
                      <a:gd name="connsiteY4" fmla="*/ 204019 h 262281"/>
                      <a:gd name="connsiteX5" fmla="*/ 321436 w 331623"/>
                      <a:gd name="connsiteY5" fmla="*/ 155372 h 262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Freeform: Shape 49">
                    <a:extLst>
                      <a:ext uri="{FF2B5EF4-FFF2-40B4-BE49-F238E27FC236}">
                        <a16:creationId xmlns:a16="http://schemas.microsoft.com/office/drawing/2014/main" id="{E597D500-E70C-66A2-082D-ED9463BC6C06}"/>
                      </a:ext>
                    </a:extLst>
                  </p:cNvPr>
                  <p:cNvSpPr/>
                  <p:nvPr/>
                </p:nvSpPr>
                <p:spPr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connsiteX0" fmla="*/ 328071 w 347239"/>
                      <a:gd name="connsiteY0" fmla="*/ 42687 h 279569"/>
                      <a:gd name="connsiteX1" fmla="*/ 300521 w 347239"/>
                      <a:gd name="connsiteY1" fmla="*/ 57331 h 279569"/>
                      <a:gd name="connsiteX2" fmla="*/ 253859 w 347239"/>
                      <a:gd name="connsiteY2" fmla="*/ 229333 h 279569"/>
                      <a:gd name="connsiteX3" fmla="*/ 67462 w 347239"/>
                      <a:gd name="connsiteY3" fmla="*/ 193840 h 279569"/>
                      <a:gd name="connsiteX4" fmla="*/ 31473 w 347239"/>
                      <a:gd name="connsiteY4" fmla="*/ 93816 h 279569"/>
                      <a:gd name="connsiteX5" fmla="*/ 302258 w 347239"/>
                      <a:gd name="connsiteY5" fmla="*/ 30774 h 279569"/>
                      <a:gd name="connsiteX6" fmla="*/ 295557 w 347239"/>
                      <a:gd name="connsiteY6" fmla="*/ 493 h 279569"/>
                      <a:gd name="connsiteX7" fmla="*/ 11617 w 347239"/>
                      <a:gd name="connsiteY7" fmla="*/ 66514 h 279569"/>
                      <a:gd name="connsiteX8" fmla="*/ 448 w 347239"/>
                      <a:gd name="connsiteY8" fmla="*/ 85129 h 279569"/>
                      <a:gd name="connsiteX9" fmla="*/ 133731 w 347239"/>
                      <a:gd name="connsiteY9" fmla="*/ 273512 h 279569"/>
                      <a:gd name="connsiteX10" fmla="*/ 337254 w 347239"/>
                      <a:gd name="connsiteY10" fmla="*/ 173736 h 279569"/>
                      <a:gd name="connsiteX11" fmla="*/ 328071 w 347239"/>
                      <a:gd name="connsiteY11" fmla="*/ 42687 h 279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9528BD0-3189-B4E6-DDD7-DAB057D2FDF0}"/>
                  </a:ext>
                </a:extLst>
              </p:cNvPr>
              <p:cNvSpPr/>
              <p:nvPr/>
            </p:nvSpPr>
            <p:spPr>
              <a:xfrm>
                <a:off x="9601091" y="2013028"/>
                <a:ext cx="1398042" cy="1171860"/>
              </a:xfrm>
              <a:custGeom>
                <a:avLst/>
                <a:gdLst>
                  <a:gd name="connsiteX0" fmla="*/ 50632 w 1398042"/>
                  <a:gd name="connsiteY0" fmla="*/ 740871 h 1171860"/>
                  <a:gd name="connsiteX1" fmla="*/ 110945 w 1398042"/>
                  <a:gd name="connsiteY1" fmla="*/ 494409 h 1171860"/>
                  <a:gd name="connsiteX2" fmla="*/ 543059 w 1398042"/>
                  <a:gd name="connsiteY2" fmla="*/ 47155 h 1171860"/>
                  <a:gd name="connsiteX3" fmla="*/ 1142459 w 1398042"/>
                  <a:gd name="connsiteY3" fmla="*/ 90590 h 1171860"/>
                  <a:gd name="connsiteX4" fmla="*/ 1352683 w 1398042"/>
                  <a:gd name="connsiteY4" fmla="*/ 296347 h 1171860"/>
                  <a:gd name="connsiteX5" fmla="*/ 1376014 w 1398042"/>
                  <a:gd name="connsiteY5" fmla="*/ 593689 h 1171860"/>
                  <a:gd name="connsiteX6" fmla="*/ 667655 w 1398042"/>
                  <a:gd name="connsiteY6" fmla="*/ 606843 h 1171860"/>
                  <a:gd name="connsiteX7" fmla="*/ 480265 w 1398042"/>
                  <a:gd name="connsiteY7" fmla="*/ 919574 h 1171860"/>
                  <a:gd name="connsiteX8" fmla="*/ 236781 w 1398042"/>
                  <a:gd name="connsiteY8" fmla="*/ 1146179 h 1171860"/>
                  <a:gd name="connsiteX9" fmla="*/ 0 w 1398042"/>
                  <a:gd name="connsiteY9" fmla="*/ 1138237 h 1171860"/>
                  <a:gd name="connsiteX10" fmla="*/ 29287 w 1398042"/>
                  <a:gd name="connsiteY10" fmla="*/ 915354 h 1171860"/>
                  <a:gd name="connsiteX11" fmla="*/ 50632 w 1398042"/>
                  <a:gd name="connsiteY11" fmla="*/ 740871 h 117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BFD43AD-3484-E0C7-1B43-F09BAC323318}"/>
                  </a:ext>
                </a:extLst>
              </p:cNvPr>
              <p:cNvSpPr/>
              <p:nvPr/>
            </p:nvSpPr>
            <p:spPr>
              <a:xfrm>
                <a:off x="10687705" y="2091912"/>
                <a:ext cx="798520" cy="1364801"/>
              </a:xfrm>
              <a:custGeom>
                <a:avLst/>
                <a:gdLst>
                  <a:gd name="connsiteX0" fmla="*/ 0 w 798520"/>
                  <a:gd name="connsiteY0" fmla="*/ 65068 h 1364801"/>
                  <a:gd name="connsiteX1" fmla="*/ 364604 w 798520"/>
                  <a:gd name="connsiteY1" fmla="*/ 47694 h 1364801"/>
                  <a:gd name="connsiteX2" fmla="*/ 614044 w 798520"/>
                  <a:gd name="connsiteY2" fmla="*/ 323443 h 1364801"/>
                  <a:gd name="connsiteX3" fmla="*/ 797959 w 798520"/>
                  <a:gd name="connsiteY3" fmla="*/ 894797 h 1364801"/>
                  <a:gd name="connsiteX4" fmla="*/ 769168 w 798520"/>
                  <a:gd name="connsiteY4" fmla="*/ 1349001 h 1364801"/>
                  <a:gd name="connsiteX5" fmla="*/ 601634 w 798520"/>
                  <a:gd name="connsiteY5" fmla="*/ 740914 h 1364801"/>
                  <a:gd name="connsiteX6" fmla="*/ 369320 w 798520"/>
                  <a:gd name="connsiteY6" fmla="*/ 646598 h 1364801"/>
                  <a:gd name="connsiteX7" fmla="*/ 82402 w 798520"/>
                  <a:gd name="connsiteY7" fmla="*/ 356702 h 1364801"/>
                  <a:gd name="connsiteX8" fmla="*/ 0 w 798520"/>
                  <a:gd name="connsiteY8" fmla="*/ 65068 h 136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A744F19-FC57-6339-03EF-2F5A69052BDF}"/>
                  </a:ext>
                </a:extLst>
              </p:cNvPr>
              <p:cNvSpPr/>
              <p:nvPr/>
            </p:nvSpPr>
            <p:spPr>
              <a:xfrm>
                <a:off x="9734008" y="2408385"/>
                <a:ext cx="1075313" cy="1458932"/>
              </a:xfrm>
              <a:custGeom>
                <a:avLst/>
                <a:gdLst>
                  <a:gd name="connsiteX0" fmla="*/ 4833 w 1075313"/>
                  <a:gd name="connsiteY0" fmla="*/ 516274 h 1458932"/>
                  <a:gd name="connsiteX1" fmla="*/ 232679 w 1075313"/>
                  <a:gd name="connsiteY1" fmla="*/ 1458933 h 1458932"/>
                  <a:gd name="connsiteX2" fmla="*/ 299196 w 1075313"/>
                  <a:gd name="connsiteY2" fmla="*/ 653776 h 1458932"/>
                  <a:gd name="connsiteX3" fmla="*/ 385321 w 1075313"/>
                  <a:gd name="connsiteY3" fmla="*/ 550525 h 1458932"/>
                  <a:gd name="connsiteX4" fmla="*/ 635506 w 1075313"/>
                  <a:gd name="connsiteY4" fmla="*/ 187907 h 1458932"/>
                  <a:gd name="connsiteX5" fmla="*/ 1075314 w 1075313"/>
                  <a:gd name="connsiteY5" fmla="*/ 44448 h 1458932"/>
                  <a:gd name="connsiteX6" fmla="*/ 630790 w 1075313"/>
                  <a:gd name="connsiteY6" fmla="*/ 5481 h 1458932"/>
                  <a:gd name="connsiteX7" fmla="*/ 4833 w 1075313"/>
                  <a:gd name="connsiteY7" fmla="*/ 516274 h 145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CF8C1F5-821B-C294-D01C-4BD4038B6F4C}"/>
                  </a:ext>
                </a:extLst>
              </p:cNvPr>
              <p:cNvSpPr/>
              <p:nvPr/>
            </p:nvSpPr>
            <p:spPr>
              <a:xfrm>
                <a:off x="11340404" y="2720912"/>
                <a:ext cx="93283" cy="358188"/>
              </a:xfrm>
              <a:custGeom>
                <a:avLst/>
                <a:gdLst>
                  <a:gd name="connsiteX0" fmla="*/ 31088 w 93283"/>
                  <a:gd name="connsiteY0" fmla="*/ 8166 h 358188"/>
                  <a:gd name="connsiteX1" fmla="*/ 8006 w 93283"/>
                  <a:gd name="connsiteY1" fmla="*/ 2209 h 358188"/>
                  <a:gd name="connsiteX2" fmla="*/ 2049 w 93283"/>
                  <a:gd name="connsiteY2" fmla="*/ 25292 h 358188"/>
                  <a:gd name="connsiteX3" fmla="*/ 58887 w 93283"/>
                  <a:gd name="connsiteY3" fmla="*/ 341994 h 358188"/>
                  <a:gd name="connsiteX4" fmla="*/ 92641 w 93283"/>
                  <a:gd name="connsiteY4" fmla="*/ 341994 h 358188"/>
                  <a:gd name="connsiteX5" fmla="*/ 31088 w 93283"/>
                  <a:gd name="connsiteY5" fmla="*/ 8166 h 35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D59FF03-6F4B-ED4F-9407-E79681A9897A}"/>
                  </a:ext>
                </a:extLst>
              </p:cNvPr>
              <p:cNvSpPr/>
              <p:nvPr/>
            </p:nvSpPr>
            <p:spPr>
              <a:xfrm>
                <a:off x="10891771" y="2271971"/>
                <a:ext cx="259449" cy="202433"/>
              </a:xfrm>
              <a:custGeom>
                <a:avLst/>
                <a:gdLst>
                  <a:gd name="connsiteX0" fmla="*/ 256839 w 259449"/>
                  <a:gd name="connsiteY0" fmla="*/ 177387 h 202433"/>
                  <a:gd name="connsiteX1" fmla="*/ 20801 w 259449"/>
                  <a:gd name="connsiteY1" fmla="*/ 669 h 202433"/>
                  <a:gd name="connsiteX2" fmla="*/ 11867 w 259449"/>
                  <a:gd name="connsiteY2" fmla="*/ 33184 h 202433"/>
                  <a:gd name="connsiteX3" fmla="*/ 227800 w 259449"/>
                  <a:gd name="connsiteY3" fmla="*/ 194513 h 202433"/>
                  <a:gd name="connsiteX4" fmla="*/ 256839 w 259449"/>
                  <a:gd name="connsiteY4" fmla="*/ 177387 h 20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66C78BD-34D8-4463-AC44-CD650DDF4390}"/>
                  </a:ext>
                </a:extLst>
              </p:cNvPr>
              <p:cNvSpPr/>
              <p:nvPr/>
            </p:nvSpPr>
            <p:spPr>
              <a:xfrm>
                <a:off x="10628716" y="1992570"/>
                <a:ext cx="150160" cy="133636"/>
              </a:xfrm>
              <a:custGeom>
                <a:avLst/>
                <a:gdLst>
                  <a:gd name="connsiteX0" fmla="*/ 118060 w 150160"/>
                  <a:gd name="connsiteY0" fmla="*/ 29886 h 133636"/>
                  <a:gd name="connsiteX1" fmla="*/ 92247 w 150160"/>
                  <a:gd name="connsiteY1" fmla="*/ 98389 h 133636"/>
                  <a:gd name="connsiteX2" fmla="*/ 28212 w 150160"/>
                  <a:gd name="connsiteY2" fmla="*/ 4074 h 133636"/>
                  <a:gd name="connsiteX3" fmla="*/ 5378 w 150160"/>
                  <a:gd name="connsiteY3" fmla="*/ 26908 h 133636"/>
                  <a:gd name="connsiteX4" fmla="*/ 65690 w 150160"/>
                  <a:gd name="connsiteY4" fmla="*/ 122216 h 133636"/>
                  <a:gd name="connsiteX5" fmla="*/ 95722 w 150160"/>
                  <a:gd name="connsiteY5" fmla="*/ 124946 h 133636"/>
                  <a:gd name="connsiteX6" fmla="*/ 120046 w 150160"/>
                  <a:gd name="connsiteY6" fmla="*/ 116011 h 133636"/>
                  <a:gd name="connsiteX7" fmla="*/ 149085 w 150160"/>
                  <a:gd name="connsiteY7" fmla="*/ 38325 h 133636"/>
                  <a:gd name="connsiteX8" fmla="*/ 118060 w 150160"/>
                  <a:gd name="connsiteY8" fmla="*/ 29886 h 13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BA8899B-AA24-001A-6865-E7FBFAEBAC3E}"/>
                  </a:ext>
                </a:extLst>
              </p:cNvPr>
              <p:cNvSpPr/>
              <p:nvPr/>
            </p:nvSpPr>
            <p:spPr>
              <a:xfrm>
                <a:off x="9766606" y="2155228"/>
                <a:ext cx="1006303" cy="547190"/>
              </a:xfrm>
              <a:custGeom>
                <a:avLst/>
                <a:gdLst>
                  <a:gd name="connsiteX0" fmla="*/ 994070 w 1006303"/>
                  <a:gd name="connsiteY0" fmla="*/ 66781 h 547190"/>
                  <a:gd name="connsiteX1" fmla="*/ 513805 w 1006303"/>
                  <a:gd name="connsiteY1" fmla="*/ 34515 h 547190"/>
                  <a:gd name="connsiteX2" fmla="*/ 332372 w 1006303"/>
                  <a:gd name="connsiteY2" fmla="*/ 174251 h 547190"/>
                  <a:gd name="connsiteX3" fmla="*/ 198592 w 1006303"/>
                  <a:gd name="connsiteY3" fmla="*/ 357918 h 547190"/>
                  <a:gd name="connsiteX4" fmla="*/ 10954 w 1006303"/>
                  <a:gd name="connsiteY4" fmla="*/ 515028 h 547190"/>
                  <a:gd name="connsiteX5" fmla="*/ 19641 w 1006303"/>
                  <a:gd name="connsiteY5" fmla="*/ 546053 h 547190"/>
                  <a:gd name="connsiteX6" fmla="*/ 323685 w 1006303"/>
                  <a:gd name="connsiteY6" fmla="*/ 237790 h 547190"/>
                  <a:gd name="connsiteX7" fmla="*/ 486503 w 1006303"/>
                  <a:gd name="connsiteY7" fmla="*/ 83162 h 547190"/>
                  <a:gd name="connsiteX8" fmla="*/ 711371 w 1006303"/>
                  <a:gd name="connsiteY8" fmla="*/ 32281 h 547190"/>
                  <a:gd name="connsiteX9" fmla="*/ 985879 w 1006303"/>
                  <a:gd name="connsiteY9" fmla="*/ 98054 h 547190"/>
                  <a:gd name="connsiteX10" fmla="*/ 1005735 w 1006303"/>
                  <a:gd name="connsiteY10" fmla="*/ 86885 h 547190"/>
                  <a:gd name="connsiteX11" fmla="*/ 994070 w 1006303"/>
                  <a:gd name="connsiteY11" fmla="*/ 66781 h 54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F8C8147-55EB-CAC9-48A0-66B7FE9E5336}"/>
                  </a:ext>
                </a:extLst>
              </p:cNvPr>
              <p:cNvSpPr/>
              <p:nvPr/>
            </p:nvSpPr>
            <p:spPr>
              <a:xfrm>
                <a:off x="10490715" y="2296659"/>
                <a:ext cx="304756" cy="62193"/>
              </a:xfrm>
              <a:custGeom>
                <a:avLst/>
                <a:gdLst>
                  <a:gd name="connsiteX0" fmla="*/ 293787 w 304756"/>
                  <a:gd name="connsiteY0" fmla="*/ 22643 h 62193"/>
                  <a:gd name="connsiteX1" fmla="*/ 8359 w 304756"/>
                  <a:gd name="connsiteY1" fmla="*/ 32819 h 62193"/>
                  <a:gd name="connsiteX2" fmla="*/ 24740 w 304756"/>
                  <a:gd name="connsiteY2" fmla="*/ 60618 h 62193"/>
                  <a:gd name="connsiteX3" fmla="*/ 285348 w 304756"/>
                  <a:gd name="connsiteY3" fmla="*/ 53668 h 62193"/>
                  <a:gd name="connsiteX4" fmla="*/ 293787 w 304756"/>
                  <a:gd name="connsiteY4" fmla="*/ 22643 h 6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2FB330C-3D15-880D-7E6F-29326CDA6C99}"/>
                  </a:ext>
                </a:extLst>
              </p:cNvPr>
              <p:cNvSpPr/>
              <p:nvPr/>
            </p:nvSpPr>
            <p:spPr>
              <a:xfrm>
                <a:off x="9579252" y="2005716"/>
                <a:ext cx="1708636" cy="1925375"/>
              </a:xfrm>
              <a:custGeom>
                <a:avLst/>
                <a:gdLst>
                  <a:gd name="connsiteX0" fmla="*/ 1696932 w 1708636"/>
                  <a:gd name="connsiteY0" fmla="*/ 819912 h 1925375"/>
                  <a:gd name="connsiteX1" fmla="*/ 1314210 w 1708636"/>
                  <a:gd name="connsiteY1" fmla="*/ 569479 h 1925375"/>
                  <a:gd name="connsiteX2" fmla="*/ 1235531 w 1708636"/>
                  <a:gd name="connsiteY2" fmla="*/ 462754 h 1925375"/>
                  <a:gd name="connsiteX3" fmla="*/ 1213193 w 1708636"/>
                  <a:gd name="connsiteY3" fmla="*/ 457045 h 1925375"/>
                  <a:gd name="connsiteX4" fmla="*/ 1202769 w 1708636"/>
                  <a:gd name="connsiteY4" fmla="*/ 446869 h 1925375"/>
                  <a:gd name="connsiteX5" fmla="*/ 831960 w 1708636"/>
                  <a:gd name="connsiteY5" fmla="*/ 543170 h 1925375"/>
                  <a:gd name="connsiteX6" fmla="*/ 574081 w 1708636"/>
                  <a:gd name="connsiteY6" fmla="*/ 896853 h 1925375"/>
                  <a:gd name="connsiteX7" fmla="*/ 397116 w 1708636"/>
                  <a:gd name="connsiteY7" fmla="*/ 1037334 h 1925375"/>
                  <a:gd name="connsiteX8" fmla="*/ 393641 w 1708636"/>
                  <a:gd name="connsiteY8" fmla="*/ 1036838 h 1925375"/>
                  <a:gd name="connsiteX9" fmla="*/ 442784 w 1708636"/>
                  <a:gd name="connsiteY9" fmla="*/ 971561 h 1925375"/>
                  <a:gd name="connsiteX10" fmla="*/ 414986 w 1708636"/>
                  <a:gd name="connsiteY10" fmla="*/ 955180 h 1925375"/>
                  <a:gd name="connsiteX11" fmla="*/ 245962 w 1708636"/>
                  <a:gd name="connsiteY11" fmla="*/ 1124204 h 1925375"/>
                  <a:gd name="connsiteX12" fmla="*/ 181927 w 1708636"/>
                  <a:gd name="connsiteY12" fmla="*/ 1146790 h 1925375"/>
                  <a:gd name="connsiteX13" fmla="*/ 157356 w 1708636"/>
                  <a:gd name="connsiteY13" fmla="*/ 1151009 h 1925375"/>
                  <a:gd name="connsiteX14" fmla="*/ 35242 w 1708636"/>
                  <a:gd name="connsiteY14" fmla="*/ 1139592 h 1925375"/>
                  <a:gd name="connsiteX15" fmla="*/ 93320 w 1708636"/>
                  <a:gd name="connsiteY15" fmla="*/ 773995 h 1925375"/>
                  <a:gd name="connsiteX16" fmla="*/ 197067 w 1708636"/>
                  <a:gd name="connsiteY16" fmla="*/ 433218 h 1925375"/>
                  <a:gd name="connsiteX17" fmla="*/ 686515 w 1708636"/>
                  <a:gd name="connsiteY17" fmla="*/ 51985 h 1925375"/>
                  <a:gd name="connsiteX18" fmla="*/ 1078917 w 1708636"/>
                  <a:gd name="connsiteY18" fmla="*/ 68614 h 1925375"/>
                  <a:gd name="connsiteX19" fmla="*/ 1087853 w 1708636"/>
                  <a:gd name="connsiteY19" fmla="*/ 36100 h 1925375"/>
                  <a:gd name="connsiteX20" fmla="*/ 411759 w 1708636"/>
                  <a:gd name="connsiteY20" fmla="*/ 138110 h 1925375"/>
                  <a:gd name="connsiteX21" fmla="*/ 193096 w 1708636"/>
                  <a:gd name="connsiteY21" fmla="*/ 371168 h 1925375"/>
                  <a:gd name="connsiteX22" fmla="*/ 71230 w 1708636"/>
                  <a:gd name="connsiteY22" fmla="*/ 710208 h 1925375"/>
                  <a:gd name="connsiteX23" fmla="*/ 246 w 1708636"/>
                  <a:gd name="connsiteY23" fmla="*/ 1147038 h 1925375"/>
                  <a:gd name="connsiteX24" fmla="*/ 18116 w 1708636"/>
                  <a:gd name="connsiteY24" fmla="*/ 1168135 h 1925375"/>
                  <a:gd name="connsiteX25" fmla="*/ 159341 w 1708636"/>
                  <a:gd name="connsiteY25" fmla="*/ 1183275 h 1925375"/>
                  <a:gd name="connsiteX26" fmla="*/ 205506 w 1708636"/>
                  <a:gd name="connsiteY26" fmla="*/ 1364460 h 1925375"/>
                  <a:gd name="connsiteX27" fmla="*/ 196819 w 1708636"/>
                  <a:gd name="connsiteY27" fmla="*/ 1364460 h 1925375"/>
                  <a:gd name="connsiteX28" fmla="*/ 78925 w 1708636"/>
                  <a:gd name="connsiteY28" fmla="*/ 1425765 h 1925375"/>
                  <a:gd name="connsiteX29" fmla="*/ 64033 w 1708636"/>
                  <a:gd name="connsiteY29" fmla="*/ 1559048 h 1925375"/>
                  <a:gd name="connsiteX30" fmla="*/ 264577 w 1708636"/>
                  <a:gd name="connsiteY30" fmla="*/ 1741474 h 1925375"/>
                  <a:gd name="connsiteX31" fmla="*/ 335562 w 1708636"/>
                  <a:gd name="connsiteY31" fmla="*/ 1750409 h 1925375"/>
                  <a:gd name="connsiteX32" fmla="*/ 384457 w 1708636"/>
                  <a:gd name="connsiteY32" fmla="*/ 1869545 h 1925375"/>
                  <a:gd name="connsiteX33" fmla="*/ 412256 w 1708636"/>
                  <a:gd name="connsiteY33" fmla="*/ 1853163 h 1925375"/>
                  <a:gd name="connsiteX34" fmla="*/ 400590 w 1708636"/>
                  <a:gd name="connsiteY34" fmla="*/ 1827847 h 1925375"/>
                  <a:gd name="connsiteX35" fmla="*/ 411015 w 1708636"/>
                  <a:gd name="connsiteY35" fmla="*/ 1808984 h 1925375"/>
                  <a:gd name="connsiteX36" fmla="*/ 394137 w 1708636"/>
                  <a:gd name="connsiteY36" fmla="*/ 1744949 h 1925375"/>
                  <a:gd name="connsiteX37" fmla="*/ 430622 w 1708636"/>
                  <a:gd name="connsiteY37" fmla="*/ 1735269 h 1925375"/>
                  <a:gd name="connsiteX38" fmla="*/ 758245 w 1708636"/>
                  <a:gd name="connsiteY38" fmla="*/ 1925141 h 1925375"/>
                  <a:gd name="connsiteX39" fmla="*/ 766932 w 1708636"/>
                  <a:gd name="connsiteY39" fmla="*/ 1894116 h 1925375"/>
                  <a:gd name="connsiteX40" fmla="*/ 447500 w 1708636"/>
                  <a:gd name="connsiteY40" fmla="*/ 1704989 h 1925375"/>
                  <a:gd name="connsiteX41" fmla="*/ 431863 w 1708636"/>
                  <a:gd name="connsiteY41" fmla="*/ 1700770 h 1925375"/>
                  <a:gd name="connsiteX42" fmla="*/ 387684 w 1708636"/>
                  <a:gd name="connsiteY42" fmla="*/ 1713179 h 1925375"/>
                  <a:gd name="connsiteX43" fmla="*/ 398605 w 1708636"/>
                  <a:gd name="connsiteY43" fmla="*/ 1274612 h 1925375"/>
                  <a:gd name="connsiteX44" fmla="*/ 446507 w 1708636"/>
                  <a:gd name="connsiteY44" fmla="*/ 1128423 h 1925375"/>
                  <a:gd name="connsiteX45" fmla="*/ 435338 w 1708636"/>
                  <a:gd name="connsiteY45" fmla="*/ 1108567 h 1925375"/>
                  <a:gd name="connsiteX46" fmla="*/ 415482 w 1708636"/>
                  <a:gd name="connsiteY46" fmla="*/ 1119736 h 1925375"/>
                  <a:gd name="connsiteX47" fmla="*/ 346731 w 1708636"/>
                  <a:gd name="connsiteY47" fmla="*/ 1663043 h 1925375"/>
                  <a:gd name="connsiteX48" fmla="*/ 351447 w 1708636"/>
                  <a:gd name="connsiteY48" fmla="*/ 1693324 h 1925375"/>
                  <a:gd name="connsiteX49" fmla="*/ 307764 w 1708636"/>
                  <a:gd name="connsiteY49" fmla="*/ 1380096 h 1925375"/>
                  <a:gd name="connsiteX50" fmla="*/ 317940 w 1708636"/>
                  <a:gd name="connsiteY50" fmla="*/ 1241353 h 1925375"/>
                  <a:gd name="connsiteX51" fmla="*/ 306771 w 1708636"/>
                  <a:gd name="connsiteY51" fmla="*/ 1221498 h 1925375"/>
                  <a:gd name="connsiteX52" fmla="*/ 286915 w 1708636"/>
                  <a:gd name="connsiteY52" fmla="*/ 1232666 h 1925375"/>
                  <a:gd name="connsiteX53" fmla="*/ 281207 w 1708636"/>
                  <a:gd name="connsiteY53" fmla="*/ 1496998 h 1925375"/>
                  <a:gd name="connsiteX54" fmla="*/ 191855 w 1708636"/>
                  <a:gd name="connsiteY54" fmla="*/ 1177814 h 1925375"/>
                  <a:gd name="connsiteX55" fmla="*/ 259117 w 1708636"/>
                  <a:gd name="connsiteY55" fmla="*/ 1153987 h 1925375"/>
                  <a:gd name="connsiteX56" fmla="*/ 377756 w 1708636"/>
                  <a:gd name="connsiteY56" fmla="*/ 1056693 h 1925375"/>
                  <a:gd name="connsiteX57" fmla="*/ 388925 w 1708636"/>
                  <a:gd name="connsiteY57" fmla="*/ 1068607 h 1925375"/>
                  <a:gd name="connsiteX58" fmla="*/ 564402 w 1708636"/>
                  <a:gd name="connsiteY58" fmla="*/ 972554 h 1925375"/>
                  <a:gd name="connsiteX59" fmla="*/ 680062 w 1708636"/>
                  <a:gd name="connsiteY59" fmla="*/ 784419 h 1925375"/>
                  <a:gd name="connsiteX60" fmla="*/ 978397 w 1708636"/>
                  <a:gd name="connsiteY60" fmla="*/ 491048 h 1925375"/>
                  <a:gd name="connsiteX61" fmla="*/ 1194578 w 1708636"/>
                  <a:gd name="connsiteY61" fmla="*/ 478142 h 1925375"/>
                  <a:gd name="connsiteX62" fmla="*/ 1205499 w 1708636"/>
                  <a:gd name="connsiteY62" fmla="*/ 477894 h 1925375"/>
                  <a:gd name="connsiteX63" fmla="*/ 1206740 w 1708636"/>
                  <a:gd name="connsiteY63" fmla="*/ 480128 h 1925375"/>
                  <a:gd name="connsiteX64" fmla="*/ 1560672 w 1708636"/>
                  <a:gd name="connsiteY64" fmla="*/ 801793 h 1925375"/>
                  <a:gd name="connsiteX65" fmla="*/ 1688245 w 1708636"/>
                  <a:gd name="connsiteY65" fmla="*/ 852674 h 1925375"/>
                  <a:gd name="connsiteX66" fmla="*/ 1696932 w 1708636"/>
                  <a:gd name="connsiteY66" fmla="*/ 819912 h 1925375"/>
                  <a:gd name="connsiteX67" fmla="*/ 295106 w 1708636"/>
                  <a:gd name="connsiteY67" fmla="*/ 1595781 h 1925375"/>
                  <a:gd name="connsiteX68" fmla="*/ 325138 w 1708636"/>
                  <a:gd name="connsiteY68" fmla="*/ 1716654 h 1925375"/>
                  <a:gd name="connsiteX69" fmla="*/ 181431 w 1708636"/>
                  <a:gd name="connsiteY69" fmla="*/ 1665029 h 1925375"/>
                  <a:gd name="connsiteX70" fmla="*/ 105978 w 1708636"/>
                  <a:gd name="connsiteY70" fmla="*/ 1574436 h 1925375"/>
                  <a:gd name="connsiteX71" fmla="*/ 95802 w 1708636"/>
                  <a:gd name="connsiteY71" fmla="*/ 1458527 h 1925375"/>
                  <a:gd name="connsiteX72" fmla="*/ 206002 w 1708636"/>
                  <a:gd name="connsiteY72" fmla="*/ 1394740 h 1925375"/>
                  <a:gd name="connsiteX73" fmla="*/ 213697 w 1708636"/>
                  <a:gd name="connsiteY73" fmla="*/ 1390273 h 1925375"/>
                  <a:gd name="connsiteX74" fmla="*/ 277980 w 1708636"/>
                  <a:gd name="connsiteY74" fmla="*/ 1584860 h 1925375"/>
                  <a:gd name="connsiteX75" fmla="*/ 295106 w 1708636"/>
                  <a:gd name="connsiteY75" fmla="*/ 1595781 h 192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A954DDC-0434-75DB-CAB3-93C0E5980ED1}"/>
                  </a:ext>
                </a:extLst>
              </p:cNvPr>
              <p:cNvSpPr/>
              <p:nvPr/>
            </p:nvSpPr>
            <p:spPr>
              <a:xfrm>
                <a:off x="10397809" y="3928658"/>
                <a:ext cx="30528" cy="204136"/>
              </a:xfrm>
              <a:custGeom>
                <a:avLst/>
                <a:gdLst>
                  <a:gd name="connsiteX0" fmla="*/ 0 w 30528"/>
                  <a:gd name="connsiteY0" fmla="*/ 14609 h 204136"/>
                  <a:gd name="connsiteX1" fmla="*/ 0 w 30528"/>
                  <a:gd name="connsiteY1" fmla="*/ 187604 h 204136"/>
                  <a:gd name="connsiteX2" fmla="*/ 30528 w 30528"/>
                  <a:gd name="connsiteY2" fmla="*/ 189341 h 204136"/>
                  <a:gd name="connsiteX3" fmla="*/ 30528 w 30528"/>
                  <a:gd name="connsiteY3" fmla="*/ 16347 h 204136"/>
                  <a:gd name="connsiteX4" fmla="*/ 0 w 30528"/>
                  <a:gd name="connsiteY4" fmla="*/ 14609 h 20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477C8BC-F1B2-AAF5-1059-F9A26CC0A191}"/>
                  </a:ext>
                </a:extLst>
              </p:cNvPr>
              <p:cNvSpPr/>
              <p:nvPr/>
            </p:nvSpPr>
            <p:spPr>
              <a:xfrm>
                <a:off x="10398608" y="4137575"/>
                <a:ext cx="523644" cy="1045101"/>
              </a:xfrm>
              <a:custGeom>
                <a:avLst/>
                <a:gdLst>
                  <a:gd name="connsiteX0" fmla="*/ 490882 w 523644"/>
                  <a:gd name="connsiteY0" fmla="*/ 15668 h 1045101"/>
                  <a:gd name="connsiteX1" fmla="*/ 490385 w 523644"/>
                  <a:gd name="connsiteY1" fmla="*/ 45948 h 1045101"/>
                  <a:gd name="connsiteX2" fmla="*/ 487407 w 523644"/>
                  <a:gd name="connsiteY2" fmla="*/ 54387 h 1045101"/>
                  <a:gd name="connsiteX3" fmla="*/ 334765 w 523644"/>
                  <a:gd name="connsiteY3" fmla="*/ 243514 h 1045101"/>
                  <a:gd name="connsiteX4" fmla="*/ 92523 w 523644"/>
                  <a:gd name="connsiteY4" fmla="*/ 167069 h 1045101"/>
                  <a:gd name="connsiteX5" fmla="*/ 40153 w 523644"/>
                  <a:gd name="connsiteY5" fmla="*/ 44955 h 1045101"/>
                  <a:gd name="connsiteX6" fmla="*/ 8632 w 523644"/>
                  <a:gd name="connsiteY6" fmla="*/ 28326 h 1045101"/>
                  <a:gd name="connsiteX7" fmla="*/ 16326 w 523644"/>
                  <a:gd name="connsiteY7" fmla="*/ 700200 h 1045101"/>
                  <a:gd name="connsiteX8" fmla="*/ 51570 w 523644"/>
                  <a:gd name="connsiteY8" fmla="*/ 865749 h 1045101"/>
                  <a:gd name="connsiteX9" fmla="*/ 105677 w 523644"/>
                  <a:gd name="connsiteY9" fmla="*/ 983643 h 1045101"/>
                  <a:gd name="connsiteX10" fmla="*/ 215629 w 523644"/>
                  <a:gd name="connsiteY10" fmla="*/ 1044948 h 1045101"/>
                  <a:gd name="connsiteX11" fmla="*/ 342956 w 523644"/>
                  <a:gd name="connsiteY11" fmla="*/ 993075 h 1045101"/>
                  <a:gd name="connsiteX12" fmla="*/ 484925 w 523644"/>
                  <a:gd name="connsiteY12" fmla="*/ 677614 h 1045101"/>
                  <a:gd name="connsiteX13" fmla="*/ 457127 w 523644"/>
                  <a:gd name="connsiteY13" fmla="*/ 661233 h 1045101"/>
                  <a:gd name="connsiteX14" fmla="*/ 348664 w 523644"/>
                  <a:gd name="connsiteY14" fmla="*/ 935989 h 1045101"/>
                  <a:gd name="connsiteX15" fmla="*/ 239456 w 523644"/>
                  <a:gd name="connsiteY15" fmla="*/ 1011193 h 1045101"/>
                  <a:gd name="connsiteX16" fmla="*/ 135461 w 523644"/>
                  <a:gd name="connsiteY16" fmla="*/ 969248 h 1045101"/>
                  <a:gd name="connsiteX17" fmla="*/ 83588 w 523644"/>
                  <a:gd name="connsiteY17" fmla="*/ 859295 h 1045101"/>
                  <a:gd name="connsiteX18" fmla="*/ 49833 w 523644"/>
                  <a:gd name="connsiteY18" fmla="*/ 705164 h 1045101"/>
                  <a:gd name="connsiteX19" fmla="*/ 30473 w 523644"/>
                  <a:gd name="connsiteY19" fmla="*/ 384987 h 1045101"/>
                  <a:gd name="connsiteX20" fmla="*/ 42138 w 523644"/>
                  <a:gd name="connsiteY20" fmla="*/ 144979 h 1045101"/>
                  <a:gd name="connsiteX21" fmla="*/ 171698 w 523644"/>
                  <a:gd name="connsiteY21" fmla="*/ 266597 h 1045101"/>
                  <a:gd name="connsiteX22" fmla="*/ 453652 w 523644"/>
                  <a:gd name="connsiteY22" fmla="*/ 203802 h 1045101"/>
                  <a:gd name="connsiteX23" fmla="*/ 489144 w 523644"/>
                  <a:gd name="connsiteY23" fmla="*/ 153914 h 1045101"/>
                  <a:gd name="connsiteX24" fmla="*/ 482939 w 523644"/>
                  <a:gd name="connsiteY24" fmla="*/ 564932 h 1045101"/>
                  <a:gd name="connsiteX25" fmla="*/ 515205 w 523644"/>
                  <a:gd name="connsiteY25" fmla="*/ 564932 h 1045101"/>
                  <a:gd name="connsiteX26" fmla="*/ 523644 w 523644"/>
                  <a:gd name="connsiteY26" fmla="*/ 15419 h 1045101"/>
                  <a:gd name="connsiteX27" fmla="*/ 490882 w 523644"/>
                  <a:gd name="connsiteY27" fmla="*/ 15668 h 104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29" name="Graphic 4">
                <a:extLst>
                  <a:ext uri="{FF2B5EF4-FFF2-40B4-BE49-F238E27FC236}">
                    <a16:creationId xmlns:a16="http://schemas.microsoft.com/office/drawing/2014/main" id="{C3AC3CE5-D0C4-F549-71ED-84C728086E38}"/>
                  </a:ext>
                </a:extLst>
              </p:cNvPr>
              <p:cNvGrpSpPr/>
              <p:nvPr/>
            </p:nvGrpSpPr>
            <p:grpSpPr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E54CBE5-F780-201A-7266-CC4C5CE0639E}"/>
                    </a:ext>
                  </a:extLst>
                </p:cNvPr>
                <p:cNvSpPr/>
                <p:nvPr/>
              </p:nvSpPr>
              <p:spPr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connsiteX0" fmla="*/ 0 w 689980"/>
                    <a:gd name="connsiteY0" fmla="*/ 0 h 862723"/>
                    <a:gd name="connsiteX1" fmla="*/ 689980 w 689980"/>
                    <a:gd name="connsiteY1" fmla="*/ 0 h 862723"/>
                    <a:gd name="connsiteX2" fmla="*/ 689980 w 689980"/>
                    <a:gd name="connsiteY2" fmla="*/ 862723 h 862723"/>
                    <a:gd name="connsiteX3" fmla="*/ 0 w 689980"/>
                    <a:gd name="connsiteY3" fmla="*/ 862723 h 862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3AF13E9-EF52-C083-5708-AD945B90CD31}"/>
                    </a:ext>
                  </a:extLst>
                </p:cNvPr>
                <p:cNvSpPr/>
                <p:nvPr/>
              </p:nvSpPr>
              <p:spPr>
                <a:xfrm>
                  <a:off x="10959483" y="4436934"/>
                  <a:ext cx="440055" cy="832955"/>
                </a:xfrm>
                <a:custGeom>
                  <a:avLst/>
                  <a:gdLst>
                    <a:gd name="connsiteX0" fmla="*/ 0 w 440055"/>
                    <a:gd name="connsiteY0" fmla="*/ 83147 h 832955"/>
                    <a:gd name="connsiteX1" fmla="*/ 18615 w 440055"/>
                    <a:gd name="connsiteY1" fmla="*/ 0 h 832955"/>
                    <a:gd name="connsiteX2" fmla="*/ 440056 w 440055"/>
                    <a:gd name="connsiteY2" fmla="*/ 735165 h 832955"/>
                    <a:gd name="connsiteX3" fmla="*/ 426653 w 440055"/>
                    <a:gd name="connsiteY3" fmla="*/ 832955 h 832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42BF5D5-B290-E9A3-164E-0D5833AB638C}"/>
                    </a:ext>
                  </a:extLst>
                </p:cNvPr>
                <p:cNvSpPr/>
                <p:nvPr/>
              </p:nvSpPr>
              <p:spPr>
                <a:xfrm>
                  <a:off x="10360082" y="4436934"/>
                  <a:ext cx="618015" cy="424419"/>
                </a:xfrm>
                <a:custGeom>
                  <a:avLst/>
                  <a:gdLst>
                    <a:gd name="connsiteX0" fmla="*/ 618015 w 618015"/>
                    <a:gd name="connsiteY0" fmla="*/ 0 h 424419"/>
                    <a:gd name="connsiteX1" fmla="*/ 29784 w 618015"/>
                    <a:gd name="connsiteY1" fmla="*/ 329608 h 424419"/>
                    <a:gd name="connsiteX2" fmla="*/ 0 w 618015"/>
                    <a:gd name="connsiteY2" fmla="*/ 424420 h 424419"/>
                    <a:gd name="connsiteX3" fmla="*/ 599400 w 618015"/>
                    <a:gd name="connsiteY3" fmla="*/ 83147 h 424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E75936F-ED1C-FDA6-3022-8E8EA2C244B6}"/>
                  </a:ext>
                </a:extLst>
              </p:cNvPr>
              <p:cNvSpPr/>
              <p:nvPr/>
            </p:nvSpPr>
            <p:spPr>
              <a:xfrm>
                <a:off x="10970476" y="4119494"/>
                <a:ext cx="731067" cy="1007824"/>
              </a:xfrm>
              <a:custGeom>
                <a:avLst/>
                <a:gdLst>
                  <a:gd name="connsiteX0" fmla="*/ 1913 w 731067"/>
                  <a:gd name="connsiteY0" fmla="*/ 23076 h 1007824"/>
                  <a:gd name="connsiteX1" fmla="*/ 350880 w 731067"/>
                  <a:gd name="connsiteY1" fmla="*/ 141467 h 1007824"/>
                  <a:gd name="connsiteX2" fmla="*/ 728887 w 731067"/>
                  <a:gd name="connsiteY2" fmla="*/ 901452 h 1007824"/>
                  <a:gd name="connsiteX3" fmla="*/ 399031 w 731067"/>
                  <a:gd name="connsiteY3" fmla="*/ 919570 h 1007824"/>
                  <a:gd name="connsiteX4" fmla="*/ 94242 w 731067"/>
                  <a:gd name="connsiteY4" fmla="*/ 449233 h 1007824"/>
                  <a:gd name="connsiteX5" fmla="*/ 1913 w 731067"/>
                  <a:gd name="connsiteY5" fmla="*/ 23076 h 10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31" name="Graphic 4">
                <a:extLst>
                  <a:ext uri="{FF2B5EF4-FFF2-40B4-BE49-F238E27FC236}">
                    <a16:creationId xmlns:a16="http://schemas.microsoft.com/office/drawing/2014/main" id="{0AF85C1D-5338-A399-63F3-416C7364E14B}"/>
                  </a:ext>
                </a:extLst>
              </p:cNvPr>
              <p:cNvGrpSpPr/>
              <p:nvPr/>
            </p:nvGrpSpPr>
            <p:grpSpPr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37" name="Graphic 4">
                  <a:extLst>
                    <a:ext uri="{FF2B5EF4-FFF2-40B4-BE49-F238E27FC236}">
                      <a16:creationId xmlns:a16="http://schemas.microsoft.com/office/drawing/2014/main" id="{254D9357-F3EC-9F7F-9C78-F3FA34F5B933}"/>
                    </a:ext>
                  </a:extLst>
                </p:cNvPr>
                <p:cNvGrpSpPr/>
                <p:nvPr/>
              </p:nvGrpSpPr>
              <p:grpSpPr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39" name="Freeform: Shape 38">
                    <a:extLst>
                      <a:ext uri="{FF2B5EF4-FFF2-40B4-BE49-F238E27FC236}">
                        <a16:creationId xmlns:a16="http://schemas.microsoft.com/office/drawing/2014/main" id="{B66CD9E5-97BE-3C2D-0BEF-EF83FB902AD8}"/>
                      </a:ext>
                    </a:extLst>
                  </p:cNvPr>
                  <p:cNvSpPr/>
                  <p:nvPr/>
                </p:nvSpPr>
                <p:spPr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connsiteX0" fmla="*/ 439033 w 475876"/>
                      <a:gd name="connsiteY0" fmla="*/ 142597 h 444521"/>
                      <a:gd name="connsiteX1" fmla="*/ 344966 w 475876"/>
                      <a:gd name="connsiteY1" fmla="*/ 80547 h 444521"/>
                      <a:gd name="connsiteX2" fmla="*/ 283412 w 475876"/>
                      <a:gd name="connsiteY2" fmla="*/ 45799 h 444521"/>
                      <a:gd name="connsiteX3" fmla="*/ 253381 w 475876"/>
                      <a:gd name="connsiteY3" fmla="*/ 25199 h 444521"/>
                      <a:gd name="connsiteX4" fmla="*/ 224837 w 475876"/>
                      <a:gd name="connsiteY4" fmla="*/ 5591 h 444521"/>
                      <a:gd name="connsiteX5" fmla="*/ 193564 w 475876"/>
                      <a:gd name="connsiteY5" fmla="*/ 1620 h 444521"/>
                      <a:gd name="connsiteX6" fmla="*/ 172964 w 475876"/>
                      <a:gd name="connsiteY6" fmla="*/ 22469 h 444521"/>
                      <a:gd name="connsiteX7" fmla="*/ 194557 w 475876"/>
                      <a:gd name="connsiteY7" fmla="*/ 85015 h 444521"/>
                      <a:gd name="connsiteX8" fmla="*/ 212427 w 475876"/>
                      <a:gd name="connsiteY8" fmla="*/ 133910 h 444521"/>
                      <a:gd name="connsiteX9" fmla="*/ 172468 w 475876"/>
                      <a:gd name="connsiteY9" fmla="*/ 167168 h 444521"/>
                      <a:gd name="connsiteX10" fmla="*/ 42908 w 475876"/>
                      <a:gd name="connsiteY10" fmla="*/ 230707 h 444521"/>
                      <a:gd name="connsiteX11" fmla="*/ 5926 w 475876"/>
                      <a:gd name="connsiteY11" fmla="*/ 259250 h 444521"/>
                      <a:gd name="connsiteX12" fmla="*/ 3196 w 475876"/>
                      <a:gd name="connsiteY12" fmla="*/ 295735 h 444521"/>
                      <a:gd name="connsiteX13" fmla="*/ 25286 w 475876"/>
                      <a:gd name="connsiteY13" fmla="*/ 321300 h 444521"/>
                      <a:gd name="connsiteX14" fmla="*/ 18584 w 475876"/>
                      <a:gd name="connsiteY14" fmla="*/ 339418 h 444521"/>
                      <a:gd name="connsiteX15" fmla="*/ 44645 w 475876"/>
                      <a:gd name="connsiteY15" fmla="*/ 369699 h 444521"/>
                      <a:gd name="connsiteX16" fmla="*/ 92299 w 475876"/>
                      <a:gd name="connsiteY16" fmla="*/ 367465 h 444521"/>
                      <a:gd name="connsiteX17" fmla="*/ 88080 w 475876"/>
                      <a:gd name="connsiteY17" fmla="*/ 391292 h 444521"/>
                      <a:gd name="connsiteX18" fmla="*/ 133749 w 475876"/>
                      <a:gd name="connsiteY18" fmla="*/ 409162 h 444521"/>
                      <a:gd name="connsiteX19" fmla="*/ 150130 w 475876"/>
                      <a:gd name="connsiteY19" fmla="*/ 403702 h 444521"/>
                      <a:gd name="connsiteX20" fmla="*/ 137968 w 475876"/>
                      <a:gd name="connsiteY20" fmla="*/ 424551 h 444521"/>
                      <a:gd name="connsiteX21" fmla="*/ 143180 w 475876"/>
                      <a:gd name="connsiteY21" fmla="*/ 439194 h 444521"/>
                      <a:gd name="connsiteX22" fmla="*/ 200514 w 475876"/>
                      <a:gd name="connsiteY22" fmla="*/ 435223 h 444521"/>
                      <a:gd name="connsiteX23" fmla="*/ 271499 w 475876"/>
                      <a:gd name="connsiteY23" fmla="*/ 408666 h 444521"/>
                      <a:gd name="connsiteX24" fmla="*/ 414461 w 475876"/>
                      <a:gd name="connsiteY24" fmla="*/ 355055 h 444521"/>
                      <a:gd name="connsiteX25" fmla="*/ 466335 w 475876"/>
                      <a:gd name="connsiteY25" fmla="*/ 318073 h 444521"/>
                      <a:gd name="connsiteX26" fmla="*/ 475519 w 475876"/>
                      <a:gd name="connsiteY26" fmla="*/ 266944 h 444521"/>
                      <a:gd name="connsiteX27" fmla="*/ 464597 w 475876"/>
                      <a:gd name="connsiteY27" fmla="*/ 211100 h 444521"/>
                      <a:gd name="connsiteX28" fmla="*/ 439033 w 475876"/>
                      <a:gd name="connsiteY28" fmla="*/ 142597 h 4445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0" name="Freeform: Shape 39">
                    <a:extLst>
                      <a:ext uri="{FF2B5EF4-FFF2-40B4-BE49-F238E27FC236}">
                        <a16:creationId xmlns:a16="http://schemas.microsoft.com/office/drawing/2014/main" id="{62A7F362-6556-4FD9-0F5B-62E61BD7AF00}"/>
                      </a:ext>
                    </a:extLst>
                  </p:cNvPr>
                  <p:cNvSpPr/>
                  <p:nvPr/>
                </p:nvSpPr>
                <p:spPr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connsiteX0" fmla="*/ 514949 w 515768"/>
                      <a:gd name="connsiteY0" fmla="*/ 256315 h 574697"/>
                      <a:gd name="connsiteX1" fmla="*/ 467543 w 515768"/>
                      <a:gd name="connsiteY1" fmla="*/ 128740 h 574697"/>
                      <a:gd name="connsiteX2" fmla="*/ 452155 w 515768"/>
                      <a:gd name="connsiteY2" fmla="*/ 126010 h 574697"/>
                      <a:gd name="connsiteX3" fmla="*/ 449425 w 515768"/>
                      <a:gd name="connsiteY3" fmla="*/ 141399 h 574697"/>
                      <a:gd name="connsiteX4" fmla="*/ 489881 w 515768"/>
                      <a:gd name="connsiteY4" fmla="*/ 237948 h 574697"/>
                      <a:gd name="connsiteX5" fmla="*/ 492860 w 515768"/>
                      <a:gd name="connsiteY5" fmla="*/ 289077 h 574697"/>
                      <a:gd name="connsiteX6" fmla="*/ 475486 w 515768"/>
                      <a:gd name="connsiteY6" fmla="*/ 330278 h 574697"/>
                      <a:gd name="connsiteX7" fmla="*/ 452899 w 515768"/>
                      <a:gd name="connsiteY7" fmla="*/ 343432 h 574697"/>
                      <a:gd name="connsiteX8" fmla="*/ 425101 w 515768"/>
                      <a:gd name="connsiteY8" fmla="*/ 355594 h 574697"/>
                      <a:gd name="connsiteX9" fmla="*/ 368512 w 515768"/>
                      <a:gd name="connsiteY9" fmla="*/ 378925 h 574697"/>
                      <a:gd name="connsiteX10" fmla="*/ 254340 w 515768"/>
                      <a:gd name="connsiteY10" fmla="*/ 420126 h 574697"/>
                      <a:gd name="connsiteX11" fmla="*/ 222074 w 515768"/>
                      <a:gd name="connsiteY11" fmla="*/ 430302 h 574697"/>
                      <a:gd name="connsiteX12" fmla="*/ 191546 w 515768"/>
                      <a:gd name="connsiteY12" fmla="*/ 439237 h 574697"/>
                      <a:gd name="connsiteX13" fmla="*/ 173428 w 515768"/>
                      <a:gd name="connsiteY13" fmla="*/ 435762 h 574697"/>
                      <a:gd name="connsiteX14" fmla="*/ 183107 w 515768"/>
                      <a:gd name="connsiteY14" fmla="*/ 419381 h 574697"/>
                      <a:gd name="connsiteX15" fmla="*/ 193035 w 515768"/>
                      <a:gd name="connsiteY15" fmla="*/ 416651 h 574697"/>
                      <a:gd name="connsiteX16" fmla="*/ 256078 w 515768"/>
                      <a:gd name="connsiteY16" fmla="*/ 397540 h 574697"/>
                      <a:gd name="connsiteX17" fmla="*/ 326566 w 515768"/>
                      <a:gd name="connsiteY17" fmla="*/ 372968 h 574697"/>
                      <a:gd name="connsiteX18" fmla="*/ 319120 w 515768"/>
                      <a:gd name="connsiteY18" fmla="*/ 352119 h 574697"/>
                      <a:gd name="connsiteX19" fmla="*/ 211898 w 515768"/>
                      <a:gd name="connsiteY19" fmla="*/ 388108 h 574697"/>
                      <a:gd name="connsiteX20" fmla="*/ 178888 w 515768"/>
                      <a:gd name="connsiteY20" fmla="*/ 397540 h 574697"/>
                      <a:gd name="connsiteX21" fmla="*/ 172683 w 515768"/>
                      <a:gd name="connsiteY21" fmla="*/ 399277 h 574697"/>
                      <a:gd name="connsiteX22" fmla="*/ 158039 w 515768"/>
                      <a:gd name="connsiteY22" fmla="*/ 403248 h 574697"/>
                      <a:gd name="connsiteX23" fmla="*/ 120065 w 515768"/>
                      <a:gd name="connsiteY23" fmla="*/ 400022 h 574697"/>
                      <a:gd name="connsiteX24" fmla="*/ 121802 w 515768"/>
                      <a:gd name="connsiteY24" fmla="*/ 388108 h 574697"/>
                      <a:gd name="connsiteX25" fmla="*/ 135205 w 515768"/>
                      <a:gd name="connsiteY25" fmla="*/ 376195 h 574697"/>
                      <a:gd name="connsiteX26" fmla="*/ 180377 w 515768"/>
                      <a:gd name="connsiteY26" fmla="*/ 359814 h 574697"/>
                      <a:gd name="connsiteX27" fmla="*/ 317631 w 515768"/>
                      <a:gd name="connsiteY27" fmla="*/ 310174 h 574697"/>
                      <a:gd name="connsiteX28" fmla="*/ 310185 w 515768"/>
                      <a:gd name="connsiteY28" fmla="*/ 289325 h 574697"/>
                      <a:gd name="connsiteX29" fmla="*/ 197006 w 515768"/>
                      <a:gd name="connsiteY29" fmla="*/ 330278 h 574697"/>
                      <a:gd name="connsiteX30" fmla="*/ 140914 w 515768"/>
                      <a:gd name="connsiteY30" fmla="*/ 350630 h 574697"/>
                      <a:gd name="connsiteX31" fmla="*/ 128752 w 515768"/>
                      <a:gd name="connsiteY31" fmla="*/ 355098 h 574697"/>
                      <a:gd name="connsiteX32" fmla="*/ 125773 w 515768"/>
                      <a:gd name="connsiteY32" fmla="*/ 356339 h 574697"/>
                      <a:gd name="connsiteX33" fmla="*/ 85069 w 515768"/>
                      <a:gd name="connsiteY33" fmla="*/ 370982 h 574697"/>
                      <a:gd name="connsiteX34" fmla="*/ 44861 w 515768"/>
                      <a:gd name="connsiteY34" fmla="*/ 367756 h 574697"/>
                      <a:gd name="connsiteX35" fmla="*/ 50569 w 515768"/>
                      <a:gd name="connsiteY35" fmla="*/ 336235 h 574697"/>
                      <a:gd name="connsiteX36" fmla="*/ 98968 w 515768"/>
                      <a:gd name="connsiteY36" fmla="*/ 315138 h 574697"/>
                      <a:gd name="connsiteX37" fmla="*/ 153323 w 515768"/>
                      <a:gd name="connsiteY37" fmla="*/ 294537 h 574697"/>
                      <a:gd name="connsiteX38" fmla="*/ 272459 w 515768"/>
                      <a:gd name="connsiteY38" fmla="*/ 234970 h 574697"/>
                      <a:gd name="connsiteX39" fmla="*/ 275189 w 515768"/>
                      <a:gd name="connsiteY39" fmla="*/ 219581 h 574697"/>
                      <a:gd name="connsiteX40" fmla="*/ 259801 w 515768"/>
                      <a:gd name="connsiteY40" fmla="*/ 216851 h 574697"/>
                      <a:gd name="connsiteX41" fmla="*/ 146870 w 515768"/>
                      <a:gd name="connsiteY41" fmla="*/ 273192 h 574697"/>
                      <a:gd name="connsiteX42" fmla="*/ 88544 w 515768"/>
                      <a:gd name="connsiteY42" fmla="*/ 295282 h 574697"/>
                      <a:gd name="connsiteX43" fmla="*/ 34933 w 515768"/>
                      <a:gd name="connsiteY43" fmla="*/ 320846 h 574697"/>
                      <a:gd name="connsiteX44" fmla="*/ 23019 w 515768"/>
                      <a:gd name="connsiteY44" fmla="*/ 305458 h 574697"/>
                      <a:gd name="connsiteX45" fmla="*/ 25005 w 515768"/>
                      <a:gd name="connsiteY45" fmla="*/ 283368 h 574697"/>
                      <a:gd name="connsiteX46" fmla="*/ 75389 w 515768"/>
                      <a:gd name="connsiteY46" fmla="*/ 244649 h 574697"/>
                      <a:gd name="connsiteX47" fmla="*/ 150097 w 515768"/>
                      <a:gd name="connsiteY47" fmla="*/ 208909 h 574697"/>
                      <a:gd name="connsiteX48" fmla="*/ 188319 w 515768"/>
                      <a:gd name="connsiteY48" fmla="*/ 190542 h 574697"/>
                      <a:gd name="connsiteX49" fmla="*/ 218848 w 515768"/>
                      <a:gd name="connsiteY49" fmla="*/ 172920 h 574697"/>
                      <a:gd name="connsiteX50" fmla="*/ 240193 w 515768"/>
                      <a:gd name="connsiteY50" fmla="*/ 108140 h 574697"/>
                      <a:gd name="connsiteX51" fmla="*/ 202219 w 515768"/>
                      <a:gd name="connsiteY51" fmla="*/ 49069 h 574697"/>
                      <a:gd name="connsiteX52" fmla="*/ 208920 w 515768"/>
                      <a:gd name="connsiteY52" fmla="*/ 26731 h 574697"/>
                      <a:gd name="connsiteX53" fmla="*/ 236222 w 515768"/>
                      <a:gd name="connsiteY53" fmla="*/ 23256 h 574697"/>
                      <a:gd name="connsiteX54" fmla="*/ 293060 w 515768"/>
                      <a:gd name="connsiteY54" fmla="*/ 55026 h 574697"/>
                      <a:gd name="connsiteX55" fmla="*/ 423364 w 515768"/>
                      <a:gd name="connsiteY55" fmla="*/ 117572 h 574697"/>
                      <a:gd name="connsiteX56" fmla="*/ 436270 w 515768"/>
                      <a:gd name="connsiteY56" fmla="*/ 108885 h 574697"/>
                      <a:gd name="connsiteX57" fmla="*/ 427583 w 515768"/>
                      <a:gd name="connsiteY57" fmla="*/ 95978 h 574697"/>
                      <a:gd name="connsiteX58" fmla="*/ 308696 w 515768"/>
                      <a:gd name="connsiteY58" fmla="*/ 39141 h 574697"/>
                      <a:gd name="connsiteX59" fmla="*/ 245405 w 515768"/>
                      <a:gd name="connsiteY59" fmla="*/ 3152 h 574697"/>
                      <a:gd name="connsiteX60" fmla="*/ 183107 w 515768"/>
                      <a:gd name="connsiteY60" fmla="*/ 26483 h 574697"/>
                      <a:gd name="connsiteX61" fmla="*/ 201226 w 515768"/>
                      <a:gd name="connsiteY61" fmla="*/ 95234 h 574697"/>
                      <a:gd name="connsiteX62" fmla="*/ 213884 w 515768"/>
                      <a:gd name="connsiteY62" fmla="*/ 109877 h 574697"/>
                      <a:gd name="connsiteX63" fmla="*/ 223812 w 515768"/>
                      <a:gd name="connsiteY63" fmla="*/ 126010 h 574697"/>
                      <a:gd name="connsiteX64" fmla="*/ 210161 w 515768"/>
                      <a:gd name="connsiteY64" fmla="*/ 151327 h 574697"/>
                      <a:gd name="connsiteX65" fmla="*/ 179136 w 515768"/>
                      <a:gd name="connsiteY65" fmla="*/ 170438 h 574697"/>
                      <a:gd name="connsiteX66" fmla="*/ 140665 w 515768"/>
                      <a:gd name="connsiteY66" fmla="*/ 189053 h 574697"/>
                      <a:gd name="connsiteX67" fmla="*/ 61242 w 515768"/>
                      <a:gd name="connsiteY67" fmla="*/ 227027 h 574697"/>
                      <a:gd name="connsiteX68" fmla="*/ 2170 w 515768"/>
                      <a:gd name="connsiteY68" fmla="*/ 281631 h 574697"/>
                      <a:gd name="connsiteX69" fmla="*/ 22026 w 515768"/>
                      <a:gd name="connsiteY69" fmla="*/ 338965 h 574697"/>
                      <a:gd name="connsiteX70" fmla="*/ 20289 w 515768"/>
                      <a:gd name="connsiteY70" fmla="*/ 369245 h 574697"/>
                      <a:gd name="connsiteX71" fmla="*/ 59753 w 515768"/>
                      <a:gd name="connsiteY71" fmla="*/ 396547 h 574697"/>
                      <a:gd name="connsiteX72" fmla="*/ 97479 w 515768"/>
                      <a:gd name="connsiteY72" fmla="*/ 390094 h 574697"/>
                      <a:gd name="connsiteX73" fmla="*/ 96982 w 515768"/>
                      <a:gd name="connsiteY73" fmla="*/ 392576 h 574697"/>
                      <a:gd name="connsiteX74" fmla="*/ 130489 w 515768"/>
                      <a:gd name="connsiteY74" fmla="*/ 429309 h 574697"/>
                      <a:gd name="connsiteX75" fmla="*/ 151834 w 515768"/>
                      <a:gd name="connsiteY75" fmla="*/ 427820 h 574697"/>
                      <a:gd name="connsiteX76" fmla="*/ 156550 w 515768"/>
                      <a:gd name="connsiteY76" fmla="*/ 451151 h 574697"/>
                      <a:gd name="connsiteX77" fmla="*/ 216862 w 515768"/>
                      <a:gd name="connsiteY77" fmla="*/ 455370 h 574697"/>
                      <a:gd name="connsiteX78" fmla="*/ 273204 w 515768"/>
                      <a:gd name="connsiteY78" fmla="*/ 437500 h 574697"/>
                      <a:gd name="connsiteX79" fmla="*/ 337983 w 515768"/>
                      <a:gd name="connsiteY79" fmla="*/ 567556 h 574697"/>
                      <a:gd name="connsiteX80" fmla="*/ 365782 w 515768"/>
                      <a:gd name="connsiteY80" fmla="*/ 551175 h 574697"/>
                      <a:gd name="connsiteX81" fmla="*/ 303484 w 515768"/>
                      <a:gd name="connsiteY81" fmla="*/ 427075 h 574697"/>
                      <a:gd name="connsiteX82" fmla="*/ 345181 w 515768"/>
                      <a:gd name="connsiteY82" fmla="*/ 411935 h 574697"/>
                      <a:gd name="connsiteX83" fmla="*/ 409217 w 515768"/>
                      <a:gd name="connsiteY83" fmla="*/ 386619 h 574697"/>
                      <a:gd name="connsiteX84" fmla="*/ 470769 w 515768"/>
                      <a:gd name="connsiteY84" fmla="*/ 359565 h 574697"/>
                      <a:gd name="connsiteX85" fmla="*/ 496334 w 515768"/>
                      <a:gd name="connsiteY85" fmla="*/ 340950 h 574697"/>
                      <a:gd name="connsiteX86" fmla="*/ 509985 w 515768"/>
                      <a:gd name="connsiteY86" fmla="*/ 315386 h 574697"/>
                      <a:gd name="connsiteX87" fmla="*/ 514949 w 515768"/>
                      <a:gd name="connsiteY87" fmla="*/ 256315 h 5746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E3BFEE8-044D-5E5E-689F-4018AE69CBA6}"/>
                    </a:ext>
                  </a:extLst>
                </p:cNvPr>
                <p:cNvSpPr/>
                <p:nvPr/>
              </p:nvSpPr>
              <p:spPr>
                <a:xfrm>
                  <a:off x="10829178" y="4902574"/>
                  <a:ext cx="880966" cy="532863"/>
                </a:xfrm>
                <a:custGeom>
                  <a:avLst/>
                  <a:gdLst>
                    <a:gd name="connsiteX0" fmla="*/ 856037 w 880966"/>
                    <a:gd name="connsiteY0" fmla="*/ 75930 h 532863"/>
                    <a:gd name="connsiteX1" fmla="*/ 832955 w 880966"/>
                    <a:gd name="connsiteY1" fmla="*/ 297323 h 532863"/>
                    <a:gd name="connsiteX2" fmla="*/ 78679 w 880966"/>
                    <a:gd name="connsiteY2" fmla="*/ 532864 h 532863"/>
                    <a:gd name="connsiteX3" fmla="*/ 0 w 880966"/>
                    <a:gd name="connsiteY3" fmla="*/ 191590 h 532863"/>
                    <a:gd name="connsiteX4" fmla="*/ 665917 w 880966"/>
                    <a:gd name="connsiteY4" fmla="*/ 3704 h 532863"/>
                    <a:gd name="connsiteX5" fmla="*/ 856037 w 880966"/>
                    <a:gd name="connsiteY5" fmla="*/ 75930 h 532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A759C0B-F667-5770-0DBC-450A19633548}"/>
                  </a:ext>
                </a:extLst>
              </p:cNvPr>
              <p:cNvSpPr/>
              <p:nvPr/>
            </p:nvSpPr>
            <p:spPr>
              <a:xfrm>
                <a:off x="10878171" y="3398259"/>
                <a:ext cx="851479" cy="1716065"/>
              </a:xfrm>
              <a:custGeom>
                <a:avLst/>
                <a:gdLst>
                  <a:gd name="connsiteX0" fmla="*/ 851224 w 851479"/>
                  <a:gd name="connsiteY0" fmla="*/ 1695906 h 1716065"/>
                  <a:gd name="connsiteX1" fmla="*/ 643978 w 851479"/>
                  <a:gd name="connsiteY1" fmla="*/ 1146146 h 1716065"/>
                  <a:gd name="connsiteX2" fmla="*/ 570263 w 851479"/>
                  <a:gd name="connsiteY2" fmla="*/ 1015593 h 1716065"/>
                  <a:gd name="connsiteX3" fmla="*/ 500768 w 851479"/>
                  <a:gd name="connsiteY3" fmla="*/ 900181 h 1716065"/>
                  <a:gd name="connsiteX4" fmla="*/ 414891 w 851479"/>
                  <a:gd name="connsiteY4" fmla="*/ 800156 h 1716065"/>
                  <a:gd name="connsiteX5" fmla="*/ 306179 w 851479"/>
                  <a:gd name="connsiteY5" fmla="*/ 738355 h 1716065"/>
                  <a:gd name="connsiteX6" fmla="*/ 52769 w 851479"/>
                  <a:gd name="connsiteY6" fmla="*/ 636097 h 1716065"/>
                  <a:gd name="connsiteX7" fmla="*/ 39614 w 851479"/>
                  <a:gd name="connsiteY7" fmla="*/ 631877 h 1716065"/>
                  <a:gd name="connsiteX8" fmla="*/ 38125 w 851479"/>
                  <a:gd name="connsiteY8" fmla="*/ 613511 h 1716065"/>
                  <a:gd name="connsiteX9" fmla="*/ 45074 w 851479"/>
                  <a:gd name="connsiteY9" fmla="*/ 522174 h 1716065"/>
                  <a:gd name="connsiteX10" fmla="*/ 115066 w 851479"/>
                  <a:gd name="connsiteY10" fmla="*/ 466329 h 1716065"/>
                  <a:gd name="connsiteX11" fmla="*/ 198461 w 851479"/>
                  <a:gd name="connsiteY11" fmla="*/ 431581 h 1716065"/>
                  <a:gd name="connsiteX12" fmla="*/ 463289 w 851479"/>
                  <a:gd name="connsiteY12" fmla="*/ 199515 h 1716065"/>
                  <a:gd name="connsiteX13" fmla="*/ 549910 w 851479"/>
                  <a:gd name="connsiteY13" fmla="*/ 19819 h 1716065"/>
                  <a:gd name="connsiteX14" fmla="*/ 518886 w 851479"/>
                  <a:gd name="connsiteY14" fmla="*/ 11132 h 1716065"/>
                  <a:gd name="connsiteX15" fmla="*/ 325787 w 851479"/>
                  <a:gd name="connsiteY15" fmla="*/ 307233 h 1716065"/>
                  <a:gd name="connsiteX16" fmla="*/ 179102 w 851479"/>
                  <a:gd name="connsiteY16" fmla="*/ 405272 h 1716065"/>
                  <a:gd name="connsiteX17" fmla="*/ 95707 w 851479"/>
                  <a:gd name="connsiteY17" fmla="*/ 439523 h 1716065"/>
                  <a:gd name="connsiteX18" fmla="*/ 11071 w 851479"/>
                  <a:gd name="connsiteY18" fmla="*/ 500580 h 1716065"/>
                  <a:gd name="connsiteX19" fmla="*/ 3873 w 851479"/>
                  <a:gd name="connsiteY19" fmla="*/ 714776 h 1716065"/>
                  <a:gd name="connsiteX20" fmla="*/ 34898 w 851479"/>
                  <a:gd name="connsiteY20" fmla="*/ 723463 h 1716065"/>
                  <a:gd name="connsiteX21" fmla="*/ 41848 w 851479"/>
                  <a:gd name="connsiteY21" fmla="*/ 668859 h 1716065"/>
                  <a:gd name="connsiteX22" fmla="*/ 251824 w 851479"/>
                  <a:gd name="connsiteY22" fmla="*/ 754488 h 1716065"/>
                  <a:gd name="connsiteX23" fmla="*/ 364506 w 851479"/>
                  <a:gd name="connsiteY23" fmla="*/ 802142 h 1716065"/>
                  <a:gd name="connsiteX24" fmla="*/ 455099 w 851479"/>
                  <a:gd name="connsiteY24" fmla="*/ 890501 h 1716065"/>
                  <a:gd name="connsiteX25" fmla="*/ 525587 w 851479"/>
                  <a:gd name="connsiteY25" fmla="*/ 1001694 h 1716065"/>
                  <a:gd name="connsiteX26" fmla="*/ 597068 w 851479"/>
                  <a:gd name="connsiteY26" fmla="*/ 1127034 h 1716065"/>
                  <a:gd name="connsiteX27" fmla="*/ 729110 w 851479"/>
                  <a:gd name="connsiteY27" fmla="*/ 1390373 h 1716065"/>
                  <a:gd name="connsiteX28" fmla="*/ 820447 w 851479"/>
                  <a:gd name="connsiteY28" fmla="*/ 1704345 h 1716065"/>
                  <a:gd name="connsiteX29" fmla="*/ 840303 w 851479"/>
                  <a:gd name="connsiteY29" fmla="*/ 1715514 h 1716065"/>
                  <a:gd name="connsiteX30" fmla="*/ 851224 w 851479"/>
                  <a:gd name="connsiteY30" fmla="*/ 1695906 h 171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AC88F30-8ED6-AD12-CF80-C61F05B7338A}"/>
                  </a:ext>
                </a:extLst>
              </p:cNvPr>
              <p:cNvSpPr/>
              <p:nvPr/>
            </p:nvSpPr>
            <p:spPr>
              <a:xfrm>
                <a:off x="10765205" y="5144631"/>
                <a:ext cx="956658" cy="489336"/>
              </a:xfrm>
              <a:custGeom>
                <a:avLst/>
                <a:gdLst>
                  <a:gd name="connsiteX0" fmla="*/ 926216 w 956658"/>
                  <a:gd name="connsiteY0" fmla="*/ 7613 h 489336"/>
                  <a:gd name="connsiteX1" fmla="*/ 820980 w 956658"/>
                  <a:gd name="connsiteY1" fmla="*/ 90759 h 489336"/>
                  <a:gd name="connsiteX2" fmla="*/ 674791 w 956658"/>
                  <a:gd name="connsiteY2" fmla="*/ 141640 h 489336"/>
                  <a:gd name="connsiteX3" fmla="*/ 332028 w 956658"/>
                  <a:gd name="connsiteY3" fmla="*/ 231984 h 489336"/>
                  <a:gd name="connsiteX4" fmla="*/ 135703 w 956658"/>
                  <a:gd name="connsiteY4" fmla="*/ 269711 h 489336"/>
                  <a:gd name="connsiteX5" fmla="*/ 144390 w 956658"/>
                  <a:gd name="connsiteY5" fmla="*/ 300735 h 489336"/>
                  <a:gd name="connsiteX6" fmla="*/ 366528 w 956658"/>
                  <a:gd name="connsiteY6" fmla="*/ 257301 h 489336"/>
                  <a:gd name="connsiteX7" fmla="*/ 7880 w 956658"/>
                  <a:gd name="connsiteY7" fmla="*/ 459334 h 489336"/>
                  <a:gd name="connsiteX8" fmla="*/ 24262 w 956658"/>
                  <a:gd name="connsiteY8" fmla="*/ 487133 h 489336"/>
                  <a:gd name="connsiteX9" fmla="*/ 450171 w 956658"/>
                  <a:gd name="connsiteY9" fmla="*/ 247124 h 489336"/>
                  <a:gd name="connsiteX10" fmla="*/ 458113 w 956658"/>
                  <a:gd name="connsiteY10" fmla="*/ 235707 h 489336"/>
                  <a:gd name="connsiteX11" fmla="*/ 502789 w 956658"/>
                  <a:gd name="connsiteY11" fmla="*/ 224290 h 489336"/>
                  <a:gd name="connsiteX12" fmla="*/ 676776 w 956658"/>
                  <a:gd name="connsiteY12" fmla="*/ 174898 h 489336"/>
                  <a:gd name="connsiteX13" fmla="*/ 830659 w 956658"/>
                  <a:gd name="connsiteY13" fmla="*/ 121784 h 489336"/>
                  <a:gd name="connsiteX14" fmla="*/ 954263 w 956658"/>
                  <a:gd name="connsiteY14" fmla="*/ 23994 h 489336"/>
                  <a:gd name="connsiteX15" fmla="*/ 926216 w 956658"/>
                  <a:gd name="connsiteY15" fmla="*/ 7613 h 489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03782FF-E2ED-188C-1701-F08E266A890B}"/>
                  </a:ext>
                </a:extLst>
              </p:cNvPr>
              <p:cNvSpPr/>
              <p:nvPr/>
            </p:nvSpPr>
            <p:spPr>
              <a:xfrm>
                <a:off x="10344826" y="4421282"/>
                <a:ext cx="1015905" cy="829572"/>
              </a:xfrm>
              <a:custGeom>
                <a:avLst/>
                <a:gdLst>
                  <a:gd name="connsiteX0" fmla="*/ 995889 w 1015905"/>
                  <a:gd name="connsiteY0" fmla="*/ 528431 h 829572"/>
                  <a:gd name="connsiteX1" fmla="*/ 980750 w 1015905"/>
                  <a:gd name="connsiteY1" fmla="*/ 532154 h 829572"/>
                  <a:gd name="connsiteX2" fmla="*/ 911006 w 1015905"/>
                  <a:gd name="connsiteY2" fmla="*/ 421954 h 829572"/>
                  <a:gd name="connsiteX3" fmla="*/ 884945 w 1015905"/>
                  <a:gd name="connsiteY3" fmla="*/ 428655 h 829572"/>
                  <a:gd name="connsiteX4" fmla="*/ 648411 w 1015905"/>
                  <a:gd name="connsiteY4" fmla="*/ 7958 h 829572"/>
                  <a:gd name="connsiteX5" fmla="*/ 618380 w 1015905"/>
                  <a:gd name="connsiteY5" fmla="*/ 14659 h 829572"/>
                  <a:gd name="connsiteX6" fmla="*/ 165168 w 1015905"/>
                  <a:gd name="connsiteY6" fmla="*/ 251938 h 829572"/>
                  <a:gd name="connsiteX7" fmla="*/ 44296 w 1015905"/>
                  <a:gd name="connsiteY7" fmla="*/ 315229 h 829572"/>
                  <a:gd name="connsiteX8" fmla="*/ 36353 w 1015905"/>
                  <a:gd name="connsiteY8" fmla="*/ 319448 h 829572"/>
                  <a:gd name="connsiteX9" fmla="*/ 35609 w 1015905"/>
                  <a:gd name="connsiteY9" fmla="*/ 319696 h 829572"/>
                  <a:gd name="connsiteX10" fmla="*/ 28659 w 1015905"/>
                  <a:gd name="connsiteY10" fmla="*/ 338311 h 829572"/>
                  <a:gd name="connsiteX11" fmla="*/ 3343 w 1015905"/>
                  <a:gd name="connsiteY11" fmla="*/ 423939 h 829572"/>
                  <a:gd name="connsiteX12" fmla="*/ 2598 w 1015905"/>
                  <a:gd name="connsiteY12" fmla="*/ 430393 h 829572"/>
                  <a:gd name="connsiteX13" fmla="*/ 2102 w 1015905"/>
                  <a:gd name="connsiteY13" fmla="*/ 446525 h 829572"/>
                  <a:gd name="connsiteX14" fmla="*/ 210837 w 1015905"/>
                  <a:gd name="connsiteY14" fmla="*/ 821802 h 829572"/>
                  <a:gd name="connsiteX15" fmla="*/ 238635 w 1015905"/>
                  <a:gd name="connsiteY15" fmla="*/ 805421 h 829572"/>
                  <a:gd name="connsiteX16" fmla="*/ 41069 w 1015905"/>
                  <a:gd name="connsiteY16" fmla="*/ 451241 h 829572"/>
                  <a:gd name="connsiteX17" fmla="*/ 477402 w 1015905"/>
                  <a:gd name="connsiteY17" fmla="*/ 200312 h 829572"/>
                  <a:gd name="connsiteX18" fmla="*/ 597779 w 1015905"/>
                  <a:gd name="connsiteY18" fmla="*/ 131065 h 829572"/>
                  <a:gd name="connsiteX19" fmla="*/ 852927 w 1015905"/>
                  <a:gd name="connsiteY19" fmla="*/ 563924 h 829572"/>
                  <a:gd name="connsiteX20" fmla="*/ 489564 w 1015905"/>
                  <a:gd name="connsiteY20" fmla="*/ 655261 h 829572"/>
                  <a:gd name="connsiteX21" fmla="*/ 464248 w 1015905"/>
                  <a:gd name="connsiteY21" fmla="*/ 671890 h 829572"/>
                  <a:gd name="connsiteX22" fmla="*/ 487330 w 1015905"/>
                  <a:gd name="connsiteY22" fmla="*/ 741138 h 829572"/>
                  <a:gd name="connsiteX23" fmla="*/ 518355 w 1015905"/>
                  <a:gd name="connsiteY23" fmla="*/ 732451 h 829572"/>
                  <a:gd name="connsiteX24" fmla="*/ 502470 w 1015905"/>
                  <a:gd name="connsiteY24" fmla="*/ 685293 h 829572"/>
                  <a:gd name="connsiteX25" fmla="*/ 1003832 w 1015905"/>
                  <a:gd name="connsiteY25" fmla="*/ 559208 h 829572"/>
                  <a:gd name="connsiteX26" fmla="*/ 995889 w 1015905"/>
                  <a:gd name="connsiteY26" fmla="*/ 528431 h 829572"/>
                  <a:gd name="connsiteX27" fmla="*/ 885689 w 1015905"/>
                  <a:gd name="connsiteY27" fmla="*/ 556230 h 829572"/>
                  <a:gd name="connsiteX28" fmla="*/ 618627 w 1015905"/>
                  <a:gd name="connsiteY28" fmla="*/ 103515 h 829572"/>
                  <a:gd name="connsiteX29" fmla="*/ 596786 w 1015905"/>
                  <a:gd name="connsiteY29" fmla="*/ 98303 h 829572"/>
                  <a:gd name="connsiteX30" fmla="*/ 587602 w 1015905"/>
                  <a:gd name="connsiteY30" fmla="*/ 100537 h 829572"/>
                  <a:gd name="connsiteX31" fmla="*/ 141093 w 1015905"/>
                  <a:gd name="connsiteY31" fmla="*/ 357422 h 829572"/>
                  <a:gd name="connsiteX32" fmla="*/ 40076 w 1015905"/>
                  <a:gd name="connsiteY32" fmla="*/ 415501 h 829572"/>
                  <a:gd name="connsiteX33" fmla="*/ 61421 w 1015905"/>
                  <a:gd name="connsiteY33" fmla="*/ 343027 h 829572"/>
                  <a:gd name="connsiteX34" fmla="*/ 510909 w 1015905"/>
                  <a:gd name="connsiteY34" fmla="*/ 107486 h 829572"/>
                  <a:gd name="connsiteX35" fmla="*/ 631782 w 1015905"/>
                  <a:gd name="connsiteY35" fmla="*/ 44195 h 829572"/>
                  <a:gd name="connsiteX36" fmla="*/ 915473 w 1015905"/>
                  <a:gd name="connsiteY36" fmla="*/ 548784 h 829572"/>
                  <a:gd name="connsiteX37" fmla="*/ 885689 w 1015905"/>
                  <a:gd name="connsiteY37" fmla="*/ 556230 h 829572"/>
                  <a:gd name="connsiteX38" fmla="*/ 946002 w 1015905"/>
                  <a:gd name="connsiteY38" fmla="*/ 541089 h 829572"/>
                  <a:gd name="connsiteX39" fmla="*/ 943768 w 1015905"/>
                  <a:gd name="connsiteY39" fmla="*/ 533395 h 829572"/>
                  <a:gd name="connsiteX40" fmla="*/ 909268 w 1015905"/>
                  <a:gd name="connsiteY40" fmla="*/ 472090 h 829572"/>
                  <a:gd name="connsiteX41" fmla="*/ 948980 w 1015905"/>
                  <a:gd name="connsiteY41" fmla="*/ 540345 h 829572"/>
                  <a:gd name="connsiteX42" fmla="*/ 946002 w 1015905"/>
                  <a:gd name="connsiteY42" fmla="*/ 541089 h 829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769956B-4CC6-6CAC-F8B3-E484D55A0E2E}"/>
                  </a:ext>
                </a:extLst>
              </p:cNvPr>
              <p:cNvSpPr/>
              <p:nvPr/>
            </p:nvSpPr>
            <p:spPr>
              <a:xfrm>
                <a:off x="10796261" y="2077553"/>
                <a:ext cx="688416" cy="917897"/>
              </a:xfrm>
              <a:custGeom>
                <a:avLst/>
                <a:gdLst>
                  <a:gd name="connsiteX0" fmla="*/ 688162 w 688416"/>
                  <a:gd name="connsiteY0" fmla="*/ 897738 h 917897"/>
                  <a:gd name="connsiteX1" fmla="*/ 564807 w 688416"/>
                  <a:gd name="connsiteY1" fmla="*/ 395880 h 917897"/>
                  <a:gd name="connsiteX2" fmla="*/ 263990 w 688416"/>
                  <a:gd name="connsiteY2" fmla="*/ 55351 h 917897"/>
                  <a:gd name="connsiteX3" fmla="*/ 15544 w 688416"/>
                  <a:gd name="connsiteY3" fmla="*/ 996 h 917897"/>
                  <a:gd name="connsiteX4" fmla="*/ 15544 w 688416"/>
                  <a:gd name="connsiteY4" fmla="*/ 33262 h 917897"/>
                  <a:gd name="connsiteX5" fmla="*/ 406705 w 688416"/>
                  <a:gd name="connsiteY5" fmla="*/ 206505 h 917897"/>
                  <a:gd name="connsiteX6" fmla="*/ 605016 w 688416"/>
                  <a:gd name="connsiteY6" fmla="*/ 620252 h 917897"/>
                  <a:gd name="connsiteX7" fmla="*/ 656889 w 688416"/>
                  <a:gd name="connsiteY7" fmla="*/ 906177 h 917897"/>
                  <a:gd name="connsiteX8" fmla="*/ 676745 w 688416"/>
                  <a:gd name="connsiteY8" fmla="*/ 917346 h 917897"/>
                  <a:gd name="connsiteX9" fmla="*/ 688162 w 688416"/>
                  <a:gd name="connsiteY9" fmla="*/ 897738 h 91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C5B3B5C-8537-CBDC-10A5-23370B4BF795}"/>
                  </a:ext>
                </a:extLst>
              </p:cNvPr>
              <p:cNvSpPr/>
              <p:nvPr/>
            </p:nvSpPr>
            <p:spPr>
              <a:xfrm>
                <a:off x="11466977" y="2978886"/>
                <a:ext cx="200404" cy="450204"/>
              </a:xfrm>
              <a:custGeom>
                <a:avLst/>
                <a:gdLst>
                  <a:gd name="connsiteX0" fmla="*/ 156189 w 200404"/>
                  <a:gd name="connsiteY0" fmla="*/ 35373 h 450204"/>
                  <a:gd name="connsiteX1" fmla="*/ 42762 w 200404"/>
                  <a:gd name="connsiteY1" fmla="*/ 5837 h 450204"/>
                  <a:gd name="connsiteX2" fmla="*/ 51449 w 200404"/>
                  <a:gd name="connsiteY2" fmla="*/ 36862 h 450204"/>
                  <a:gd name="connsiteX3" fmla="*/ 131120 w 200404"/>
                  <a:gd name="connsiteY3" fmla="*/ 55725 h 450204"/>
                  <a:gd name="connsiteX4" fmla="*/ 167358 w 200404"/>
                  <a:gd name="connsiteY4" fmla="*/ 147807 h 450204"/>
                  <a:gd name="connsiteX5" fmla="*/ 152217 w 200404"/>
                  <a:gd name="connsiteY5" fmla="*/ 258752 h 450204"/>
                  <a:gd name="connsiteX6" fmla="*/ 103571 w 200404"/>
                  <a:gd name="connsiteY6" fmla="*/ 357783 h 450204"/>
                  <a:gd name="connsiteX7" fmla="*/ 11489 w 200404"/>
                  <a:gd name="connsiteY7" fmla="*/ 418592 h 450204"/>
                  <a:gd name="connsiteX8" fmla="*/ 20176 w 200404"/>
                  <a:gd name="connsiteY8" fmla="*/ 449617 h 450204"/>
                  <a:gd name="connsiteX9" fmla="*/ 181257 w 200404"/>
                  <a:gd name="connsiteY9" fmla="*/ 275878 h 450204"/>
                  <a:gd name="connsiteX10" fmla="*/ 156189 w 200404"/>
                  <a:gd name="connsiteY10" fmla="*/ 35373 h 45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6F3364-6E13-45EB-E0A4-17DC3CA41155}"/>
                </a:ext>
              </a:extLst>
            </p:cNvPr>
            <p:cNvSpPr/>
            <p:nvPr/>
          </p:nvSpPr>
          <p:spPr>
            <a:xfrm>
              <a:off x="9579252" y="5779887"/>
              <a:ext cx="2264314" cy="45719"/>
            </a:xfrm>
            <a:custGeom>
              <a:avLst/>
              <a:gdLst>
                <a:gd name="connsiteX0" fmla="*/ 2951828 w 2967464"/>
                <a:gd name="connsiteY0" fmla="*/ 0 h 32265"/>
                <a:gd name="connsiteX1" fmla="*/ 15637 w 2967464"/>
                <a:gd name="connsiteY1" fmla="*/ 0 h 32265"/>
                <a:gd name="connsiteX2" fmla="*/ 15637 w 2967464"/>
                <a:gd name="connsiteY2" fmla="*/ 32266 h 32265"/>
                <a:gd name="connsiteX3" fmla="*/ 2951828 w 2967464"/>
                <a:gd name="connsiteY3" fmla="*/ 32266 h 32265"/>
                <a:gd name="connsiteX4" fmla="*/ 2951828 w 2967464"/>
                <a:gd name="connsiteY4" fmla="*/ 0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F735988D-8DCE-4DF2-F353-6ECF01ED7AF6}"/>
              </a:ext>
            </a:extLst>
          </p:cNvPr>
          <p:cNvSpPr txBox="1"/>
          <p:nvPr/>
        </p:nvSpPr>
        <p:spPr>
          <a:xfrm>
            <a:off x="1494064" y="2078460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TẤM GƯƠNG NGHỀ NGHIỆP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2691E6F-8856-DBBF-129A-824E508DDF9B}"/>
              </a:ext>
            </a:extLst>
          </p:cNvPr>
          <p:cNvSpPr txBox="1"/>
          <p:nvPr/>
        </p:nvSpPr>
        <p:spPr>
          <a:xfrm>
            <a:off x="2979214" y="1113933"/>
            <a:ext cx="4242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33:</a:t>
            </a:r>
          </a:p>
        </p:txBody>
      </p:sp>
    </p:spTree>
    <p:extLst>
      <p:ext uri="{BB962C8B-B14F-4D97-AF65-F5344CB8AC3E}">
        <p14:creationId xmlns:p14="http://schemas.microsoft.com/office/powerpoint/2010/main" val="3087183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B232D"/>
      </a:accent1>
      <a:accent2>
        <a:srgbClr val="F6F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198</Words>
  <Application>Microsoft Office PowerPoint</Application>
  <PresentationFormat>Widescreen</PresentationFormat>
  <Paragraphs>22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DengXian</vt:lpstr>
      <vt:lpstr>思源宋体 CN Heavy</vt:lpstr>
      <vt:lpstr>Arial</vt:lpstr>
      <vt:lpstr>Calibri</vt:lpstr>
      <vt:lpstr>Cambria</vt:lpstr>
      <vt:lpstr>LNTH-Hoa Nho LNTH</vt:lpstr>
      <vt:lpstr>SVN-Amperzand</vt:lpstr>
      <vt:lpstr>SVN-Kitten</vt:lpstr>
      <vt:lpstr>Wingdings</vt:lpstr>
      <vt:lpstr>Office 主题​​</vt:lpstr>
      <vt:lpstr>1_office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7</cp:revision>
  <dcterms:created xsi:type="dcterms:W3CDTF">2023-02-09T12:11:48Z</dcterms:created>
  <dcterms:modified xsi:type="dcterms:W3CDTF">2023-02-09T12:28:53Z</dcterms:modified>
</cp:coreProperties>
</file>