
<file path=[Content_Types].xml><?xml version="1.0" encoding="utf-8"?>
<Types xmlns="http://schemas.openxmlformats.org/package/2006/content-types">
  <Default Extension="bin" ContentType="image/unknown"/>
  <Default Extension="fntdata" ContentType="application/x-fontdata"/>
  <Default Extension="GIF" ContentType="image/gif"/>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tiff" ContentType="image/tiff"/>
  <Default Extension="tmp" ContentType="image/png"/>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theme/theme3.xml" ContentType="application/vnd.openxmlformats-officedocument.theme+xml"/>
  <Override PartName="/ppt/slideLayouts/slideLayout6.xml" ContentType="application/vnd.openxmlformats-officedocument.presentationml.slideLayout+xml"/>
  <Override PartName="/ppt/theme/theme4.xml" ContentType="application/vnd.openxmlformats-officedocument.theme+xml"/>
  <Override PartName="/ppt/slideLayouts/slideLayout7.xml" ContentType="application/vnd.openxmlformats-officedocument.presentationml.slideLayout+xml"/>
  <Override PartName="/ppt/theme/theme5.xml" ContentType="application/vnd.openxmlformats-officedocument.theme+xml"/>
  <Override PartName="/ppt/slideLayouts/slideLayout8.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tags/tag2.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56" r:id="rId2"/>
    <p:sldMasterId id="2147483664" r:id="rId3"/>
    <p:sldMasterId id="2147483672" r:id="rId4"/>
    <p:sldMasterId id="2147483679" r:id="rId5"/>
    <p:sldMasterId id="2147483682" r:id="rId6"/>
  </p:sldMasterIdLst>
  <p:notesMasterIdLst>
    <p:notesMasterId r:id="rId44"/>
  </p:notesMasterIdLst>
  <p:sldIdLst>
    <p:sldId id="256" r:id="rId7"/>
    <p:sldId id="262" r:id="rId8"/>
    <p:sldId id="263" r:id="rId9"/>
    <p:sldId id="264" r:id="rId10"/>
    <p:sldId id="257" r:id="rId11"/>
    <p:sldId id="258" r:id="rId12"/>
    <p:sldId id="265" r:id="rId13"/>
    <p:sldId id="259" r:id="rId14"/>
    <p:sldId id="266" r:id="rId15"/>
    <p:sldId id="260" r:id="rId16"/>
    <p:sldId id="267" r:id="rId17"/>
    <p:sldId id="268" r:id="rId18"/>
    <p:sldId id="269" r:id="rId19"/>
    <p:sldId id="270" r:id="rId20"/>
    <p:sldId id="272" r:id="rId21"/>
    <p:sldId id="273" r:id="rId22"/>
    <p:sldId id="274" r:id="rId23"/>
    <p:sldId id="275" r:id="rId24"/>
    <p:sldId id="277" r:id="rId25"/>
    <p:sldId id="276" r:id="rId26"/>
    <p:sldId id="279" r:id="rId27"/>
    <p:sldId id="280" r:id="rId28"/>
    <p:sldId id="281" r:id="rId29"/>
    <p:sldId id="282" r:id="rId30"/>
    <p:sldId id="289" r:id="rId31"/>
    <p:sldId id="290" r:id="rId32"/>
    <p:sldId id="283" r:id="rId33"/>
    <p:sldId id="284" r:id="rId34"/>
    <p:sldId id="285" r:id="rId35"/>
    <p:sldId id="286" r:id="rId36"/>
    <p:sldId id="287" r:id="rId37"/>
    <p:sldId id="288" r:id="rId38"/>
    <p:sldId id="291" r:id="rId39"/>
    <p:sldId id="292" r:id="rId40"/>
    <p:sldId id="294" r:id="rId41"/>
    <p:sldId id="295" r:id="rId42"/>
    <p:sldId id="296" r:id="rId43"/>
  </p:sldIdLst>
  <p:sldSz cx="12192000" cy="6858000"/>
  <p:notesSz cx="6858000" cy="9144000"/>
  <p:embeddedFontLst>
    <p:embeddedFont>
      <p:font typeface="等线" panose="02010600030101010101" pitchFamily="2" charset="-122"/>
      <p:regular r:id="rId45"/>
    </p:embeddedFont>
    <p:embeddedFont>
      <p:font typeface="#9Slide03 AmpleSoft Bold" panose="02000000000000000000" pitchFamily="2" charset="0"/>
      <p:regular r:id="rId46"/>
    </p:embeddedFont>
    <p:embeddedFont>
      <p:font typeface="#9Slide06 SVNFresh Script" pitchFamily="2" charset="0"/>
      <p:regular r:id="rId47"/>
    </p:embeddedFont>
    <p:embeddedFont>
      <p:font typeface="#9Slide07 HoneyCream" pitchFamily="2" charset="0"/>
      <p:regular r:id="rId48"/>
    </p:embeddedFont>
    <p:embeddedFont>
      <p:font typeface="#9Slide07 SFU Rhythm" panose="00000400000000000000" pitchFamily="2" charset="0"/>
      <p:regular r:id="rId49"/>
    </p:embeddedFont>
    <p:embeddedFont>
      <p:font typeface="Calibri" panose="020F0502020204030204" pitchFamily="34" charset="0"/>
      <p:regular r:id="rId50"/>
      <p:bold r:id="rId51"/>
      <p:italic r:id="rId52"/>
      <p:boldItalic r:id="rId53"/>
    </p:embeddedFont>
    <p:embeddedFont>
      <p:font typeface="Calibri Light" panose="020F0302020204030204" pitchFamily="34" charset="0"/>
      <p:regular r:id="rId54"/>
      <p:italic r:id="rId55"/>
    </p:embeddedFont>
    <p:embeddedFont>
      <p:font typeface="UTM Alberta Heavy" panose="02040603050506020204" pitchFamily="18" charset="0"/>
      <p:regular r:id="rId56"/>
    </p:embeddedFont>
    <p:embeddedFont>
      <p:font typeface="UTM Alexander" panose="02040603050506020204" pitchFamily="18" charset="0"/>
      <p:regular r:id="rId57"/>
    </p:embeddedFont>
    <p:embeddedFont>
      <p:font typeface="UTM Androgyne" panose="02040603050506020204" pitchFamily="18" charset="0"/>
      <p:regular r:id="rId58"/>
    </p:embeddedFont>
    <p:embeddedFont>
      <p:font typeface="UTM Aptima" panose="02040603050506020204" pitchFamily="18" charset="0"/>
      <p:regular r:id="rId59"/>
      <p:bold r:id="rId60"/>
      <p:italic r:id="rId61"/>
      <p:boldItalic r:id="rId62"/>
    </p:embeddedFont>
    <p:embeddedFont>
      <p:font typeface="UTM Azuki" panose="02040603050506020204" pitchFamily="18" charset="0"/>
      <p:regular r:id="rId63"/>
    </p:embeddedFont>
    <p:embeddedFont>
      <p:font typeface="UTM Edwardian" panose="02040603050506020204" pitchFamily="18" charset="0"/>
      <p:regular r:id="rId64"/>
      <p:bold r:id="rId65"/>
    </p:embeddedFont>
    <p:embeddedFont>
      <p:font typeface="UTM Facebook K&amp;T" panose="02040603050506020204" pitchFamily="18" charset="0"/>
      <p:regular r:id="rId66"/>
      <p:bold r:id="rId67"/>
      <p:italic r:id="rId68"/>
      <p:boldItalic r:id="rId69"/>
    </p:embeddedFont>
    <p:embeddedFont>
      <p:font typeface="UTM Soraya" panose="02040603050506020204" pitchFamily="18" charset="0"/>
      <p:regular r:id="rId70"/>
    </p:embeddedFont>
    <p:embeddedFont>
      <p:font typeface="UTM ViceroyJF" panose="02040603050506020204" pitchFamily="18" charset="0"/>
      <p:regular r:id="rId71"/>
    </p:embeddedFont>
    <p:embeddedFont>
      <p:font typeface="UVF Mussica Swash" panose="020B0604020202020204" charset="0"/>
      <p:regular r:id="rId7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182" autoAdjust="0"/>
  </p:normalViewPr>
  <p:slideViewPr>
    <p:cSldViewPr snapToGrid="0">
      <p:cViewPr varScale="1">
        <p:scale>
          <a:sx n="62" d="100"/>
          <a:sy n="62" d="100"/>
        </p:scale>
        <p:origin x="828" y="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font" Target="fonts/font3.fntdata"/><Relationship Id="rId63" Type="http://schemas.openxmlformats.org/officeDocument/2006/relationships/font" Target="fonts/font19.fntdata"/><Relationship Id="rId68" Type="http://schemas.openxmlformats.org/officeDocument/2006/relationships/font" Target="fonts/font24.fntdata"/><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font" Target="fonts/font1.fntdata"/><Relationship Id="rId53" Type="http://schemas.openxmlformats.org/officeDocument/2006/relationships/font" Target="fonts/font9.fntdata"/><Relationship Id="rId58" Type="http://schemas.openxmlformats.org/officeDocument/2006/relationships/font" Target="fonts/font14.fntdata"/><Relationship Id="rId66" Type="http://schemas.openxmlformats.org/officeDocument/2006/relationships/font" Target="fonts/font22.fntdata"/><Relationship Id="rId74" Type="http://schemas.openxmlformats.org/officeDocument/2006/relationships/viewProps" Target="viewProps.xml"/><Relationship Id="rId5" Type="http://schemas.openxmlformats.org/officeDocument/2006/relationships/slideMaster" Target="slideMasters/slideMaster5.xml"/><Relationship Id="rId61" Type="http://schemas.openxmlformats.org/officeDocument/2006/relationships/font" Target="fonts/font17.fntdata"/><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font" Target="fonts/font4.fntdata"/><Relationship Id="rId56" Type="http://schemas.openxmlformats.org/officeDocument/2006/relationships/font" Target="fonts/font12.fntdata"/><Relationship Id="rId64" Type="http://schemas.openxmlformats.org/officeDocument/2006/relationships/font" Target="fonts/font20.fntdata"/><Relationship Id="rId69" Type="http://schemas.openxmlformats.org/officeDocument/2006/relationships/font" Target="fonts/font25.fntdata"/><Relationship Id="rId8" Type="http://schemas.openxmlformats.org/officeDocument/2006/relationships/slide" Target="slides/slide2.xml"/><Relationship Id="rId51" Type="http://schemas.openxmlformats.org/officeDocument/2006/relationships/font" Target="fonts/font7.fntdata"/><Relationship Id="rId72" Type="http://schemas.openxmlformats.org/officeDocument/2006/relationships/font" Target="fonts/font28.fntdata"/><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font" Target="fonts/font2.fntdata"/><Relationship Id="rId59" Type="http://schemas.openxmlformats.org/officeDocument/2006/relationships/font" Target="fonts/font15.fntdata"/><Relationship Id="rId67" Type="http://schemas.openxmlformats.org/officeDocument/2006/relationships/font" Target="fonts/font23.fntdata"/><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font" Target="fonts/font10.fntdata"/><Relationship Id="rId62" Type="http://schemas.openxmlformats.org/officeDocument/2006/relationships/font" Target="fonts/font18.fntdata"/><Relationship Id="rId70" Type="http://schemas.openxmlformats.org/officeDocument/2006/relationships/font" Target="fonts/font26.fntdata"/><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font" Target="fonts/font5.fntdata"/><Relationship Id="rId57" Type="http://schemas.openxmlformats.org/officeDocument/2006/relationships/font" Target="fonts/font13.fntdata"/><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notesMaster" Target="notesMasters/notesMaster1.xml"/><Relationship Id="rId52" Type="http://schemas.openxmlformats.org/officeDocument/2006/relationships/font" Target="fonts/font8.fntdata"/><Relationship Id="rId60" Type="http://schemas.openxmlformats.org/officeDocument/2006/relationships/font" Target="fonts/font16.fntdata"/><Relationship Id="rId65" Type="http://schemas.openxmlformats.org/officeDocument/2006/relationships/font" Target="fonts/font21.fntdata"/><Relationship Id="rId73"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font" Target="fonts/font6.fntdata"/><Relationship Id="rId55" Type="http://schemas.openxmlformats.org/officeDocument/2006/relationships/font" Target="fonts/font11.fntdata"/><Relationship Id="rId76" Type="http://schemas.openxmlformats.org/officeDocument/2006/relationships/tableStyles" Target="tableStyles.xml"/><Relationship Id="rId7" Type="http://schemas.openxmlformats.org/officeDocument/2006/relationships/slide" Target="slides/slide1.xml"/><Relationship Id="rId71" Type="http://schemas.openxmlformats.org/officeDocument/2006/relationships/font" Target="fonts/font2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A5985D3-ED49-46B4-834D-59B5C0D9A53B}" type="datetimeFigureOut">
              <a:rPr lang="en-US" smtClean="0"/>
              <a:t>7/25/2023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DC9F04-917C-474F-8467-79045C20C2BA}" type="slidenum">
              <a:rPr lang="en-US" smtClean="0"/>
              <a:t>‹#›</a:t>
            </a:fld>
            <a:endParaRPr lang="en-US"/>
          </a:p>
        </p:txBody>
      </p:sp>
    </p:spTree>
    <p:extLst>
      <p:ext uri="{BB962C8B-B14F-4D97-AF65-F5344CB8AC3E}">
        <p14:creationId xmlns:p14="http://schemas.microsoft.com/office/powerpoint/2010/main" val="15771609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Bấm vào câu trả lời sẽ hiện ra đáp án đúng hoặc sai</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9D43809-2B8D-4F89-AA90-42471D75D2C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29991700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Bấm vào câu trả lời sẽ hiện ra đáp án đúng hoặc sai</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9D43809-2B8D-4F89-AA90-42471D75D2C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22074234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Bấm vào câu trả lời sẽ hiện ra đáp án đúng hoặc sai</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9D43809-2B8D-4F89-AA90-42471D75D2C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12499964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BC2298-632B-4151-A8FA-5A2C42365B1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15588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BC2298-632B-4151-A8FA-5A2C42365B1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781440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Quy</a:t>
            </a:r>
            <a:r>
              <a:rPr lang="en-US" dirty="0"/>
              <a:t> </a:t>
            </a:r>
            <a:r>
              <a:rPr lang="en-US" dirty="0" err="1"/>
              <a:t>trình</a:t>
            </a:r>
            <a:r>
              <a:rPr lang="en-US" baseline="0" dirty="0"/>
              <a:t> </a:t>
            </a:r>
            <a:r>
              <a:rPr lang="en-US" baseline="0" dirty="0" err="1"/>
              <a:t>sản</a:t>
            </a:r>
            <a:r>
              <a:rPr lang="en-US" baseline="0" dirty="0"/>
              <a:t> </a:t>
            </a:r>
            <a:r>
              <a:rPr lang="en-US" baseline="0" dirty="0" err="1"/>
              <a:t>xuất</a:t>
            </a:r>
            <a:r>
              <a:rPr lang="en-US" baseline="0" dirty="0"/>
              <a:t> </a:t>
            </a:r>
            <a:r>
              <a:rPr lang="en-US" baseline="0" dirty="0" err="1"/>
              <a:t>đường</a:t>
            </a:r>
            <a:r>
              <a:rPr lang="en-US" baseline="0" dirty="0"/>
              <a:t> </a:t>
            </a:r>
            <a:r>
              <a:rPr lang="en-US" baseline="0" dirty="0" err="1"/>
              <a:t>mía</a:t>
            </a:r>
            <a:endParaRPr lang="en-US" dirty="0"/>
          </a:p>
        </p:txBody>
      </p:sp>
      <p:sp>
        <p:nvSpPr>
          <p:cNvPr id="4" name="Slide Number Placeholder 3"/>
          <p:cNvSpPr>
            <a:spLocks noGrp="1"/>
          </p:cNvSpPr>
          <p:nvPr>
            <p:ph type="sldNum" sz="quarter" idx="10"/>
          </p:nvPr>
        </p:nvSpPr>
        <p:spPr/>
        <p:txBody>
          <a:bodyPr/>
          <a:lstStyle/>
          <a:p>
            <a:fld id="{F4DC9F04-917C-474F-8467-79045C20C2BA}" type="slidenum">
              <a:rPr lang="en-US" smtClean="0"/>
              <a:t>23</a:t>
            </a:fld>
            <a:endParaRPr lang="en-US"/>
          </a:p>
        </p:txBody>
      </p:sp>
    </p:spTree>
    <p:extLst>
      <p:ext uri="{BB962C8B-B14F-4D97-AF65-F5344CB8AC3E}">
        <p14:creationId xmlns:p14="http://schemas.microsoft.com/office/powerpoint/2010/main" val="24481664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b="1" i="0" kern="1200" dirty="0">
                <a:solidFill>
                  <a:schemeClr val="tx1"/>
                </a:solidFill>
                <a:effectLst/>
                <a:latin typeface="+mn-lt"/>
                <a:ea typeface="+mn-ea"/>
                <a:cs typeface="+mn-cs"/>
              </a:rPr>
              <a:t>Lễ hội Tháp Bà Pônagar ở tỉnh Khánh Hòa còn gọi là Lễ hội Thiên Y A Na Thánh Mẫu hay Lễ vía Bà là di sản văn hoá phi vật thể, thuộc loại hình Lễ hội truyền thống, đã được Bộ trưởng Bộ Văn hoá, Thể thao và Du lịch đưa vào Danh mục di sản văn hoá phi vật thể quốc gia (năm 2012).</a:t>
            </a:r>
            <a:endParaRPr lang="en-US" sz="1200" b="1" i="0" kern="1200" dirty="0">
              <a:solidFill>
                <a:schemeClr val="tx1"/>
              </a:solidFill>
              <a:effectLst/>
              <a:latin typeface="+mn-lt"/>
              <a:ea typeface="+mn-ea"/>
              <a:cs typeface="+mn-cs"/>
            </a:endParaRPr>
          </a:p>
          <a:p>
            <a:r>
              <a:rPr lang="vi-VN" sz="1200" b="0" i="0" kern="1200" dirty="0">
                <a:solidFill>
                  <a:schemeClr val="tx1"/>
                </a:solidFill>
                <a:effectLst/>
                <a:latin typeface="+mn-lt"/>
                <a:ea typeface="+mn-ea"/>
                <a:cs typeface="+mn-cs"/>
              </a:rPr>
              <a:t>Lễ hội Tháp Bà diễn ra hàng năm tại di tích lịch sử - văn hóa quốc gia Tháp Bà Pônagar, trên đồi Cù Lao, thuộc phường Vĩnh Phước, thành phố Nha Trang, tỉnh Khánh Hòa. Ngoài người Chăm ở Ninh Thuận, Bình Thuận tham gia lễ hội, còn có sự tham gia của người Kinh (Việt) và một số dân tộc thiểu số khác ở các tỉnh thuộc khu vực miền Trung và Tây Nguyên: Đà Nẵng, Quảng Nam, Phú Yên, Đắc Lắc, Gia Lai, Lâm Đồng, Thừa Thiên - Huế ...</a:t>
            </a:r>
            <a:endParaRPr lang="en-US" sz="1200" b="0" i="0" kern="1200" dirty="0">
              <a:solidFill>
                <a:schemeClr val="tx1"/>
              </a:solidFill>
              <a:effectLst/>
              <a:latin typeface="+mn-lt"/>
              <a:ea typeface="+mn-ea"/>
              <a:cs typeface="+mn-cs"/>
            </a:endParaRPr>
          </a:p>
          <a:p>
            <a:r>
              <a:rPr lang="en-US" sz="1200" b="0" i="0" kern="1200" dirty="0" err="1">
                <a:solidFill>
                  <a:schemeClr val="tx1"/>
                </a:solidFill>
                <a:effectLst/>
                <a:latin typeface="+mn-lt"/>
                <a:ea typeface="+mn-ea"/>
                <a:cs typeface="+mn-cs"/>
              </a:rPr>
              <a:t>Lễ</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hội</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diễn</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ra</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từ</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ngày</a:t>
            </a:r>
            <a:r>
              <a:rPr lang="en-US" sz="1200" b="0" i="0" kern="1200" dirty="0">
                <a:solidFill>
                  <a:schemeClr val="tx1"/>
                </a:solidFill>
                <a:effectLst/>
                <a:latin typeface="+mn-lt"/>
                <a:ea typeface="+mn-ea"/>
                <a:cs typeface="+mn-cs"/>
              </a:rPr>
              <a:t> 20 </a:t>
            </a:r>
            <a:r>
              <a:rPr lang="en-US" sz="1200" b="0" i="0" kern="1200" dirty="0" err="1">
                <a:solidFill>
                  <a:schemeClr val="tx1"/>
                </a:solidFill>
                <a:effectLst/>
                <a:latin typeface="+mn-lt"/>
                <a:ea typeface="+mn-ea"/>
                <a:cs typeface="+mn-cs"/>
              </a:rPr>
              <a:t>đến</a:t>
            </a:r>
            <a:r>
              <a:rPr lang="en-US" sz="1200" b="0" i="0" kern="1200" dirty="0">
                <a:solidFill>
                  <a:schemeClr val="tx1"/>
                </a:solidFill>
                <a:effectLst/>
                <a:latin typeface="+mn-lt"/>
                <a:ea typeface="+mn-ea"/>
                <a:cs typeface="+mn-cs"/>
              </a:rPr>
              <a:t> 23 </a:t>
            </a:r>
            <a:r>
              <a:rPr lang="en-US" sz="1200" b="0" i="0" kern="1200" dirty="0" err="1">
                <a:solidFill>
                  <a:schemeClr val="tx1"/>
                </a:solidFill>
                <a:effectLst/>
                <a:latin typeface="+mn-lt"/>
                <a:ea typeface="+mn-ea"/>
                <a:cs typeface="+mn-cs"/>
              </a:rPr>
              <a:t>tháng</a:t>
            </a:r>
            <a:r>
              <a:rPr lang="en-US" sz="1200" b="0" i="0" kern="1200" dirty="0">
                <a:solidFill>
                  <a:schemeClr val="tx1"/>
                </a:solidFill>
                <a:effectLst/>
                <a:latin typeface="+mn-lt"/>
                <a:ea typeface="+mn-ea"/>
                <a:cs typeface="+mn-cs"/>
              </a:rPr>
              <a:t> 3 </a:t>
            </a:r>
            <a:r>
              <a:rPr lang="en-US" sz="1200" b="0" i="0" kern="1200" dirty="0" err="1">
                <a:solidFill>
                  <a:schemeClr val="tx1"/>
                </a:solidFill>
                <a:effectLst/>
                <a:latin typeface="+mn-lt"/>
                <a:ea typeface="+mn-ea"/>
                <a:cs typeface="+mn-cs"/>
              </a:rPr>
              <a:t>Âm</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lịch</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hàng</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năm</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gồm</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những</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nghi</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thức</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chính</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sau</a:t>
            </a:r>
            <a:r>
              <a:rPr lang="en-US" sz="1200" b="0" i="0" kern="1200" dirty="0">
                <a:solidFill>
                  <a:schemeClr val="tx1"/>
                </a:solidFill>
                <a:effectLst/>
                <a:latin typeface="+mn-lt"/>
                <a:ea typeface="+mn-ea"/>
                <a:cs typeface="+mn-cs"/>
              </a:rPr>
              <a:t>:</a:t>
            </a:r>
            <a:endParaRPr lang="en-US" dirty="0"/>
          </a:p>
          <a:p>
            <a:endParaRPr lang="en-US" dirty="0"/>
          </a:p>
        </p:txBody>
      </p:sp>
      <p:sp>
        <p:nvSpPr>
          <p:cNvPr id="4" name="Slide Number Placeholder 3"/>
          <p:cNvSpPr>
            <a:spLocks noGrp="1"/>
          </p:cNvSpPr>
          <p:nvPr>
            <p:ph type="sldNum" sz="quarter" idx="10"/>
          </p:nvPr>
        </p:nvSpPr>
        <p:spPr/>
        <p:txBody>
          <a:bodyPr/>
          <a:lstStyle/>
          <a:p>
            <a:fld id="{F4DC9F04-917C-474F-8467-79045C20C2BA}" type="slidenum">
              <a:rPr lang="en-US" smtClean="0"/>
              <a:t>32</a:t>
            </a:fld>
            <a:endParaRPr lang="en-US"/>
          </a:p>
        </p:txBody>
      </p:sp>
    </p:spTree>
    <p:extLst>
      <p:ext uri="{BB962C8B-B14F-4D97-AF65-F5344CB8AC3E}">
        <p14:creationId xmlns:p14="http://schemas.microsoft.com/office/powerpoint/2010/main" val="31825930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b="1" i="0" kern="1200" dirty="0">
                <a:solidFill>
                  <a:schemeClr val="tx1"/>
                </a:solidFill>
                <a:effectLst/>
                <a:latin typeface="+mn-lt"/>
                <a:ea typeface="+mn-ea"/>
                <a:cs typeface="+mn-cs"/>
              </a:rPr>
              <a:t>Katê là lễ hội hàng năm của đồng bào Chăm vào tháng 7 theo lịch Chăm (khoảng tháng 10 dương lịch) để tưởng nhớ các vị thần mà cũng là những anh hùng dân tộc như Pô Klong Garai, Pô Rôme,...được tổ chức trên một không gian rộng lớn (đền tháp, làng, gia đình), trong khoảng thời gian chừng một tháng.</a:t>
            </a:r>
            <a:r>
              <a:rPr lang="en-US" sz="1200" b="1" i="0" kern="1200" dirty="0">
                <a:solidFill>
                  <a:schemeClr val="tx1"/>
                </a:solidFill>
                <a:effectLst/>
                <a:latin typeface="+mn-lt"/>
                <a:ea typeface="+mn-ea"/>
                <a:cs typeface="+mn-cs"/>
              </a:rPr>
              <a:t> </a:t>
            </a:r>
            <a:r>
              <a:rPr lang="vi-VN" sz="1200" b="0" i="0" kern="1200" dirty="0">
                <a:solidFill>
                  <a:schemeClr val="tx1"/>
                </a:solidFill>
                <a:effectLst/>
                <a:latin typeface="+mn-lt"/>
                <a:ea typeface="+mn-ea"/>
                <a:cs typeface="+mn-cs"/>
              </a:rPr>
              <a:t>Lễ hội Katê là hình thức sinh hoạt lễ hội đặc sắc nhất của đồng bào Chăm, cuốn hút tất cả mọi thành viên trong thôn làng ở tất cả mọi cấp độ, mọi lứa tuổi, không một người nào bị lãng quên, mọi người tham gia với khả năng của mình vào các hoạt động của cộng đồng. Các thiếu nữ Chăm thuộc làu từng động tác, từng phách, từng nhịp, cách trở, gập quạt, cách uốn, nhún, lượn, xoay, đảo,... từ các nghệ nhân, những người cao tuổi trong làng để tạo nên sự uyển chuyển, duyên dáng, nhuần nhuyễn, nhịp nhàng đến khó tin qua các màn múa quạt tập thể làm say lòng người.</a:t>
            </a:r>
            <a:endParaRPr lang="en-US" sz="1200" b="0" i="0" kern="1200" dirty="0">
              <a:solidFill>
                <a:schemeClr val="tx1"/>
              </a:solidFill>
              <a:effectLst/>
              <a:latin typeface="+mn-lt"/>
              <a:ea typeface="+mn-ea"/>
              <a:cs typeface="+mn-cs"/>
            </a:endParaRPr>
          </a:p>
          <a:p>
            <a:r>
              <a:rPr lang="en-US" sz="1200" b="0" i="0" kern="1200" dirty="0" err="1">
                <a:solidFill>
                  <a:schemeClr val="tx1"/>
                </a:solidFill>
                <a:effectLst/>
                <a:latin typeface="+mn-lt"/>
                <a:ea typeface="+mn-ea"/>
                <a:cs typeface="+mn-cs"/>
              </a:rPr>
              <a:t>Lễ</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chính</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thức</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được</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tổ</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chức</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tại</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tháp</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Pô</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Klong</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Garai</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Tháp</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Chàm</a:t>
            </a:r>
            <a:r>
              <a:rPr lang="en-US" sz="1200" b="0" i="0" kern="1200" baseline="0" dirty="0">
                <a:solidFill>
                  <a:schemeClr val="tx1"/>
                </a:solidFill>
                <a:effectLst/>
                <a:latin typeface="+mn-lt"/>
                <a:ea typeface="+mn-ea"/>
                <a:cs typeface="+mn-cs"/>
              </a:rPr>
              <a:t> – </a:t>
            </a:r>
            <a:r>
              <a:rPr lang="en-US" sz="1200" b="0" i="0" kern="1200" baseline="0" dirty="0" err="1">
                <a:solidFill>
                  <a:schemeClr val="tx1"/>
                </a:solidFill>
                <a:effectLst/>
                <a:latin typeface="+mn-lt"/>
                <a:ea typeface="+mn-ea"/>
                <a:cs typeface="+mn-cs"/>
              </a:rPr>
              <a:t>Ninh</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Thuận</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vào</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ngày</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mồng</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một</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tháng</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bảy</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lịch</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Chăm</a:t>
            </a:r>
            <a:r>
              <a:rPr lang="en-US" sz="1200" b="0" i="0" kern="1200" baseline="0" dirty="0">
                <a:solidFill>
                  <a:schemeClr val="tx1"/>
                </a:solidFill>
                <a:effectLst/>
                <a:latin typeface="+mn-lt"/>
                <a:ea typeface="+mn-ea"/>
                <a:cs typeface="+mn-cs"/>
              </a:rPr>
              <a:t>.</a:t>
            </a:r>
            <a:endParaRPr lang="en-US" dirty="0"/>
          </a:p>
          <a:p>
            <a:endParaRPr lang="en-US" dirty="0"/>
          </a:p>
        </p:txBody>
      </p:sp>
      <p:sp>
        <p:nvSpPr>
          <p:cNvPr id="4" name="Slide Number Placeholder 3"/>
          <p:cNvSpPr>
            <a:spLocks noGrp="1"/>
          </p:cNvSpPr>
          <p:nvPr>
            <p:ph type="sldNum" sz="quarter" idx="10"/>
          </p:nvPr>
        </p:nvSpPr>
        <p:spPr/>
        <p:txBody>
          <a:bodyPr/>
          <a:lstStyle/>
          <a:p>
            <a:fld id="{F4DC9F04-917C-474F-8467-79045C20C2BA}" type="slidenum">
              <a:rPr lang="en-US" smtClean="0"/>
              <a:t>34</a:t>
            </a:fld>
            <a:endParaRPr lang="en-US"/>
          </a:p>
        </p:txBody>
      </p:sp>
    </p:spTree>
    <p:extLst>
      <p:ext uri="{BB962C8B-B14F-4D97-AF65-F5344CB8AC3E}">
        <p14:creationId xmlns:p14="http://schemas.microsoft.com/office/powerpoint/2010/main" val="19300995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Lễ</a:t>
            </a:r>
            <a:r>
              <a:rPr lang="en-US" dirty="0"/>
              <a:t> </a:t>
            </a:r>
            <a:r>
              <a:rPr lang="en-US" dirty="0" err="1"/>
              <a:t>rước</a:t>
            </a:r>
            <a:r>
              <a:rPr lang="en-US" baseline="0" dirty="0"/>
              <a:t> </a:t>
            </a:r>
            <a:r>
              <a:rPr lang="en-US" baseline="0" dirty="0" err="1"/>
              <a:t>cá</a:t>
            </a:r>
            <a:r>
              <a:rPr lang="en-US" baseline="0" dirty="0"/>
              <a:t> </a:t>
            </a:r>
            <a:r>
              <a:rPr lang="en-US" baseline="0" dirty="0" err="1"/>
              <a:t>Ông</a:t>
            </a:r>
            <a:r>
              <a:rPr lang="en-US" baseline="0" dirty="0"/>
              <a:t> ở </a:t>
            </a:r>
            <a:r>
              <a:rPr lang="en-US" baseline="0" dirty="0" err="1"/>
              <a:t>Thanh</a:t>
            </a:r>
            <a:r>
              <a:rPr lang="en-US" baseline="0" dirty="0"/>
              <a:t> </a:t>
            </a:r>
            <a:r>
              <a:rPr lang="en-US" baseline="0" dirty="0" err="1"/>
              <a:t>Khê</a:t>
            </a:r>
            <a:r>
              <a:rPr lang="en-US" baseline="0" dirty="0"/>
              <a:t>- </a:t>
            </a:r>
            <a:r>
              <a:rPr lang="en-US" baseline="0" dirty="0" err="1"/>
              <a:t>Đà</a:t>
            </a:r>
            <a:r>
              <a:rPr lang="en-US" baseline="0" dirty="0"/>
              <a:t> </a:t>
            </a:r>
            <a:r>
              <a:rPr lang="en-US" baseline="0" dirty="0" err="1"/>
              <a:t>Nẵng</a:t>
            </a:r>
            <a:endParaRPr lang="en-US" dirty="0"/>
          </a:p>
        </p:txBody>
      </p:sp>
      <p:sp>
        <p:nvSpPr>
          <p:cNvPr id="4" name="Slide Number Placeholder 3"/>
          <p:cNvSpPr>
            <a:spLocks noGrp="1"/>
          </p:cNvSpPr>
          <p:nvPr>
            <p:ph type="sldNum" sz="quarter" idx="10"/>
          </p:nvPr>
        </p:nvSpPr>
        <p:spPr/>
        <p:txBody>
          <a:bodyPr/>
          <a:lstStyle/>
          <a:p>
            <a:fld id="{F4DC9F04-917C-474F-8467-79045C20C2BA}" type="slidenum">
              <a:rPr lang="en-US" smtClean="0"/>
              <a:t>35</a:t>
            </a:fld>
            <a:endParaRPr lang="en-US"/>
          </a:p>
        </p:txBody>
      </p:sp>
    </p:spTree>
    <p:extLst>
      <p:ext uri="{BB962C8B-B14F-4D97-AF65-F5344CB8AC3E}">
        <p14:creationId xmlns:p14="http://schemas.microsoft.com/office/powerpoint/2010/main" val="32026345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79854B7-035A-45E2-B615-DB657892FFD8}" type="datetimeFigureOut">
              <a:rPr lang="en-US" smtClean="0"/>
              <a:t>7/25/2023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6EEA51-CFC0-43EE-BC68-D9AF5CD1D30F}" type="slidenum">
              <a:rPr lang="en-US" smtClean="0"/>
              <a:t>‹#›</a:t>
            </a:fld>
            <a:endParaRPr lang="en-US"/>
          </a:p>
        </p:txBody>
      </p:sp>
    </p:spTree>
    <p:extLst>
      <p:ext uri="{BB962C8B-B14F-4D97-AF65-F5344CB8AC3E}">
        <p14:creationId xmlns:p14="http://schemas.microsoft.com/office/powerpoint/2010/main" val="3991511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9854B7-035A-45E2-B615-DB657892FFD8}" type="datetimeFigureOut">
              <a:rPr lang="en-US" smtClean="0"/>
              <a:t>7/25/2023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6EEA51-CFC0-43EE-BC68-D9AF5CD1D30F}" type="slidenum">
              <a:rPr lang="en-US" smtClean="0"/>
              <a:t>‹#›</a:t>
            </a:fld>
            <a:endParaRPr lang="en-US"/>
          </a:p>
        </p:txBody>
      </p:sp>
    </p:spTree>
    <p:extLst>
      <p:ext uri="{BB962C8B-B14F-4D97-AF65-F5344CB8AC3E}">
        <p14:creationId xmlns:p14="http://schemas.microsoft.com/office/powerpoint/2010/main" val="19753455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9854B7-035A-45E2-B615-DB657892FFD8}" type="datetimeFigureOut">
              <a:rPr lang="en-US" smtClean="0"/>
              <a:t>7/25/2023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F6EEA51-CFC0-43EE-BC68-D9AF5CD1D30F}" type="slidenum">
              <a:rPr lang="en-US" smtClean="0"/>
              <a:t>‹#›</a:t>
            </a:fld>
            <a:endParaRPr lang="en-US"/>
          </a:p>
        </p:txBody>
      </p:sp>
    </p:spTree>
    <p:extLst>
      <p:ext uri="{BB962C8B-B14F-4D97-AF65-F5344CB8AC3E}">
        <p14:creationId xmlns:p14="http://schemas.microsoft.com/office/powerpoint/2010/main" val="14592461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BE607E4-B8A4-42C3-83C5-846BA73C40E6}" type="datetimeFigureOut">
              <a:rPr lang="en-US" smtClean="0"/>
              <a:t>7/25/2023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DE8BBEE-7E39-4975-B7ED-BE3D6DFE0C63}" type="slidenum">
              <a:rPr lang="en-US" smtClean="0"/>
              <a:t>‹#›</a:t>
            </a:fld>
            <a:endParaRPr lang="en-US"/>
          </a:p>
        </p:txBody>
      </p:sp>
    </p:spTree>
    <p:extLst>
      <p:ext uri="{BB962C8B-B14F-4D97-AF65-F5344CB8AC3E}">
        <p14:creationId xmlns:p14="http://schemas.microsoft.com/office/powerpoint/2010/main" val="4221425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104581-7CD5-4523-8CF7-73B1508A1BC9}" type="datetimeFigureOut">
              <a:rPr lang="en-US" smtClean="0"/>
              <a:t>7/25/2023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11A3210-2AA5-4FEE-8282-14C2AD25B06E}" type="slidenum">
              <a:rPr lang="en-US" smtClean="0"/>
              <a:t>‹#›</a:t>
            </a:fld>
            <a:endParaRPr lang="en-US"/>
          </a:p>
        </p:txBody>
      </p:sp>
    </p:spTree>
    <p:extLst>
      <p:ext uri="{BB962C8B-B14F-4D97-AF65-F5344CB8AC3E}">
        <p14:creationId xmlns:p14="http://schemas.microsoft.com/office/powerpoint/2010/main" val="11359407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663803942"/>
      </p:ext>
    </p:extLst>
  </p:cSld>
  <p:clrMapOvr>
    <a:masterClrMapping/>
  </p:clrMapOvr>
  <mc:AlternateContent xmlns:mc="http://schemas.openxmlformats.org/markup-compatibility/2006" xmlns:p14="http://schemas.microsoft.com/office/powerpoint/2010/main">
    <mc:Choice Requires="p14">
      <p:transition spd="slow" p14:dur="2000" advTm="4000">
        <p:comb/>
      </p:transition>
    </mc:Choice>
    <mc:Fallback xmlns="">
      <p:transition spd="slow" advTm="4000">
        <p:comb/>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C350C1-BAAC-473F-8093-6828A285264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7/25/2023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BC678E-4094-4481-B5C4-AC8D348E545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855925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C350C1-BAAC-473F-8093-6828A285264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7/25/2023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BC678E-4094-4481-B5C4-AC8D348E545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3457108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hyperlink" Target="https://www.facebook.com/groups/629898828017053" TargetMode="Externa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2.xml"/><Relationship Id="rId1" Type="http://schemas.openxmlformats.org/officeDocument/2006/relationships/slideLayout" Target="../slideLayouts/slideLayout4.xml"/><Relationship Id="rId5" Type="http://schemas.openxmlformats.org/officeDocument/2006/relationships/hyperlink" Target="https://www.facebook.com/groups/629898828017053" TargetMode="External"/><Relationship Id="rId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theme" Target="../theme/theme3.xml"/><Relationship Id="rId1" Type="http://schemas.openxmlformats.org/officeDocument/2006/relationships/slideLayout" Target="../slideLayouts/slideLayout5.xml"/><Relationship Id="rId5" Type="http://schemas.openxmlformats.org/officeDocument/2006/relationships/hyperlink" Target="https://www.facebook.com/groups/629898828017053" TargetMode="External"/><Relationship Id="rId4"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4.xml"/><Relationship Id="rId1" Type="http://schemas.openxmlformats.org/officeDocument/2006/relationships/slideLayout" Target="../slideLayouts/slideLayout6.xml"/><Relationship Id="rId5" Type="http://schemas.openxmlformats.org/officeDocument/2006/relationships/image" Target="../media/image2.png"/><Relationship Id="rId4" Type="http://schemas.openxmlformats.org/officeDocument/2006/relationships/hyperlink" Target="https://www.facebook.com/groups/629898828017053" TargetMode="Externa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5.jpg"/><Relationship Id="rId7" Type="http://schemas.openxmlformats.org/officeDocument/2006/relationships/hyperlink" Target="https://www.facebook.com/groups/629898828017053" TargetMode="External"/><Relationship Id="rId2" Type="http://schemas.openxmlformats.org/officeDocument/2006/relationships/theme" Target="../theme/theme5.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6.png"/><Relationship Id="rId4" Type="http://schemas.openxmlformats.org/officeDocument/2006/relationships/image" Target="../media/image1.jpeg"/></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5.jpg"/><Relationship Id="rId7" Type="http://schemas.openxmlformats.org/officeDocument/2006/relationships/hyperlink" Target="https://www.facebook.com/groups/629898828017053" TargetMode="External"/><Relationship Id="rId2" Type="http://schemas.openxmlformats.org/officeDocument/2006/relationships/theme" Target="../theme/theme6.xml"/><Relationship Id="rId1" Type="http://schemas.openxmlformats.org/officeDocument/2006/relationships/slideLayout" Target="../slideLayouts/slideLayout8.xml"/><Relationship Id="rId6" Type="http://schemas.openxmlformats.org/officeDocument/2006/relationships/image" Target="../media/image2.png"/><Relationship Id="rId5" Type="http://schemas.openxmlformats.org/officeDocument/2006/relationships/image" Target="../media/image6.png"/><Relationship Id="rId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9854B7-035A-45E2-B615-DB657892FFD8}" type="datetimeFigureOut">
              <a:rPr lang="en-US" smtClean="0"/>
              <a:t>7/25/2023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6EEA51-CFC0-43EE-BC68-D9AF5CD1D30F}" type="slidenum">
              <a:rPr lang="en-US" smtClean="0"/>
              <a:t>‹#›</a:t>
            </a:fld>
            <a:endParaRPr lang="en-US"/>
          </a:p>
        </p:txBody>
      </p:sp>
      <p:pic>
        <p:nvPicPr>
          <p:cNvPr id="7" name="Content Placeholder 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30480"/>
            <a:ext cx="12192000" cy="6888480"/>
          </a:xfrm>
          <a:prstGeom prst="rect">
            <a:avLst/>
          </a:prstGeom>
        </p:spPr>
      </p:pic>
      <p:pic>
        <p:nvPicPr>
          <p:cNvPr id="8" name="Picture 7">
            <a:extLst>
              <a:ext uri="{FF2B5EF4-FFF2-40B4-BE49-F238E27FC236}">
                <a16:creationId xmlns:a16="http://schemas.microsoft.com/office/drawing/2014/main" id="{D25A8055-BC66-4C8B-9DC8-3D7F76B55A55}"/>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2429272" y="6176963"/>
            <a:ext cx="1152128" cy="1959214"/>
          </a:xfrm>
          <a:prstGeom prst="rect">
            <a:avLst/>
          </a:prstGeom>
        </p:spPr>
      </p:pic>
      <p:sp>
        <p:nvSpPr>
          <p:cNvPr id="9" name="TextBox 3">
            <a:extLst>
              <a:ext uri="{FF2B5EF4-FFF2-40B4-BE49-F238E27FC236}">
                <a16:creationId xmlns:a16="http://schemas.microsoft.com/office/drawing/2014/main" id="{7D811439-80C4-420E-B443-7F7770EBCE27}"/>
              </a:ext>
            </a:extLst>
          </p:cNvPr>
          <p:cNvSpPr txBox="1"/>
          <p:nvPr userDrawn="1"/>
        </p:nvSpPr>
        <p:spPr>
          <a:xfrm>
            <a:off x="3423755" y="7259126"/>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1200" cap="none" spc="0" normalizeH="0" baseline="0" noProof="0" dirty="0">
                <a:ln>
                  <a:noFill/>
                </a:ln>
                <a:solidFill>
                  <a:srgbClr val="0000FF">
                    <a:lumMod val="50000"/>
                  </a:srgbClr>
                </a:solidFill>
                <a:effectLst/>
                <a:uLnTx/>
                <a:uFillTx/>
                <a:latin typeface="SVN-Newton" panose="02040603050506020204" pitchFamily="18" charset="0"/>
                <a:ea typeface="+mn-ea"/>
                <a:cs typeface="Times New Roman" panose="02020603050405020304" pitchFamily="18" charset="0"/>
                <a:sym typeface="Arial"/>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Mời </a:t>
            </a:r>
            <a:r>
              <a:rPr kumimoji="0" lang="en-US" sz="1800" b="1" i="0" u="none" strike="noStrike" kern="1200" cap="none" spc="0" normalizeH="0" baseline="0" noProof="0" dirty="0" err="1">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truy</a:t>
            </a:r>
            <a:r>
              <a:rPr kumimoji="0" lang="en-US" sz="1800" b="1" i="0" u="none" strike="noStrike" kern="1200" cap="none" spc="0" normalizeH="0" baseline="0" noProof="0" dirty="0">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1" i="0" u="none" strike="noStrike" kern="1200" cap="none" spc="0" normalizeH="0" baseline="0" noProof="0" dirty="0" err="1">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cập</a:t>
            </a:r>
            <a:r>
              <a:rPr kumimoji="0" lang="en-US" sz="1800" b="1" i="0" u="none" strike="noStrike" kern="1200" cap="none" spc="0" normalizeH="0" baseline="0" noProof="0" dirty="0">
                <a:ln>
                  <a:noFill/>
                </a:ln>
                <a:solidFill>
                  <a:srgbClr val="FFFBF8"/>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1200" cap="none" spc="0" normalizeH="0" baseline="0" noProof="0" dirty="0">
                <a:ln>
                  <a:noFill/>
                </a:ln>
                <a:solidFill>
                  <a:srgbClr val="FFFBF8"/>
                </a:solidFill>
                <a:effectLst/>
                <a:uLnTx/>
                <a:uFillTx/>
                <a:latin typeface="Times New Roman" panose="02020603050405020304" pitchFamily="18" charset="0"/>
                <a:ea typeface="+mn-ea"/>
                <a:cs typeface="Times New Roman" panose="02020603050405020304" pitchFamily="18" charset="0"/>
                <a:sym typeface="Arial"/>
                <a:hlinkClick r:id="rId7"/>
              </a:rPr>
              <a:t>MĂNG NON- TÀI LIỆU TIỂU HỌC | Facebook</a:t>
            </a:r>
            <a:endParaRPr kumimoji="0" lang="en-US" sz="1800" b="0" i="0" u="none" strike="noStrike" kern="1200" cap="none" spc="0" normalizeH="0" baseline="0" noProof="0" dirty="0">
              <a:ln>
                <a:noFill/>
              </a:ln>
              <a:solidFill>
                <a:srgbClr val="0000FF">
                  <a:lumMod val="50000"/>
                </a:srgbClr>
              </a:solidFill>
              <a:effectLst/>
              <a:uLnTx/>
              <a:uFillTx/>
              <a:latin typeface="SVN-Newton" panose="02040603050506020204" pitchFamily="18" charset="0"/>
              <a:ea typeface="+mn-ea"/>
              <a:cs typeface="Times New Roman" panose="02020603050405020304" pitchFamily="18" charset="0"/>
              <a:sym typeface="Arial"/>
            </a:endParaRPr>
          </a:p>
          <a:p>
            <a:pPr marL="0" marR="0" lvl="0" indent="0" algn="ctr" defTabSz="4572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sym typeface="Arial"/>
              </a:rPr>
              <a:t>SĐT ZALO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0382348780</a:t>
            </a: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0984848929</a:t>
            </a:r>
            <a:endPar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sym typeface="Arial"/>
            </a:endParaRPr>
          </a:p>
        </p:txBody>
      </p:sp>
      <p:sp>
        <p:nvSpPr>
          <p:cNvPr id="10" name="Title 1">
            <a:extLst>
              <a:ext uri="{FF2B5EF4-FFF2-40B4-BE49-F238E27FC236}">
                <a16:creationId xmlns:a16="http://schemas.microsoft.com/office/drawing/2014/main" id="{4E5D14E8-63FF-4267-9275-1E04D423A1AF}"/>
              </a:ext>
            </a:extLst>
          </p:cNvPr>
          <p:cNvSpPr txBox="1">
            <a:spLocks/>
          </p:cNvSpPr>
          <p:nvPr userDrawn="1"/>
        </p:nvSpPr>
        <p:spPr>
          <a:xfrm>
            <a:off x="1912212" y="7827607"/>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
                <a:srgbClr val="000000"/>
              </a:buClr>
              <a:buSzTx/>
              <a:buFont typeface="Arial"/>
              <a:buNone/>
              <a:tabLst/>
              <a:defRPr/>
            </a:pPr>
            <a:r>
              <a:rPr kumimoji="0" lang="en-US" sz="3200" b="0" i="0" u="none" strike="noStrike" kern="1200" cap="none" spc="0" normalizeH="0" baseline="0" noProof="0">
                <a:ln>
                  <a:noFill/>
                </a:ln>
                <a:solidFill>
                  <a:srgbClr val="6CC8EC"/>
                </a:solidFill>
                <a:effectLst/>
                <a:uLnTx/>
                <a:uFillTx/>
                <a:latin typeface="#9Slide07 HoneyCream" pitchFamily="2" charset="0"/>
                <a:ea typeface="+mj-ea"/>
                <a:cs typeface="+mj-cs"/>
                <a:sym typeface="Arial"/>
              </a:rPr>
              <a:t>Măng Non</a:t>
            </a:r>
            <a:endParaRPr kumimoji="0" lang="en-US" sz="3200" b="0" i="0" u="none" strike="noStrike" kern="1200" cap="none" spc="0" normalizeH="0" baseline="0" noProof="0" dirty="0">
              <a:ln>
                <a:noFill/>
              </a:ln>
              <a:solidFill>
                <a:srgbClr val="6CC8EC"/>
              </a:solidFill>
              <a:effectLst/>
              <a:uLnTx/>
              <a:uFillTx/>
              <a:latin typeface="#9Slide07 HoneyCream" pitchFamily="2" charset="0"/>
              <a:ea typeface="+mj-ea"/>
              <a:cs typeface="+mj-cs"/>
              <a:sym typeface="Arial"/>
            </a:endParaRPr>
          </a:p>
        </p:txBody>
      </p:sp>
    </p:spTree>
    <p:extLst>
      <p:ext uri="{BB962C8B-B14F-4D97-AF65-F5344CB8AC3E}">
        <p14:creationId xmlns:p14="http://schemas.microsoft.com/office/powerpoint/2010/main" val="12004490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5"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E607E4-B8A4-42C3-83C5-846BA73C40E6}" type="datetimeFigureOut">
              <a:rPr lang="en-US" smtClean="0"/>
              <a:t>7/25/2023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DE8BBEE-7E39-4975-B7ED-BE3D6DFE0C63}" type="slidenum">
              <a:rPr lang="en-US" smtClean="0"/>
              <a:t>‹#›</a:t>
            </a:fld>
            <a:endParaRPr lang="en-US"/>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0"/>
            <a:ext cx="12192001" cy="6858000"/>
          </a:xfrm>
          <a:prstGeom prst="rect">
            <a:avLst/>
          </a:prstGeom>
        </p:spPr>
      </p:pic>
      <p:pic>
        <p:nvPicPr>
          <p:cNvPr id="8" name="Picture 7">
            <a:extLst>
              <a:ext uri="{FF2B5EF4-FFF2-40B4-BE49-F238E27FC236}">
                <a16:creationId xmlns:a16="http://schemas.microsoft.com/office/drawing/2014/main" id="{D25A8055-BC66-4C8B-9DC8-3D7F76B55A5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429272" y="6176963"/>
            <a:ext cx="1152128" cy="1959214"/>
          </a:xfrm>
          <a:prstGeom prst="rect">
            <a:avLst/>
          </a:prstGeom>
        </p:spPr>
      </p:pic>
      <p:sp>
        <p:nvSpPr>
          <p:cNvPr id="9" name="TextBox 3">
            <a:extLst>
              <a:ext uri="{FF2B5EF4-FFF2-40B4-BE49-F238E27FC236}">
                <a16:creationId xmlns:a16="http://schemas.microsoft.com/office/drawing/2014/main" id="{7D811439-80C4-420E-B443-7F7770EBCE27}"/>
              </a:ext>
            </a:extLst>
          </p:cNvPr>
          <p:cNvSpPr txBox="1"/>
          <p:nvPr userDrawn="1"/>
        </p:nvSpPr>
        <p:spPr>
          <a:xfrm>
            <a:off x="3423755" y="7259126"/>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1200" cap="none" spc="0" normalizeH="0" baseline="0" noProof="0" dirty="0">
                <a:ln>
                  <a:noFill/>
                </a:ln>
                <a:solidFill>
                  <a:srgbClr val="0000FF">
                    <a:lumMod val="50000"/>
                  </a:srgbClr>
                </a:solidFill>
                <a:effectLst/>
                <a:uLnTx/>
                <a:uFillTx/>
                <a:latin typeface="SVN-Newton" panose="02040603050506020204" pitchFamily="18" charset="0"/>
                <a:ea typeface="+mn-ea"/>
                <a:cs typeface="Times New Roman" panose="02020603050405020304" pitchFamily="18" charset="0"/>
                <a:sym typeface="Arial"/>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Mời </a:t>
            </a:r>
            <a:r>
              <a:rPr kumimoji="0" lang="en-US" sz="1800" b="1" i="0" u="none" strike="noStrike" kern="1200" cap="none" spc="0" normalizeH="0" baseline="0" noProof="0" dirty="0" err="1">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truy</a:t>
            </a:r>
            <a:r>
              <a:rPr kumimoji="0" lang="en-US" sz="1800" b="1" i="0" u="none" strike="noStrike" kern="1200" cap="none" spc="0" normalizeH="0" baseline="0" noProof="0" dirty="0">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1" i="0" u="none" strike="noStrike" kern="1200" cap="none" spc="0" normalizeH="0" baseline="0" noProof="0" dirty="0" err="1">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cập</a:t>
            </a:r>
            <a:r>
              <a:rPr kumimoji="0" lang="en-US" sz="1800" b="1" i="0" u="none" strike="noStrike" kern="1200" cap="none" spc="0" normalizeH="0" baseline="0" noProof="0" dirty="0">
                <a:ln>
                  <a:noFill/>
                </a:ln>
                <a:solidFill>
                  <a:srgbClr val="FFFBF8"/>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1200" cap="none" spc="0" normalizeH="0" baseline="0" noProof="0" dirty="0">
                <a:ln>
                  <a:noFill/>
                </a:ln>
                <a:solidFill>
                  <a:srgbClr val="FFFBF8"/>
                </a:solidFill>
                <a:effectLst/>
                <a:uLnTx/>
                <a:uFillTx/>
                <a:latin typeface="Times New Roman" panose="02020603050405020304" pitchFamily="18" charset="0"/>
                <a:ea typeface="+mn-ea"/>
                <a:cs typeface="Times New Roman" panose="02020603050405020304" pitchFamily="18" charset="0"/>
                <a:sym typeface="Arial"/>
                <a:hlinkClick r:id="rId5"/>
              </a:rPr>
              <a:t>MĂNG NON- TÀI LIỆU TIỂU HỌC | Facebook</a:t>
            </a:r>
            <a:endParaRPr kumimoji="0" lang="en-US" sz="1800" b="0" i="0" u="none" strike="noStrike" kern="1200" cap="none" spc="0" normalizeH="0" baseline="0" noProof="0" dirty="0">
              <a:ln>
                <a:noFill/>
              </a:ln>
              <a:solidFill>
                <a:srgbClr val="0000FF">
                  <a:lumMod val="50000"/>
                </a:srgbClr>
              </a:solidFill>
              <a:effectLst/>
              <a:uLnTx/>
              <a:uFillTx/>
              <a:latin typeface="SVN-Newton" panose="02040603050506020204" pitchFamily="18" charset="0"/>
              <a:ea typeface="+mn-ea"/>
              <a:cs typeface="Times New Roman" panose="02020603050405020304" pitchFamily="18" charset="0"/>
              <a:sym typeface="Arial"/>
            </a:endParaRPr>
          </a:p>
          <a:p>
            <a:pPr marL="0" marR="0" lvl="0" indent="0" algn="ctr" defTabSz="4572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sym typeface="Arial"/>
              </a:rPr>
              <a:t>SĐT ZALO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0382348780</a:t>
            </a: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0984848929</a:t>
            </a:r>
            <a:endPar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sym typeface="Arial"/>
            </a:endParaRPr>
          </a:p>
        </p:txBody>
      </p:sp>
      <p:sp>
        <p:nvSpPr>
          <p:cNvPr id="10" name="Title 1">
            <a:extLst>
              <a:ext uri="{FF2B5EF4-FFF2-40B4-BE49-F238E27FC236}">
                <a16:creationId xmlns:a16="http://schemas.microsoft.com/office/drawing/2014/main" id="{4E5D14E8-63FF-4267-9275-1E04D423A1AF}"/>
              </a:ext>
            </a:extLst>
          </p:cNvPr>
          <p:cNvSpPr txBox="1">
            <a:spLocks/>
          </p:cNvSpPr>
          <p:nvPr userDrawn="1"/>
        </p:nvSpPr>
        <p:spPr>
          <a:xfrm>
            <a:off x="1912212" y="7827607"/>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
                <a:srgbClr val="000000"/>
              </a:buClr>
              <a:buSzTx/>
              <a:buFont typeface="Arial"/>
              <a:buNone/>
              <a:tabLst/>
              <a:defRPr/>
            </a:pPr>
            <a:r>
              <a:rPr kumimoji="0" lang="en-US" sz="3200" b="0" i="0" u="none" strike="noStrike" kern="1200" cap="none" spc="0" normalizeH="0" baseline="0" noProof="0">
                <a:ln>
                  <a:noFill/>
                </a:ln>
                <a:solidFill>
                  <a:srgbClr val="6CC8EC"/>
                </a:solidFill>
                <a:effectLst/>
                <a:uLnTx/>
                <a:uFillTx/>
                <a:latin typeface="#9Slide07 HoneyCream" pitchFamily="2" charset="0"/>
                <a:ea typeface="+mj-ea"/>
                <a:cs typeface="+mj-cs"/>
                <a:sym typeface="Arial"/>
              </a:rPr>
              <a:t>Măng Non</a:t>
            </a:r>
            <a:endParaRPr kumimoji="0" lang="en-US" sz="3200" b="0" i="0" u="none" strike="noStrike" kern="1200" cap="none" spc="0" normalizeH="0" baseline="0" noProof="0" dirty="0">
              <a:ln>
                <a:noFill/>
              </a:ln>
              <a:solidFill>
                <a:srgbClr val="6CC8EC"/>
              </a:solidFill>
              <a:effectLst/>
              <a:uLnTx/>
              <a:uFillTx/>
              <a:latin typeface="#9Slide07 HoneyCream" pitchFamily="2" charset="0"/>
              <a:ea typeface="+mj-ea"/>
              <a:cs typeface="+mj-cs"/>
              <a:sym typeface="Arial"/>
            </a:endParaRPr>
          </a:p>
        </p:txBody>
      </p:sp>
    </p:spTree>
    <p:extLst>
      <p:ext uri="{BB962C8B-B14F-4D97-AF65-F5344CB8AC3E}">
        <p14:creationId xmlns:p14="http://schemas.microsoft.com/office/powerpoint/2010/main" val="887306544"/>
      </p:ext>
    </p:extLst>
  </p:cSld>
  <p:clrMap bg1="lt1" tx1="dk1" bg2="lt2" tx2="dk2" accent1="accent1" accent2="accent2" accent3="accent3" accent4="accent4" accent5="accent5" accent6="accent6" hlink="hlink" folHlink="folHlink"/>
  <p:sldLayoutIdLst>
    <p:sldLayoutId id="214748366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104581-7CD5-4523-8CF7-73B1508A1BC9}" type="datetimeFigureOut">
              <a:rPr lang="en-US" smtClean="0"/>
              <a:t>7/25/2023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1A3210-2AA5-4FEE-8282-14C2AD25B06E}" type="slidenum">
              <a:rPr lang="en-US" smtClean="0"/>
              <a:t>‹#›</a:t>
            </a:fld>
            <a:endParaRPr lang="en-US"/>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1"/>
            <a:ext cx="12192000" cy="6858001"/>
          </a:xfrm>
          <a:prstGeom prst="rect">
            <a:avLst/>
          </a:prstGeom>
        </p:spPr>
      </p:pic>
      <p:pic>
        <p:nvPicPr>
          <p:cNvPr id="8" name="Picture 7">
            <a:extLst>
              <a:ext uri="{FF2B5EF4-FFF2-40B4-BE49-F238E27FC236}">
                <a16:creationId xmlns:a16="http://schemas.microsoft.com/office/drawing/2014/main" id="{D25A8055-BC66-4C8B-9DC8-3D7F76B55A5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429272" y="6176963"/>
            <a:ext cx="1152128" cy="1959214"/>
          </a:xfrm>
          <a:prstGeom prst="rect">
            <a:avLst/>
          </a:prstGeom>
        </p:spPr>
      </p:pic>
      <p:sp>
        <p:nvSpPr>
          <p:cNvPr id="9" name="TextBox 3">
            <a:extLst>
              <a:ext uri="{FF2B5EF4-FFF2-40B4-BE49-F238E27FC236}">
                <a16:creationId xmlns:a16="http://schemas.microsoft.com/office/drawing/2014/main" id="{7D811439-80C4-420E-B443-7F7770EBCE27}"/>
              </a:ext>
            </a:extLst>
          </p:cNvPr>
          <p:cNvSpPr txBox="1"/>
          <p:nvPr userDrawn="1"/>
        </p:nvSpPr>
        <p:spPr>
          <a:xfrm>
            <a:off x="3423755" y="7259126"/>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1200" cap="none" spc="0" normalizeH="0" baseline="0" noProof="0" dirty="0">
                <a:ln>
                  <a:noFill/>
                </a:ln>
                <a:solidFill>
                  <a:srgbClr val="0000FF">
                    <a:lumMod val="50000"/>
                  </a:srgbClr>
                </a:solidFill>
                <a:effectLst/>
                <a:uLnTx/>
                <a:uFillTx/>
                <a:latin typeface="SVN-Newton" panose="02040603050506020204" pitchFamily="18" charset="0"/>
                <a:ea typeface="+mn-ea"/>
                <a:cs typeface="Times New Roman" panose="02020603050405020304" pitchFamily="18" charset="0"/>
                <a:sym typeface="Arial"/>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Mời </a:t>
            </a:r>
            <a:r>
              <a:rPr kumimoji="0" lang="en-US" sz="1800" b="1" i="0" u="none" strike="noStrike" kern="1200" cap="none" spc="0" normalizeH="0" baseline="0" noProof="0" dirty="0" err="1">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truy</a:t>
            </a:r>
            <a:r>
              <a:rPr kumimoji="0" lang="en-US" sz="1800" b="1" i="0" u="none" strike="noStrike" kern="1200" cap="none" spc="0" normalizeH="0" baseline="0" noProof="0" dirty="0">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1" i="0" u="none" strike="noStrike" kern="1200" cap="none" spc="0" normalizeH="0" baseline="0" noProof="0" dirty="0" err="1">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cập</a:t>
            </a:r>
            <a:r>
              <a:rPr kumimoji="0" lang="en-US" sz="1800" b="1" i="0" u="none" strike="noStrike" kern="1200" cap="none" spc="0" normalizeH="0" baseline="0" noProof="0" dirty="0">
                <a:ln>
                  <a:noFill/>
                </a:ln>
                <a:solidFill>
                  <a:srgbClr val="FFFBF8"/>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1200" cap="none" spc="0" normalizeH="0" baseline="0" noProof="0" dirty="0">
                <a:ln>
                  <a:noFill/>
                </a:ln>
                <a:solidFill>
                  <a:srgbClr val="FFFBF8"/>
                </a:solidFill>
                <a:effectLst/>
                <a:uLnTx/>
                <a:uFillTx/>
                <a:latin typeface="Times New Roman" panose="02020603050405020304" pitchFamily="18" charset="0"/>
                <a:ea typeface="+mn-ea"/>
                <a:cs typeface="Times New Roman" panose="02020603050405020304" pitchFamily="18" charset="0"/>
                <a:sym typeface="Arial"/>
                <a:hlinkClick r:id="rId5"/>
              </a:rPr>
              <a:t>MĂNG NON- TÀI LIỆU TIỂU HỌC | Facebook</a:t>
            </a:r>
            <a:endParaRPr kumimoji="0" lang="en-US" sz="1800" b="0" i="0" u="none" strike="noStrike" kern="1200" cap="none" spc="0" normalizeH="0" baseline="0" noProof="0" dirty="0">
              <a:ln>
                <a:noFill/>
              </a:ln>
              <a:solidFill>
                <a:srgbClr val="0000FF">
                  <a:lumMod val="50000"/>
                </a:srgbClr>
              </a:solidFill>
              <a:effectLst/>
              <a:uLnTx/>
              <a:uFillTx/>
              <a:latin typeface="SVN-Newton" panose="02040603050506020204" pitchFamily="18" charset="0"/>
              <a:ea typeface="+mn-ea"/>
              <a:cs typeface="Times New Roman" panose="02020603050405020304" pitchFamily="18" charset="0"/>
              <a:sym typeface="Arial"/>
            </a:endParaRPr>
          </a:p>
          <a:p>
            <a:pPr marL="0" marR="0" lvl="0" indent="0" algn="ctr" defTabSz="4572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sym typeface="Arial"/>
              </a:rPr>
              <a:t>SĐT ZALO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0382348780</a:t>
            </a: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0984848929</a:t>
            </a:r>
            <a:endPar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sym typeface="Arial"/>
            </a:endParaRPr>
          </a:p>
        </p:txBody>
      </p:sp>
      <p:sp>
        <p:nvSpPr>
          <p:cNvPr id="10" name="Title 1">
            <a:extLst>
              <a:ext uri="{FF2B5EF4-FFF2-40B4-BE49-F238E27FC236}">
                <a16:creationId xmlns:a16="http://schemas.microsoft.com/office/drawing/2014/main" id="{4E5D14E8-63FF-4267-9275-1E04D423A1AF}"/>
              </a:ext>
            </a:extLst>
          </p:cNvPr>
          <p:cNvSpPr txBox="1">
            <a:spLocks/>
          </p:cNvSpPr>
          <p:nvPr userDrawn="1"/>
        </p:nvSpPr>
        <p:spPr>
          <a:xfrm>
            <a:off x="1912212" y="7827607"/>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
                <a:srgbClr val="000000"/>
              </a:buClr>
              <a:buSzTx/>
              <a:buFont typeface="Arial"/>
              <a:buNone/>
              <a:tabLst/>
              <a:defRPr/>
            </a:pPr>
            <a:r>
              <a:rPr kumimoji="0" lang="en-US" sz="3200" b="0" i="0" u="none" strike="noStrike" kern="1200" cap="none" spc="0" normalizeH="0" baseline="0" noProof="0">
                <a:ln>
                  <a:noFill/>
                </a:ln>
                <a:solidFill>
                  <a:srgbClr val="6CC8EC"/>
                </a:solidFill>
                <a:effectLst/>
                <a:uLnTx/>
                <a:uFillTx/>
                <a:latin typeface="#9Slide07 HoneyCream" pitchFamily="2" charset="0"/>
                <a:ea typeface="+mj-ea"/>
                <a:cs typeface="+mj-cs"/>
                <a:sym typeface="Arial"/>
              </a:rPr>
              <a:t>Măng Non</a:t>
            </a:r>
            <a:endParaRPr kumimoji="0" lang="en-US" sz="3200" b="0" i="0" u="none" strike="noStrike" kern="1200" cap="none" spc="0" normalizeH="0" baseline="0" noProof="0" dirty="0">
              <a:ln>
                <a:noFill/>
              </a:ln>
              <a:solidFill>
                <a:srgbClr val="6CC8EC"/>
              </a:solidFill>
              <a:effectLst/>
              <a:uLnTx/>
              <a:uFillTx/>
              <a:latin typeface="#9Slide07 HoneyCream" pitchFamily="2" charset="0"/>
              <a:ea typeface="+mj-ea"/>
              <a:cs typeface="+mj-cs"/>
              <a:sym typeface="Arial"/>
            </a:endParaRPr>
          </a:p>
        </p:txBody>
      </p:sp>
    </p:spTree>
    <p:extLst>
      <p:ext uri="{BB962C8B-B14F-4D97-AF65-F5344CB8AC3E}">
        <p14:creationId xmlns:p14="http://schemas.microsoft.com/office/powerpoint/2010/main" val="2845503204"/>
      </p:ext>
    </p:extLst>
  </p:cSld>
  <p:clrMap bg1="lt1" tx1="dk1" bg2="lt2" tx2="dk2" accent1="accent1" accent2="accent2" accent3="accent3" accent4="accent4" accent5="accent5" accent6="accent6" hlink="hlink" folHlink="folHlink"/>
  <p:sldLayoutIdLst>
    <p:sldLayoutId id="214748367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609585"/>
            <a:fld id="{F5802A3D-4334-4F3C-B02B-17B11E91AF97}" type="datetimeFigureOut">
              <a:rPr lang="zh-CN" altLang="en-US" smtClean="0">
                <a:solidFill>
                  <a:srgbClr val="000000">
                    <a:tint val="75000"/>
                  </a:srgbClr>
                </a:solidFill>
              </a:rPr>
              <a:pPr defTabSz="609585"/>
              <a:t>2023/7/25</a:t>
            </a:fld>
            <a:endParaRPr lang="zh-CN" altLang="en-US">
              <a:solidFill>
                <a:srgbClr val="000000">
                  <a:tint val="75000"/>
                </a:srgbClr>
              </a:solidFill>
            </a:endParaRPr>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609585"/>
            <a:endParaRPr lang="zh-CN" altLang="en-US">
              <a:solidFill>
                <a:srgbClr val="000000">
                  <a:tint val="75000"/>
                </a:srgbClr>
              </a:solidFill>
            </a:endParaRPr>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609585"/>
            <a:fld id="{B9E3D159-7764-43EC-9054-85EAFE232299}" type="slidenum">
              <a:rPr lang="zh-CN" altLang="en-US" smtClean="0">
                <a:solidFill>
                  <a:srgbClr val="000000">
                    <a:tint val="75000"/>
                  </a:srgbClr>
                </a:solidFill>
              </a:rPr>
              <a:pPr defTabSz="609585"/>
              <a:t>‹#›</a:t>
            </a:fld>
            <a:endParaRPr lang="zh-CN" altLang="en-US">
              <a:solidFill>
                <a:srgbClr val="000000">
                  <a:tint val="75000"/>
                </a:srgbClr>
              </a:solidFill>
            </a:endParaRPr>
          </a:p>
        </p:txBody>
      </p:sp>
      <p:pic>
        <p:nvPicPr>
          <p:cNvPr id="8" name="Content Placeholder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30480"/>
            <a:ext cx="12192000" cy="6888480"/>
          </a:xfrm>
          <a:prstGeom prst="rect">
            <a:avLst/>
          </a:prstGeom>
        </p:spPr>
      </p:pic>
      <p:sp>
        <p:nvSpPr>
          <p:cNvPr id="7" name="TextBox 3">
            <a:extLst>
              <a:ext uri="{FF2B5EF4-FFF2-40B4-BE49-F238E27FC236}">
                <a16:creationId xmlns:a16="http://schemas.microsoft.com/office/drawing/2014/main" id="{812A47FF-EB0B-4FA9-8237-E309BC251C63}"/>
              </a:ext>
            </a:extLst>
          </p:cNvPr>
          <p:cNvSpPr txBox="1"/>
          <p:nvPr userDrawn="1"/>
        </p:nvSpPr>
        <p:spPr>
          <a:xfrm>
            <a:off x="3361928" y="8342680"/>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1200" cap="none" spc="0" normalizeH="0" baseline="0" noProof="0" dirty="0">
                <a:ln>
                  <a:noFill/>
                </a:ln>
                <a:solidFill>
                  <a:srgbClr val="0000FF">
                    <a:lumMod val="50000"/>
                  </a:srgbClr>
                </a:solidFill>
                <a:effectLst/>
                <a:uLnTx/>
                <a:uFillTx/>
                <a:latin typeface="SVN-Newton" panose="02040603050506020204" pitchFamily="18" charset="0"/>
                <a:ea typeface="+mn-ea"/>
                <a:cs typeface="Times New Roman" panose="02020603050405020304" pitchFamily="18" charset="0"/>
                <a:sym typeface="Arial"/>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Mời </a:t>
            </a:r>
            <a:r>
              <a:rPr kumimoji="0" lang="en-US" sz="1800" b="1" i="0" u="none" strike="noStrike" kern="1200" cap="none" spc="0" normalizeH="0" baseline="0" noProof="0" dirty="0" err="1">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truy</a:t>
            </a:r>
            <a:r>
              <a:rPr kumimoji="0" lang="en-US" sz="1800" b="1" i="0" u="none" strike="noStrike" kern="1200" cap="none" spc="0" normalizeH="0" baseline="0" noProof="0" dirty="0">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1" i="0" u="none" strike="noStrike" kern="1200" cap="none" spc="0" normalizeH="0" baseline="0" noProof="0" dirty="0" err="1">
                <a:ln>
                  <a:noFill/>
                </a:ln>
                <a:solidFill>
                  <a:srgbClr val="D42C68"/>
                </a:solidFill>
                <a:effectLst/>
                <a:uLnTx/>
                <a:uFillTx/>
                <a:latin typeface="Times New Roman" panose="02020603050405020304" pitchFamily="18" charset="0"/>
                <a:ea typeface="+mn-ea"/>
                <a:cs typeface="Times New Roman" panose="02020603050405020304" pitchFamily="18" charset="0"/>
                <a:sym typeface="Arial"/>
              </a:rPr>
              <a:t>cập</a:t>
            </a:r>
            <a:r>
              <a:rPr kumimoji="0" lang="en-US" sz="1800" b="1" i="0" u="none" strike="noStrike" kern="1200" cap="none" spc="0" normalizeH="0" baseline="0" noProof="0" dirty="0">
                <a:ln>
                  <a:noFill/>
                </a:ln>
                <a:solidFill>
                  <a:srgbClr val="FFFBF8"/>
                </a:solidFill>
                <a:effectLst/>
                <a:uLnTx/>
                <a:uFillTx/>
                <a:latin typeface="Times New Roman" panose="02020603050405020304" pitchFamily="18" charset="0"/>
                <a:ea typeface="+mn-ea"/>
                <a:cs typeface="Times New Roman" panose="02020603050405020304" pitchFamily="18" charset="0"/>
                <a:sym typeface="Arial"/>
              </a:rPr>
              <a:t>: </a:t>
            </a:r>
            <a:r>
              <a:rPr kumimoji="0" lang="en-US" sz="1800" b="0" i="0" u="none" strike="noStrike" kern="1200" cap="none" spc="0" normalizeH="0" baseline="0" noProof="0" dirty="0">
                <a:ln>
                  <a:noFill/>
                </a:ln>
                <a:solidFill>
                  <a:srgbClr val="FFFBF8"/>
                </a:solidFill>
                <a:effectLst/>
                <a:uLnTx/>
                <a:uFillTx/>
                <a:latin typeface="Times New Roman" panose="02020603050405020304" pitchFamily="18" charset="0"/>
                <a:ea typeface="+mn-ea"/>
                <a:cs typeface="Times New Roman" panose="02020603050405020304" pitchFamily="18" charset="0"/>
                <a:sym typeface="Arial"/>
                <a:hlinkClick r:id="rId4"/>
              </a:rPr>
              <a:t>MĂNG NON- TÀI LIỆU TIỂU HỌC | Facebook</a:t>
            </a:r>
            <a:endParaRPr kumimoji="0" lang="en-US" sz="1800" b="0" i="0" u="none" strike="noStrike" kern="1200" cap="none" spc="0" normalizeH="0" baseline="0" noProof="0" dirty="0">
              <a:ln>
                <a:noFill/>
              </a:ln>
              <a:solidFill>
                <a:srgbClr val="0000FF">
                  <a:lumMod val="50000"/>
                </a:srgbClr>
              </a:solidFill>
              <a:effectLst/>
              <a:uLnTx/>
              <a:uFillTx/>
              <a:latin typeface="SVN-Newton" panose="02040603050506020204" pitchFamily="18" charset="0"/>
              <a:ea typeface="+mn-ea"/>
              <a:cs typeface="Times New Roman" panose="02020603050405020304" pitchFamily="18" charset="0"/>
              <a:sym typeface="Arial"/>
            </a:endParaRPr>
          </a:p>
          <a:p>
            <a:pPr marL="0" marR="0" lvl="0" indent="0" algn="ctr" defTabSz="4572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sym typeface="Arial"/>
              </a:rPr>
              <a:t>SĐT ZALO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0382348780</a:t>
            </a: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sym typeface="Arial"/>
              </a:rPr>
              <a:t>0984848929</a:t>
            </a:r>
            <a:endPar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sym typeface="Arial"/>
            </a:endParaRPr>
          </a:p>
        </p:txBody>
      </p:sp>
      <p:sp>
        <p:nvSpPr>
          <p:cNvPr id="9" name="Title 1">
            <a:extLst>
              <a:ext uri="{FF2B5EF4-FFF2-40B4-BE49-F238E27FC236}">
                <a16:creationId xmlns:a16="http://schemas.microsoft.com/office/drawing/2014/main" id="{F13BA7DD-8D7E-4E01-9EB1-3166D7DAE647}"/>
              </a:ext>
            </a:extLst>
          </p:cNvPr>
          <p:cNvSpPr txBox="1">
            <a:spLocks/>
          </p:cNvSpPr>
          <p:nvPr userDrawn="1"/>
        </p:nvSpPr>
        <p:spPr>
          <a:xfrm>
            <a:off x="1852353" y="8833447"/>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
                <a:srgbClr val="000000"/>
              </a:buClr>
              <a:buSzTx/>
              <a:buFont typeface="Arial"/>
              <a:buNone/>
              <a:tabLst/>
              <a:defRPr/>
            </a:pPr>
            <a:r>
              <a:rPr kumimoji="0" lang="en-US" sz="3200" b="0" i="0" u="none" strike="noStrike" kern="1200" cap="none" spc="0" normalizeH="0" baseline="0" noProof="0">
                <a:ln>
                  <a:noFill/>
                </a:ln>
                <a:solidFill>
                  <a:srgbClr val="6CC8EC"/>
                </a:solidFill>
                <a:effectLst/>
                <a:uLnTx/>
                <a:uFillTx/>
                <a:latin typeface="#9Slide07 HoneyCream" pitchFamily="2" charset="0"/>
                <a:ea typeface="+mj-ea"/>
                <a:cs typeface="+mj-cs"/>
                <a:sym typeface="Arial"/>
              </a:rPr>
              <a:t>Măng Non</a:t>
            </a:r>
            <a:endParaRPr kumimoji="0" lang="en-US" sz="3200" b="0" i="0" u="none" strike="noStrike" kern="1200" cap="none" spc="0" normalizeH="0" baseline="0" noProof="0" dirty="0">
              <a:ln>
                <a:noFill/>
              </a:ln>
              <a:solidFill>
                <a:srgbClr val="6CC8EC"/>
              </a:solidFill>
              <a:effectLst/>
              <a:uLnTx/>
              <a:uFillTx/>
              <a:latin typeface="#9Slide07 HoneyCream" pitchFamily="2" charset="0"/>
              <a:ea typeface="+mj-ea"/>
              <a:cs typeface="+mj-cs"/>
              <a:sym typeface="Arial"/>
            </a:endParaRPr>
          </a:p>
        </p:txBody>
      </p:sp>
      <p:pic>
        <p:nvPicPr>
          <p:cNvPr id="10" name="Picture 9">
            <a:extLst>
              <a:ext uri="{FF2B5EF4-FFF2-40B4-BE49-F238E27FC236}">
                <a16:creationId xmlns:a16="http://schemas.microsoft.com/office/drawing/2014/main" id="{ED0985C1-0A05-43CE-88AE-BCEB75863CC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209800" y="6858000"/>
            <a:ext cx="1152128" cy="2121751"/>
          </a:xfrm>
          <a:prstGeom prst="rect">
            <a:avLst/>
          </a:prstGeom>
        </p:spPr>
      </p:pic>
    </p:spTree>
    <p:extLst>
      <p:ext uri="{BB962C8B-B14F-4D97-AF65-F5344CB8AC3E}">
        <p14:creationId xmlns:p14="http://schemas.microsoft.com/office/powerpoint/2010/main" val="326179853"/>
      </p:ext>
    </p:extLst>
  </p:cSld>
  <p:clrMap bg1="lt1" tx1="dk1" bg2="lt2" tx2="dk2" accent1="accent1" accent2="accent2" accent3="accent3" accent4="accent4" accent5="accent5" accent6="accent6" hlink="hlink" folHlink="folHlink"/>
  <p:sldLayoutIdLst>
    <p:sldLayoutId id="2147483678" r:id="rId1"/>
  </p:sldLayoutIdLst>
  <mc:AlternateContent xmlns:mc="http://schemas.openxmlformats.org/markup-compatibility/2006" xmlns:p14="http://schemas.microsoft.com/office/powerpoint/2010/main">
    <mc:Choice Requires="p14">
      <p:transition spd="slow" p14:dur="2000" advTm="4000">
        <p:comb/>
      </p:transition>
    </mc:Choice>
    <mc:Fallback xmlns="">
      <p:transition spd="slow" advTm="4000">
        <p:comb/>
      </p:transition>
    </mc:Fallback>
  </mc:AlternateConten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3">
            <a:lum/>
          </a:blip>
          <a:srcRect/>
          <a:stretch>
            <a:fillRect b="-2000"/>
          </a:stretch>
        </a:blipFill>
        <a:effectLst/>
      </p:bgPr>
    </p:bg>
    <p:spTree>
      <p:nvGrpSpPr>
        <p:cNvPr id="1" name=""/>
        <p:cNvGrpSpPr/>
        <p:nvPr/>
      </p:nvGrpSpPr>
      <p:grpSpPr>
        <a:xfrm>
          <a:off x="0" y="0"/>
          <a:ext cx="0" cy="0"/>
          <a:chOff x="0" y="0"/>
          <a:chExt cx="0" cy="0"/>
        </a:xfrm>
      </p:grpSpPr>
      <p:pic>
        <p:nvPicPr>
          <p:cNvPr id="11" name="Content Placeholder 3">
            <a:extLst>
              <a:ext uri="{FF2B5EF4-FFF2-40B4-BE49-F238E27FC236}">
                <a16:creationId xmlns:a16="http://schemas.microsoft.com/office/drawing/2014/main" id="{3D9C8443-87B6-4D34-B98D-D6C2E526304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30480"/>
            <a:ext cx="12192000" cy="6888480"/>
          </a:xfrm>
          <a:prstGeom prst="rect">
            <a:avLst/>
          </a:prstGeom>
        </p:spPr>
      </p:pic>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2187574"/>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96C350C1-BAAC-473F-8093-6828A285264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7/25/2023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EBC678E-4094-4481-B5C4-AC8D348E545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B2720F61-7234-440C-90EA-B07FB4D05232}"/>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39791" y="-216265"/>
            <a:ext cx="603281" cy="1025890"/>
          </a:xfrm>
          <a:prstGeom prst="rect">
            <a:avLst/>
          </a:prstGeom>
        </p:spPr>
      </p:pic>
      <p:pic>
        <p:nvPicPr>
          <p:cNvPr id="8" name="Picture 7">
            <a:extLst>
              <a:ext uri="{FF2B5EF4-FFF2-40B4-BE49-F238E27FC236}">
                <a16:creationId xmlns:a16="http://schemas.microsoft.com/office/drawing/2014/main" id="{02057614-7FD9-4D82-B441-B3B3E0AAA7D6}"/>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2539380" y="6837482"/>
            <a:ext cx="1152128" cy="1959214"/>
          </a:xfrm>
          <a:prstGeom prst="rect">
            <a:avLst/>
          </a:prstGeom>
        </p:spPr>
      </p:pic>
      <p:sp>
        <p:nvSpPr>
          <p:cNvPr id="9" name="TextBox 3">
            <a:extLst>
              <a:ext uri="{FF2B5EF4-FFF2-40B4-BE49-F238E27FC236}">
                <a16:creationId xmlns:a16="http://schemas.microsoft.com/office/drawing/2014/main" id="{1B340A6B-596C-41BF-B807-E84EC76B6E2F}"/>
              </a:ext>
            </a:extLst>
          </p:cNvPr>
          <p:cNvSpPr txBox="1"/>
          <p:nvPr userDrawn="1"/>
        </p:nvSpPr>
        <p:spPr>
          <a:xfrm>
            <a:off x="3534544" y="8136177"/>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chemeClr val="accent6">
                    <a:lumMod val="50000"/>
                  </a:schemeClr>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hlinkClick r:id="rId7"/>
              </a:rPr>
              <a:t>MĂNG NON- TÀI LIỆU TIỂU HỌC | Facebook</a:t>
            </a:r>
            <a:endParaRPr lang="en-US" sz="1800" dirty="0">
              <a:solidFill>
                <a:schemeClr val="accent6">
                  <a:lumMod val="50000"/>
                </a:schemeClr>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
        <p:nvSpPr>
          <p:cNvPr id="10" name="Title 1">
            <a:extLst>
              <a:ext uri="{FF2B5EF4-FFF2-40B4-BE49-F238E27FC236}">
                <a16:creationId xmlns:a16="http://schemas.microsoft.com/office/drawing/2014/main" id="{B58B8DFE-EC86-4550-AC12-3227078256F1}"/>
              </a:ext>
            </a:extLst>
          </p:cNvPr>
          <p:cNvSpPr txBox="1">
            <a:spLocks/>
          </p:cNvSpPr>
          <p:nvPr userDrawn="1"/>
        </p:nvSpPr>
        <p:spPr>
          <a:xfrm>
            <a:off x="10424853" y="-25717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a:solidFill>
                  <a:schemeClr val="accent6">
                    <a:lumMod val="75000"/>
                  </a:schemeClr>
                </a:solidFill>
                <a:latin typeface="#9Slide07 HoneyCream" pitchFamily="2" charset="0"/>
              </a:rPr>
              <a:t>Măng Non</a:t>
            </a:r>
            <a:endParaRPr lang="en-US" sz="1800" b="0" dirty="0">
              <a:solidFill>
                <a:schemeClr val="accent6">
                  <a:lumMod val="75000"/>
                </a:schemeClr>
              </a:solidFill>
              <a:latin typeface="#9Slide07 HoneyCream" pitchFamily="2" charset="0"/>
            </a:endParaRPr>
          </a:p>
        </p:txBody>
      </p:sp>
    </p:spTree>
    <p:extLst>
      <p:ext uri="{BB962C8B-B14F-4D97-AF65-F5344CB8AC3E}">
        <p14:creationId xmlns:p14="http://schemas.microsoft.com/office/powerpoint/2010/main" val="3481551540"/>
      </p:ext>
    </p:extLst>
  </p:cSld>
  <p:clrMap bg1="lt1" tx1="dk1" bg2="lt2" tx2="dk2" accent1="accent1" accent2="accent2" accent3="accent3" accent4="accent4" accent5="accent5" accent6="accent6" hlink="hlink" folHlink="folHlink"/>
  <p:sldLayoutIdLst>
    <p:sldLayoutId id="214748368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3">
            <a:lum/>
          </a:blip>
          <a:srcRect/>
          <a:stretch>
            <a:fillRect b="-2000"/>
          </a:stretch>
        </a:blipFill>
        <a:effectLst/>
      </p:bgPr>
    </p:bg>
    <p:spTree>
      <p:nvGrpSpPr>
        <p:cNvPr id="1" name=""/>
        <p:cNvGrpSpPr/>
        <p:nvPr/>
      </p:nvGrpSpPr>
      <p:grpSpPr>
        <a:xfrm>
          <a:off x="0" y="0"/>
          <a:ext cx="0" cy="0"/>
          <a:chOff x="0" y="0"/>
          <a:chExt cx="0" cy="0"/>
        </a:xfrm>
      </p:grpSpPr>
      <p:pic>
        <p:nvPicPr>
          <p:cNvPr id="11" name="Content Placeholder 3">
            <a:extLst>
              <a:ext uri="{FF2B5EF4-FFF2-40B4-BE49-F238E27FC236}">
                <a16:creationId xmlns:a16="http://schemas.microsoft.com/office/drawing/2014/main" id="{AB64FABE-8BF0-4845-BEC7-2B679C320DC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30480"/>
            <a:ext cx="12192000" cy="6888480"/>
          </a:xfrm>
          <a:prstGeom prst="rect">
            <a:avLst/>
          </a:prstGeom>
        </p:spPr>
      </p:pic>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96C350C1-BAAC-473F-8093-6828A285264A}"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7/25/2023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EBC678E-4094-4481-B5C4-AC8D348E545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A3D2240B-DBA5-4595-9A02-8A584A405EA5}"/>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39791" y="-216265"/>
            <a:ext cx="603281" cy="1025890"/>
          </a:xfrm>
          <a:prstGeom prst="rect">
            <a:avLst/>
          </a:prstGeom>
        </p:spPr>
      </p:pic>
      <p:pic>
        <p:nvPicPr>
          <p:cNvPr id="8" name="Picture 7">
            <a:extLst>
              <a:ext uri="{FF2B5EF4-FFF2-40B4-BE49-F238E27FC236}">
                <a16:creationId xmlns:a16="http://schemas.microsoft.com/office/drawing/2014/main" id="{A3B76CA5-0464-4641-8267-0C71CAE9E417}"/>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2429272" y="6638628"/>
            <a:ext cx="1152128" cy="1959214"/>
          </a:xfrm>
          <a:prstGeom prst="rect">
            <a:avLst/>
          </a:prstGeom>
        </p:spPr>
      </p:pic>
      <p:sp>
        <p:nvSpPr>
          <p:cNvPr id="9" name="TextBox 3">
            <a:extLst>
              <a:ext uri="{FF2B5EF4-FFF2-40B4-BE49-F238E27FC236}">
                <a16:creationId xmlns:a16="http://schemas.microsoft.com/office/drawing/2014/main" id="{80E55BD4-FFDE-43CF-ABCE-916DE0EC4E5D}"/>
              </a:ext>
            </a:extLst>
          </p:cNvPr>
          <p:cNvSpPr txBox="1"/>
          <p:nvPr userDrawn="1"/>
        </p:nvSpPr>
        <p:spPr>
          <a:xfrm>
            <a:off x="3389040" y="7674512"/>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chemeClr val="accent6">
                    <a:lumMod val="50000"/>
                  </a:schemeClr>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a:latin typeface="Times New Roman" panose="02020603050405020304" pitchFamily="18" charset="0"/>
                <a:cs typeface="Times New Roman" panose="02020603050405020304" pitchFamily="18" charset="0"/>
              </a:rPr>
              <a:t>Mời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hlinkClick r:id="rId7"/>
              </a:rPr>
              <a:t>MĂNG NON- TÀI LIỆU TIỂU HỌC | Facebook</a:t>
            </a:r>
            <a:endParaRPr lang="en-US" sz="1800" dirty="0">
              <a:solidFill>
                <a:schemeClr val="accent6">
                  <a:lumMod val="50000"/>
                </a:schemeClr>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
        <p:nvSpPr>
          <p:cNvPr id="10" name="Title 1">
            <a:extLst>
              <a:ext uri="{FF2B5EF4-FFF2-40B4-BE49-F238E27FC236}">
                <a16:creationId xmlns:a16="http://schemas.microsoft.com/office/drawing/2014/main" id="{DE049FE6-9E1E-4D9C-BF4F-0CC092081967}"/>
              </a:ext>
            </a:extLst>
          </p:cNvPr>
          <p:cNvSpPr txBox="1">
            <a:spLocks/>
          </p:cNvSpPr>
          <p:nvPr userDrawn="1"/>
        </p:nvSpPr>
        <p:spPr>
          <a:xfrm>
            <a:off x="10625604" y="-403552"/>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a:solidFill>
                  <a:schemeClr val="accent6">
                    <a:lumMod val="75000"/>
                  </a:schemeClr>
                </a:solidFill>
                <a:latin typeface="#9Slide07 HoneyCream" pitchFamily="2" charset="0"/>
              </a:rPr>
              <a:t>Măng Non</a:t>
            </a:r>
            <a:endParaRPr lang="en-US" sz="1800" b="0" dirty="0">
              <a:solidFill>
                <a:schemeClr val="accent6">
                  <a:lumMod val="75000"/>
                </a:schemeClr>
              </a:solidFill>
              <a:latin typeface="#9Slide07 HoneyCream" pitchFamily="2" charset="0"/>
            </a:endParaRPr>
          </a:p>
        </p:txBody>
      </p:sp>
    </p:spTree>
    <p:extLst>
      <p:ext uri="{BB962C8B-B14F-4D97-AF65-F5344CB8AC3E}">
        <p14:creationId xmlns:p14="http://schemas.microsoft.com/office/powerpoint/2010/main" val="330823449"/>
      </p:ext>
    </p:extLst>
  </p:cSld>
  <p:clrMap bg1="lt1" tx1="dk1" bg2="lt2" tx2="dk2" accent1="accent1" accent2="accent2" accent3="accent3" accent4="accent4" accent5="accent5" accent6="accent6" hlink="hlink" folHlink="folHlink"/>
  <p:sldLayoutIdLst>
    <p:sldLayoutId id="2147483684"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41.jpg"/><Relationship Id="rId3" Type="http://schemas.openxmlformats.org/officeDocument/2006/relationships/notesSlide" Target="../notesSlides/notesSlide5.xml"/><Relationship Id="rId7" Type="http://schemas.openxmlformats.org/officeDocument/2006/relationships/image" Target="../media/image40.jpg"/><Relationship Id="rId12" Type="http://schemas.openxmlformats.org/officeDocument/2006/relationships/image" Target="../media/image45.png"/><Relationship Id="rId2" Type="http://schemas.openxmlformats.org/officeDocument/2006/relationships/slideLayout" Target="../slideLayouts/slideLayout8.xml"/><Relationship Id="rId1" Type="http://schemas.openxmlformats.org/officeDocument/2006/relationships/tags" Target="../tags/tag2.xml"/><Relationship Id="rId6" Type="http://schemas.openxmlformats.org/officeDocument/2006/relationships/image" Target="../media/image39.jpg"/><Relationship Id="rId11" Type="http://schemas.openxmlformats.org/officeDocument/2006/relationships/image" Target="../media/image44.jpg"/><Relationship Id="rId5" Type="http://schemas.openxmlformats.org/officeDocument/2006/relationships/image" Target="../media/image38.jpeg"/><Relationship Id="rId10" Type="http://schemas.openxmlformats.org/officeDocument/2006/relationships/image" Target="../media/image43.tmp"/><Relationship Id="rId4" Type="http://schemas.openxmlformats.org/officeDocument/2006/relationships/image" Target="../media/image37.jpg"/><Relationship Id="rId9" Type="http://schemas.openxmlformats.org/officeDocument/2006/relationships/image" Target="../media/image42.jpg"/></Relationships>
</file>

<file path=ppt/slides/_rels/slide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7.png"/><Relationship Id="rId1" Type="http://schemas.openxmlformats.org/officeDocument/2006/relationships/slideLayout" Target="../slideLayouts/slideLayout4.xml"/><Relationship Id="rId5" Type="http://schemas.microsoft.com/office/2007/relationships/hdphoto" Target="../media/hdphoto3.wdp"/><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46.png"/><Relationship Id="rId1" Type="http://schemas.openxmlformats.org/officeDocument/2006/relationships/slideLayout" Target="../slideLayouts/slideLayout4.xml"/><Relationship Id="rId4" Type="http://schemas.openxmlformats.org/officeDocument/2006/relationships/image" Target="../media/image47.png"/></Relationships>
</file>

<file path=ppt/slides/_rels/slide2.xml.rels><?xml version="1.0" encoding="UTF-8" standalone="yes"?>
<Relationships xmlns="http://schemas.openxmlformats.org/package/2006/relationships"><Relationship Id="rId8" Type="http://schemas.openxmlformats.org/officeDocument/2006/relationships/audio" Target="../media/audio2.wav"/><Relationship Id="rId3" Type="http://schemas.microsoft.com/office/2007/relationships/media" Target="../media/media2.mp3"/><Relationship Id="rId7" Type="http://schemas.openxmlformats.org/officeDocument/2006/relationships/audio" Target="../media/audio1.wav"/><Relationship Id="rId12" Type="http://schemas.openxmlformats.org/officeDocument/2006/relationships/image" Target="../media/image11.jpeg"/><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notesSlide" Target="../notesSlides/notesSlide1.xml"/><Relationship Id="rId11" Type="http://schemas.openxmlformats.org/officeDocument/2006/relationships/image" Target="../media/image10.jpeg"/><Relationship Id="rId5" Type="http://schemas.openxmlformats.org/officeDocument/2006/relationships/slideLayout" Target="../slideLayouts/slideLayout6.xml"/><Relationship Id="rId10" Type="http://schemas.openxmlformats.org/officeDocument/2006/relationships/image" Target="../media/image9.png"/><Relationship Id="rId4" Type="http://schemas.openxmlformats.org/officeDocument/2006/relationships/audio" Target="../media/media2.mp3"/><Relationship Id="rId9" Type="http://schemas.openxmlformats.org/officeDocument/2006/relationships/image" Target="../media/image8.png"/></Relationships>
</file>

<file path=ppt/slides/_rels/slide20.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9.png"/><Relationship Id="rId1" Type="http://schemas.openxmlformats.org/officeDocument/2006/relationships/slideLayout" Target="../slideLayouts/slideLayout5.xml"/><Relationship Id="rId4" Type="http://schemas.openxmlformats.org/officeDocument/2006/relationships/image" Target="../media/image50.png"/></Relationships>
</file>

<file path=ppt/slides/_rels/slide22.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image" Target="../media/image51.jp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53.png"/><Relationship Id="rId4" Type="http://schemas.openxmlformats.org/officeDocument/2006/relationships/notesSlide" Target="../notesSlides/notesSlide6.xml"/></Relationships>
</file>

<file path=ppt/slides/_rels/slide24.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5.xml"/><Relationship Id="rId6" Type="http://schemas.openxmlformats.org/officeDocument/2006/relationships/image" Target="../media/image58.jpeg"/><Relationship Id="rId5" Type="http://schemas.openxmlformats.org/officeDocument/2006/relationships/image" Target="../media/image57.jpeg"/><Relationship Id="rId4" Type="http://schemas.openxmlformats.org/officeDocument/2006/relationships/image" Target="../media/image56.jpeg"/></Relationships>
</file>

<file path=ppt/slides/_rels/slide25.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46.png"/><Relationship Id="rId1" Type="http://schemas.openxmlformats.org/officeDocument/2006/relationships/slideLayout" Target="../slideLayouts/slideLayout4.xml"/><Relationship Id="rId4" Type="http://schemas.openxmlformats.org/officeDocument/2006/relationships/image" Target="../media/image47.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5.xml"/><Relationship Id="rId4" Type="http://schemas.openxmlformats.org/officeDocument/2006/relationships/image" Target="../media/image61.jpeg"/></Relationships>
</file>

<file path=ppt/slides/_rels/slide28.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2.pn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64.jpg"/><Relationship Id="rId2" Type="http://schemas.openxmlformats.org/officeDocument/2006/relationships/image" Target="../media/image63.jpeg"/><Relationship Id="rId1" Type="http://schemas.openxmlformats.org/officeDocument/2006/relationships/slideLayout" Target="../slideLayouts/slideLayout5.xml"/><Relationship Id="rId6" Type="http://schemas.openxmlformats.org/officeDocument/2006/relationships/image" Target="../media/image67.jpeg"/><Relationship Id="rId5" Type="http://schemas.openxmlformats.org/officeDocument/2006/relationships/image" Target="../media/image66.bin"/><Relationship Id="rId4" Type="http://schemas.openxmlformats.org/officeDocument/2006/relationships/image" Target="../media/image65.jpg"/></Relationships>
</file>

<file path=ppt/slides/_rels/slide3.xml.rels><?xml version="1.0" encoding="UTF-8" standalone="yes"?>
<Relationships xmlns="http://schemas.openxmlformats.org/package/2006/relationships"><Relationship Id="rId8" Type="http://schemas.openxmlformats.org/officeDocument/2006/relationships/audio" Target="../media/audio2.wav"/><Relationship Id="rId3" Type="http://schemas.microsoft.com/office/2007/relationships/media" Target="../media/media2.mp3"/><Relationship Id="rId7" Type="http://schemas.openxmlformats.org/officeDocument/2006/relationships/audio" Target="../media/audio1.wav"/><Relationship Id="rId12" Type="http://schemas.openxmlformats.org/officeDocument/2006/relationships/image" Target="../media/image11.jpeg"/><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notesSlide" Target="../notesSlides/notesSlide2.xml"/><Relationship Id="rId11" Type="http://schemas.openxmlformats.org/officeDocument/2006/relationships/image" Target="../media/image10.jpeg"/><Relationship Id="rId5" Type="http://schemas.openxmlformats.org/officeDocument/2006/relationships/slideLayout" Target="../slideLayouts/slideLayout6.xml"/><Relationship Id="rId10" Type="http://schemas.openxmlformats.org/officeDocument/2006/relationships/image" Target="../media/image9.png"/><Relationship Id="rId4" Type="http://schemas.openxmlformats.org/officeDocument/2006/relationships/audio" Target="../media/media2.mp3"/><Relationship Id="rId9" Type="http://schemas.openxmlformats.org/officeDocument/2006/relationships/image" Target="../media/image8.png"/></Relationships>
</file>

<file path=ppt/slides/_rels/slide30.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9.png"/><Relationship Id="rId1" Type="http://schemas.openxmlformats.org/officeDocument/2006/relationships/slideLayout" Target="../slideLayouts/slideLayout5.xml"/><Relationship Id="rId4" Type="http://schemas.openxmlformats.org/officeDocument/2006/relationships/image" Target="../media/image68.png"/></Relationships>
</file>

<file path=ppt/slides/_rels/slide31.xml.rels><?xml version="1.0" encoding="UTF-8" standalone="yes"?>
<Relationships xmlns="http://schemas.openxmlformats.org/package/2006/relationships"><Relationship Id="rId3" Type="http://schemas.openxmlformats.org/officeDocument/2006/relationships/image" Target="../media/image70.jpg"/><Relationship Id="rId2" Type="http://schemas.openxmlformats.org/officeDocument/2006/relationships/image" Target="../media/image69.pn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microsoft.com/office/2007/relationships/hdphoto" Target="../media/hdphoto8.wdp"/></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72.png"/></Relationships>
</file>

<file path=ppt/slides/_rels/slide34.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microsoft.com/office/2007/relationships/hdphoto" Target="../media/hdphoto9.wdp"/></Relationships>
</file>

<file path=ppt/slides/_rels/slide35.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jpg"/><Relationship Id="rId1" Type="http://schemas.openxmlformats.org/officeDocument/2006/relationships/slideLayout" Target="../slideLayouts/slideLayout6.xml"/><Relationship Id="rId4" Type="http://schemas.microsoft.com/office/2007/relationships/hdphoto" Target="../media/hdphoto10.wdp"/></Relationships>
</file>

<file path=ppt/slides/_rels/slide4.xml.rels><?xml version="1.0" encoding="UTF-8" standalone="yes"?>
<Relationships xmlns="http://schemas.openxmlformats.org/package/2006/relationships"><Relationship Id="rId8" Type="http://schemas.openxmlformats.org/officeDocument/2006/relationships/audio" Target="../media/audio2.wav"/><Relationship Id="rId3" Type="http://schemas.microsoft.com/office/2007/relationships/media" Target="../media/media2.mp3"/><Relationship Id="rId7" Type="http://schemas.openxmlformats.org/officeDocument/2006/relationships/audio" Target="../media/audio1.wav"/><Relationship Id="rId12" Type="http://schemas.openxmlformats.org/officeDocument/2006/relationships/image" Target="../media/image11.jpeg"/><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notesSlide" Target="../notesSlides/notesSlide3.xml"/><Relationship Id="rId11" Type="http://schemas.openxmlformats.org/officeDocument/2006/relationships/image" Target="../media/image10.jpeg"/><Relationship Id="rId5" Type="http://schemas.openxmlformats.org/officeDocument/2006/relationships/slideLayout" Target="../slideLayouts/slideLayout6.xml"/><Relationship Id="rId10" Type="http://schemas.openxmlformats.org/officeDocument/2006/relationships/image" Target="../media/image9.png"/><Relationship Id="rId4" Type="http://schemas.openxmlformats.org/officeDocument/2006/relationships/audio" Target="../media/media2.mp3"/><Relationship Id="rId9" Type="http://schemas.openxmlformats.org/officeDocument/2006/relationships/image" Target="../media/image8.png"/></Relationships>
</file>

<file path=ppt/slides/_rels/slide5.xml.rels><?xml version="1.0" encoding="UTF-8" standalone="yes"?>
<Relationships xmlns="http://schemas.openxmlformats.org/package/2006/relationships"><Relationship Id="rId8" Type="http://schemas.microsoft.com/office/2007/relationships/hdphoto" Target="../media/hdphoto1.wdp"/><Relationship Id="rId13" Type="http://schemas.openxmlformats.org/officeDocument/2006/relationships/image" Target="../media/image20.png"/><Relationship Id="rId3" Type="http://schemas.openxmlformats.org/officeDocument/2006/relationships/image" Target="../media/image13.png"/><Relationship Id="rId7" Type="http://schemas.openxmlformats.org/officeDocument/2006/relationships/image" Target="../media/image17.png"/><Relationship Id="rId12" Type="http://schemas.microsoft.com/office/2007/relationships/hdphoto" Target="../media/hdphoto3.wdp"/><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6.GIF"/><Relationship Id="rId11" Type="http://schemas.openxmlformats.org/officeDocument/2006/relationships/image" Target="../media/image19.png"/><Relationship Id="rId5" Type="http://schemas.openxmlformats.org/officeDocument/2006/relationships/image" Target="../media/image15.png"/><Relationship Id="rId10" Type="http://schemas.microsoft.com/office/2007/relationships/hdphoto" Target="../media/hdphoto2.wdp"/><Relationship Id="rId4" Type="http://schemas.openxmlformats.org/officeDocument/2006/relationships/image" Target="../media/image14.tiff"/><Relationship Id="rId9" Type="http://schemas.openxmlformats.org/officeDocument/2006/relationships/image" Target="../media/image1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7.png"/><Relationship Id="rId1" Type="http://schemas.openxmlformats.org/officeDocument/2006/relationships/slideLayout" Target="../slideLayouts/slideLayout4.xml"/><Relationship Id="rId5" Type="http://schemas.microsoft.com/office/2007/relationships/hdphoto" Target="../media/hdphoto3.wdp"/><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8" Type="http://schemas.microsoft.com/office/2007/relationships/hdphoto" Target="../media/hdphoto4.wdp"/><Relationship Id="rId3" Type="http://schemas.microsoft.com/office/2007/relationships/hdphoto" Target="../media/hdphoto1.wdp"/><Relationship Id="rId7" Type="http://schemas.openxmlformats.org/officeDocument/2006/relationships/image" Target="../media/image21.pn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slide" Target="slide6.xml"/><Relationship Id="rId5" Type="http://schemas.microsoft.com/office/2007/relationships/hdphoto" Target="../media/hdphoto3.wdp"/><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8" Type="http://schemas.openxmlformats.org/officeDocument/2006/relationships/image" Target="../media/image25.jpg"/><Relationship Id="rId13" Type="http://schemas.openxmlformats.org/officeDocument/2006/relationships/image" Target="../media/image30.jpg"/><Relationship Id="rId3" Type="http://schemas.openxmlformats.org/officeDocument/2006/relationships/notesSlide" Target="../notesSlides/notesSlide4.xml"/><Relationship Id="rId7" Type="http://schemas.openxmlformats.org/officeDocument/2006/relationships/image" Target="../media/image24.jpg"/><Relationship Id="rId12" Type="http://schemas.openxmlformats.org/officeDocument/2006/relationships/image" Target="../media/image29.jpg"/><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image" Target="../media/image23.jpg"/><Relationship Id="rId11" Type="http://schemas.openxmlformats.org/officeDocument/2006/relationships/image" Target="../media/image28.jpg"/><Relationship Id="rId5" Type="http://schemas.openxmlformats.org/officeDocument/2006/relationships/image" Target="../media/image22.jpg"/><Relationship Id="rId10" Type="http://schemas.openxmlformats.org/officeDocument/2006/relationships/image" Target="../media/image27.jpg"/><Relationship Id="rId4" Type="http://schemas.openxmlformats.org/officeDocument/2006/relationships/image" Target="../media/image1.jpeg"/><Relationship Id="rId9" Type="http://schemas.openxmlformats.org/officeDocument/2006/relationships/image" Target="../media/image26.jpg"/><Relationship Id="rId14" Type="http://schemas.openxmlformats.org/officeDocument/2006/relationships/image" Target="../media/image3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3648"/>
            <a:ext cx="12192000" cy="6858000"/>
          </a:xfrm>
          <a:prstGeom prst="rect">
            <a:avLst/>
          </a:prstGeom>
        </p:spPr>
      </p:pic>
      <p:sp>
        <p:nvSpPr>
          <p:cNvPr id="5" name="Google Shape;862;p28">
            <a:extLst>
              <a:ext uri="{FF2B5EF4-FFF2-40B4-BE49-F238E27FC236}">
                <a16:creationId xmlns:a16="http://schemas.microsoft.com/office/drawing/2014/main" id="{23BFAFE4-3383-46B0-9E24-E484E7EA84DF}"/>
              </a:ext>
            </a:extLst>
          </p:cNvPr>
          <p:cNvSpPr txBox="1"/>
          <p:nvPr/>
        </p:nvSpPr>
        <p:spPr>
          <a:xfrm>
            <a:off x="3187780" y="4266853"/>
            <a:ext cx="8242220" cy="1437900"/>
          </a:xfrm>
          <a:prstGeom prst="rect">
            <a:avLst/>
          </a:prstGeom>
          <a:noFill/>
          <a:ln>
            <a:noFill/>
          </a:ln>
          <a:effectLst>
            <a:outerShdw blurRad="57150" dist="19050" dir="5400000" algn="bl" rotWithShape="0">
              <a:srgbClr val="000000">
                <a:alpha val="50000"/>
              </a:srgbClr>
            </a:outerShdw>
          </a:effectLst>
        </p:spPr>
        <p:txBody>
          <a:bodyPr spcFirstLastPara="1" wrap="square" lIns="121900" tIns="121900" rIns="121900" bIns="121900" anchor="b" anchorCtr="0">
            <a:noAutofit/>
          </a:bodyPr>
          <a:lstStyle/>
          <a:p>
            <a:pPr marL="0" lvl="0" indent="0" algn="ctr" rtl="0">
              <a:spcBef>
                <a:spcPts val="0"/>
              </a:spcBef>
              <a:spcAft>
                <a:spcPts val="0"/>
              </a:spcAft>
              <a:buNone/>
            </a:pPr>
            <a:r>
              <a:rPr lang="en" sz="11500" b="1" dirty="0">
                <a:ln w="38100">
                  <a:solidFill>
                    <a:srgbClr val="00FFFF"/>
                  </a:solidFill>
                </a:ln>
                <a:solidFill>
                  <a:srgbClr val="FFFF00"/>
                </a:solidFill>
                <a:effectLst>
                  <a:glow rad="63500">
                    <a:schemeClr val="accent6">
                      <a:satMod val="175000"/>
                      <a:alpha val="40000"/>
                    </a:schemeClr>
                  </a:glow>
                </a:effectLst>
                <a:latin typeface="#9Slide07 SFU Rhythm" panose="00000400000000000000" pitchFamily="2" charset="0"/>
                <a:ea typeface="Pompiere"/>
                <a:cs typeface="Pompiere"/>
                <a:sym typeface="Pompiere"/>
              </a:rPr>
              <a:t>KHỞI ĐỘNG</a:t>
            </a:r>
            <a:endParaRPr sz="11500" b="1" dirty="0">
              <a:ln w="38100">
                <a:solidFill>
                  <a:srgbClr val="00FFFF"/>
                </a:solidFill>
              </a:ln>
              <a:solidFill>
                <a:srgbClr val="FFFF00"/>
              </a:solidFill>
              <a:effectLst>
                <a:glow rad="63500">
                  <a:schemeClr val="accent6">
                    <a:satMod val="175000"/>
                    <a:alpha val="40000"/>
                  </a:schemeClr>
                </a:glow>
              </a:effectLst>
              <a:latin typeface="#9Slide07 SFU Rhythm" panose="00000400000000000000" pitchFamily="2" charset="0"/>
              <a:ea typeface="Pompiere"/>
              <a:cs typeface="Pompiere"/>
              <a:sym typeface="Pompiere"/>
            </a:endParaRPr>
          </a:p>
        </p:txBody>
      </p:sp>
    </p:spTree>
    <p:extLst>
      <p:ext uri="{BB962C8B-B14F-4D97-AF65-F5344CB8AC3E}">
        <p14:creationId xmlns:p14="http://schemas.microsoft.com/office/powerpoint/2010/main" val="2587269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iterate type="lt">
                                    <p:tmPct val="0"/>
                                  </p:iterate>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par>
                          <p:cTn id="8" fill="hold">
                            <p:stCondLst>
                              <p:cond delay="500"/>
                            </p:stCondLst>
                            <p:childTnLst>
                              <p:par>
                                <p:cTn id="9" presetID="38" presetClass="entr" presetSubtype="0" accel="50000" fill="hold" grpId="1" nodeType="afterEffect">
                                  <p:stCondLst>
                                    <p:cond delay="0"/>
                                  </p:stCondLst>
                                  <p:iterate type="lt">
                                    <p:tmPct val="50000"/>
                                  </p:iterate>
                                  <p:childTnLst>
                                    <p:set>
                                      <p:cBhvr>
                                        <p:cTn id="10" dur="1" fill="hold">
                                          <p:stCondLst>
                                            <p:cond delay="0"/>
                                          </p:stCondLst>
                                        </p:cTn>
                                        <p:tgtEl>
                                          <p:spTgt spid="5"/>
                                        </p:tgtEl>
                                        <p:attrNameLst>
                                          <p:attrName>style.visibility</p:attrName>
                                        </p:attrNameLst>
                                      </p:cBhvr>
                                      <p:to>
                                        <p:strVal val="visible"/>
                                      </p:to>
                                    </p:set>
                                    <p:set>
                                      <p:cBhvr>
                                        <p:cTn id="11" dur="455" fill="hold">
                                          <p:stCondLst>
                                            <p:cond delay="0"/>
                                          </p:stCondLst>
                                        </p:cTn>
                                        <p:tgtEl>
                                          <p:spTgt spid="5"/>
                                        </p:tgtEl>
                                        <p:attrNameLst>
                                          <p:attrName>style.rotation</p:attrName>
                                        </p:attrNameLst>
                                      </p:cBhvr>
                                      <p:to>
                                        <p:strVal val="-45.0"/>
                                      </p:to>
                                    </p:set>
                                    <p:anim calcmode="lin" valueType="num">
                                      <p:cBhvr>
                                        <p:cTn id="12" dur="455" fill="hold">
                                          <p:stCondLst>
                                            <p:cond delay="455"/>
                                          </p:stCondLst>
                                        </p:cTn>
                                        <p:tgtEl>
                                          <p:spTgt spid="5"/>
                                        </p:tgtEl>
                                        <p:attrNameLst>
                                          <p:attrName>style.rotation</p:attrName>
                                        </p:attrNameLst>
                                      </p:cBhvr>
                                      <p:tavLst>
                                        <p:tav tm="0">
                                          <p:val>
                                            <p:fltVal val="-45"/>
                                          </p:val>
                                        </p:tav>
                                        <p:tav tm="69900">
                                          <p:val>
                                            <p:fltVal val="45"/>
                                          </p:val>
                                        </p:tav>
                                        <p:tav tm="100000">
                                          <p:val>
                                            <p:fltVal val="0"/>
                                          </p:val>
                                        </p:tav>
                                      </p:tavLst>
                                    </p:anim>
                                    <p:anim calcmode="lin" valueType="num">
                                      <p:cBhvr>
                                        <p:cTn id="13" dur="455" fill="hold">
                                          <p:stCondLst>
                                            <p:cond delay="0"/>
                                          </p:stCondLst>
                                        </p:cTn>
                                        <p:tgtEl>
                                          <p:spTgt spid="5"/>
                                        </p:tgtEl>
                                        <p:attrNameLst>
                                          <p:attrName>ppt_y</p:attrName>
                                        </p:attrNameLst>
                                      </p:cBhvr>
                                      <p:tavLst>
                                        <p:tav tm="0">
                                          <p:val>
                                            <p:strVal val="#ppt_y-1"/>
                                          </p:val>
                                        </p:tav>
                                        <p:tav tm="100000">
                                          <p:val>
                                            <p:strVal val="#ppt_y-(0.354*#ppt_w-0.172*#ppt_h)"/>
                                          </p:val>
                                        </p:tav>
                                      </p:tavLst>
                                    </p:anim>
                                    <p:anim calcmode="lin" valueType="num">
                                      <p:cBhvr>
                                        <p:cTn id="14" dur="156" decel="50000" autoRev="1" fill="hold">
                                          <p:stCondLst>
                                            <p:cond delay="455"/>
                                          </p:stCondLst>
                                        </p:cTn>
                                        <p:tgtEl>
                                          <p:spTgt spid="5"/>
                                        </p:tgtEl>
                                        <p:attrNameLst>
                                          <p:attrName>ppt_y</p:attrName>
                                        </p:attrNameLst>
                                      </p:cBhvr>
                                      <p:tavLst>
                                        <p:tav tm="0">
                                          <p:val>
                                            <p:strVal val="#ppt_y-(0.354*#ppt_w-0.172*#ppt_h)"/>
                                          </p:val>
                                        </p:tav>
                                        <p:tav tm="100000">
                                          <p:val>
                                            <p:strVal val="#ppt_y-(0.354*#ppt_w-0.172*#ppt_h)-#ppt_h/2"/>
                                          </p:val>
                                        </p:tav>
                                      </p:tavLst>
                                    </p:anim>
                                    <p:anim calcmode="lin" valueType="num">
                                      <p:cBhvr>
                                        <p:cTn id="15" dur="136" fill="hold">
                                          <p:stCondLst>
                                            <p:cond delay="864"/>
                                          </p:stCondLst>
                                        </p:cTn>
                                        <p:tgtEl>
                                          <p:spTgt spid="5"/>
                                        </p:tgtEl>
                                        <p:attrNameLst>
                                          <p:attrName>ppt_y</p:attrName>
                                        </p:attrNameLst>
                                      </p:cBhvr>
                                      <p:tavLst>
                                        <p:tav tm="0">
                                          <p:val>
                                            <p:strVal val="#ppt_y-(0.354*#ppt_w-0.172*#ppt_h)"/>
                                          </p:val>
                                        </p:tav>
                                        <p:tav tm="100000">
                                          <p:val>
                                            <p:strVal val="#ppt_y"/>
                                          </p:val>
                                        </p:tav>
                                      </p:tavLst>
                                    </p:anim>
                                  </p:childTnLst>
                                </p:cTn>
                              </p:par>
                            </p:childTnLst>
                          </p:cTn>
                        </p:par>
                        <p:par>
                          <p:cTn id="16" fill="hold">
                            <p:stCondLst>
                              <p:cond delay="5000"/>
                            </p:stCondLst>
                            <p:childTnLst>
                              <p:par>
                                <p:cTn id="17" presetID="53" presetClass="entr" presetSubtype="16" fill="hold" nodeType="after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anim calcmode="lin" valueType="num">
                                      <p:cBhvr>
                                        <p:cTn id="19"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20" dur="500" fill="hold"/>
                                        <p:tgtEl>
                                          <p:spTgt spid="5">
                                            <p:txEl>
                                              <p:pRg st="0" end="0"/>
                                            </p:txEl>
                                          </p:spTgt>
                                        </p:tgtEl>
                                        <p:attrNameLst>
                                          <p:attrName>ppt_h</p:attrName>
                                        </p:attrNameLst>
                                      </p:cBhvr>
                                      <p:tavLst>
                                        <p:tav tm="0">
                                          <p:val>
                                            <p:fltVal val="0"/>
                                          </p:val>
                                        </p:tav>
                                        <p:tav tm="100000">
                                          <p:val>
                                            <p:strVal val="#ppt_h"/>
                                          </p:val>
                                        </p:tav>
                                      </p:tavLst>
                                    </p:anim>
                                    <p:animEffect transition="in" filter="fade">
                                      <p:cBhvr>
                                        <p:cTn id="21"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hong Nha Ke Bang"/>
          <p:cNvSpPr/>
          <p:nvPr/>
        </p:nvSpPr>
        <p:spPr>
          <a:xfrm>
            <a:off x="5156932" y="1878856"/>
            <a:ext cx="4596873" cy="586155"/>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2800" dirty="0" err="1">
                <a:latin typeface="UTM Alexander" panose="02040603050506020204" pitchFamily="18" charset="0"/>
                <a:cs typeface="Times New Roman" panose="02020603050405020304" pitchFamily="18" charset="0"/>
              </a:rPr>
              <a:t>Động</a:t>
            </a:r>
            <a:r>
              <a:rPr lang="en-US" sz="2800" dirty="0">
                <a:latin typeface="UTM Alexander" panose="02040603050506020204" pitchFamily="18" charset="0"/>
                <a:cs typeface="Times New Roman" panose="02020603050405020304" pitchFamily="18" charset="0"/>
              </a:rPr>
              <a:t> </a:t>
            </a:r>
            <a:r>
              <a:rPr lang="en-US" sz="2800" dirty="0" err="1">
                <a:latin typeface="UTM Alexander" panose="02040603050506020204" pitchFamily="18" charset="0"/>
                <a:cs typeface="Times New Roman" panose="02020603050405020304" pitchFamily="18" charset="0"/>
              </a:rPr>
              <a:t>Phong</a:t>
            </a:r>
            <a:r>
              <a:rPr lang="en-US" sz="2800" dirty="0">
                <a:latin typeface="UTM Alexander" panose="02040603050506020204" pitchFamily="18" charset="0"/>
                <a:cs typeface="Times New Roman" panose="02020603050405020304" pitchFamily="18" charset="0"/>
              </a:rPr>
              <a:t> </a:t>
            </a:r>
            <a:r>
              <a:rPr lang="en-US" sz="2800" dirty="0" err="1">
                <a:latin typeface="UTM Alexander" panose="02040603050506020204" pitchFamily="18" charset="0"/>
                <a:cs typeface="Times New Roman" panose="02020603050405020304" pitchFamily="18" charset="0"/>
              </a:rPr>
              <a:t>Nha</a:t>
            </a:r>
            <a:r>
              <a:rPr lang="en-US" sz="2800" dirty="0">
                <a:latin typeface="UTM Alexander" panose="02040603050506020204" pitchFamily="18" charset="0"/>
                <a:cs typeface="Times New Roman" panose="02020603050405020304" pitchFamily="18" charset="0"/>
              </a:rPr>
              <a:t> – </a:t>
            </a:r>
            <a:r>
              <a:rPr lang="en-US" sz="2800" dirty="0" err="1">
                <a:latin typeface="UTM Alexander" panose="02040603050506020204" pitchFamily="18" charset="0"/>
                <a:cs typeface="Times New Roman" panose="02020603050405020304" pitchFamily="18" charset="0"/>
              </a:rPr>
              <a:t>Kẻ</a:t>
            </a:r>
            <a:r>
              <a:rPr lang="en-US" sz="2800" dirty="0">
                <a:latin typeface="UTM Alexander" panose="02040603050506020204" pitchFamily="18" charset="0"/>
                <a:cs typeface="Times New Roman" panose="02020603050405020304" pitchFamily="18" charset="0"/>
              </a:rPr>
              <a:t> </a:t>
            </a:r>
            <a:r>
              <a:rPr lang="en-US" sz="2800" dirty="0" err="1">
                <a:latin typeface="UTM Alexander" panose="02040603050506020204" pitchFamily="18" charset="0"/>
                <a:cs typeface="Times New Roman" panose="02020603050405020304" pitchFamily="18" charset="0"/>
              </a:rPr>
              <a:t>Bàng</a:t>
            </a:r>
            <a:endParaRPr lang="en-US" sz="2800" dirty="0">
              <a:latin typeface="UTM Alexander" panose="02040603050506020204" pitchFamily="18" charset="0"/>
              <a:cs typeface="Times New Roman" panose="02020603050405020304" pitchFamily="18" charset="0"/>
            </a:endParaRPr>
          </a:p>
        </p:txBody>
      </p:sp>
      <p:sp>
        <p:nvSpPr>
          <p:cNvPr id="3" name="Co do Hue"/>
          <p:cNvSpPr/>
          <p:nvPr/>
        </p:nvSpPr>
        <p:spPr>
          <a:xfrm>
            <a:off x="7405618" y="3977418"/>
            <a:ext cx="4596873" cy="586155"/>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2800" dirty="0" err="1">
                <a:latin typeface="UTM Alexander" panose="02040603050506020204" pitchFamily="18" charset="0"/>
                <a:cs typeface="Times New Roman" panose="02020603050405020304" pitchFamily="18" charset="0"/>
              </a:rPr>
              <a:t>Cố</a:t>
            </a:r>
            <a:r>
              <a:rPr lang="en-US" sz="2800" dirty="0">
                <a:latin typeface="UTM Alexander" panose="02040603050506020204" pitchFamily="18" charset="0"/>
                <a:cs typeface="Times New Roman" panose="02020603050405020304" pitchFamily="18" charset="0"/>
              </a:rPr>
              <a:t> </a:t>
            </a:r>
            <a:r>
              <a:rPr lang="en-US" sz="2800" dirty="0" err="1">
                <a:latin typeface="UTM Alexander" panose="02040603050506020204" pitchFamily="18" charset="0"/>
                <a:cs typeface="Times New Roman" panose="02020603050405020304" pitchFamily="18" charset="0"/>
              </a:rPr>
              <a:t>đô</a:t>
            </a:r>
            <a:r>
              <a:rPr lang="en-US" sz="2800" dirty="0">
                <a:latin typeface="UTM Alexander" panose="02040603050506020204" pitchFamily="18" charset="0"/>
                <a:cs typeface="Times New Roman" panose="02020603050405020304" pitchFamily="18" charset="0"/>
              </a:rPr>
              <a:t> </a:t>
            </a:r>
            <a:r>
              <a:rPr lang="en-US" sz="2800" dirty="0" err="1">
                <a:latin typeface="UTM Alexander" panose="02040603050506020204" pitchFamily="18" charset="0"/>
                <a:cs typeface="Times New Roman" panose="02020603050405020304" pitchFamily="18" charset="0"/>
              </a:rPr>
              <a:t>Huế</a:t>
            </a:r>
            <a:endParaRPr lang="en-US" sz="2800" dirty="0">
              <a:latin typeface="UTM Alexander" panose="02040603050506020204" pitchFamily="18" charset="0"/>
              <a:cs typeface="Times New Roman" panose="02020603050405020304" pitchFamily="18" charset="0"/>
            </a:endParaRPr>
          </a:p>
        </p:txBody>
      </p:sp>
      <p:sp>
        <p:nvSpPr>
          <p:cNvPr id="4" name="Hoi An"/>
          <p:cNvSpPr/>
          <p:nvPr/>
        </p:nvSpPr>
        <p:spPr>
          <a:xfrm>
            <a:off x="7405617" y="4726992"/>
            <a:ext cx="4596873" cy="586155"/>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2800" dirty="0" err="1">
                <a:latin typeface="UTM Alexander" panose="02040603050506020204" pitchFamily="18" charset="0"/>
                <a:cs typeface="Times New Roman" panose="02020603050405020304" pitchFamily="18" charset="0"/>
              </a:rPr>
              <a:t>Phố</a:t>
            </a:r>
            <a:r>
              <a:rPr lang="en-US" sz="2800" dirty="0">
                <a:latin typeface="UTM Alexander" panose="02040603050506020204" pitchFamily="18" charset="0"/>
                <a:cs typeface="Times New Roman" panose="02020603050405020304" pitchFamily="18" charset="0"/>
              </a:rPr>
              <a:t> </a:t>
            </a:r>
            <a:r>
              <a:rPr lang="en-US" sz="2800" dirty="0" err="1">
                <a:latin typeface="UTM Alexander" panose="02040603050506020204" pitchFamily="18" charset="0"/>
                <a:cs typeface="Times New Roman" panose="02020603050405020304" pitchFamily="18" charset="0"/>
              </a:rPr>
              <a:t>cổ</a:t>
            </a:r>
            <a:r>
              <a:rPr lang="en-US" sz="2800" dirty="0">
                <a:latin typeface="UTM Alexander" panose="02040603050506020204" pitchFamily="18" charset="0"/>
                <a:cs typeface="Times New Roman" panose="02020603050405020304" pitchFamily="18" charset="0"/>
              </a:rPr>
              <a:t> </a:t>
            </a:r>
            <a:r>
              <a:rPr lang="en-US" sz="2800" dirty="0" err="1">
                <a:latin typeface="UTM Alexander" panose="02040603050506020204" pitchFamily="18" charset="0"/>
                <a:cs typeface="Times New Roman" panose="02020603050405020304" pitchFamily="18" charset="0"/>
              </a:rPr>
              <a:t>Hội</a:t>
            </a:r>
            <a:r>
              <a:rPr lang="en-US" sz="2800" dirty="0">
                <a:latin typeface="UTM Alexander" panose="02040603050506020204" pitchFamily="18" charset="0"/>
                <a:cs typeface="Times New Roman" panose="02020603050405020304" pitchFamily="18" charset="0"/>
              </a:rPr>
              <a:t> An</a:t>
            </a:r>
          </a:p>
        </p:txBody>
      </p:sp>
      <p:sp>
        <p:nvSpPr>
          <p:cNvPr id="5" name="My Son"/>
          <p:cNvSpPr/>
          <p:nvPr/>
        </p:nvSpPr>
        <p:spPr>
          <a:xfrm>
            <a:off x="7430496" y="5489825"/>
            <a:ext cx="4596872" cy="586155"/>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2800" dirty="0" err="1">
                <a:latin typeface="UTM Alexander" panose="02040603050506020204" pitchFamily="18" charset="0"/>
                <a:cs typeface="Times New Roman" panose="02020603050405020304" pitchFamily="18" charset="0"/>
              </a:rPr>
              <a:t>Khu</a:t>
            </a:r>
            <a:r>
              <a:rPr lang="en-US" sz="2800" dirty="0">
                <a:latin typeface="UTM Alexander" panose="02040603050506020204" pitchFamily="18" charset="0"/>
                <a:cs typeface="Times New Roman" panose="02020603050405020304" pitchFamily="18" charset="0"/>
              </a:rPr>
              <a:t> di </a:t>
            </a:r>
            <a:r>
              <a:rPr lang="en-US" sz="2800" dirty="0" err="1">
                <a:latin typeface="UTM Alexander" panose="02040603050506020204" pitchFamily="18" charset="0"/>
                <a:cs typeface="Times New Roman" panose="02020603050405020304" pitchFamily="18" charset="0"/>
              </a:rPr>
              <a:t>tích</a:t>
            </a:r>
            <a:r>
              <a:rPr lang="en-US" sz="2800" dirty="0">
                <a:latin typeface="UTM Alexander" panose="02040603050506020204" pitchFamily="18" charset="0"/>
                <a:cs typeface="Times New Roman" panose="02020603050405020304" pitchFamily="18" charset="0"/>
              </a:rPr>
              <a:t> </a:t>
            </a:r>
            <a:r>
              <a:rPr lang="en-US" sz="2800" dirty="0" err="1">
                <a:latin typeface="UTM Alexander" panose="02040603050506020204" pitchFamily="18" charset="0"/>
                <a:cs typeface="Times New Roman" panose="02020603050405020304" pitchFamily="18" charset="0"/>
              </a:rPr>
              <a:t>Mĩ</a:t>
            </a:r>
            <a:r>
              <a:rPr lang="en-US" sz="2800" dirty="0">
                <a:latin typeface="UTM Alexander" panose="02040603050506020204" pitchFamily="18" charset="0"/>
                <a:cs typeface="Times New Roman" panose="02020603050405020304" pitchFamily="18" charset="0"/>
              </a:rPr>
              <a:t> </a:t>
            </a:r>
            <a:r>
              <a:rPr lang="en-US" sz="2800" dirty="0" err="1">
                <a:latin typeface="UTM Alexander" panose="02040603050506020204" pitchFamily="18" charset="0"/>
                <a:cs typeface="Times New Roman" panose="02020603050405020304" pitchFamily="18" charset="0"/>
              </a:rPr>
              <a:t>Sơn</a:t>
            </a:r>
            <a:endParaRPr lang="en-US" sz="2800" dirty="0">
              <a:latin typeface="UTM Alexander" panose="02040603050506020204" pitchFamily="18" charset="0"/>
              <a:cs typeface="Times New Roman" panose="02020603050405020304" pitchFamily="18" charset="0"/>
            </a:endParaRPr>
          </a:p>
        </p:txBody>
      </p:sp>
      <p:sp>
        <p:nvSpPr>
          <p:cNvPr id="6" name="Di san TN TG"/>
          <p:cNvSpPr txBox="1"/>
          <p:nvPr/>
        </p:nvSpPr>
        <p:spPr>
          <a:xfrm>
            <a:off x="5181805" y="1120881"/>
            <a:ext cx="5085142" cy="584775"/>
          </a:xfrm>
          <a:prstGeom prst="rect">
            <a:avLst/>
          </a:prstGeom>
        </p:spPr>
        <p:style>
          <a:lnRef idx="0">
            <a:schemeClr val="accent5"/>
          </a:lnRef>
          <a:fillRef idx="3">
            <a:schemeClr val="accent5"/>
          </a:fillRef>
          <a:effectRef idx="3">
            <a:schemeClr val="accent5"/>
          </a:effectRef>
          <a:fontRef idx="minor">
            <a:schemeClr val="lt1"/>
          </a:fontRef>
        </p:style>
        <p:txBody>
          <a:bodyPr wrap="square" rtlCol="0">
            <a:spAutoFit/>
          </a:bodyPr>
          <a:lstStyle/>
          <a:p>
            <a:r>
              <a:rPr lang="en-US" sz="3200" dirty="0">
                <a:latin typeface="UTM Alexander" panose="02040603050506020204" pitchFamily="18" charset="0"/>
                <a:cs typeface="Times New Roman" panose="02020603050405020304" pitchFamily="18" charset="0"/>
              </a:rPr>
              <a:t>Di </a:t>
            </a:r>
            <a:r>
              <a:rPr lang="en-US" sz="3200" dirty="0" err="1">
                <a:latin typeface="UTM Alexander" panose="02040603050506020204" pitchFamily="18" charset="0"/>
                <a:cs typeface="Times New Roman" panose="02020603050405020304" pitchFamily="18" charset="0"/>
              </a:rPr>
              <a:t>sản</a:t>
            </a:r>
            <a:r>
              <a:rPr lang="en-US" sz="3200" dirty="0">
                <a:latin typeface="UTM Alexander" panose="02040603050506020204" pitchFamily="18" charset="0"/>
                <a:cs typeface="Times New Roman" panose="02020603050405020304" pitchFamily="18" charset="0"/>
              </a:rPr>
              <a:t> </a:t>
            </a:r>
            <a:r>
              <a:rPr lang="en-US" sz="3200" dirty="0" err="1">
                <a:latin typeface="UTM Alexander" panose="02040603050506020204" pitchFamily="18" charset="0"/>
                <a:cs typeface="Times New Roman" panose="02020603050405020304" pitchFamily="18" charset="0"/>
              </a:rPr>
              <a:t>thiên</a:t>
            </a:r>
            <a:r>
              <a:rPr lang="en-US" sz="3200" dirty="0">
                <a:latin typeface="UTM Alexander" panose="02040603050506020204" pitchFamily="18" charset="0"/>
                <a:cs typeface="Times New Roman" panose="02020603050405020304" pitchFamily="18" charset="0"/>
              </a:rPr>
              <a:t> </a:t>
            </a:r>
            <a:r>
              <a:rPr lang="en-US" sz="3200" dirty="0" err="1">
                <a:latin typeface="UTM Alexander" panose="02040603050506020204" pitchFamily="18" charset="0"/>
                <a:cs typeface="Times New Roman" panose="02020603050405020304" pitchFamily="18" charset="0"/>
              </a:rPr>
              <a:t>nhiên</a:t>
            </a:r>
            <a:r>
              <a:rPr lang="en-US" sz="3200" dirty="0">
                <a:latin typeface="UTM Alexander" panose="02040603050506020204" pitchFamily="18" charset="0"/>
                <a:cs typeface="Times New Roman" panose="02020603050405020304" pitchFamily="18" charset="0"/>
              </a:rPr>
              <a:t> </a:t>
            </a:r>
            <a:r>
              <a:rPr lang="en-US" sz="3200" dirty="0" err="1">
                <a:latin typeface="UTM Alexander" panose="02040603050506020204" pitchFamily="18" charset="0"/>
                <a:cs typeface="Times New Roman" panose="02020603050405020304" pitchFamily="18" charset="0"/>
              </a:rPr>
              <a:t>thế</a:t>
            </a:r>
            <a:r>
              <a:rPr lang="en-US" sz="3200" dirty="0">
                <a:latin typeface="UTM Alexander" panose="02040603050506020204" pitchFamily="18" charset="0"/>
                <a:cs typeface="Times New Roman" panose="02020603050405020304" pitchFamily="18" charset="0"/>
              </a:rPr>
              <a:t> </a:t>
            </a:r>
            <a:r>
              <a:rPr lang="en-US" sz="3200" dirty="0" err="1">
                <a:latin typeface="UTM Alexander" panose="02040603050506020204" pitchFamily="18" charset="0"/>
                <a:cs typeface="Times New Roman" panose="02020603050405020304" pitchFamily="18" charset="0"/>
              </a:rPr>
              <a:t>giới</a:t>
            </a:r>
            <a:endParaRPr lang="en-US" sz="3200" dirty="0">
              <a:latin typeface="UTM Alexander" panose="02040603050506020204" pitchFamily="18" charset="0"/>
              <a:cs typeface="Times New Roman" panose="02020603050405020304" pitchFamily="18" charset="0"/>
            </a:endParaRPr>
          </a:p>
        </p:txBody>
      </p:sp>
      <p:sp>
        <p:nvSpPr>
          <p:cNvPr id="7" name="Di san van hoa TG"/>
          <p:cNvSpPr txBox="1"/>
          <p:nvPr/>
        </p:nvSpPr>
        <p:spPr>
          <a:xfrm>
            <a:off x="7442932" y="2613664"/>
            <a:ext cx="4572000" cy="584775"/>
          </a:xfrm>
          <a:prstGeom prst="rect">
            <a:avLst/>
          </a:prstGeom>
        </p:spPr>
        <p:style>
          <a:lnRef idx="0">
            <a:schemeClr val="accent5"/>
          </a:lnRef>
          <a:fillRef idx="3">
            <a:schemeClr val="accent5"/>
          </a:fillRef>
          <a:effectRef idx="3">
            <a:schemeClr val="accent5"/>
          </a:effectRef>
          <a:fontRef idx="minor">
            <a:schemeClr val="lt1"/>
          </a:fontRef>
        </p:style>
        <p:txBody>
          <a:bodyPr wrap="square" rtlCol="0">
            <a:spAutoFit/>
          </a:bodyPr>
          <a:lstStyle/>
          <a:p>
            <a:r>
              <a:rPr lang="en-US" sz="3200" dirty="0">
                <a:latin typeface="UTM Alexander" panose="02040603050506020204" pitchFamily="18" charset="0"/>
                <a:cs typeface="Times New Roman" panose="02020603050405020304" pitchFamily="18" charset="0"/>
              </a:rPr>
              <a:t>Di </a:t>
            </a:r>
            <a:r>
              <a:rPr lang="en-US" sz="3200" dirty="0" err="1">
                <a:latin typeface="UTM Alexander" panose="02040603050506020204" pitchFamily="18" charset="0"/>
                <a:cs typeface="Times New Roman" panose="02020603050405020304" pitchFamily="18" charset="0"/>
              </a:rPr>
              <a:t>sản</a:t>
            </a:r>
            <a:r>
              <a:rPr lang="en-US" sz="3200" dirty="0">
                <a:latin typeface="UTM Alexander" panose="02040603050506020204" pitchFamily="18" charset="0"/>
                <a:cs typeface="Times New Roman" panose="02020603050405020304" pitchFamily="18" charset="0"/>
              </a:rPr>
              <a:t> </a:t>
            </a:r>
            <a:r>
              <a:rPr lang="en-US" sz="3200" dirty="0" err="1">
                <a:latin typeface="UTM Alexander" panose="02040603050506020204" pitchFamily="18" charset="0"/>
                <a:cs typeface="Times New Roman" panose="02020603050405020304" pitchFamily="18" charset="0"/>
              </a:rPr>
              <a:t>văn</a:t>
            </a:r>
            <a:r>
              <a:rPr lang="en-US" sz="3200" dirty="0">
                <a:latin typeface="UTM Alexander" panose="02040603050506020204" pitchFamily="18" charset="0"/>
                <a:cs typeface="Times New Roman" panose="02020603050405020304" pitchFamily="18" charset="0"/>
              </a:rPr>
              <a:t> </a:t>
            </a:r>
            <a:r>
              <a:rPr lang="en-US" sz="3200" dirty="0" err="1">
                <a:latin typeface="UTM Alexander" panose="02040603050506020204" pitchFamily="18" charset="0"/>
                <a:cs typeface="Times New Roman" panose="02020603050405020304" pitchFamily="18" charset="0"/>
              </a:rPr>
              <a:t>hóa</a:t>
            </a:r>
            <a:r>
              <a:rPr lang="en-US" sz="3200" dirty="0">
                <a:latin typeface="UTM Alexander" panose="02040603050506020204" pitchFamily="18" charset="0"/>
                <a:cs typeface="Times New Roman" panose="02020603050405020304" pitchFamily="18" charset="0"/>
              </a:rPr>
              <a:t> </a:t>
            </a:r>
            <a:r>
              <a:rPr lang="en-US" sz="3200" dirty="0" err="1">
                <a:latin typeface="UTM Alexander" panose="02040603050506020204" pitchFamily="18" charset="0"/>
                <a:cs typeface="Times New Roman" panose="02020603050405020304" pitchFamily="18" charset="0"/>
              </a:rPr>
              <a:t>thế</a:t>
            </a:r>
            <a:r>
              <a:rPr lang="en-US" sz="3200" dirty="0">
                <a:latin typeface="UTM Alexander" panose="02040603050506020204" pitchFamily="18" charset="0"/>
                <a:cs typeface="Times New Roman" panose="02020603050405020304" pitchFamily="18" charset="0"/>
              </a:rPr>
              <a:t> </a:t>
            </a:r>
            <a:r>
              <a:rPr lang="en-US" sz="3200" dirty="0" err="1">
                <a:latin typeface="UTM Alexander" panose="02040603050506020204" pitchFamily="18" charset="0"/>
                <a:cs typeface="Times New Roman" panose="02020603050405020304" pitchFamily="18" charset="0"/>
              </a:rPr>
              <a:t>giới</a:t>
            </a:r>
            <a:endParaRPr lang="en-US" sz="3200" dirty="0">
              <a:latin typeface="UTM Alexander" panose="02040603050506020204" pitchFamily="18" charset="0"/>
              <a:cs typeface="Times New Roman" panose="02020603050405020304" pitchFamily="18" charset="0"/>
            </a:endParaRPr>
          </a:p>
        </p:txBody>
      </p:sp>
      <p:sp>
        <p:nvSpPr>
          <p:cNvPr id="8" name="thanh nha Ho"/>
          <p:cNvSpPr/>
          <p:nvPr/>
        </p:nvSpPr>
        <p:spPr>
          <a:xfrm>
            <a:off x="7405619" y="3302924"/>
            <a:ext cx="4596873" cy="586155"/>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2800" dirty="0" err="1">
                <a:latin typeface="UTM Alexander" panose="02040603050506020204" pitchFamily="18" charset="0"/>
                <a:cs typeface="Times New Roman" panose="02020603050405020304" pitchFamily="18" charset="0"/>
              </a:rPr>
              <a:t>Thành</a:t>
            </a:r>
            <a:r>
              <a:rPr lang="en-US" sz="2800" dirty="0">
                <a:latin typeface="UTM Alexander" panose="02040603050506020204" pitchFamily="18" charset="0"/>
                <a:cs typeface="Times New Roman" panose="02020603050405020304" pitchFamily="18" charset="0"/>
              </a:rPr>
              <a:t> </a:t>
            </a:r>
            <a:r>
              <a:rPr lang="en-US" sz="2800" dirty="0" err="1">
                <a:latin typeface="UTM Alexander" panose="02040603050506020204" pitchFamily="18" charset="0"/>
                <a:cs typeface="Times New Roman" panose="02020603050405020304" pitchFamily="18" charset="0"/>
              </a:rPr>
              <a:t>nhà</a:t>
            </a:r>
            <a:r>
              <a:rPr lang="en-US" sz="2800" dirty="0">
                <a:latin typeface="UTM Alexander" panose="02040603050506020204" pitchFamily="18" charset="0"/>
                <a:cs typeface="Times New Roman" panose="02020603050405020304" pitchFamily="18" charset="0"/>
              </a:rPr>
              <a:t> </a:t>
            </a:r>
            <a:r>
              <a:rPr lang="en-US" sz="2800" dirty="0" err="1">
                <a:latin typeface="UTM Alexander" panose="02040603050506020204" pitchFamily="18" charset="0"/>
                <a:cs typeface="Times New Roman" panose="02020603050405020304" pitchFamily="18" charset="0"/>
              </a:rPr>
              <a:t>Hồ</a:t>
            </a:r>
            <a:r>
              <a:rPr lang="en-US" sz="2800" dirty="0">
                <a:latin typeface="UTM Alexander" panose="02040603050506020204" pitchFamily="18" charset="0"/>
                <a:cs typeface="Times New Roman" panose="02020603050405020304" pitchFamily="18" charset="0"/>
              </a:rPr>
              <a:t> - </a:t>
            </a:r>
            <a:r>
              <a:rPr lang="en-US" sz="2800" dirty="0" err="1">
                <a:latin typeface="UTM Alexander" panose="02040603050506020204" pitchFamily="18" charset="0"/>
                <a:cs typeface="Times New Roman" panose="02020603050405020304" pitchFamily="18" charset="0"/>
              </a:rPr>
              <a:t>Thanh</a:t>
            </a:r>
            <a:r>
              <a:rPr lang="en-US" sz="2800" dirty="0">
                <a:latin typeface="UTM Alexander" panose="02040603050506020204" pitchFamily="18" charset="0"/>
                <a:cs typeface="Times New Roman" panose="02020603050405020304" pitchFamily="18" charset="0"/>
              </a:rPr>
              <a:t> </a:t>
            </a:r>
            <a:r>
              <a:rPr lang="en-US" sz="2800" dirty="0" err="1">
                <a:latin typeface="UTM Alexander" panose="02040603050506020204" pitchFamily="18" charset="0"/>
                <a:cs typeface="Times New Roman" panose="02020603050405020304" pitchFamily="18" charset="0"/>
              </a:rPr>
              <a:t>Hóa</a:t>
            </a:r>
            <a:endParaRPr lang="en-US" sz="2800" dirty="0">
              <a:latin typeface="UTM Alexander" panose="02040603050506020204" pitchFamily="18" charset="0"/>
              <a:cs typeface="Times New Roman" panose="02020603050405020304" pitchFamily="18" charset="0"/>
            </a:endParaRP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53" y="0"/>
            <a:ext cx="4999482" cy="6858000"/>
          </a:xfrm>
          <a:prstGeom prst="rect">
            <a:avLst/>
          </a:prstGeom>
        </p:spPr>
      </p:pic>
      <p:sp>
        <p:nvSpPr>
          <p:cNvPr id="10" name="Oval 9"/>
          <p:cNvSpPr/>
          <p:nvPr/>
        </p:nvSpPr>
        <p:spPr>
          <a:xfrm>
            <a:off x="1690345" y="1889570"/>
            <a:ext cx="157330" cy="202153"/>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1225124" y="410470"/>
            <a:ext cx="157330" cy="202153"/>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2652871" y="2804974"/>
            <a:ext cx="157330" cy="202153"/>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2941629" y="3097362"/>
            <a:ext cx="157330" cy="202153"/>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13"/>
          <p:cNvSpPr/>
          <p:nvPr/>
        </p:nvSpPr>
        <p:spPr>
          <a:xfrm>
            <a:off x="5502442" y="13042"/>
            <a:ext cx="6641601" cy="736714"/>
          </a:xfrm>
          <a:prstGeom prst="roundRect">
            <a:avLst/>
          </a:prstGeom>
          <a:solidFill>
            <a:schemeClr val="bg1"/>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000" dirty="0">
                <a:solidFill>
                  <a:srgbClr val="002060"/>
                </a:solidFill>
                <a:latin typeface="UVN Banh Mi" pitchFamily="2" charset="0"/>
              </a:rPr>
              <a:t>   </a:t>
            </a:r>
            <a:r>
              <a:rPr lang="en-US" sz="3000" dirty="0" err="1">
                <a:solidFill>
                  <a:srgbClr val="00B050"/>
                </a:solidFill>
                <a:latin typeface="UTM Alberta Heavy" panose="02040603050506020204" pitchFamily="18" charset="0"/>
                <a:cs typeface="Times New Roman" panose="02020603050405020304" pitchFamily="18" charset="0"/>
              </a:rPr>
              <a:t>Các</a:t>
            </a:r>
            <a:r>
              <a:rPr lang="en-US" sz="3000" dirty="0">
                <a:solidFill>
                  <a:srgbClr val="00B050"/>
                </a:solidFill>
                <a:latin typeface="UTM Alberta Heavy" panose="02040603050506020204" pitchFamily="18" charset="0"/>
                <a:cs typeface="Times New Roman" panose="02020603050405020304" pitchFamily="18" charset="0"/>
              </a:rPr>
              <a:t> di </a:t>
            </a:r>
            <a:r>
              <a:rPr lang="en-US" sz="3000" dirty="0" err="1">
                <a:solidFill>
                  <a:srgbClr val="00B050"/>
                </a:solidFill>
                <a:latin typeface="UTM Alberta Heavy" panose="02040603050506020204" pitchFamily="18" charset="0"/>
                <a:cs typeface="Times New Roman" panose="02020603050405020304" pitchFamily="18" charset="0"/>
              </a:rPr>
              <a:t>tích</a:t>
            </a:r>
            <a:r>
              <a:rPr lang="en-US" sz="3000" dirty="0">
                <a:solidFill>
                  <a:srgbClr val="00B050"/>
                </a:solidFill>
                <a:latin typeface="UTM Alberta Heavy" panose="02040603050506020204" pitchFamily="18" charset="0"/>
                <a:cs typeface="Times New Roman" panose="02020603050405020304" pitchFamily="18" charset="0"/>
              </a:rPr>
              <a:t> </a:t>
            </a:r>
            <a:r>
              <a:rPr lang="en-US" sz="3000" dirty="0" err="1">
                <a:solidFill>
                  <a:srgbClr val="00B050"/>
                </a:solidFill>
                <a:latin typeface="UTM Alberta Heavy" panose="02040603050506020204" pitchFamily="18" charset="0"/>
                <a:cs typeface="Times New Roman" panose="02020603050405020304" pitchFamily="18" charset="0"/>
              </a:rPr>
              <a:t>lịch</a:t>
            </a:r>
            <a:r>
              <a:rPr lang="en-US" sz="3000" dirty="0">
                <a:solidFill>
                  <a:srgbClr val="00B050"/>
                </a:solidFill>
                <a:latin typeface="UTM Alberta Heavy" panose="02040603050506020204" pitchFamily="18" charset="0"/>
                <a:cs typeface="Times New Roman" panose="02020603050405020304" pitchFamily="18" charset="0"/>
              </a:rPr>
              <a:t> </a:t>
            </a:r>
            <a:r>
              <a:rPr lang="en-US" sz="3000" dirty="0" err="1">
                <a:solidFill>
                  <a:srgbClr val="00B050"/>
                </a:solidFill>
                <a:latin typeface="UTM Alberta Heavy" panose="02040603050506020204" pitchFamily="18" charset="0"/>
                <a:cs typeface="Times New Roman" panose="02020603050405020304" pitchFamily="18" charset="0"/>
              </a:rPr>
              <a:t>sử</a:t>
            </a:r>
            <a:r>
              <a:rPr lang="en-US" sz="3000" dirty="0">
                <a:solidFill>
                  <a:srgbClr val="00B050"/>
                </a:solidFill>
                <a:latin typeface="UTM Alberta Heavy" panose="02040603050506020204" pitchFamily="18" charset="0"/>
                <a:cs typeface="Times New Roman" panose="02020603050405020304" pitchFamily="18" charset="0"/>
              </a:rPr>
              <a:t>, di </a:t>
            </a:r>
            <a:r>
              <a:rPr lang="en-US" sz="3000" dirty="0" err="1">
                <a:solidFill>
                  <a:srgbClr val="00B050"/>
                </a:solidFill>
                <a:latin typeface="UTM Alberta Heavy" panose="02040603050506020204" pitchFamily="18" charset="0"/>
                <a:cs typeface="Times New Roman" panose="02020603050405020304" pitchFamily="18" charset="0"/>
              </a:rPr>
              <a:t>tích</a:t>
            </a:r>
            <a:r>
              <a:rPr lang="en-US" sz="3000" dirty="0">
                <a:solidFill>
                  <a:srgbClr val="00B050"/>
                </a:solidFill>
                <a:latin typeface="UTM Alberta Heavy" panose="02040603050506020204" pitchFamily="18" charset="0"/>
                <a:cs typeface="Times New Roman" panose="02020603050405020304" pitchFamily="18" charset="0"/>
              </a:rPr>
              <a:t> </a:t>
            </a:r>
            <a:r>
              <a:rPr lang="en-US" sz="3000" dirty="0" err="1">
                <a:solidFill>
                  <a:srgbClr val="00B050"/>
                </a:solidFill>
                <a:latin typeface="UTM Alberta Heavy" panose="02040603050506020204" pitchFamily="18" charset="0"/>
                <a:cs typeface="Times New Roman" panose="02020603050405020304" pitchFamily="18" charset="0"/>
              </a:rPr>
              <a:t>văn</a:t>
            </a:r>
            <a:r>
              <a:rPr lang="en-US" sz="3000" dirty="0">
                <a:solidFill>
                  <a:srgbClr val="00B050"/>
                </a:solidFill>
                <a:latin typeface="UTM Alberta Heavy" panose="02040603050506020204" pitchFamily="18" charset="0"/>
                <a:cs typeface="Times New Roman" panose="02020603050405020304" pitchFamily="18" charset="0"/>
              </a:rPr>
              <a:t> </a:t>
            </a:r>
            <a:r>
              <a:rPr lang="en-US" sz="3000" dirty="0" err="1">
                <a:solidFill>
                  <a:srgbClr val="00B050"/>
                </a:solidFill>
                <a:latin typeface="UTM Alberta Heavy" panose="02040603050506020204" pitchFamily="18" charset="0"/>
                <a:cs typeface="Times New Roman" panose="02020603050405020304" pitchFamily="18" charset="0"/>
              </a:rPr>
              <a:t>hóa</a:t>
            </a:r>
            <a:endParaRPr lang="en-US" sz="3000" dirty="0">
              <a:solidFill>
                <a:srgbClr val="00B050"/>
              </a:solidFill>
              <a:latin typeface="UTM Alberta Heavy"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3388338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fade">
                                      <p:cBhvr>
                                        <p:cTn id="20" dur="500"/>
                                        <p:tgtEl>
                                          <p:spTgt spid="2"/>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500"/>
                                        <p:tgtEl>
                                          <p:spTgt spid="11"/>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500"/>
                                        <p:tgtEl>
                                          <p:spTgt spid="8"/>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fade">
                                      <p:cBhvr>
                                        <p:cTn id="33" dur="500"/>
                                        <p:tgtEl>
                                          <p:spTgt spid="12"/>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3"/>
                                        </p:tgtEl>
                                        <p:attrNameLst>
                                          <p:attrName>style.visibility</p:attrName>
                                        </p:attrNameLst>
                                      </p:cBhvr>
                                      <p:to>
                                        <p:strVal val="visible"/>
                                      </p:to>
                                    </p:set>
                                    <p:animEffect transition="in" filter="fade">
                                      <p:cBhvr>
                                        <p:cTn id="36" dur="500"/>
                                        <p:tgtEl>
                                          <p:spTgt spid="3"/>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3"/>
                                        </p:tgtEl>
                                        <p:attrNameLst>
                                          <p:attrName>style.visibility</p:attrName>
                                        </p:attrNameLst>
                                      </p:cBhvr>
                                      <p:to>
                                        <p:strVal val="visible"/>
                                      </p:to>
                                    </p:set>
                                    <p:animEffect transition="in" filter="fade">
                                      <p:cBhvr>
                                        <p:cTn id="41" dur="500"/>
                                        <p:tgtEl>
                                          <p:spTgt spid="13"/>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4"/>
                                        </p:tgtEl>
                                        <p:attrNameLst>
                                          <p:attrName>style.visibility</p:attrName>
                                        </p:attrNameLst>
                                      </p:cBhvr>
                                      <p:to>
                                        <p:strVal val="visible"/>
                                      </p:to>
                                    </p:set>
                                    <p:animEffect transition="in" filter="fade">
                                      <p:cBhvr>
                                        <p:cTn id="44" dur="500"/>
                                        <p:tgtEl>
                                          <p:spTgt spid="4"/>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5"/>
                                        </p:tgtEl>
                                        <p:attrNameLst>
                                          <p:attrName>style.visibility</p:attrName>
                                        </p:attrNameLst>
                                      </p:cBhvr>
                                      <p:to>
                                        <p:strVal val="visible"/>
                                      </p:to>
                                    </p:set>
                                    <p:animEffect transition="in" filter="fade">
                                      <p:cBhvr>
                                        <p:cTn id="4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6" grpId="0" animBg="1"/>
      <p:bldP spid="7" grpId="0" animBg="1"/>
      <p:bldP spid="8" grpId="0" animBg="1"/>
      <p:bldP spid="10" grpId="0" animBg="1"/>
      <p:bldP spid="11" grpId="0" animBg="1"/>
      <p:bldP spid="12" grpId="0" animBg="1"/>
      <p:bldP spid="1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8337"/>
            <a:ext cx="12192000" cy="6986337"/>
          </a:xfrm>
          <a:prstGeom prst="rect">
            <a:avLst/>
          </a:prstGeom>
        </p:spPr>
      </p:pic>
      <p:sp>
        <p:nvSpPr>
          <p:cNvPr id="5" name="TextBox 4"/>
          <p:cNvSpPr txBox="1"/>
          <p:nvPr/>
        </p:nvSpPr>
        <p:spPr>
          <a:xfrm>
            <a:off x="3866147" y="5288340"/>
            <a:ext cx="7908758" cy="1569660"/>
          </a:xfrm>
          <a:prstGeom prst="rect">
            <a:avLst/>
          </a:prstGeom>
          <a:noFill/>
        </p:spPr>
        <p:txBody>
          <a:bodyPr wrap="square" rtlCol="0">
            <a:spAutoFit/>
          </a:bodyPr>
          <a:lstStyle/>
          <a:p>
            <a:pPr algn="ctr"/>
            <a:r>
              <a:rPr lang="en-US" sz="4800" b="1" dirty="0" err="1">
                <a:solidFill>
                  <a:srgbClr val="FFFF00"/>
                </a:solidFill>
                <a:latin typeface="UTM ViceroyJF" panose="02040603050506020204" pitchFamily="18" charset="0"/>
              </a:rPr>
              <a:t>Phong</a:t>
            </a:r>
            <a:r>
              <a:rPr lang="en-US" sz="4800" b="1" dirty="0">
                <a:solidFill>
                  <a:srgbClr val="FFFF00"/>
                </a:solidFill>
                <a:latin typeface="UTM ViceroyJF" panose="02040603050506020204" pitchFamily="18" charset="0"/>
              </a:rPr>
              <a:t> </a:t>
            </a:r>
            <a:r>
              <a:rPr lang="en-US" sz="4800" b="1" dirty="0" err="1">
                <a:solidFill>
                  <a:srgbClr val="FFFF00"/>
                </a:solidFill>
                <a:latin typeface="UTM ViceroyJF" panose="02040603050506020204" pitchFamily="18" charset="0"/>
              </a:rPr>
              <a:t>Nha</a:t>
            </a:r>
            <a:r>
              <a:rPr lang="en-US" sz="4800" b="1" dirty="0">
                <a:solidFill>
                  <a:srgbClr val="FFFF00"/>
                </a:solidFill>
                <a:latin typeface="UTM ViceroyJF" panose="02040603050506020204" pitchFamily="18" charset="0"/>
              </a:rPr>
              <a:t>- </a:t>
            </a:r>
            <a:r>
              <a:rPr lang="en-US" sz="4800" b="1" dirty="0" err="1">
                <a:solidFill>
                  <a:srgbClr val="FFFF00"/>
                </a:solidFill>
                <a:latin typeface="UTM ViceroyJF" panose="02040603050506020204" pitchFamily="18" charset="0"/>
              </a:rPr>
              <a:t>Kẻ</a:t>
            </a:r>
            <a:r>
              <a:rPr lang="en-US" sz="4800" b="1" dirty="0">
                <a:solidFill>
                  <a:srgbClr val="FFFF00"/>
                </a:solidFill>
                <a:latin typeface="UTM ViceroyJF" panose="02040603050506020204" pitchFamily="18" charset="0"/>
              </a:rPr>
              <a:t> </a:t>
            </a:r>
            <a:r>
              <a:rPr lang="en-US" sz="4800" b="1" dirty="0" err="1">
                <a:solidFill>
                  <a:srgbClr val="FFFF00"/>
                </a:solidFill>
                <a:latin typeface="UTM ViceroyJF" panose="02040603050506020204" pitchFamily="18" charset="0"/>
              </a:rPr>
              <a:t>Bàng</a:t>
            </a:r>
            <a:r>
              <a:rPr lang="en-US" sz="4800" b="1" dirty="0">
                <a:solidFill>
                  <a:srgbClr val="FFFF00"/>
                </a:solidFill>
                <a:latin typeface="UTM ViceroyJF" panose="02040603050506020204" pitchFamily="18" charset="0"/>
              </a:rPr>
              <a:t>  </a:t>
            </a:r>
          </a:p>
          <a:p>
            <a:pPr algn="ctr"/>
            <a:r>
              <a:rPr lang="en-US" sz="4800" dirty="0" err="1">
                <a:solidFill>
                  <a:srgbClr val="FFFF00"/>
                </a:solidFill>
                <a:latin typeface="UTM ViceroyJF" panose="02040603050506020204" pitchFamily="18" charset="0"/>
              </a:rPr>
              <a:t>Quảng</a:t>
            </a:r>
            <a:r>
              <a:rPr lang="en-US" sz="4800" dirty="0">
                <a:solidFill>
                  <a:srgbClr val="FFFF00"/>
                </a:solidFill>
                <a:latin typeface="UTM ViceroyJF" panose="02040603050506020204" pitchFamily="18" charset="0"/>
              </a:rPr>
              <a:t> </a:t>
            </a:r>
            <a:r>
              <a:rPr lang="en-US" sz="4800" dirty="0" err="1">
                <a:solidFill>
                  <a:srgbClr val="FFFF00"/>
                </a:solidFill>
                <a:latin typeface="UTM ViceroyJF" panose="02040603050506020204" pitchFamily="18" charset="0"/>
              </a:rPr>
              <a:t>Bình</a:t>
            </a:r>
            <a:endParaRPr lang="en-US" sz="4800" dirty="0">
              <a:solidFill>
                <a:srgbClr val="FFFF00"/>
              </a:solidFill>
              <a:latin typeface="UTM ViceroyJF" panose="02040603050506020204" pitchFamily="18" charset="0"/>
            </a:endParaRPr>
          </a:p>
        </p:txBody>
      </p:sp>
    </p:spTree>
    <p:extLst>
      <p:ext uri="{BB962C8B-B14F-4D97-AF65-F5344CB8AC3E}">
        <p14:creationId xmlns:p14="http://schemas.microsoft.com/office/powerpoint/2010/main" val="3696917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76" y="-32084"/>
            <a:ext cx="12168870" cy="6858000"/>
          </a:xfrm>
          <a:prstGeom prst="rect">
            <a:avLst/>
          </a:prstGeom>
        </p:spPr>
      </p:pic>
      <p:sp>
        <p:nvSpPr>
          <p:cNvPr id="5" name="TextBox 4"/>
          <p:cNvSpPr txBox="1"/>
          <p:nvPr/>
        </p:nvSpPr>
        <p:spPr>
          <a:xfrm>
            <a:off x="2005263" y="5657307"/>
            <a:ext cx="7908758" cy="830997"/>
          </a:xfrm>
          <a:prstGeom prst="rect">
            <a:avLst/>
          </a:prstGeom>
          <a:noFill/>
        </p:spPr>
        <p:txBody>
          <a:bodyPr wrap="square" rtlCol="0">
            <a:spAutoFit/>
          </a:bodyPr>
          <a:lstStyle/>
          <a:p>
            <a:pPr algn="ctr"/>
            <a:r>
              <a:rPr lang="en-US" sz="4800" b="1" dirty="0" err="1">
                <a:solidFill>
                  <a:srgbClr val="FFFF00"/>
                </a:solidFill>
                <a:latin typeface="UTM ViceroyJF" panose="02040603050506020204" pitchFamily="18" charset="0"/>
              </a:rPr>
              <a:t>Thành</a:t>
            </a:r>
            <a:r>
              <a:rPr lang="en-US" sz="4800" b="1" dirty="0">
                <a:solidFill>
                  <a:srgbClr val="FFFF00"/>
                </a:solidFill>
                <a:latin typeface="UTM ViceroyJF" panose="02040603050506020204" pitchFamily="18" charset="0"/>
              </a:rPr>
              <a:t> </a:t>
            </a:r>
            <a:r>
              <a:rPr lang="en-US" sz="4800" b="1" dirty="0" err="1">
                <a:solidFill>
                  <a:srgbClr val="FFFF00"/>
                </a:solidFill>
                <a:latin typeface="UTM ViceroyJF" panose="02040603050506020204" pitchFamily="18" charset="0"/>
              </a:rPr>
              <a:t>nhà</a:t>
            </a:r>
            <a:r>
              <a:rPr lang="en-US" sz="4800" b="1" dirty="0">
                <a:solidFill>
                  <a:srgbClr val="FFFF00"/>
                </a:solidFill>
                <a:latin typeface="UTM ViceroyJF" panose="02040603050506020204" pitchFamily="18" charset="0"/>
              </a:rPr>
              <a:t> </a:t>
            </a:r>
            <a:r>
              <a:rPr lang="en-US" sz="4800" b="1" dirty="0" err="1">
                <a:solidFill>
                  <a:srgbClr val="FFFF00"/>
                </a:solidFill>
                <a:latin typeface="UTM ViceroyJF" panose="02040603050506020204" pitchFamily="18" charset="0"/>
              </a:rPr>
              <a:t>Hồ</a:t>
            </a:r>
            <a:r>
              <a:rPr lang="en-US" sz="4800" b="1" dirty="0">
                <a:solidFill>
                  <a:srgbClr val="FFFF00"/>
                </a:solidFill>
                <a:latin typeface="UTM ViceroyJF" panose="02040603050506020204" pitchFamily="18" charset="0"/>
              </a:rPr>
              <a:t> - </a:t>
            </a:r>
            <a:r>
              <a:rPr lang="en-US" sz="4800" b="1" dirty="0" err="1">
                <a:solidFill>
                  <a:srgbClr val="FFFF00"/>
                </a:solidFill>
                <a:latin typeface="UTM ViceroyJF" panose="02040603050506020204" pitchFamily="18" charset="0"/>
              </a:rPr>
              <a:t>Thanh</a:t>
            </a:r>
            <a:r>
              <a:rPr lang="en-US" sz="4800" b="1" dirty="0">
                <a:solidFill>
                  <a:srgbClr val="FFFF00"/>
                </a:solidFill>
                <a:latin typeface="UTM ViceroyJF" panose="02040603050506020204" pitchFamily="18" charset="0"/>
              </a:rPr>
              <a:t> </a:t>
            </a:r>
            <a:r>
              <a:rPr lang="en-US" sz="4800" b="1" dirty="0" err="1">
                <a:solidFill>
                  <a:srgbClr val="FFFF00"/>
                </a:solidFill>
                <a:latin typeface="UTM ViceroyJF" panose="02040603050506020204" pitchFamily="18" charset="0"/>
              </a:rPr>
              <a:t>Hóa</a:t>
            </a:r>
            <a:endParaRPr lang="en-US" sz="4800" b="1" dirty="0">
              <a:solidFill>
                <a:srgbClr val="FFFF00"/>
              </a:solidFill>
              <a:latin typeface="UTM ViceroyJF" panose="02040603050506020204" pitchFamily="18" charset="0"/>
            </a:endParaRPr>
          </a:p>
        </p:txBody>
      </p:sp>
    </p:spTree>
    <p:extLst>
      <p:ext uri="{BB962C8B-B14F-4D97-AF65-F5344CB8AC3E}">
        <p14:creationId xmlns:p14="http://schemas.microsoft.com/office/powerpoint/2010/main" val="200339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2085"/>
            <a:ext cx="12192000" cy="6930189"/>
          </a:xfrm>
          <a:prstGeom prst="rect">
            <a:avLst/>
          </a:prstGeom>
        </p:spPr>
      </p:pic>
      <p:sp>
        <p:nvSpPr>
          <p:cNvPr id="6" name="TextBox 5"/>
          <p:cNvSpPr txBox="1"/>
          <p:nvPr/>
        </p:nvSpPr>
        <p:spPr>
          <a:xfrm>
            <a:off x="2687052" y="5823284"/>
            <a:ext cx="7908758" cy="830997"/>
          </a:xfrm>
          <a:prstGeom prst="rect">
            <a:avLst/>
          </a:prstGeom>
          <a:noFill/>
        </p:spPr>
        <p:txBody>
          <a:bodyPr wrap="square" rtlCol="0">
            <a:spAutoFit/>
          </a:bodyPr>
          <a:lstStyle/>
          <a:p>
            <a:pPr algn="ctr"/>
            <a:r>
              <a:rPr lang="en-US" sz="4800" b="1" dirty="0" err="1">
                <a:solidFill>
                  <a:srgbClr val="C00000"/>
                </a:solidFill>
                <a:latin typeface="UTM ViceroyJF" panose="02040603050506020204" pitchFamily="18" charset="0"/>
              </a:rPr>
              <a:t>Cố</a:t>
            </a:r>
            <a:r>
              <a:rPr lang="en-US" sz="4800" b="1" dirty="0">
                <a:solidFill>
                  <a:srgbClr val="C00000"/>
                </a:solidFill>
                <a:latin typeface="UTM ViceroyJF" panose="02040603050506020204" pitchFamily="18" charset="0"/>
              </a:rPr>
              <a:t> </a:t>
            </a:r>
            <a:r>
              <a:rPr lang="en-US" sz="4800" b="1" dirty="0" err="1">
                <a:solidFill>
                  <a:srgbClr val="C00000"/>
                </a:solidFill>
                <a:latin typeface="UTM ViceroyJF" panose="02040603050506020204" pitchFamily="18" charset="0"/>
              </a:rPr>
              <a:t>đô</a:t>
            </a:r>
            <a:r>
              <a:rPr lang="en-US" sz="4800" b="1" dirty="0">
                <a:solidFill>
                  <a:srgbClr val="C00000"/>
                </a:solidFill>
                <a:latin typeface="UTM ViceroyJF" panose="02040603050506020204" pitchFamily="18" charset="0"/>
              </a:rPr>
              <a:t> </a:t>
            </a:r>
            <a:r>
              <a:rPr lang="en-US" sz="4800" b="1" dirty="0" err="1">
                <a:solidFill>
                  <a:srgbClr val="C00000"/>
                </a:solidFill>
                <a:latin typeface="UTM ViceroyJF" panose="02040603050506020204" pitchFamily="18" charset="0"/>
              </a:rPr>
              <a:t>Huế</a:t>
            </a:r>
            <a:endParaRPr lang="en-US" sz="4800" b="1" dirty="0">
              <a:solidFill>
                <a:srgbClr val="C00000"/>
              </a:solidFill>
              <a:latin typeface="UTM ViceroyJF" panose="02040603050506020204" pitchFamily="18" charset="0"/>
            </a:endParaRPr>
          </a:p>
        </p:txBody>
      </p:sp>
    </p:spTree>
    <p:extLst>
      <p:ext uri="{BB962C8B-B14F-4D97-AF65-F5344CB8AC3E}">
        <p14:creationId xmlns:p14="http://schemas.microsoft.com/office/powerpoint/2010/main" val="2266175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Rounded Rectangle 5"/>
          <p:cNvSpPr/>
          <p:nvPr/>
        </p:nvSpPr>
        <p:spPr>
          <a:xfrm>
            <a:off x="3962400" y="5662863"/>
            <a:ext cx="4267200" cy="1010653"/>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2021305" y="5753559"/>
            <a:ext cx="7908758" cy="830997"/>
          </a:xfrm>
          <a:prstGeom prst="rect">
            <a:avLst/>
          </a:prstGeom>
          <a:noFill/>
        </p:spPr>
        <p:txBody>
          <a:bodyPr wrap="square" rtlCol="0">
            <a:spAutoFit/>
          </a:bodyPr>
          <a:lstStyle/>
          <a:p>
            <a:pPr algn="ctr"/>
            <a:r>
              <a:rPr lang="en-US" sz="4800" b="1" dirty="0" err="1">
                <a:solidFill>
                  <a:srgbClr val="0070C0"/>
                </a:solidFill>
                <a:latin typeface="UTM ViceroyJF" panose="02040603050506020204" pitchFamily="18" charset="0"/>
              </a:rPr>
              <a:t>Phố</a:t>
            </a:r>
            <a:r>
              <a:rPr lang="en-US" sz="4800" b="1" dirty="0">
                <a:solidFill>
                  <a:srgbClr val="0070C0"/>
                </a:solidFill>
                <a:latin typeface="UTM ViceroyJF" panose="02040603050506020204" pitchFamily="18" charset="0"/>
              </a:rPr>
              <a:t> </a:t>
            </a:r>
            <a:r>
              <a:rPr lang="en-US" sz="4800" b="1" dirty="0" err="1">
                <a:solidFill>
                  <a:srgbClr val="0070C0"/>
                </a:solidFill>
                <a:latin typeface="UTM ViceroyJF" panose="02040603050506020204" pitchFamily="18" charset="0"/>
              </a:rPr>
              <a:t>cổ</a:t>
            </a:r>
            <a:r>
              <a:rPr lang="en-US" sz="4800" b="1" dirty="0">
                <a:solidFill>
                  <a:srgbClr val="0070C0"/>
                </a:solidFill>
                <a:latin typeface="UTM ViceroyJF" panose="02040603050506020204" pitchFamily="18" charset="0"/>
              </a:rPr>
              <a:t> </a:t>
            </a:r>
            <a:r>
              <a:rPr lang="en-US" sz="4800" b="1" dirty="0" err="1">
                <a:solidFill>
                  <a:srgbClr val="0070C0"/>
                </a:solidFill>
                <a:latin typeface="UTM ViceroyJF" panose="02040603050506020204" pitchFamily="18" charset="0"/>
              </a:rPr>
              <a:t>Hội</a:t>
            </a:r>
            <a:r>
              <a:rPr lang="en-US" sz="4800" b="1" dirty="0">
                <a:solidFill>
                  <a:srgbClr val="0070C0"/>
                </a:solidFill>
                <a:latin typeface="UTM ViceroyJF" panose="02040603050506020204" pitchFamily="18" charset="0"/>
              </a:rPr>
              <a:t> An</a:t>
            </a:r>
          </a:p>
        </p:txBody>
      </p:sp>
    </p:spTree>
    <p:extLst>
      <p:ext uri="{BB962C8B-B14F-4D97-AF65-F5344CB8AC3E}">
        <p14:creationId xmlns:p14="http://schemas.microsoft.com/office/powerpoint/2010/main" val="1431895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2084"/>
            <a:ext cx="12192000" cy="6892791"/>
          </a:xfrm>
          <a:prstGeom prst="rect">
            <a:avLst/>
          </a:prstGeom>
        </p:spPr>
      </p:pic>
      <p:sp>
        <p:nvSpPr>
          <p:cNvPr id="5" name="Rounded Rectangle 4"/>
          <p:cNvSpPr/>
          <p:nvPr/>
        </p:nvSpPr>
        <p:spPr>
          <a:xfrm>
            <a:off x="3962400" y="5662863"/>
            <a:ext cx="5213684" cy="1010653"/>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4154904" y="5752690"/>
            <a:ext cx="4844717" cy="830997"/>
          </a:xfrm>
          <a:prstGeom prst="rect">
            <a:avLst/>
          </a:prstGeom>
          <a:noFill/>
        </p:spPr>
        <p:txBody>
          <a:bodyPr wrap="square" rtlCol="0">
            <a:spAutoFit/>
          </a:bodyPr>
          <a:lstStyle/>
          <a:p>
            <a:pPr algn="ctr"/>
            <a:r>
              <a:rPr lang="en-US" sz="4800" b="1" dirty="0" err="1">
                <a:solidFill>
                  <a:srgbClr val="0070C0"/>
                </a:solidFill>
                <a:latin typeface="UTM ViceroyJF" panose="02040603050506020204" pitchFamily="18" charset="0"/>
              </a:rPr>
              <a:t>Thánh</a:t>
            </a:r>
            <a:r>
              <a:rPr lang="en-US" sz="4800" b="1" dirty="0">
                <a:solidFill>
                  <a:srgbClr val="0070C0"/>
                </a:solidFill>
                <a:latin typeface="UTM ViceroyJF" panose="02040603050506020204" pitchFamily="18" charset="0"/>
              </a:rPr>
              <a:t> </a:t>
            </a:r>
            <a:r>
              <a:rPr lang="en-US" sz="4800" b="1" err="1">
                <a:solidFill>
                  <a:srgbClr val="0070C0"/>
                </a:solidFill>
                <a:latin typeface="UTM ViceroyJF" panose="02040603050506020204" pitchFamily="18" charset="0"/>
              </a:rPr>
              <a:t>địa</a:t>
            </a:r>
            <a:r>
              <a:rPr lang="en-US" sz="4800" b="1">
                <a:solidFill>
                  <a:srgbClr val="0070C0"/>
                </a:solidFill>
                <a:latin typeface="UTM ViceroyJF" panose="02040603050506020204" pitchFamily="18" charset="0"/>
              </a:rPr>
              <a:t> Mỹ </a:t>
            </a:r>
            <a:r>
              <a:rPr lang="en-US" sz="4800" b="1" dirty="0" err="1">
                <a:solidFill>
                  <a:srgbClr val="0070C0"/>
                </a:solidFill>
                <a:latin typeface="UTM ViceroyJF" panose="02040603050506020204" pitchFamily="18" charset="0"/>
              </a:rPr>
              <a:t>Sơn</a:t>
            </a:r>
            <a:endParaRPr lang="en-US" sz="4800" b="1" dirty="0">
              <a:solidFill>
                <a:srgbClr val="0070C0"/>
              </a:solidFill>
              <a:latin typeface="UTM ViceroyJF" panose="02040603050506020204" pitchFamily="18" charset="0"/>
            </a:endParaRPr>
          </a:p>
        </p:txBody>
      </p:sp>
    </p:spTree>
    <p:extLst>
      <p:ext uri="{BB962C8B-B14F-4D97-AF65-F5344CB8AC3E}">
        <p14:creationId xmlns:p14="http://schemas.microsoft.com/office/powerpoint/2010/main" val="1216921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 Diagonal Corner Rectangle 3"/>
          <p:cNvSpPr/>
          <p:nvPr/>
        </p:nvSpPr>
        <p:spPr>
          <a:xfrm>
            <a:off x="1667685" y="267148"/>
            <a:ext cx="8726252" cy="1187184"/>
          </a:xfrm>
          <a:prstGeom prst="round2DiagRect">
            <a:avLst/>
          </a:prstGeom>
          <a:solidFill>
            <a:schemeClr val="bg1">
              <a:alpha val="91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2652801" y="352908"/>
            <a:ext cx="8289776" cy="1015663"/>
          </a:xfrm>
          <a:prstGeom prst="rect">
            <a:avLst/>
          </a:prstGeom>
          <a:noFill/>
        </p:spPr>
        <p:txBody>
          <a:bodyPr wrap="square" rtlCol="0">
            <a:spAutoFit/>
          </a:bodyPr>
          <a:lstStyle/>
          <a:p>
            <a:r>
              <a:rPr lang="en-US" sz="6000" dirty="0" err="1">
                <a:solidFill>
                  <a:srgbClr val="002060"/>
                </a:solidFill>
                <a:latin typeface="UVN Banh Mi" pitchFamily="2" charset="0"/>
              </a:rPr>
              <a:t>Danh</a:t>
            </a:r>
            <a:r>
              <a:rPr lang="en-US" sz="6000" dirty="0">
                <a:solidFill>
                  <a:srgbClr val="002060"/>
                </a:solidFill>
                <a:latin typeface="UVN Banh Mi" pitchFamily="2" charset="0"/>
              </a:rPr>
              <a:t> lam </a:t>
            </a:r>
            <a:r>
              <a:rPr lang="en-US" sz="6000" dirty="0" err="1">
                <a:solidFill>
                  <a:srgbClr val="002060"/>
                </a:solidFill>
                <a:latin typeface="UVN Banh Mi" pitchFamily="2" charset="0"/>
              </a:rPr>
              <a:t>thắng</a:t>
            </a:r>
            <a:r>
              <a:rPr lang="en-US" sz="6000" dirty="0">
                <a:solidFill>
                  <a:srgbClr val="002060"/>
                </a:solidFill>
                <a:latin typeface="UVN Banh Mi" pitchFamily="2" charset="0"/>
              </a:rPr>
              <a:t> </a:t>
            </a:r>
            <a:r>
              <a:rPr lang="en-US" sz="6000" dirty="0" err="1">
                <a:solidFill>
                  <a:srgbClr val="002060"/>
                </a:solidFill>
                <a:latin typeface="UVN Banh Mi" pitchFamily="2" charset="0"/>
              </a:rPr>
              <a:t>cảnh</a:t>
            </a:r>
            <a:endParaRPr lang="en-US" sz="6000" dirty="0">
              <a:solidFill>
                <a:srgbClr val="002060"/>
              </a:solidFill>
              <a:latin typeface="UVN Banh Mi" pitchFamily="2" charset="0"/>
            </a:endParaRPr>
          </a:p>
        </p:txBody>
      </p:sp>
      <p:sp>
        <p:nvSpPr>
          <p:cNvPr id="6" name="Round Diagonal Corner Rectangle 5"/>
          <p:cNvSpPr/>
          <p:nvPr/>
        </p:nvSpPr>
        <p:spPr>
          <a:xfrm>
            <a:off x="1820085" y="419548"/>
            <a:ext cx="8726252" cy="1187184"/>
          </a:xfrm>
          <a:prstGeom prst="round2DiagRect">
            <a:avLst/>
          </a:prstGeom>
          <a:noFill/>
          <a:ln w="28575">
            <a:solidFill>
              <a:srgbClr val="FFFF00"/>
            </a:solidFill>
          </a:ln>
          <a:effectLst>
            <a:outerShdw blurRad="190500" dist="228600" dir="2700000" algn="ctr">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 Diagonal Corner Rectangle 6"/>
          <p:cNvSpPr/>
          <p:nvPr/>
        </p:nvSpPr>
        <p:spPr>
          <a:xfrm>
            <a:off x="222059" y="1841859"/>
            <a:ext cx="5281758" cy="770709"/>
          </a:xfrm>
          <a:prstGeom prst="round2Diag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rgbClr val="0070C0"/>
                </a:solidFill>
                <a:latin typeface="UTM Androgyne" panose="02040603050506020204" pitchFamily="18" charset="0"/>
                <a:cs typeface="Times New Roman" panose="02020603050405020304" pitchFamily="18" charset="0"/>
              </a:rPr>
              <a:t>Suối</a:t>
            </a:r>
            <a:r>
              <a:rPr lang="en-US" sz="2800" dirty="0">
                <a:solidFill>
                  <a:srgbClr val="0070C0"/>
                </a:solidFill>
                <a:latin typeface="UTM Androgyne" panose="02040603050506020204" pitchFamily="18" charset="0"/>
                <a:cs typeface="Times New Roman" panose="02020603050405020304" pitchFamily="18" charset="0"/>
              </a:rPr>
              <a:t> </a:t>
            </a:r>
            <a:r>
              <a:rPr lang="en-US" sz="2800" dirty="0" err="1">
                <a:solidFill>
                  <a:srgbClr val="0070C0"/>
                </a:solidFill>
                <a:latin typeface="UTM Androgyne" panose="02040603050506020204" pitchFamily="18" charset="0"/>
                <a:cs typeface="Times New Roman" panose="02020603050405020304" pitchFamily="18" charset="0"/>
              </a:rPr>
              <a:t>cá</a:t>
            </a:r>
            <a:r>
              <a:rPr lang="en-US" sz="2800" dirty="0">
                <a:solidFill>
                  <a:srgbClr val="0070C0"/>
                </a:solidFill>
                <a:latin typeface="UTM Androgyne" panose="02040603050506020204" pitchFamily="18" charset="0"/>
                <a:cs typeface="Times New Roman" panose="02020603050405020304" pitchFamily="18" charset="0"/>
              </a:rPr>
              <a:t> </a:t>
            </a:r>
            <a:r>
              <a:rPr lang="en-US" sz="2800" dirty="0" err="1">
                <a:solidFill>
                  <a:srgbClr val="0070C0"/>
                </a:solidFill>
                <a:latin typeface="UTM Androgyne" panose="02040603050506020204" pitchFamily="18" charset="0"/>
                <a:cs typeface="Times New Roman" panose="02020603050405020304" pitchFamily="18" charset="0"/>
              </a:rPr>
              <a:t>Cẩm</a:t>
            </a:r>
            <a:r>
              <a:rPr lang="en-US" sz="2800" dirty="0">
                <a:solidFill>
                  <a:srgbClr val="0070C0"/>
                </a:solidFill>
                <a:latin typeface="UTM Androgyne" panose="02040603050506020204" pitchFamily="18" charset="0"/>
                <a:cs typeface="Times New Roman" panose="02020603050405020304" pitchFamily="18" charset="0"/>
              </a:rPr>
              <a:t> </a:t>
            </a:r>
            <a:r>
              <a:rPr lang="en-US" sz="2800" dirty="0" err="1">
                <a:solidFill>
                  <a:srgbClr val="0070C0"/>
                </a:solidFill>
                <a:latin typeface="UTM Androgyne" panose="02040603050506020204" pitchFamily="18" charset="0"/>
                <a:cs typeface="Times New Roman" panose="02020603050405020304" pitchFamily="18" charset="0"/>
              </a:rPr>
              <a:t>Lương</a:t>
            </a:r>
            <a:r>
              <a:rPr lang="en-US" sz="2800" dirty="0">
                <a:solidFill>
                  <a:srgbClr val="0070C0"/>
                </a:solidFill>
                <a:latin typeface="UTM Androgyne" panose="02040603050506020204" pitchFamily="18" charset="0"/>
                <a:cs typeface="Times New Roman" panose="02020603050405020304" pitchFamily="18" charset="0"/>
              </a:rPr>
              <a:t> – </a:t>
            </a:r>
            <a:r>
              <a:rPr lang="en-US" sz="2800" dirty="0" err="1">
                <a:solidFill>
                  <a:srgbClr val="0070C0"/>
                </a:solidFill>
                <a:latin typeface="UTM Androgyne" panose="02040603050506020204" pitchFamily="18" charset="0"/>
                <a:cs typeface="Times New Roman" panose="02020603050405020304" pitchFamily="18" charset="0"/>
              </a:rPr>
              <a:t>Thanh</a:t>
            </a:r>
            <a:r>
              <a:rPr lang="en-US" sz="2800" dirty="0">
                <a:solidFill>
                  <a:srgbClr val="0070C0"/>
                </a:solidFill>
                <a:latin typeface="UTM Androgyne" panose="02040603050506020204" pitchFamily="18" charset="0"/>
                <a:cs typeface="Times New Roman" panose="02020603050405020304" pitchFamily="18" charset="0"/>
              </a:rPr>
              <a:t> </a:t>
            </a:r>
            <a:r>
              <a:rPr lang="en-US" sz="2800" dirty="0" err="1">
                <a:solidFill>
                  <a:srgbClr val="0070C0"/>
                </a:solidFill>
                <a:latin typeface="UTM Androgyne" panose="02040603050506020204" pitchFamily="18" charset="0"/>
                <a:cs typeface="Times New Roman" panose="02020603050405020304" pitchFamily="18" charset="0"/>
              </a:rPr>
              <a:t>Hóa</a:t>
            </a:r>
            <a:endParaRPr lang="en-US" sz="2800" dirty="0">
              <a:solidFill>
                <a:srgbClr val="0070C0"/>
              </a:solidFill>
              <a:latin typeface="UTM Androgyne" panose="02040603050506020204" pitchFamily="18" charset="0"/>
              <a:cs typeface="Times New Roman" panose="02020603050405020304" pitchFamily="18" charset="0"/>
            </a:endParaRPr>
          </a:p>
        </p:txBody>
      </p:sp>
      <p:sp>
        <p:nvSpPr>
          <p:cNvPr id="8" name="Round Diagonal Corner Rectangle 7"/>
          <p:cNvSpPr/>
          <p:nvPr/>
        </p:nvSpPr>
        <p:spPr>
          <a:xfrm>
            <a:off x="226539" y="2812866"/>
            <a:ext cx="5281758" cy="770709"/>
          </a:xfrm>
          <a:prstGeom prst="round2Diag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rgbClr val="0070C0"/>
                </a:solidFill>
                <a:latin typeface="UTM Androgyne" panose="02040603050506020204" pitchFamily="18" charset="0"/>
                <a:cs typeface="Times New Roman" panose="02020603050405020304" pitchFamily="18" charset="0"/>
              </a:rPr>
              <a:t>Động</a:t>
            </a:r>
            <a:r>
              <a:rPr lang="en-US" sz="2800" dirty="0">
                <a:solidFill>
                  <a:srgbClr val="0070C0"/>
                </a:solidFill>
                <a:latin typeface="UTM Androgyne" panose="02040603050506020204" pitchFamily="18" charset="0"/>
                <a:cs typeface="Times New Roman" panose="02020603050405020304" pitchFamily="18" charset="0"/>
              </a:rPr>
              <a:t> </a:t>
            </a:r>
            <a:r>
              <a:rPr lang="en-US" sz="2800" dirty="0" err="1">
                <a:solidFill>
                  <a:srgbClr val="0070C0"/>
                </a:solidFill>
                <a:latin typeface="UTM Androgyne" panose="02040603050506020204" pitchFamily="18" charset="0"/>
                <a:cs typeface="Times New Roman" panose="02020603050405020304" pitchFamily="18" charset="0"/>
              </a:rPr>
              <a:t>Thiên</a:t>
            </a:r>
            <a:r>
              <a:rPr lang="en-US" sz="2800" dirty="0">
                <a:solidFill>
                  <a:srgbClr val="0070C0"/>
                </a:solidFill>
                <a:latin typeface="UTM Androgyne" panose="02040603050506020204" pitchFamily="18" charset="0"/>
                <a:cs typeface="Times New Roman" panose="02020603050405020304" pitchFamily="18" charset="0"/>
              </a:rPr>
              <a:t> </a:t>
            </a:r>
            <a:r>
              <a:rPr lang="en-US" sz="2800" dirty="0" err="1">
                <a:solidFill>
                  <a:srgbClr val="0070C0"/>
                </a:solidFill>
                <a:latin typeface="UTM Androgyne" panose="02040603050506020204" pitchFamily="18" charset="0"/>
                <a:cs typeface="Times New Roman" panose="02020603050405020304" pitchFamily="18" charset="0"/>
              </a:rPr>
              <a:t>Đường</a:t>
            </a:r>
            <a:r>
              <a:rPr lang="en-US" sz="2800" dirty="0">
                <a:solidFill>
                  <a:srgbClr val="0070C0"/>
                </a:solidFill>
                <a:latin typeface="UTM Androgyne" panose="02040603050506020204" pitchFamily="18" charset="0"/>
                <a:cs typeface="Times New Roman" panose="02020603050405020304" pitchFamily="18" charset="0"/>
              </a:rPr>
              <a:t> – </a:t>
            </a:r>
            <a:r>
              <a:rPr lang="en-US" sz="2800" dirty="0" err="1">
                <a:solidFill>
                  <a:srgbClr val="0070C0"/>
                </a:solidFill>
                <a:latin typeface="UTM Androgyne" panose="02040603050506020204" pitchFamily="18" charset="0"/>
                <a:cs typeface="Times New Roman" panose="02020603050405020304" pitchFamily="18" charset="0"/>
              </a:rPr>
              <a:t>Quảng</a:t>
            </a:r>
            <a:r>
              <a:rPr lang="en-US" sz="2800" dirty="0">
                <a:solidFill>
                  <a:srgbClr val="0070C0"/>
                </a:solidFill>
                <a:latin typeface="UTM Androgyne" panose="02040603050506020204" pitchFamily="18" charset="0"/>
                <a:cs typeface="Times New Roman" panose="02020603050405020304" pitchFamily="18" charset="0"/>
              </a:rPr>
              <a:t> </a:t>
            </a:r>
            <a:r>
              <a:rPr lang="en-US" sz="2800" dirty="0" err="1">
                <a:solidFill>
                  <a:srgbClr val="0070C0"/>
                </a:solidFill>
                <a:latin typeface="UTM Androgyne" panose="02040603050506020204" pitchFamily="18" charset="0"/>
                <a:cs typeface="Times New Roman" panose="02020603050405020304" pitchFamily="18" charset="0"/>
              </a:rPr>
              <a:t>Bình</a:t>
            </a:r>
            <a:endParaRPr lang="en-US" sz="2800" dirty="0">
              <a:solidFill>
                <a:srgbClr val="0070C0"/>
              </a:solidFill>
              <a:latin typeface="UTM Androgyne" panose="02040603050506020204" pitchFamily="18" charset="0"/>
              <a:cs typeface="Times New Roman" panose="02020603050405020304" pitchFamily="18" charset="0"/>
            </a:endParaRPr>
          </a:p>
        </p:txBody>
      </p:sp>
      <p:sp>
        <p:nvSpPr>
          <p:cNvPr id="9" name="Round Diagonal Corner Rectangle 8"/>
          <p:cNvSpPr/>
          <p:nvPr/>
        </p:nvSpPr>
        <p:spPr>
          <a:xfrm>
            <a:off x="222059" y="3818702"/>
            <a:ext cx="5281758" cy="770709"/>
          </a:xfrm>
          <a:prstGeom prst="round2Diag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rgbClr val="0070C0"/>
                </a:solidFill>
                <a:latin typeface="UTM Androgyne" panose="02040603050506020204" pitchFamily="18" charset="0"/>
                <a:cs typeface="Times New Roman" panose="02020603050405020304" pitchFamily="18" charset="0"/>
              </a:rPr>
              <a:t>Chùa</a:t>
            </a:r>
            <a:r>
              <a:rPr lang="en-US" sz="2800" dirty="0">
                <a:solidFill>
                  <a:srgbClr val="0070C0"/>
                </a:solidFill>
                <a:latin typeface="UTM Androgyne" panose="02040603050506020204" pitchFamily="18" charset="0"/>
                <a:cs typeface="Times New Roman" panose="02020603050405020304" pitchFamily="18" charset="0"/>
              </a:rPr>
              <a:t> </a:t>
            </a:r>
            <a:r>
              <a:rPr lang="en-US" sz="2800" dirty="0" err="1">
                <a:solidFill>
                  <a:srgbClr val="0070C0"/>
                </a:solidFill>
                <a:latin typeface="UTM Androgyne" panose="02040603050506020204" pitchFamily="18" charset="0"/>
                <a:cs typeface="Times New Roman" panose="02020603050405020304" pitchFamily="18" charset="0"/>
              </a:rPr>
              <a:t>Thiên</a:t>
            </a:r>
            <a:r>
              <a:rPr lang="en-US" sz="2800" dirty="0">
                <a:solidFill>
                  <a:srgbClr val="0070C0"/>
                </a:solidFill>
                <a:latin typeface="UTM Androgyne" panose="02040603050506020204" pitchFamily="18" charset="0"/>
                <a:cs typeface="Times New Roman" panose="02020603050405020304" pitchFamily="18" charset="0"/>
              </a:rPr>
              <a:t> </a:t>
            </a:r>
            <a:r>
              <a:rPr lang="en-US" sz="2800" dirty="0" err="1">
                <a:solidFill>
                  <a:srgbClr val="0070C0"/>
                </a:solidFill>
                <a:latin typeface="UTM Androgyne" panose="02040603050506020204" pitchFamily="18" charset="0"/>
                <a:cs typeface="Times New Roman" panose="02020603050405020304" pitchFamily="18" charset="0"/>
              </a:rPr>
              <a:t>Mụ</a:t>
            </a:r>
            <a:r>
              <a:rPr lang="en-US" sz="2800" dirty="0">
                <a:solidFill>
                  <a:srgbClr val="0070C0"/>
                </a:solidFill>
                <a:latin typeface="UTM Androgyne" panose="02040603050506020204" pitchFamily="18" charset="0"/>
                <a:cs typeface="Times New Roman" panose="02020603050405020304" pitchFamily="18" charset="0"/>
              </a:rPr>
              <a:t> - </a:t>
            </a:r>
            <a:r>
              <a:rPr lang="en-US" sz="2800" dirty="0" err="1">
                <a:solidFill>
                  <a:srgbClr val="0070C0"/>
                </a:solidFill>
                <a:latin typeface="UTM Androgyne" panose="02040603050506020204" pitchFamily="18" charset="0"/>
                <a:cs typeface="Times New Roman" panose="02020603050405020304" pitchFamily="18" charset="0"/>
              </a:rPr>
              <a:t>Thừa</a:t>
            </a:r>
            <a:r>
              <a:rPr lang="en-US" sz="2800" dirty="0">
                <a:solidFill>
                  <a:srgbClr val="0070C0"/>
                </a:solidFill>
                <a:latin typeface="UTM Androgyne" panose="02040603050506020204" pitchFamily="18" charset="0"/>
                <a:cs typeface="Times New Roman" panose="02020603050405020304" pitchFamily="18" charset="0"/>
              </a:rPr>
              <a:t> </a:t>
            </a:r>
            <a:r>
              <a:rPr lang="en-US" sz="2800" dirty="0" err="1">
                <a:solidFill>
                  <a:srgbClr val="0070C0"/>
                </a:solidFill>
                <a:latin typeface="UTM Androgyne" panose="02040603050506020204" pitchFamily="18" charset="0"/>
                <a:cs typeface="Times New Roman" panose="02020603050405020304" pitchFamily="18" charset="0"/>
              </a:rPr>
              <a:t>Thiên</a:t>
            </a:r>
            <a:r>
              <a:rPr lang="en-US" sz="2800" dirty="0">
                <a:solidFill>
                  <a:srgbClr val="0070C0"/>
                </a:solidFill>
                <a:latin typeface="UTM Androgyne" panose="02040603050506020204" pitchFamily="18" charset="0"/>
                <a:cs typeface="Times New Roman" panose="02020603050405020304" pitchFamily="18" charset="0"/>
              </a:rPr>
              <a:t> </a:t>
            </a:r>
            <a:r>
              <a:rPr lang="en-US" sz="2800" dirty="0" err="1">
                <a:solidFill>
                  <a:srgbClr val="0070C0"/>
                </a:solidFill>
                <a:latin typeface="UTM Androgyne" panose="02040603050506020204" pitchFamily="18" charset="0"/>
                <a:cs typeface="Times New Roman" panose="02020603050405020304" pitchFamily="18" charset="0"/>
              </a:rPr>
              <a:t>Huế</a:t>
            </a:r>
            <a:endParaRPr lang="en-US" sz="2800" dirty="0">
              <a:solidFill>
                <a:srgbClr val="0070C0"/>
              </a:solidFill>
              <a:latin typeface="UTM Androgyne" panose="02040603050506020204" pitchFamily="18" charset="0"/>
              <a:cs typeface="Times New Roman" panose="02020603050405020304" pitchFamily="18" charset="0"/>
            </a:endParaRPr>
          </a:p>
        </p:txBody>
      </p:sp>
      <p:sp>
        <p:nvSpPr>
          <p:cNvPr id="10" name="Round Diagonal Corner Rectangle 9"/>
          <p:cNvSpPr/>
          <p:nvPr/>
        </p:nvSpPr>
        <p:spPr>
          <a:xfrm>
            <a:off x="174287" y="4789709"/>
            <a:ext cx="5281758" cy="770709"/>
          </a:xfrm>
          <a:prstGeom prst="round2Diag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rgbClr val="0070C0"/>
                </a:solidFill>
                <a:latin typeface="UTM Androgyne" panose="02040603050506020204" pitchFamily="18" charset="0"/>
                <a:cs typeface="Times New Roman" panose="02020603050405020304" pitchFamily="18" charset="0"/>
              </a:rPr>
              <a:t>Ngũ</a:t>
            </a:r>
            <a:r>
              <a:rPr lang="en-US" sz="2800" dirty="0">
                <a:solidFill>
                  <a:srgbClr val="0070C0"/>
                </a:solidFill>
                <a:latin typeface="UTM Androgyne" panose="02040603050506020204" pitchFamily="18" charset="0"/>
                <a:cs typeface="Times New Roman" panose="02020603050405020304" pitchFamily="18" charset="0"/>
              </a:rPr>
              <a:t> </a:t>
            </a:r>
            <a:r>
              <a:rPr lang="en-US" sz="2800" dirty="0" err="1">
                <a:solidFill>
                  <a:srgbClr val="0070C0"/>
                </a:solidFill>
                <a:latin typeface="UTM Androgyne" panose="02040603050506020204" pitchFamily="18" charset="0"/>
                <a:cs typeface="Times New Roman" panose="02020603050405020304" pitchFamily="18" charset="0"/>
              </a:rPr>
              <a:t>Hành</a:t>
            </a:r>
            <a:r>
              <a:rPr lang="en-US" sz="2800" dirty="0">
                <a:solidFill>
                  <a:srgbClr val="0070C0"/>
                </a:solidFill>
                <a:latin typeface="UTM Androgyne" panose="02040603050506020204" pitchFamily="18" charset="0"/>
                <a:cs typeface="Times New Roman" panose="02020603050405020304" pitchFamily="18" charset="0"/>
              </a:rPr>
              <a:t> </a:t>
            </a:r>
            <a:r>
              <a:rPr lang="en-US" sz="2800" dirty="0" err="1">
                <a:solidFill>
                  <a:srgbClr val="0070C0"/>
                </a:solidFill>
                <a:latin typeface="UTM Androgyne" panose="02040603050506020204" pitchFamily="18" charset="0"/>
                <a:cs typeface="Times New Roman" panose="02020603050405020304" pitchFamily="18" charset="0"/>
              </a:rPr>
              <a:t>Sơn</a:t>
            </a:r>
            <a:r>
              <a:rPr lang="en-US" sz="2800" dirty="0">
                <a:solidFill>
                  <a:srgbClr val="0070C0"/>
                </a:solidFill>
                <a:latin typeface="UTM Androgyne" panose="02040603050506020204" pitchFamily="18" charset="0"/>
                <a:cs typeface="Times New Roman" panose="02020603050405020304" pitchFamily="18" charset="0"/>
              </a:rPr>
              <a:t>, </a:t>
            </a:r>
            <a:r>
              <a:rPr lang="en-US" sz="2800" dirty="0" err="1">
                <a:solidFill>
                  <a:srgbClr val="0070C0"/>
                </a:solidFill>
                <a:latin typeface="UTM Androgyne" panose="02040603050506020204" pitchFamily="18" charset="0"/>
                <a:cs typeface="Times New Roman" panose="02020603050405020304" pitchFamily="18" charset="0"/>
              </a:rPr>
              <a:t>Bà</a:t>
            </a:r>
            <a:r>
              <a:rPr lang="en-US" sz="2800" dirty="0">
                <a:solidFill>
                  <a:srgbClr val="0070C0"/>
                </a:solidFill>
                <a:latin typeface="UTM Androgyne" panose="02040603050506020204" pitchFamily="18" charset="0"/>
                <a:cs typeface="Times New Roman" panose="02020603050405020304" pitchFamily="18" charset="0"/>
              </a:rPr>
              <a:t> </a:t>
            </a:r>
            <a:r>
              <a:rPr lang="en-US" sz="2800" dirty="0" err="1">
                <a:solidFill>
                  <a:srgbClr val="0070C0"/>
                </a:solidFill>
                <a:latin typeface="UTM Androgyne" panose="02040603050506020204" pitchFamily="18" charset="0"/>
                <a:cs typeface="Times New Roman" panose="02020603050405020304" pitchFamily="18" charset="0"/>
              </a:rPr>
              <a:t>Nà</a:t>
            </a:r>
            <a:r>
              <a:rPr lang="en-US" sz="2800" dirty="0">
                <a:solidFill>
                  <a:srgbClr val="0070C0"/>
                </a:solidFill>
                <a:latin typeface="UTM Androgyne" panose="02040603050506020204" pitchFamily="18" charset="0"/>
                <a:cs typeface="Times New Roman" panose="02020603050405020304" pitchFamily="18" charset="0"/>
              </a:rPr>
              <a:t> – </a:t>
            </a:r>
            <a:r>
              <a:rPr lang="en-US" sz="2800" dirty="0" err="1">
                <a:solidFill>
                  <a:srgbClr val="0070C0"/>
                </a:solidFill>
                <a:latin typeface="UTM Androgyne" panose="02040603050506020204" pitchFamily="18" charset="0"/>
                <a:cs typeface="Times New Roman" panose="02020603050405020304" pitchFamily="18" charset="0"/>
              </a:rPr>
              <a:t>Đà</a:t>
            </a:r>
            <a:r>
              <a:rPr lang="en-US" sz="2800" dirty="0">
                <a:solidFill>
                  <a:srgbClr val="0070C0"/>
                </a:solidFill>
                <a:latin typeface="UTM Androgyne" panose="02040603050506020204" pitchFamily="18" charset="0"/>
                <a:cs typeface="Times New Roman" panose="02020603050405020304" pitchFamily="18" charset="0"/>
              </a:rPr>
              <a:t> </a:t>
            </a:r>
            <a:r>
              <a:rPr lang="en-US" sz="2800" dirty="0" err="1">
                <a:solidFill>
                  <a:srgbClr val="0070C0"/>
                </a:solidFill>
                <a:latin typeface="UTM Androgyne" panose="02040603050506020204" pitchFamily="18" charset="0"/>
                <a:cs typeface="Times New Roman" panose="02020603050405020304" pitchFamily="18" charset="0"/>
              </a:rPr>
              <a:t>Nẵng</a:t>
            </a:r>
            <a:endParaRPr lang="en-US" sz="2800" dirty="0">
              <a:solidFill>
                <a:srgbClr val="0070C0"/>
              </a:solidFill>
              <a:latin typeface="UTM Androgyne" panose="02040603050506020204" pitchFamily="18" charset="0"/>
              <a:cs typeface="Times New Roman" panose="02020603050405020304" pitchFamily="18" charset="0"/>
            </a:endParaRPr>
          </a:p>
        </p:txBody>
      </p:sp>
      <p:sp>
        <p:nvSpPr>
          <p:cNvPr id="11" name="Round Diagonal Corner Rectangle 10"/>
          <p:cNvSpPr/>
          <p:nvPr/>
        </p:nvSpPr>
        <p:spPr>
          <a:xfrm>
            <a:off x="174287" y="5795545"/>
            <a:ext cx="5281758" cy="770709"/>
          </a:xfrm>
          <a:prstGeom prst="round2Diag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rgbClr val="0070C0"/>
                </a:solidFill>
                <a:latin typeface="UTM Androgyne" panose="02040603050506020204" pitchFamily="18" charset="0"/>
                <a:cs typeface="Times New Roman" panose="02020603050405020304" pitchFamily="18" charset="0"/>
              </a:rPr>
              <a:t>Đảo</a:t>
            </a:r>
            <a:r>
              <a:rPr lang="en-US" sz="2800" dirty="0">
                <a:solidFill>
                  <a:srgbClr val="0070C0"/>
                </a:solidFill>
                <a:latin typeface="UTM Androgyne" panose="02040603050506020204" pitchFamily="18" charset="0"/>
                <a:cs typeface="Times New Roman" panose="02020603050405020304" pitchFamily="18" charset="0"/>
              </a:rPr>
              <a:t> </a:t>
            </a:r>
            <a:r>
              <a:rPr lang="en-US" sz="2800" dirty="0" err="1">
                <a:solidFill>
                  <a:srgbClr val="0070C0"/>
                </a:solidFill>
                <a:latin typeface="UTM Androgyne" panose="02040603050506020204" pitchFamily="18" charset="0"/>
                <a:cs typeface="Times New Roman" panose="02020603050405020304" pitchFamily="18" charset="0"/>
              </a:rPr>
              <a:t>Lý</a:t>
            </a:r>
            <a:r>
              <a:rPr lang="en-US" sz="2800" dirty="0">
                <a:solidFill>
                  <a:srgbClr val="0070C0"/>
                </a:solidFill>
                <a:latin typeface="UTM Androgyne" panose="02040603050506020204" pitchFamily="18" charset="0"/>
                <a:cs typeface="Times New Roman" panose="02020603050405020304" pitchFamily="18" charset="0"/>
              </a:rPr>
              <a:t> </a:t>
            </a:r>
            <a:r>
              <a:rPr lang="en-US" sz="2800" dirty="0" err="1">
                <a:solidFill>
                  <a:srgbClr val="0070C0"/>
                </a:solidFill>
                <a:latin typeface="UTM Androgyne" panose="02040603050506020204" pitchFamily="18" charset="0"/>
                <a:cs typeface="Times New Roman" panose="02020603050405020304" pitchFamily="18" charset="0"/>
              </a:rPr>
              <a:t>Sơn</a:t>
            </a:r>
            <a:r>
              <a:rPr lang="en-US" sz="2800" dirty="0">
                <a:solidFill>
                  <a:srgbClr val="0070C0"/>
                </a:solidFill>
                <a:latin typeface="UTM Androgyne" panose="02040603050506020204" pitchFamily="18" charset="0"/>
                <a:cs typeface="Times New Roman" panose="02020603050405020304" pitchFamily="18" charset="0"/>
              </a:rPr>
              <a:t> – </a:t>
            </a:r>
            <a:r>
              <a:rPr lang="en-US" sz="2800" dirty="0" err="1">
                <a:solidFill>
                  <a:srgbClr val="0070C0"/>
                </a:solidFill>
                <a:latin typeface="UTM Androgyne" panose="02040603050506020204" pitchFamily="18" charset="0"/>
                <a:cs typeface="Times New Roman" panose="02020603050405020304" pitchFamily="18" charset="0"/>
              </a:rPr>
              <a:t>Quảng</a:t>
            </a:r>
            <a:r>
              <a:rPr lang="en-US" sz="2800" dirty="0">
                <a:solidFill>
                  <a:srgbClr val="0070C0"/>
                </a:solidFill>
                <a:latin typeface="UTM Androgyne" panose="02040603050506020204" pitchFamily="18" charset="0"/>
                <a:cs typeface="Times New Roman" panose="02020603050405020304" pitchFamily="18" charset="0"/>
              </a:rPr>
              <a:t> </a:t>
            </a:r>
            <a:r>
              <a:rPr lang="en-US" sz="2800" dirty="0" err="1">
                <a:solidFill>
                  <a:srgbClr val="0070C0"/>
                </a:solidFill>
                <a:latin typeface="UTM Androgyne" panose="02040603050506020204" pitchFamily="18" charset="0"/>
                <a:cs typeface="Times New Roman" panose="02020603050405020304" pitchFamily="18" charset="0"/>
              </a:rPr>
              <a:t>Ngãi</a:t>
            </a:r>
            <a:endParaRPr lang="en-US" sz="2800" dirty="0">
              <a:solidFill>
                <a:srgbClr val="0070C0"/>
              </a:solidFill>
              <a:latin typeface="UTM Androgyne" panose="02040603050506020204" pitchFamily="18" charset="0"/>
              <a:cs typeface="Times New Roman" panose="02020603050405020304" pitchFamily="18" charset="0"/>
            </a:endParaRPr>
          </a:p>
        </p:txBody>
      </p:sp>
      <p:sp>
        <p:nvSpPr>
          <p:cNvPr id="12" name="Round Diagonal Corner Rectangle 11"/>
          <p:cNvSpPr/>
          <p:nvPr/>
        </p:nvSpPr>
        <p:spPr>
          <a:xfrm>
            <a:off x="6487876" y="1841859"/>
            <a:ext cx="5281758" cy="770709"/>
          </a:xfrm>
          <a:prstGeom prst="round2Diag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rgbClr val="0070C0"/>
                </a:solidFill>
                <a:latin typeface="UTM Androgyne" panose="02040603050506020204" pitchFamily="18" charset="0"/>
                <a:cs typeface="Times New Roman" panose="02020603050405020304" pitchFamily="18" charset="0"/>
              </a:rPr>
              <a:t>Eo</a:t>
            </a:r>
            <a:r>
              <a:rPr lang="en-US" sz="2800" dirty="0">
                <a:solidFill>
                  <a:srgbClr val="0070C0"/>
                </a:solidFill>
                <a:latin typeface="UTM Androgyne" panose="02040603050506020204" pitchFamily="18" charset="0"/>
                <a:cs typeface="Times New Roman" panose="02020603050405020304" pitchFamily="18" charset="0"/>
              </a:rPr>
              <a:t> </a:t>
            </a:r>
            <a:r>
              <a:rPr lang="en-US" sz="2800" dirty="0" err="1">
                <a:solidFill>
                  <a:srgbClr val="0070C0"/>
                </a:solidFill>
                <a:latin typeface="UTM Androgyne" panose="02040603050506020204" pitchFamily="18" charset="0"/>
                <a:cs typeface="Times New Roman" panose="02020603050405020304" pitchFamily="18" charset="0"/>
              </a:rPr>
              <a:t>Gió</a:t>
            </a:r>
            <a:r>
              <a:rPr lang="en-US" sz="2800" dirty="0">
                <a:solidFill>
                  <a:srgbClr val="0070C0"/>
                </a:solidFill>
                <a:latin typeface="UTM Androgyne" panose="02040603050506020204" pitchFamily="18" charset="0"/>
                <a:cs typeface="Times New Roman" panose="02020603050405020304" pitchFamily="18" charset="0"/>
              </a:rPr>
              <a:t>, </a:t>
            </a:r>
            <a:r>
              <a:rPr lang="en-US" sz="2800" dirty="0" err="1">
                <a:solidFill>
                  <a:srgbClr val="0070C0"/>
                </a:solidFill>
                <a:latin typeface="UTM Androgyne" panose="02040603050506020204" pitchFamily="18" charset="0"/>
                <a:cs typeface="Times New Roman" panose="02020603050405020304" pitchFamily="18" charset="0"/>
              </a:rPr>
              <a:t>Kỳ</a:t>
            </a:r>
            <a:r>
              <a:rPr lang="en-US" sz="2800" dirty="0">
                <a:solidFill>
                  <a:srgbClr val="0070C0"/>
                </a:solidFill>
                <a:latin typeface="UTM Androgyne" panose="02040603050506020204" pitchFamily="18" charset="0"/>
                <a:cs typeface="Times New Roman" panose="02020603050405020304" pitchFamily="18" charset="0"/>
              </a:rPr>
              <a:t> Co – </a:t>
            </a:r>
            <a:r>
              <a:rPr lang="en-US" sz="2800" dirty="0" err="1">
                <a:solidFill>
                  <a:srgbClr val="0070C0"/>
                </a:solidFill>
                <a:latin typeface="UTM Androgyne" panose="02040603050506020204" pitchFamily="18" charset="0"/>
                <a:cs typeface="Times New Roman" panose="02020603050405020304" pitchFamily="18" charset="0"/>
              </a:rPr>
              <a:t>Bình</a:t>
            </a:r>
            <a:r>
              <a:rPr lang="en-US" sz="2800" dirty="0">
                <a:solidFill>
                  <a:srgbClr val="0070C0"/>
                </a:solidFill>
                <a:latin typeface="UTM Androgyne" panose="02040603050506020204" pitchFamily="18" charset="0"/>
                <a:cs typeface="Times New Roman" panose="02020603050405020304" pitchFamily="18" charset="0"/>
              </a:rPr>
              <a:t> </a:t>
            </a:r>
            <a:r>
              <a:rPr lang="en-US" sz="2800" dirty="0" err="1">
                <a:solidFill>
                  <a:srgbClr val="0070C0"/>
                </a:solidFill>
                <a:latin typeface="UTM Androgyne" panose="02040603050506020204" pitchFamily="18" charset="0"/>
                <a:cs typeface="Times New Roman" panose="02020603050405020304" pitchFamily="18" charset="0"/>
              </a:rPr>
              <a:t>Định</a:t>
            </a:r>
            <a:endParaRPr lang="en-US" sz="2800" dirty="0">
              <a:solidFill>
                <a:srgbClr val="0070C0"/>
              </a:solidFill>
              <a:latin typeface="UTM Androgyne" panose="02040603050506020204" pitchFamily="18" charset="0"/>
              <a:cs typeface="Times New Roman" panose="02020603050405020304" pitchFamily="18" charset="0"/>
            </a:endParaRPr>
          </a:p>
        </p:txBody>
      </p:sp>
      <p:sp>
        <p:nvSpPr>
          <p:cNvPr id="13" name="Round Diagonal Corner Rectangle 12"/>
          <p:cNvSpPr/>
          <p:nvPr/>
        </p:nvSpPr>
        <p:spPr>
          <a:xfrm>
            <a:off x="6492356" y="2812866"/>
            <a:ext cx="5281758" cy="770709"/>
          </a:xfrm>
          <a:prstGeom prst="round2Diag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rgbClr val="0070C0"/>
                </a:solidFill>
                <a:latin typeface="UTM Androgyne" panose="02040603050506020204" pitchFamily="18" charset="0"/>
                <a:cs typeface="Times New Roman" panose="02020603050405020304" pitchFamily="18" charset="0"/>
              </a:rPr>
              <a:t>Gành</a:t>
            </a:r>
            <a:r>
              <a:rPr lang="en-US" sz="2800" dirty="0">
                <a:solidFill>
                  <a:srgbClr val="0070C0"/>
                </a:solidFill>
                <a:latin typeface="UTM Androgyne" panose="02040603050506020204" pitchFamily="18" charset="0"/>
                <a:cs typeface="Times New Roman" panose="02020603050405020304" pitchFamily="18" charset="0"/>
              </a:rPr>
              <a:t> </a:t>
            </a:r>
            <a:r>
              <a:rPr lang="en-US" sz="2800" dirty="0" err="1">
                <a:solidFill>
                  <a:srgbClr val="0070C0"/>
                </a:solidFill>
                <a:latin typeface="UTM Androgyne" panose="02040603050506020204" pitchFamily="18" charset="0"/>
                <a:cs typeface="Times New Roman" panose="02020603050405020304" pitchFamily="18" charset="0"/>
              </a:rPr>
              <a:t>đá</a:t>
            </a:r>
            <a:r>
              <a:rPr lang="en-US" sz="2800" dirty="0">
                <a:solidFill>
                  <a:srgbClr val="0070C0"/>
                </a:solidFill>
                <a:latin typeface="UTM Androgyne" panose="02040603050506020204" pitchFamily="18" charset="0"/>
                <a:cs typeface="Times New Roman" panose="02020603050405020304" pitchFamily="18" charset="0"/>
              </a:rPr>
              <a:t> </a:t>
            </a:r>
            <a:r>
              <a:rPr lang="en-US" sz="2800" dirty="0" err="1">
                <a:solidFill>
                  <a:srgbClr val="0070C0"/>
                </a:solidFill>
                <a:latin typeface="UTM Androgyne" panose="02040603050506020204" pitchFamily="18" charset="0"/>
                <a:cs typeface="Times New Roman" panose="02020603050405020304" pitchFamily="18" charset="0"/>
              </a:rPr>
              <a:t>đĩa,hồ</a:t>
            </a:r>
            <a:r>
              <a:rPr lang="en-US" sz="2800" dirty="0">
                <a:solidFill>
                  <a:srgbClr val="0070C0"/>
                </a:solidFill>
                <a:latin typeface="UTM Androgyne" panose="02040603050506020204" pitchFamily="18" charset="0"/>
                <a:cs typeface="Times New Roman" panose="02020603050405020304" pitchFamily="18" charset="0"/>
              </a:rPr>
              <a:t> </a:t>
            </a:r>
            <a:r>
              <a:rPr lang="en-US" sz="2800" dirty="0" err="1">
                <a:solidFill>
                  <a:srgbClr val="0070C0"/>
                </a:solidFill>
                <a:latin typeface="UTM Androgyne" panose="02040603050506020204" pitchFamily="18" charset="0"/>
                <a:cs typeface="Times New Roman" panose="02020603050405020304" pitchFamily="18" charset="0"/>
              </a:rPr>
              <a:t>Hóc</a:t>
            </a:r>
            <a:r>
              <a:rPr lang="en-US" sz="2800" dirty="0">
                <a:solidFill>
                  <a:srgbClr val="0070C0"/>
                </a:solidFill>
                <a:latin typeface="UTM Androgyne" panose="02040603050506020204" pitchFamily="18" charset="0"/>
                <a:cs typeface="Times New Roman" panose="02020603050405020304" pitchFamily="18" charset="0"/>
              </a:rPr>
              <a:t> </a:t>
            </a:r>
            <a:r>
              <a:rPr lang="en-US" sz="2800" dirty="0" err="1">
                <a:solidFill>
                  <a:srgbClr val="0070C0"/>
                </a:solidFill>
                <a:latin typeface="UTM Androgyne" panose="02040603050506020204" pitchFamily="18" charset="0"/>
                <a:cs typeface="Times New Roman" panose="02020603050405020304" pitchFamily="18" charset="0"/>
              </a:rPr>
              <a:t>Răm</a:t>
            </a:r>
            <a:r>
              <a:rPr lang="en-US" sz="2800" dirty="0">
                <a:solidFill>
                  <a:srgbClr val="0070C0"/>
                </a:solidFill>
                <a:latin typeface="UTM Androgyne" panose="02040603050506020204" pitchFamily="18" charset="0"/>
                <a:cs typeface="Times New Roman" panose="02020603050405020304" pitchFamily="18" charset="0"/>
              </a:rPr>
              <a:t> –</a:t>
            </a:r>
            <a:r>
              <a:rPr lang="en-US" sz="2800" dirty="0" err="1">
                <a:solidFill>
                  <a:srgbClr val="0070C0"/>
                </a:solidFill>
                <a:latin typeface="UTM Androgyne" panose="02040603050506020204" pitchFamily="18" charset="0"/>
                <a:cs typeface="Times New Roman" panose="02020603050405020304" pitchFamily="18" charset="0"/>
              </a:rPr>
              <a:t>Phú</a:t>
            </a:r>
            <a:r>
              <a:rPr lang="en-US" sz="2800" dirty="0">
                <a:solidFill>
                  <a:srgbClr val="0070C0"/>
                </a:solidFill>
                <a:latin typeface="UTM Androgyne" panose="02040603050506020204" pitchFamily="18" charset="0"/>
                <a:cs typeface="Times New Roman" panose="02020603050405020304" pitchFamily="18" charset="0"/>
              </a:rPr>
              <a:t> </a:t>
            </a:r>
            <a:r>
              <a:rPr lang="en-US" sz="2800" dirty="0" err="1">
                <a:solidFill>
                  <a:srgbClr val="0070C0"/>
                </a:solidFill>
                <a:latin typeface="UTM Androgyne" panose="02040603050506020204" pitchFamily="18" charset="0"/>
                <a:cs typeface="Times New Roman" panose="02020603050405020304" pitchFamily="18" charset="0"/>
              </a:rPr>
              <a:t>Yên</a:t>
            </a:r>
            <a:endParaRPr lang="en-US" sz="2800" dirty="0">
              <a:solidFill>
                <a:srgbClr val="0070C0"/>
              </a:solidFill>
              <a:latin typeface="UTM Androgyne" panose="02040603050506020204" pitchFamily="18" charset="0"/>
              <a:cs typeface="Times New Roman" panose="02020603050405020304" pitchFamily="18" charset="0"/>
            </a:endParaRPr>
          </a:p>
        </p:txBody>
      </p:sp>
      <p:sp>
        <p:nvSpPr>
          <p:cNvPr id="14" name="Round Diagonal Corner Rectangle 13"/>
          <p:cNvSpPr/>
          <p:nvPr/>
        </p:nvSpPr>
        <p:spPr>
          <a:xfrm>
            <a:off x="6487876" y="3818702"/>
            <a:ext cx="5281758" cy="770709"/>
          </a:xfrm>
          <a:prstGeom prst="round2Diag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rgbClr val="0070C0"/>
                </a:solidFill>
                <a:latin typeface="UTM Androgyne" panose="02040603050506020204" pitchFamily="18" charset="0"/>
                <a:cs typeface="Times New Roman" panose="02020603050405020304" pitchFamily="18" charset="0"/>
              </a:rPr>
              <a:t>Đảo</a:t>
            </a:r>
            <a:r>
              <a:rPr lang="en-US" sz="2800" dirty="0">
                <a:solidFill>
                  <a:srgbClr val="0070C0"/>
                </a:solidFill>
                <a:latin typeface="UTM Androgyne" panose="02040603050506020204" pitchFamily="18" charset="0"/>
                <a:cs typeface="Times New Roman" panose="02020603050405020304" pitchFamily="18" charset="0"/>
              </a:rPr>
              <a:t> </a:t>
            </a:r>
            <a:r>
              <a:rPr lang="en-US" sz="2800" dirty="0" err="1">
                <a:solidFill>
                  <a:srgbClr val="0070C0"/>
                </a:solidFill>
                <a:latin typeface="UTM Androgyne" panose="02040603050506020204" pitchFamily="18" charset="0"/>
                <a:cs typeface="Times New Roman" panose="02020603050405020304" pitchFamily="18" charset="0"/>
              </a:rPr>
              <a:t>Bình</a:t>
            </a:r>
            <a:r>
              <a:rPr lang="en-US" sz="2800" dirty="0">
                <a:solidFill>
                  <a:srgbClr val="0070C0"/>
                </a:solidFill>
                <a:latin typeface="UTM Androgyne" panose="02040603050506020204" pitchFamily="18" charset="0"/>
                <a:cs typeface="Times New Roman" panose="02020603050405020304" pitchFamily="18" charset="0"/>
              </a:rPr>
              <a:t> Ba– </a:t>
            </a:r>
            <a:r>
              <a:rPr lang="en-US" sz="2800" dirty="0" err="1">
                <a:solidFill>
                  <a:srgbClr val="0070C0"/>
                </a:solidFill>
                <a:latin typeface="UTM Androgyne" panose="02040603050506020204" pitchFamily="18" charset="0"/>
                <a:cs typeface="Times New Roman" panose="02020603050405020304" pitchFamily="18" charset="0"/>
              </a:rPr>
              <a:t>Khánh</a:t>
            </a:r>
            <a:r>
              <a:rPr lang="en-US" sz="2800" dirty="0">
                <a:solidFill>
                  <a:srgbClr val="0070C0"/>
                </a:solidFill>
                <a:latin typeface="UTM Androgyne" panose="02040603050506020204" pitchFamily="18" charset="0"/>
                <a:cs typeface="Times New Roman" panose="02020603050405020304" pitchFamily="18" charset="0"/>
              </a:rPr>
              <a:t> </a:t>
            </a:r>
            <a:r>
              <a:rPr lang="en-US" sz="2800" dirty="0" err="1">
                <a:solidFill>
                  <a:srgbClr val="0070C0"/>
                </a:solidFill>
                <a:latin typeface="UTM Androgyne" panose="02040603050506020204" pitchFamily="18" charset="0"/>
                <a:cs typeface="Times New Roman" panose="02020603050405020304" pitchFamily="18" charset="0"/>
              </a:rPr>
              <a:t>Hòa</a:t>
            </a:r>
            <a:endParaRPr lang="en-US" sz="2800" dirty="0">
              <a:solidFill>
                <a:srgbClr val="0070C0"/>
              </a:solidFill>
              <a:latin typeface="UTM Androgyne" panose="02040603050506020204" pitchFamily="18" charset="0"/>
              <a:cs typeface="Times New Roman" panose="02020603050405020304" pitchFamily="18" charset="0"/>
            </a:endParaRPr>
          </a:p>
        </p:txBody>
      </p:sp>
      <p:sp>
        <p:nvSpPr>
          <p:cNvPr id="15" name="Round Diagonal Corner Rectangle 14"/>
          <p:cNvSpPr/>
          <p:nvPr/>
        </p:nvSpPr>
        <p:spPr>
          <a:xfrm>
            <a:off x="6440104" y="4789709"/>
            <a:ext cx="5281758" cy="770709"/>
          </a:xfrm>
          <a:prstGeom prst="round2Diag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rgbClr val="0070C0"/>
                </a:solidFill>
                <a:latin typeface="UTM Androgyne" panose="02040603050506020204" pitchFamily="18" charset="0"/>
                <a:cs typeface="Times New Roman" panose="02020603050405020304" pitchFamily="18" charset="0"/>
              </a:rPr>
              <a:t>Đồi</a:t>
            </a:r>
            <a:r>
              <a:rPr lang="en-US" sz="2800" dirty="0">
                <a:solidFill>
                  <a:srgbClr val="0070C0"/>
                </a:solidFill>
                <a:latin typeface="UTM Androgyne" panose="02040603050506020204" pitchFamily="18" charset="0"/>
                <a:cs typeface="Times New Roman" panose="02020603050405020304" pitchFamily="18" charset="0"/>
              </a:rPr>
              <a:t> </a:t>
            </a:r>
            <a:r>
              <a:rPr lang="en-US" sz="2800" dirty="0" err="1">
                <a:solidFill>
                  <a:srgbClr val="0070C0"/>
                </a:solidFill>
                <a:latin typeface="UTM Androgyne" panose="02040603050506020204" pitchFamily="18" charset="0"/>
                <a:cs typeface="Times New Roman" panose="02020603050405020304" pitchFamily="18" charset="0"/>
              </a:rPr>
              <a:t>cát</a:t>
            </a:r>
            <a:r>
              <a:rPr lang="en-US" sz="2800" dirty="0">
                <a:solidFill>
                  <a:srgbClr val="0070C0"/>
                </a:solidFill>
                <a:latin typeface="UTM Androgyne" panose="02040603050506020204" pitchFamily="18" charset="0"/>
                <a:cs typeface="Times New Roman" panose="02020603050405020304" pitchFamily="18" charset="0"/>
              </a:rPr>
              <a:t> Nam </a:t>
            </a:r>
            <a:r>
              <a:rPr lang="en-US" sz="2800" dirty="0" err="1">
                <a:solidFill>
                  <a:srgbClr val="0070C0"/>
                </a:solidFill>
                <a:latin typeface="UTM Androgyne" panose="02040603050506020204" pitchFamily="18" charset="0"/>
                <a:cs typeface="Times New Roman" panose="02020603050405020304" pitchFamily="18" charset="0"/>
              </a:rPr>
              <a:t>Cương</a:t>
            </a:r>
            <a:r>
              <a:rPr lang="en-US" sz="2800" dirty="0">
                <a:solidFill>
                  <a:srgbClr val="0070C0"/>
                </a:solidFill>
                <a:latin typeface="UTM Androgyne" panose="02040603050506020204" pitchFamily="18" charset="0"/>
                <a:cs typeface="Times New Roman" panose="02020603050405020304" pitchFamily="18" charset="0"/>
              </a:rPr>
              <a:t>– </a:t>
            </a:r>
            <a:r>
              <a:rPr lang="en-US" sz="2800" dirty="0" err="1">
                <a:solidFill>
                  <a:srgbClr val="0070C0"/>
                </a:solidFill>
                <a:latin typeface="UTM Androgyne" panose="02040603050506020204" pitchFamily="18" charset="0"/>
                <a:cs typeface="Times New Roman" panose="02020603050405020304" pitchFamily="18" charset="0"/>
              </a:rPr>
              <a:t>Ninh</a:t>
            </a:r>
            <a:r>
              <a:rPr lang="en-US" sz="2800" dirty="0">
                <a:solidFill>
                  <a:srgbClr val="0070C0"/>
                </a:solidFill>
                <a:latin typeface="UTM Androgyne" panose="02040603050506020204" pitchFamily="18" charset="0"/>
                <a:cs typeface="Times New Roman" panose="02020603050405020304" pitchFamily="18" charset="0"/>
              </a:rPr>
              <a:t> </a:t>
            </a:r>
            <a:r>
              <a:rPr lang="en-US" sz="2800" dirty="0" err="1">
                <a:solidFill>
                  <a:srgbClr val="0070C0"/>
                </a:solidFill>
                <a:latin typeface="UTM Androgyne" panose="02040603050506020204" pitchFamily="18" charset="0"/>
                <a:cs typeface="Times New Roman" panose="02020603050405020304" pitchFamily="18" charset="0"/>
              </a:rPr>
              <a:t>Thuận</a:t>
            </a:r>
            <a:endParaRPr lang="en-US" sz="2800" dirty="0">
              <a:solidFill>
                <a:srgbClr val="0070C0"/>
              </a:solidFill>
              <a:latin typeface="UTM Androgyne" panose="02040603050506020204" pitchFamily="18" charset="0"/>
              <a:cs typeface="Times New Roman" panose="02020603050405020304" pitchFamily="18" charset="0"/>
            </a:endParaRPr>
          </a:p>
        </p:txBody>
      </p:sp>
      <p:sp>
        <p:nvSpPr>
          <p:cNvPr id="16" name="Round Diagonal Corner Rectangle 15"/>
          <p:cNvSpPr/>
          <p:nvPr/>
        </p:nvSpPr>
        <p:spPr>
          <a:xfrm>
            <a:off x="6440104" y="5795545"/>
            <a:ext cx="5281758" cy="770709"/>
          </a:xfrm>
          <a:prstGeom prst="round2DiagRect">
            <a:avLst/>
          </a:prstGeom>
          <a:solidFill>
            <a:schemeClr val="bg1"/>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rgbClr val="0070C0"/>
                </a:solidFill>
                <a:latin typeface="UTM Androgyne" panose="02040603050506020204" pitchFamily="18" charset="0"/>
                <a:cs typeface="Times New Roman" panose="02020603050405020304" pitchFamily="18" charset="0"/>
              </a:rPr>
              <a:t>Mũi</a:t>
            </a:r>
            <a:r>
              <a:rPr lang="en-US" sz="2800" dirty="0">
                <a:solidFill>
                  <a:srgbClr val="0070C0"/>
                </a:solidFill>
                <a:latin typeface="UTM Androgyne" panose="02040603050506020204" pitchFamily="18" charset="0"/>
                <a:cs typeface="Times New Roman" panose="02020603050405020304" pitchFamily="18" charset="0"/>
              </a:rPr>
              <a:t> Né – </a:t>
            </a:r>
            <a:r>
              <a:rPr lang="en-US" sz="2800" dirty="0" err="1">
                <a:solidFill>
                  <a:srgbClr val="0070C0"/>
                </a:solidFill>
                <a:latin typeface="UTM Androgyne" panose="02040603050506020204" pitchFamily="18" charset="0"/>
                <a:cs typeface="Times New Roman" panose="02020603050405020304" pitchFamily="18" charset="0"/>
              </a:rPr>
              <a:t>Bình</a:t>
            </a:r>
            <a:r>
              <a:rPr lang="en-US" sz="2800" dirty="0">
                <a:solidFill>
                  <a:srgbClr val="0070C0"/>
                </a:solidFill>
                <a:latin typeface="UTM Androgyne" panose="02040603050506020204" pitchFamily="18" charset="0"/>
                <a:cs typeface="Times New Roman" panose="02020603050405020304" pitchFamily="18" charset="0"/>
              </a:rPr>
              <a:t> </a:t>
            </a:r>
            <a:r>
              <a:rPr lang="en-US" sz="2800" dirty="0" err="1">
                <a:solidFill>
                  <a:srgbClr val="0070C0"/>
                </a:solidFill>
                <a:latin typeface="UTM Androgyne" panose="02040603050506020204" pitchFamily="18" charset="0"/>
                <a:cs typeface="Times New Roman" panose="02020603050405020304" pitchFamily="18" charset="0"/>
              </a:rPr>
              <a:t>Thuận</a:t>
            </a:r>
            <a:endParaRPr lang="en-US" sz="2800" dirty="0">
              <a:solidFill>
                <a:srgbClr val="0070C0"/>
              </a:solidFill>
              <a:latin typeface="UTM Androgyne"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1382501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500" fill="hold"/>
                                        <p:tgtEl>
                                          <p:spTgt spid="5"/>
                                        </p:tgtEl>
                                        <p:attrNameLst>
                                          <p:attrName>ppt_w</p:attrName>
                                        </p:attrNameLst>
                                      </p:cBhvr>
                                      <p:tavLst>
                                        <p:tav tm="0">
                                          <p:val>
                                            <p:fltVal val="0"/>
                                          </p:val>
                                        </p:tav>
                                        <p:tav tm="100000">
                                          <p:val>
                                            <p:strVal val="#ppt_w"/>
                                          </p:val>
                                        </p:tav>
                                      </p:tavLst>
                                    </p:anim>
                                    <p:anim calcmode="lin" valueType="num">
                                      <p:cBhvr>
                                        <p:cTn id="18" dur="500" fill="hold"/>
                                        <p:tgtEl>
                                          <p:spTgt spid="5"/>
                                        </p:tgtEl>
                                        <p:attrNameLst>
                                          <p:attrName>ppt_h</p:attrName>
                                        </p:attrNameLst>
                                      </p:cBhvr>
                                      <p:tavLst>
                                        <p:tav tm="0">
                                          <p:val>
                                            <p:fltVal val="0"/>
                                          </p:val>
                                        </p:tav>
                                        <p:tav tm="100000">
                                          <p:val>
                                            <p:strVal val="#ppt_h"/>
                                          </p:val>
                                        </p:tav>
                                      </p:tavLst>
                                    </p:anim>
                                    <p:animEffect transition="in" filter="fade">
                                      <p:cBhvr>
                                        <p:cTn id="19" dur="500"/>
                                        <p:tgtEl>
                                          <p:spTgt spid="5"/>
                                        </p:tgtEl>
                                      </p:cBhvr>
                                    </p:animEffect>
                                  </p:childTnLst>
                                </p:cTn>
                              </p:par>
                            </p:childTnLst>
                          </p:cTn>
                        </p:par>
                        <p:par>
                          <p:cTn id="20" fill="hold">
                            <p:stCondLst>
                              <p:cond delay="500"/>
                            </p:stCondLst>
                            <p:childTnLst>
                              <p:par>
                                <p:cTn id="21" presetID="2" presetClass="entr" presetSubtype="4" fill="hold" grpId="0" nodeType="after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ppt_x"/>
                                          </p:val>
                                        </p:tav>
                                        <p:tav tm="100000">
                                          <p:val>
                                            <p:strVal val="#ppt_x"/>
                                          </p:val>
                                        </p:tav>
                                      </p:tavLst>
                                    </p:anim>
                                    <p:anim calcmode="lin" valueType="num">
                                      <p:cBhvr additive="base">
                                        <p:cTn id="24" dur="500" fill="hold"/>
                                        <p:tgtEl>
                                          <p:spTgt spid="7"/>
                                        </p:tgtEl>
                                        <p:attrNameLst>
                                          <p:attrName>ppt_y</p:attrName>
                                        </p:attrNameLst>
                                      </p:cBhvr>
                                      <p:tavLst>
                                        <p:tav tm="0">
                                          <p:val>
                                            <p:strVal val="1+#ppt_h/2"/>
                                          </p:val>
                                        </p:tav>
                                        <p:tav tm="100000">
                                          <p:val>
                                            <p:strVal val="#ppt_y"/>
                                          </p:val>
                                        </p:tav>
                                      </p:tavLst>
                                    </p:anim>
                                  </p:childTnLst>
                                </p:cTn>
                              </p:par>
                            </p:childTnLst>
                          </p:cTn>
                        </p:par>
                        <p:par>
                          <p:cTn id="25" fill="hold">
                            <p:stCondLst>
                              <p:cond delay="1000"/>
                            </p:stCondLst>
                            <p:childTnLst>
                              <p:par>
                                <p:cTn id="26" presetID="2" presetClass="entr" presetSubtype="4" fill="hold" grpId="0" nodeType="afterEffect">
                                  <p:stCondLst>
                                    <p:cond delay="0"/>
                                  </p:stCondLst>
                                  <p:childTnLst>
                                    <p:set>
                                      <p:cBhvr>
                                        <p:cTn id="27" dur="1" fill="hold">
                                          <p:stCondLst>
                                            <p:cond delay="0"/>
                                          </p:stCondLst>
                                        </p:cTn>
                                        <p:tgtEl>
                                          <p:spTgt spid="8"/>
                                        </p:tgtEl>
                                        <p:attrNameLst>
                                          <p:attrName>style.visibility</p:attrName>
                                        </p:attrNameLst>
                                      </p:cBhvr>
                                      <p:to>
                                        <p:strVal val="visible"/>
                                      </p:to>
                                    </p:set>
                                    <p:anim calcmode="lin" valueType="num">
                                      <p:cBhvr additive="base">
                                        <p:cTn id="28" dur="500" fill="hold"/>
                                        <p:tgtEl>
                                          <p:spTgt spid="8"/>
                                        </p:tgtEl>
                                        <p:attrNameLst>
                                          <p:attrName>ppt_x</p:attrName>
                                        </p:attrNameLst>
                                      </p:cBhvr>
                                      <p:tavLst>
                                        <p:tav tm="0">
                                          <p:val>
                                            <p:strVal val="#ppt_x"/>
                                          </p:val>
                                        </p:tav>
                                        <p:tav tm="100000">
                                          <p:val>
                                            <p:strVal val="#ppt_x"/>
                                          </p:val>
                                        </p:tav>
                                      </p:tavLst>
                                    </p:anim>
                                    <p:anim calcmode="lin" valueType="num">
                                      <p:cBhvr additive="base">
                                        <p:cTn id="29" dur="500" fill="hold"/>
                                        <p:tgtEl>
                                          <p:spTgt spid="8"/>
                                        </p:tgtEl>
                                        <p:attrNameLst>
                                          <p:attrName>ppt_y</p:attrName>
                                        </p:attrNameLst>
                                      </p:cBhvr>
                                      <p:tavLst>
                                        <p:tav tm="0">
                                          <p:val>
                                            <p:strVal val="1+#ppt_h/2"/>
                                          </p:val>
                                        </p:tav>
                                        <p:tav tm="100000">
                                          <p:val>
                                            <p:strVal val="#ppt_y"/>
                                          </p:val>
                                        </p:tav>
                                      </p:tavLst>
                                    </p:anim>
                                  </p:childTnLst>
                                </p:cTn>
                              </p:par>
                            </p:childTnLst>
                          </p:cTn>
                        </p:par>
                        <p:par>
                          <p:cTn id="30" fill="hold">
                            <p:stCondLst>
                              <p:cond delay="1500"/>
                            </p:stCondLst>
                            <p:childTnLst>
                              <p:par>
                                <p:cTn id="31" presetID="2" presetClass="entr" presetSubtype="4" fill="hold" grpId="0" nodeType="afterEffect">
                                  <p:stCondLst>
                                    <p:cond delay="0"/>
                                  </p:stCondLst>
                                  <p:childTnLst>
                                    <p:set>
                                      <p:cBhvr>
                                        <p:cTn id="32" dur="1" fill="hold">
                                          <p:stCondLst>
                                            <p:cond delay="0"/>
                                          </p:stCondLst>
                                        </p:cTn>
                                        <p:tgtEl>
                                          <p:spTgt spid="9"/>
                                        </p:tgtEl>
                                        <p:attrNameLst>
                                          <p:attrName>style.visibility</p:attrName>
                                        </p:attrNameLst>
                                      </p:cBhvr>
                                      <p:to>
                                        <p:strVal val="visible"/>
                                      </p:to>
                                    </p:set>
                                    <p:anim calcmode="lin" valueType="num">
                                      <p:cBhvr additive="base">
                                        <p:cTn id="33" dur="500" fill="hold"/>
                                        <p:tgtEl>
                                          <p:spTgt spid="9"/>
                                        </p:tgtEl>
                                        <p:attrNameLst>
                                          <p:attrName>ppt_x</p:attrName>
                                        </p:attrNameLst>
                                      </p:cBhvr>
                                      <p:tavLst>
                                        <p:tav tm="0">
                                          <p:val>
                                            <p:strVal val="#ppt_x"/>
                                          </p:val>
                                        </p:tav>
                                        <p:tav tm="100000">
                                          <p:val>
                                            <p:strVal val="#ppt_x"/>
                                          </p:val>
                                        </p:tav>
                                      </p:tavLst>
                                    </p:anim>
                                    <p:anim calcmode="lin" valueType="num">
                                      <p:cBhvr additive="base">
                                        <p:cTn id="34" dur="500" fill="hold"/>
                                        <p:tgtEl>
                                          <p:spTgt spid="9"/>
                                        </p:tgtEl>
                                        <p:attrNameLst>
                                          <p:attrName>ppt_y</p:attrName>
                                        </p:attrNameLst>
                                      </p:cBhvr>
                                      <p:tavLst>
                                        <p:tav tm="0">
                                          <p:val>
                                            <p:strVal val="1+#ppt_h/2"/>
                                          </p:val>
                                        </p:tav>
                                        <p:tav tm="100000">
                                          <p:val>
                                            <p:strVal val="#ppt_y"/>
                                          </p:val>
                                        </p:tav>
                                      </p:tavLst>
                                    </p:anim>
                                  </p:childTnLst>
                                </p:cTn>
                              </p:par>
                            </p:childTnLst>
                          </p:cTn>
                        </p:par>
                        <p:par>
                          <p:cTn id="35" fill="hold">
                            <p:stCondLst>
                              <p:cond delay="2000"/>
                            </p:stCondLst>
                            <p:childTnLst>
                              <p:par>
                                <p:cTn id="36" presetID="2" presetClass="entr" presetSubtype="4" fill="hold" grpId="0" nodeType="afterEffect">
                                  <p:stCondLst>
                                    <p:cond delay="0"/>
                                  </p:stCondLst>
                                  <p:childTnLst>
                                    <p:set>
                                      <p:cBhvr>
                                        <p:cTn id="37" dur="1" fill="hold">
                                          <p:stCondLst>
                                            <p:cond delay="0"/>
                                          </p:stCondLst>
                                        </p:cTn>
                                        <p:tgtEl>
                                          <p:spTgt spid="10"/>
                                        </p:tgtEl>
                                        <p:attrNameLst>
                                          <p:attrName>style.visibility</p:attrName>
                                        </p:attrNameLst>
                                      </p:cBhvr>
                                      <p:to>
                                        <p:strVal val="visible"/>
                                      </p:to>
                                    </p:set>
                                    <p:anim calcmode="lin" valueType="num">
                                      <p:cBhvr additive="base">
                                        <p:cTn id="38" dur="500" fill="hold"/>
                                        <p:tgtEl>
                                          <p:spTgt spid="10"/>
                                        </p:tgtEl>
                                        <p:attrNameLst>
                                          <p:attrName>ppt_x</p:attrName>
                                        </p:attrNameLst>
                                      </p:cBhvr>
                                      <p:tavLst>
                                        <p:tav tm="0">
                                          <p:val>
                                            <p:strVal val="#ppt_x"/>
                                          </p:val>
                                        </p:tav>
                                        <p:tav tm="100000">
                                          <p:val>
                                            <p:strVal val="#ppt_x"/>
                                          </p:val>
                                        </p:tav>
                                      </p:tavLst>
                                    </p:anim>
                                    <p:anim calcmode="lin" valueType="num">
                                      <p:cBhvr additive="base">
                                        <p:cTn id="39" dur="500" fill="hold"/>
                                        <p:tgtEl>
                                          <p:spTgt spid="10"/>
                                        </p:tgtEl>
                                        <p:attrNameLst>
                                          <p:attrName>ppt_y</p:attrName>
                                        </p:attrNameLst>
                                      </p:cBhvr>
                                      <p:tavLst>
                                        <p:tav tm="0">
                                          <p:val>
                                            <p:strVal val="1+#ppt_h/2"/>
                                          </p:val>
                                        </p:tav>
                                        <p:tav tm="100000">
                                          <p:val>
                                            <p:strVal val="#ppt_y"/>
                                          </p:val>
                                        </p:tav>
                                      </p:tavLst>
                                    </p:anim>
                                  </p:childTnLst>
                                </p:cTn>
                              </p:par>
                            </p:childTnLst>
                          </p:cTn>
                        </p:par>
                        <p:par>
                          <p:cTn id="40" fill="hold">
                            <p:stCondLst>
                              <p:cond delay="2500"/>
                            </p:stCondLst>
                            <p:childTnLst>
                              <p:par>
                                <p:cTn id="41" presetID="2" presetClass="entr" presetSubtype="4" fill="hold" grpId="0" nodeType="afterEffect">
                                  <p:stCondLst>
                                    <p:cond delay="0"/>
                                  </p:stCondLst>
                                  <p:childTnLst>
                                    <p:set>
                                      <p:cBhvr>
                                        <p:cTn id="42" dur="1" fill="hold">
                                          <p:stCondLst>
                                            <p:cond delay="0"/>
                                          </p:stCondLst>
                                        </p:cTn>
                                        <p:tgtEl>
                                          <p:spTgt spid="11"/>
                                        </p:tgtEl>
                                        <p:attrNameLst>
                                          <p:attrName>style.visibility</p:attrName>
                                        </p:attrNameLst>
                                      </p:cBhvr>
                                      <p:to>
                                        <p:strVal val="visible"/>
                                      </p:to>
                                    </p:set>
                                    <p:anim calcmode="lin" valueType="num">
                                      <p:cBhvr additive="base">
                                        <p:cTn id="43" dur="500" fill="hold"/>
                                        <p:tgtEl>
                                          <p:spTgt spid="11"/>
                                        </p:tgtEl>
                                        <p:attrNameLst>
                                          <p:attrName>ppt_x</p:attrName>
                                        </p:attrNameLst>
                                      </p:cBhvr>
                                      <p:tavLst>
                                        <p:tav tm="0">
                                          <p:val>
                                            <p:strVal val="#ppt_x"/>
                                          </p:val>
                                        </p:tav>
                                        <p:tav tm="100000">
                                          <p:val>
                                            <p:strVal val="#ppt_x"/>
                                          </p:val>
                                        </p:tav>
                                      </p:tavLst>
                                    </p:anim>
                                    <p:anim calcmode="lin" valueType="num">
                                      <p:cBhvr additive="base">
                                        <p:cTn id="44" dur="500" fill="hold"/>
                                        <p:tgtEl>
                                          <p:spTgt spid="11"/>
                                        </p:tgtEl>
                                        <p:attrNameLst>
                                          <p:attrName>ppt_y</p:attrName>
                                        </p:attrNameLst>
                                      </p:cBhvr>
                                      <p:tavLst>
                                        <p:tav tm="0">
                                          <p:val>
                                            <p:strVal val="1+#ppt_h/2"/>
                                          </p:val>
                                        </p:tav>
                                        <p:tav tm="100000">
                                          <p:val>
                                            <p:strVal val="#ppt_y"/>
                                          </p:val>
                                        </p:tav>
                                      </p:tavLst>
                                    </p:anim>
                                  </p:childTnLst>
                                </p:cTn>
                              </p:par>
                            </p:childTnLst>
                          </p:cTn>
                        </p:par>
                        <p:par>
                          <p:cTn id="45" fill="hold">
                            <p:stCondLst>
                              <p:cond delay="3000"/>
                            </p:stCondLst>
                            <p:childTnLst>
                              <p:par>
                                <p:cTn id="46" presetID="2" presetClass="entr" presetSubtype="4" fill="hold" grpId="0" nodeType="afterEffect">
                                  <p:stCondLst>
                                    <p:cond delay="0"/>
                                  </p:stCondLst>
                                  <p:childTnLst>
                                    <p:set>
                                      <p:cBhvr>
                                        <p:cTn id="47" dur="1" fill="hold">
                                          <p:stCondLst>
                                            <p:cond delay="0"/>
                                          </p:stCondLst>
                                        </p:cTn>
                                        <p:tgtEl>
                                          <p:spTgt spid="12"/>
                                        </p:tgtEl>
                                        <p:attrNameLst>
                                          <p:attrName>style.visibility</p:attrName>
                                        </p:attrNameLst>
                                      </p:cBhvr>
                                      <p:to>
                                        <p:strVal val="visible"/>
                                      </p:to>
                                    </p:set>
                                    <p:anim calcmode="lin" valueType="num">
                                      <p:cBhvr additive="base">
                                        <p:cTn id="48" dur="500" fill="hold"/>
                                        <p:tgtEl>
                                          <p:spTgt spid="12"/>
                                        </p:tgtEl>
                                        <p:attrNameLst>
                                          <p:attrName>ppt_x</p:attrName>
                                        </p:attrNameLst>
                                      </p:cBhvr>
                                      <p:tavLst>
                                        <p:tav tm="0">
                                          <p:val>
                                            <p:strVal val="#ppt_x"/>
                                          </p:val>
                                        </p:tav>
                                        <p:tav tm="100000">
                                          <p:val>
                                            <p:strVal val="#ppt_x"/>
                                          </p:val>
                                        </p:tav>
                                      </p:tavLst>
                                    </p:anim>
                                    <p:anim calcmode="lin" valueType="num">
                                      <p:cBhvr additive="base">
                                        <p:cTn id="49" dur="500" fill="hold"/>
                                        <p:tgtEl>
                                          <p:spTgt spid="12"/>
                                        </p:tgtEl>
                                        <p:attrNameLst>
                                          <p:attrName>ppt_y</p:attrName>
                                        </p:attrNameLst>
                                      </p:cBhvr>
                                      <p:tavLst>
                                        <p:tav tm="0">
                                          <p:val>
                                            <p:strVal val="1+#ppt_h/2"/>
                                          </p:val>
                                        </p:tav>
                                        <p:tav tm="100000">
                                          <p:val>
                                            <p:strVal val="#ppt_y"/>
                                          </p:val>
                                        </p:tav>
                                      </p:tavLst>
                                    </p:anim>
                                  </p:childTnLst>
                                </p:cTn>
                              </p:par>
                            </p:childTnLst>
                          </p:cTn>
                        </p:par>
                        <p:par>
                          <p:cTn id="50" fill="hold">
                            <p:stCondLst>
                              <p:cond delay="3500"/>
                            </p:stCondLst>
                            <p:childTnLst>
                              <p:par>
                                <p:cTn id="51" presetID="2" presetClass="entr" presetSubtype="4" fill="hold" grpId="0" nodeType="afterEffect">
                                  <p:stCondLst>
                                    <p:cond delay="0"/>
                                  </p:stCondLst>
                                  <p:childTnLst>
                                    <p:set>
                                      <p:cBhvr>
                                        <p:cTn id="52" dur="1" fill="hold">
                                          <p:stCondLst>
                                            <p:cond delay="0"/>
                                          </p:stCondLst>
                                        </p:cTn>
                                        <p:tgtEl>
                                          <p:spTgt spid="13"/>
                                        </p:tgtEl>
                                        <p:attrNameLst>
                                          <p:attrName>style.visibility</p:attrName>
                                        </p:attrNameLst>
                                      </p:cBhvr>
                                      <p:to>
                                        <p:strVal val="visible"/>
                                      </p:to>
                                    </p:set>
                                    <p:anim calcmode="lin" valueType="num">
                                      <p:cBhvr additive="base">
                                        <p:cTn id="53" dur="500" fill="hold"/>
                                        <p:tgtEl>
                                          <p:spTgt spid="13"/>
                                        </p:tgtEl>
                                        <p:attrNameLst>
                                          <p:attrName>ppt_x</p:attrName>
                                        </p:attrNameLst>
                                      </p:cBhvr>
                                      <p:tavLst>
                                        <p:tav tm="0">
                                          <p:val>
                                            <p:strVal val="#ppt_x"/>
                                          </p:val>
                                        </p:tav>
                                        <p:tav tm="100000">
                                          <p:val>
                                            <p:strVal val="#ppt_x"/>
                                          </p:val>
                                        </p:tav>
                                      </p:tavLst>
                                    </p:anim>
                                    <p:anim calcmode="lin" valueType="num">
                                      <p:cBhvr additive="base">
                                        <p:cTn id="54" dur="500" fill="hold"/>
                                        <p:tgtEl>
                                          <p:spTgt spid="13"/>
                                        </p:tgtEl>
                                        <p:attrNameLst>
                                          <p:attrName>ppt_y</p:attrName>
                                        </p:attrNameLst>
                                      </p:cBhvr>
                                      <p:tavLst>
                                        <p:tav tm="0">
                                          <p:val>
                                            <p:strVal val="1+#ppt_h/2"/>
                                          </p:val>
                                        </p:tav>
                                        <p:tav tm="100000">
                                          <p:val>
                                            <p:strVal val="#ppt_y"/>
                                          </p:val>
                                        </p:tav>
                                      </p:tavLst>
                                    </p:anim>
                                  </p:childTnLst>
                                </p:cTn>
                              </p:par>
                            </p:childTnLst>
                          </p:cTn>
                        </p:par>
                        <p:par>
                          <p:cTn id="55" fill="hold">
                            <p:stCondLst>
                              <p:cond delay="4000"/>
                            </p:stCondLst>
                            <p:childTnLst>
                              <p:par>
                                <p:cTn id="56" presetID="2" presetClass="entr" presetSubtype="4" fill="hold" grpId="0" nodeType="afterEffect">
                                  <p:stCondLst>
                                    <p:cond delay="0"/>
                                  </p:stCondLst>
                                  <p:childTnLst>
                                    <p:set>
                                      <p:cBhvr>
                                        <p:cTn id="57" dur="1" fill="hold">
                                          <p:stCondLst>
                                            <p:cond delay="0"/>
                                          </p:stCondLst>
                                        </p:cTn>
                                        <p:tgtEl>
                                          <p:spTgt spid="14"/>
                                        </p:tgtEl>
                                        <p:attrNameLst>
                                          <p:attrName>style.visibility</p:attrName>
                                        </p:attrNameLst>
                                      </p:cBhvr>
                                      <p:to>
                                        <p:strVal val="visible"/>
                                      </p:to>
                                    </p:set>
                                    <p:anim calcmode="lin" valueType="num">
                                      <p:cBhvr additive="base">
                                        <p:cTn id="58" dur="500" fill="hold"/>
                                        <p:tgtEl>
                                          <p:spTgt spid="14"/>
                                        </p:tgtEl>
                                        <p:attrNameLst>
                                          <p:attrName>ppt_x</p:attrName>
                                        </p:attrNameLst>
                                      </p:cBhvr>
                                      <p:tavLst>
                                        <p:tav tm="0">
                                          <p:val>
                                            <p:strVal val="#ppt_x"/>
                                          </p:val>
                                        </p:tav>
                                        <p:tav tm="100000">
                                          <p:val>
                                            <p:strVal val="#ppt_x"/>
                                          </p:val>
                                        </p:tav>
                                      </p:tavLst>
                                    </p:anim>
                                    <p:anim calcmode="lin" valueType="num">
                                      <p:cBhvr additive="base">
                                        <p:cTn id="59" dur="500" fill="hold"/>
                                        <p:tgtEl>
                                          <p:spTgt spid="14"/>
                                        </p:tgtEl>
                                        <p:attrNameLst>
                                          <p:attrName>ppt_y</p:attrName>
                                        </p:attrNameLst>
                                      </p:cBhvr>
                                      <p:tavLst>
                                        <p:tav tm="0">
                                          <p:val>
                                            <p:strVal val="1+#ppt_h/2"/>
                                          </p:val>
                                        </p:tav>
                                        <p:tav tm="100000">
                                          <p:val>
                                            <p:strVal val="#ppt_y"/>
                                          </p:val>
                                        </p:tav>
                                      </p:tavLst>
                                    </p:anim>
                                  </p:childTnLst>
                                </p:cTn>
                              </p:par>
                            </p:childTnLst>
                          </p:cTn>
                        </p:par>
                        <p:par>
                          <p:cTn id="60" fill="hold">
                            <p:stCondLst>
                              <p:cond delay="4500"/>
                            </p:stCondLst>
                            <p:childTnLst>
                              <p:par>
                                <p:cTn id="61" presetID="2" presetClass="entr" presetSubtype="4" fill="hold" grpId="0" nodeType="afterEffect">
                                  <p:stCondLst>
                                    <p:cond delay="0"/>
                                  </p:stCondLst>
                                  <p:childTnLst>
                                    <p:set>
                                      <p:cBhvr>
                                        <p:cTn id="62" dur="1" fill="hold">
                                          <p:stCondLst>
                                            <p:cond delay="0"/>
                                          </p:stCondLst>
                                        </p:cTn>
                                        <p:tgtEl>
                                          <p:spTgt spid="15"/>
                                        </p:tgtEl>
                                        <p:attrNameLst>
                                          <p:attrName>style.visibility</p:attrName>
                                        </p:attrNameLst>
                                      </p:cBhvr>
                                      <p:to>
                                        <p:strVal val="visible"/>
                                      </p:to>
                                    </p:set>
                                    <p:anim calcmode="lin" valueType="num">
                                      <p:cBhvr additive="base">
                                        <p:cTn id="63" dur="500" fill="hold"/>
                                        <p:tgtEl>
                                          <p:spTgt spid="15"/>
                                        </p:tgtEl>
                                        <p:attrNameLst>
                                          <p:attrName>ppt_x</p:attrName>
                                        </p:attrNameLst>
                                      </p:cBhvr>
                                      <p:tavLst>
                                        <p:tav tm="0">
                                          <p:val>
                                            <p:strVal val="#ppt_x"/>
                                          </p:val>
                                        </p:tav>
                                        <p:tav tm="100000">
                                          <p:val>
                                            <p:strVal val="#ppt_x"/>
                                          </p:val>
                                        </p:tav>
                                      </p:tavLst>
                                    </p:anim>
                                    <p:anim calcmode="lin" valueType="num">
                                      <p:cBhvr additive="base">
                                        <p:cTn id="64" dur="500" fill="hold"/>
                                        <p:tgtEl>
                                          <p:spTgt spid="15"/>
                                        </p:tgtEl>
                                        <p:attrNameLst>
                                          <p:attrName>ppt_y</p:attrName>
                                        </p:attrNameLst>
                                      </p:cBhvr>
                                      <p:tavLst>
                                        <p:tav tm="0">
                                          <p:val>
                                            <p:strVal val="1+#ppt_h/2"/>
                                          </p:val>
                                        </p:tav>
                                        <p:tav tm="100000">
                                          <p:val>
                                            <p:strVal val="#ppt_y"/>
                                          </p:val>
                                        </p:tav>
                                      </p:tavLst>
                                    </p:anim>
                                  </p:childTnLst>
                                </p:cTn>
                              </p:par>
                            </p:childTnLst>
                          </p:cTn>
                        </p:par>
                        <p:par>
                          <p:cTn id="65" fill="hold">
                            <p:stCondLst>
                              <p:cond delay="5000"/>
                            </p:stCondLst>
                            <p:childTnLst>
                              <p:par>
                                <p:cTn id="66" presetID="2" presetClass="entr" presetSubtype="4" fill="hold" grpId="0" nodeType="afterEffect">
                                  <p:stCondLst>
                                    <p:cond delay="0"/>
                                  </p:stCondLst>
                                  <p:childTnLst>
                                    <p:set>
                                      <p:cBhvr>
                                        <p:cTn id="67" dur="1" fill="hold">
                                          <p:stCondLst>
                                            <p:cond delay="0"/>
                                          </p:stCondLst>
                                        </p:cTn>
                                        <p:tgtEl>
                                          <p:spTgt spid="16"/>
                                        </p:tgtEl>
                                        <p:attrNameLst>
                                          <p:attrName>style.visibility</p:attrName>
                                        </p:attrNameLst>
                                      </p:cBhvr>
                                      <p:to>
                                        <p:strVal val="visible"/>
                                      </p:to>
                                    </p:set>
                                    <p:anim calcmode="lin" valueType="num">
                                      <p:cBhvr additive="base">
                                        <p:cTn id="68" dur="500" fill="hold"/>
                                        <p:tgtEl>
                                          <p:spTgt spid="16"/>
                                        </p:tgtEl>
                                        <p:attrNameLst>
                                          <p:attrName>ppt_x</p:attrName>
                                        </p:attrNameLst>
                                      </p:cBhvr>
                                      <p:tavLst>
                                        <p:tav tm="0">
                                          <p:val>
                                            <p:strVal val="#ppt_x"/>
                                          </p:val>
                                        </p:tav>
                                        <p:tav tm="100000">
                                          <p:val>
                                            <p:strVal val="#ppt_x"/>
                                          </p:val>
                                        </p:tav>
                                      </p:tavLst>
                                    </p:anim>
                                    <p:anim calcmode="lin" valueType="num">
                                      <p:cBhvr additive="base">
                                        <p:cTn id="69"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12192000" cy="6858000"/>
            <a:chOff x="0" y="0"/>
            <a:chExt cx="12192000" cy="6858000"/>
          </a:xfrm>
        </p:grpSpPr>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Phong Nha Ke Bang"/>
            <p:cNvSpPr/>
            <p:nvPr/>
          </p:nvSpPr>
          <p:spPr>
            <a:xfrm>
              <a:off x="3262924" y="163452"/>
              <a:ext cx="5666152" cy="586155"/>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Suối</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cá</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Cẩm</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Lương</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Thanh</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Hóa</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grpSp>
      <p:grpSp>
        <p:nvGrpSpPr>
          <p:cNvPr id="6" name="Group 5"/>
          <p:cNvGrpSpPr/>
          <p:nvPr/>
        </p:nvGrpSpPr>
        <p:grpSpPr>
          <a:xfrm>
            <a:off x="0" y="10122"/>
            <a:ext cx="12191999" cy="6847878"/>
            <a:chOff x="0" y="10122"/>
            <a:chExt cx="12191999" cy="6847878"/>
          </a:xfrm>
        </p:grpSpPr>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10122"/>
              <a:ext cx="12191999" cy="6847878"/>
            </a:xfrm>
            <a:prstGeom prst="rect">
              <a:avLst/>
            </a:prstGeom>
          </p:spPr>
        </p:pic>
        <p:sp>
          <p:nvSpPr>
            <p:cNvPr id="8" name="thanh nha Ho"/>
            <p:cNvSpPr/>
            <p:nvPr/>
          </p:nvSpPr>
          <p:spPr>
            <a:xfrm>
              <a:off x="5755827" y="6071835"/>
              <a:ext cx="5666152" cy="586155"/>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Động</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Thiên</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Đường</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Quảng</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Bình</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grpSp>
      <p:grpSp>
        <p:nvGrpSpPr>
          <p:cNvPr id="9" name="Group 8"/>
          <p:cNvGrpSpPr/>
          <p:nvPr/>
        </p:nvGrpSpPr>
        <p:grpSpPr>
          <a:xfrm>
            <a:off x="-1" y="0"/>
            <a:ext cx="12192000" cy="6858000"/>
            <a:chOff x="0" y="0"/>
            <a:chExt cx="12192000" cy="6858000"/>
          </a:xfrm>
        </p:grpSpPr>
        <p:pic>
          <p:nvPicPr>
            <p:cNvPr id="10" name="Pictur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Co do Hue"/>
            <p:cNvSpPr/>
            <p:nvPr/>
          </p:nvSpPr>
          <p:spPr>
            <a:xfrm>
              <a:off x="3429722" y="178220"/>
              <a:ext cx="5666152" cy="586155"/>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Chùa</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Thiên</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Mụ</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Thừa</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Thiên</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Huế</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grpSp>
      <p:grpSp>
        <p:nvGrpSpPr>
          <p:cNvPr id="12" name="Group 11"/>
          <p:cNvGrpSpPr/>
          <p:nvPr/>
        </p:nvGrpSpPr>
        <p:grpSpPr>
          <a:xfrm>
            <a:off x="-2" y="0"/>
            <a:ext cx="12192000" cy="6858000"/>
            <a:chOff x="0" y="0"/>
            <a:chExt cx="12192000" cy="6858000"/>
          </a:xfrm>
        </p:grpSpPr>
        <p:pic>
          <p:nvPicPr>
            <p:cNvPr id="13" name="Picture 1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Hoi An"/>
            <p:cNvSpPr/>
            <p:nvPr/>
          </p:nvSpPr>
          <p:spPr>
            <a:xfrm>
              <a:off x="0" y="0"/>
              <a:ext cx="2149642" cy="586155"/>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Đà</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Nẵng</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grpSp>
      <p:grpSp>
        <p:nvGrpSpPr>
          <p:cNvPr id="15" name="Group 14"/>
          <p:cNvGrpSpPr/>
          <p:nvPr/>
        </p:nvGrpSpPr>
        <p:grpSpPr>
          <a:xfrm>
            <a:off x="0" y="-30680"/>
            <a:ext cx="12192000" cy="6887326"/>
            <a:chOff x="0" y="-30680"/>
            <a:chExt cx="12192000" cy="6887326"/>
          </a:xfrm>
        </p:grpSpPr>
        <p:pic>
          <p:nvPicPr>
            <p:cNvPr id="16" name="Picture 1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30680"/>
              <a:ext cx="12192000" cy="6887326"/>
            </a:xfrm>
            <a:prstGeom prst="rect">
              <a:avLst/>
            </a:prstGeom>
          </p:spPr>
        </p:pic>
        <p:sp>
          <p:nvSpPr>
            <p:cNvPr id="17" name="My Son"/>
            <p:cNvSpPr/>
            <p:nvPr/>
          </p:nvSpPr>
          <p:spPr>
            <a:xfrm>
              <a:off x="654438" y="6092418"/>
              <a:ext cx="5666152" cy="586155"/>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Đảo</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Lý</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Sơn</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Quảng</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Ngãi</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grpSp>
      <p:grpSp>
        <p:nvGrpSpPr>
          <p:cNvPr id="18" name="Group 17"/>
          <p:cNvGrpSpPr/>
          <p:nvPr/>
        </p:nvGrpSpPr>
        <p:grpSpPr>
          <a:xfrm>
            <a:off x="0" y="-32034"/>
            <a:ext cx="12192000" cy="6858000"/>
            <a:chOff x="0" y="0"/>
            <a:chExt cx="12192000" cy="6858000"/>
          </a:xfrm>
        </p:grpSpPr>
        <p:pic>
          <p:nvPicPr>
            <p:cNvPr id="19" name="Picture 18"/>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0" name="My Son"/>
            <p:cNvSpPr/>
            <p:nvPr/>
          </p:nvSpPr>
          <p:spPr>
            <a:xfrm>
              <a:off x="2855493" y="184381"/>
              <a:ext cx="5342021" cy="586155"/>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Hồ</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Hóc</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Răm</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Phú</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Yên</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grpSp>
      <p:grpSp>
        <p:nvGrpSpPr>
          <p:cNvPr id="21" name="Group 20"/>
          <p:cNvGrpSpPr/>
          <p:nvPr/>
        </p:nvGrpSpPr>
        <p:grpSpPr>
          <a:xfrm>
            <a:off x="-3" y="-16694"/>
            <a:ext cx="12192000" cy="6858000"/>
            <a:chOff x="0" y="0"/>
            <a:chExt cx="12192000" cy="6858000"/>
          </a:xfrm>
        </p:grpSpPr>
        <p:pic>
          <p:nvPicPr>
            <p:cNvPr id="22" name="Picture 21" descr="Screen Clipping"/>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3" name="My Son"/>
            <p:cNvSpPr/>
            <p:nvPr/>
          </p:nvSpPr>
          <p:spPr>
            <a:xfrm>
              <a:off x="5325976" y="282721"/>
              <a:ext cx="5342021" cy="586155"/>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Eo</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Gió</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Kỳ</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Co –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Bình</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Định</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grpSp>
      <p:grpSp>
        <p:nvGrpSpPr>
          <p:cNvPr id="24" name="Group 23"/>
          <p:cNvGrpSpPr/>
          <p:nvPr/>
        </p:nvGrpSpPr>
        <p:grpSpPr>
          <a:xfrm>
            <a:off x="0" y="-36095"/>
            <a:ext cx="12192000" cy="6894095"/>
            <a:chOff x="0" y="-36095"/>
            <a:chExt cx="12192000" cy="6894095"/>
          </a:xfrm>
        </p:grpSpPr>
        <p:pic>
          <p:nvPicPr>
            <p:cNvPr id="25" name="Picture 24"/>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0" y="-36095"/>
              <a:ext cx="12192000" cy="6894095"/>
            </a:xfrm>
            <a:prstGeom prst="rect">
              <a:avLst/>
            </a:prstGeom>
          </p:spPr>
        </p:pic>
        <p:sp>
          <p:nvSpPr>
            <p:cNvPr id="26" name="My Son"/>
            <p:cNvSpPr/>
            <p:nvPr/>
          </p:nvSpPr>
          <p:spPr>
            <a:xfrm>
              <a:off x="3705725" y="5801721"/>
              <a:ext cx="5342021" cy="586155"/>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Đồi</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cát</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Nam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Cương</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Ninh</a:t>
              </a: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mn-ea"/>
                  <a:cs typeface="Times New Roman" panose="02020603050405020304" pitchFamily="18" charset="0"/>
                </a:rPr>
                <a:t>Thuận</a:t>
              </a:r>
              <a:endPar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grpSp>
      <p:grpSp>
        <p:nvGrpSpPr>
          <p:cNvPr id="27" name="Group 26"/>
          <p:cNvGrpSpPr/>
          <p:nvPr/>
        </p:nvGrpSpPr>
        <p:grpSpPr>
          <a:xfrm>
            <a:off x="-48991" y="230"/>
            <a:ext cx="12240991" cy="7347054"/>
            <a:chOff x="-48991" y="230"/>
            <a:chExt cx="12240991" cy="7347054"/>
          </a:xfrm>
        </p:grpSpPr>
        <p:pic>
          <p:nvPicPr>
            <p:cNvPr id="28" name="Picture 27"/>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8991" y="230"/>
              <a:ext cx="12240991" cy="7347054"/>
            </a:xfrm>
            <a:prstGeom prst="rect">
              <a:avLst/>
            </a:prstGeom>
          </p:spPr>
        </p:pic>
        <p:sp>
          <p:nvSpPr>
            <p:cNvPr id="29" name="My Son"/>
            <p:cNvSpPr/>
            <p:nvPr/>
          </p:nvSpPr>
          <p:spPr>
            <a:xfrm>
              <a:off x="272714" y="297192"/>
              <a:ext cx="5342021" cy="586155"/>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white"/>
                  </a:solidFill>
                  <a:effectLst/>
                  <a:uLnTx/>
                  <a:uFillTx/>
                  <a:latin typeface="UTM Alberta Heavy" panose="02040603050506020204" pitchFamily="18" charset="0"/>
                  <a:ea typeface="+mn-ea"/>
                  <a:cs typeface="Times New Roman" panose="02020603050405020304" pitchFamily="18" charset="0"/>
                </a:rPr>
                <a:t>Mũi</a:t>
              </a:r>
              <a:r>
                <a:rPr kumimoji="0" lang="en-US" sz="3200" b="0" i="0" u="none" strike="noStrike" kern="1200" cap="none" spc="0" normalizeH="0" baseline="0" noProof="0" dirty="0">
                  <a:ln>
                    <a:noFill/>
                  </a:ln>
                  <a:solidFill>
                    <a:prstClr val="white"/>
                  </a:solidFill>
                  <a:effectLst/>
                  <a:uLnTx/>
                  <a:uFillTx/>
                  <a:latin typeface="UTM Alberta Heavy" panose="02040603050506020204" pitchFamily="18" charset="0"/>
                  <a:ea typeface="+mn-ea"/>
                  <a:cs typeface="Times New Roman" panose="02020603050405020304" pitchFamily="18" charset="0"/>
                </a:rPr>
                <a:t> Né – </a:t>
              </a:r>
              <a:r>
                <a:rPr kumimoji="0" lang="en-US" sz="3200" b="0" i="0" u="none" strike="noStrike" kern="1200" cap="none" spc="0" normalizeH="0" baseline="0" noProof="0" dirty="0" err="1">
                  <a:ln>
                    <a:noFill/>
                  </a:ln>
                  <a:solidFill>
                    <a:prstClr val="white"/>
                  </a:solidFill>
                  <a:effectLst/>
                  <a:uLnTx/>
                  <a:uFillTx/>
                  <a:latin typeface="UTM Alberta Heavy" panose="02040603050506020204" pitchFamily="18" charset="0"/>
                  <a:ea typeface="+mn-ea"/>
                  <a:cs typeface="Times New Roman" panose="02020603050405020304" pitchFamily="18" charset="0"/>
                </a:rPr>
                <a:t>Bình</a:t>
              </a:r>
              <a:r>
                <a:rPr kumimoji="0" lang="en-US" sz="3200" b="0" i="0" u="none" strike="noStrike" kern="1200" cap="none" spc="0" normalizeH="0" baseline="0" noProof="0" dirty="0">
                  <a:ln>
                    <a:noFill/>
                  </a:ln>
                  <a:solidFill>
                    <a:prstClr val="white"/>
                  </a:solidFill>
                  <a:effectLst/>
                  <a:uLnTx/>
                  <a:uFillTx/>
                  <a:latin typeface="UTM Alberta Heavy" panose="020406030505060202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prstClr val="white"/>
                  </a:solidFill>
                  <a:effectLst/>
                  <a:uLnTx/>
                  <a:uFillTx/>
                  <a:latin typeface="UTM Alberta Heavy" panose="02040603050506020204" pitchFamily="18" charset="0"/>
                  <a:ea typeface="+mn-ea"/>
                  <a:cs typeface="Times New Roman" panose="02020603050405020304" pitchFamily="18" charset="0"/>
                </a:rPr>
                <a:t>Thuận</a:t>
              </a:r>
              <a:endParaRPr kumimoji="0" lang="en-US" sz="3200" b="0" i="0" u="none" strike="noStrike" kern="1200" cap="none" spc="0" normalizeH="0" baseline="0" noProof="0" dirty="0">
                <a:ln>
                  <a:noFill/>
                </a:ln>
                <a:solidFill>
                  <a:prstClr val="white"/>
                </a:solidFill>
                <a:effectLst/>
                <a:uLnTx/>
                <a:uFillTx/>
                <a:latin typeface="UTM Alberta Heavy" panose="02040603050506020204" pitchFamily="18" charset="0"/>
                <a:ea typeface="+mn-ea"/>
                <a:cs typeface="Times New Roman" panose="02020603050405020304" pitchFamily="18" charset="0"/>
              </a:endParaRPr>
            </a:p>
          </p:txBody>
        </p:sp>
      </p:grpSp>
    </p:spTree>
    <p:custDataLst>
      <p:tags r:id="rId1"/>
    </p:custDataLst>
    <p:extLst>
      <p:ext uri="{BB962C8B-B14F-4D97-AF65-F5344CB8AC3E}">
        <p14:creationId xmlns:p14="http://schemas.microsoft.com/office/powerpoint/2010/main" val="1000255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nodeType="clickEffect">
                                  <p:stCondLst>
                                    <p:cond delay="0"/>
                                  </p:stCondLst>
                                  <p:childTnLst>
                                    <p:animEffect transition="out" filter="fade">
                                      <p:cBhvr>
                                        <p:cTn id="14" dur="500"/>
                                        <p:tgtEl>
                                          <p:spTgt spid="6"/>
                                        </p:tgtEl>
                                      </p:cBhvr>
                                    </p:animEffect>
                                    <p:set>
                                      <p:cBhvr>
                                        <p:cTn id="15" dur="1" fill="hold">
                                          <p:stCondLst>
                                            <p:cond delay="499"/>
                                          </p:stCondLst>
                                        </p:cTn>
                                        <p:tgtEl>
                                          <p:spTgt spid="6"/>
                                        </p:tgtEl>
                                        <p:attrNameLst>
                                          <p:attrName>style.visibility</p:attrName>
                                        </p:attrNameLst>
                                      </p:cBhvr>
                                      <p:to>
                                        <p:strVal val="hidden"/>
                                      </p:to>
                                    </p:set>
                                  </p:childTnLst>
                                </p:cTn>
                              </p:par>
                              <p:par>
                                <p:cTn id="16" presetID="10" presetClass="entr" presetSubtype="0"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xit" presetSubtype="0" fill="hold" nodeType="clickEffect">
                                  <p:stCondLst>
                                    <p:cond delay="0"/>
                                  </p:stCondLst>
                                  <p:childTnLst>
                                    <p:animEffect transition="out" filter="fade">
                                      <p:cBhvr>
                                        <p:cTn id="22" dur="500"/>
                                        <p:tgtEl>
                                          <p:spTgt spid="9"/>
                                        </p:tgtEl>
                                      </p:cBhvr>
                                    </p:animEffect>
                                    <p:set>
                                      <p:cBhvr>
                                        <p:cTn id="23" dur="1" fill="hold">
                                          <p:stCondLst>
                                            <p:cond delay="499"/>
                                          </p:stCondLst>
                                        </p:cTn>
                                        <p:tgtEl>
                                          <p:spTgt spid="9"/>
                                        </p:tgtEl>
                                        <p:attrNameLst>
                                          <p:attrName>style.visibility</p:attrName>
                                        </p:attrNameLst>
                                      </p:cBhvr>
                                      <p:to>
                                        <p:strVal val="hidden"/>
                                      </p:to>
                                    </p:set>
                                  </p:childTnLst>
                                </p:cTn>
                              </p:par>
                              <p:par>
                                <p:cTn id="24" presetID="10" presetClass="entr" presetSubtype="0" fill="hold"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500"/>
                                        <p:tgtEl>
                                          <p:spTgt spid="12"/>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xit" presetSubtype="0" fill="hold" nodeType="clickEffect">
                                  <p:stCondLst>
                                    <p:cond delay="0"/>
                                  </p:stCondLst>
                                  <p:childTnLst>
                                    <p:animEffect transition="out" filter="fade">
                                      <p:cBhvr>
                                        <p:cTn id="30" dur="500"/>
                                        <p:tgtEl>
                                          <p:spTgt spid="12"/>
                                        </p:tgtEl>
                                      </p:cBhvr>
                                    </p:animEffect>
                                    <p:set>
                                      <p:cBhvr>
                                        <p:cTn id="31" dur="1" fill="hold">
                                          <p:stCondLst>
                                            <p:cond delay="499"/>
                                          </p:stCondLst>
                                        </p:cTn>
                                        <p:tgtEl>
                                          <p:spTgt spid="12"/>
                                        </p:tgtEl>
                                        <p:attrNameLst>
                                          <p:attrName>style.visibility</p:attrName>
                                        </p:attrNameLst>
                                      </p:cBhvr>
                                      <p:to>
                                        <p:strVal val="hidden"/>
                                      </p:to>
                                    </p:set>
                                  </p:childTnLst>
                                </p:cTn>
                              </p:par>
                              <p:par>
                                <p:cTn id="32" presetID="10" presetClass="entr" presetSubtype="0" fill="hold" nodeType="with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fade">
                                      <p:cBhvr>
                                        <p:cTn id="34" dur="500"/>
                                        <p:tgtEl>
                                          <p:spTgt spid="15"/>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xit" presetSubtype="0" fill="hold" nodeType="clickEffect">
                                  <p:stCondLst>
                                    <p:cond delay="0"/>
                                  </p:stCondLst>
                                  <p:childTnLst>
                                    <p:animEffect transition="out" filter="fade">
                                      <p:cBhvr>
                                        <p:cTn id="38" dur="500"/>
                                        <p:tgtEl>
                                          <p:spTgt spid="15"/>
                                        </p:tgtEl>
                                      </p:cBhvr>
                                    </p:animEffect>
                                    <p:set>
                                      <p:cBhvr>
                                        <p:cTn id="39" dur="1" fill="hold">
                                          <p:stCondLst>
                                            <p:cond delay="499"/>
                                          </p:stCondLst>
                                        </p:cTn>
                                        <p:tgtEl>
                                          <p:spTgt spid="15"/>
                                        </p:tgtEl>
                                        <p:attrNameLst>
                                          <p:attrName>style.visibility</p:attrName>
                                        </p:attrNameLst>
                                      </p:cBhvr>
                                      <p:to>
                                        <p:strVal val="hidden"/>
                                      </p:to>
                                    </p:set>
                                  </p:childTnLst>
                                </p:cTn>
                              </p:par>
                              <p:par>
                                <p:cTn id="40" presetID="1" presetClass="entr" presetSubtype="0" fill="hold" nodeType="withEffect">
                                  <p:stCondLst>
                                    <p:cond delay="0"/>
                                  </p:stCondLst>
                                  <p:childTnLst>
                                    <p:set>
                                      <p:cBhvr>
                                        <p:cTn id="41" dur="1" fill="hold">
                                          <p:stCondLst>
                                            <p:cond delay="0"/>
                                          </p:stCondLst>
                                        </p:cTn>
                                        <p:tgtEl>
                                          <p:spTgt spid="18"/>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0" presetClass="exit" presetSubtype="0" fill="hold" nodeType="clickEffect">
                                  <p:stCondLst>
                                    <p:cond delay="0"/>
                                  </p:stCondLst>
                                  <p:childTnLst>
                                    <p:animEffect transition="out" filter="fade">
                                      <p:cBhvr>
                                        <p:cTn id="45" dur="500"/>
                                        <p:tgtEl>
                                          <p:spTgt spid="18"/>
                                        </p:tgtEl>
                                      </p:cBhvr>
                                    </p:animEffect>
                                    <p:set>
                                      <p:cBhvr>
                                        <p:cTn id="46" dur="1" fill="hold">
                                          <p:stCondLst>
                                            <p:cond delay="499"/>
                                          </p:stCondLst>
                                        </p:cTn>
                                        <p:tgtEl>
                                          <p:spTgt spid="18"/>
                                        </p:tgtEl>
                                        <p:attrNameLst>
                                          <p:attrName>style.visibility</p:attrName>
                                        </p:attrNameLst>
                                      </p:cBhvr>
                                      <p:to>
                                        <p:strVal val="hidden"/>
                                      </p:to>
                                    </p:set>
                                  </p:childTnLst>
                                </p:cTn>
                              </p:par>
                              <p:par>
                                <p:cTn id="47" presetID="10" presetClass="entr" presetSubtype="0" fill="hold" nodeType="withEffect">
                                  <p:stCondLst>
                                    <p:cond delay="0"/>
                                  </p:stCondLst>
                                  <p:childTnLst>
                                    <p:set>
                                      <p:cBhvr>
                                        <p:cTn id="48" dur="1" fill="hold">
                                          <p:stCondLst>
                                            <p:cond delay="0"/>
                                          </p:stCondLst>
                                        </p:cTn>
                                        <p:tgtEl>
                                          <p:spTgt spid="21"/>
                                        </p:tgtEl>
                                        <p:attrNameLst>
                                          <p:attrName>style.visibility</p:attrName>
                                        </p:attrNameLst>
                                      </p:cBhvr>
                                      <p:to>
                                        <p:strVal val="visible"/>
                                      </p:to>
                                    </p:set>
                                    <p:animEffect transition="in" filter="fade">
                                      <p:cBhvr>
                                        <p:cTn id="49" dur="500"/>
                                        <p:tgtEl>
                                          <p:spTgt spid="21"/>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xit" presetSubtype="0" fill="hold" nodeType="clickEffect">
                                  <p:stCondLst>
                                    <p:cond delay="0"/>
                                  </p:stCondLst>
                                  <p:childTnLst>
                                    <p:animEffect transition="out" filter="fade">
                                      <p:cBhvr>
                                        <p:cTn id="53" dur="500"/>
                                        <p:tgtEl>
                                          <p:spTgt spid="21"/>
                                        </p:tgtEl>
                                      </p:cBhvr>
                                    </p:animEffect>
                                    <p:set>
                                      <p:cBhvr>
                                        <p:cTn id="54" dur="1" fill="hold">
                                          <p:stCondLst>
                                            <p:cond delay="499"/>
                                          </p:stCondLst>
                                        </p:cTn>
                                        <p:tgtEl>
                                          <p:spTgt spid="21"/>
                                        </p:tgtEl>
                                        <p:attrNameLst>
                                          <p:attrName>style.visibility</p:attrName>
                                        </p:attrNameLst>
                                      </p:cBhvr>
                                      <p:to>
                                        <p:strVal val="hidden"/>
                                      </p:to>
                                    </p:set>
                                  </p:childTnLst>
                                </p:cTn>
                              </p:par>
                              <p:par>
                                <p:cTn id="55" presetID="10" presetClass="entr" presetSubtype="0" fill="hold" nodeType="withEffect">
                                  <p:stCondLst>
                                    <p:cond delay="0"/>
                                  </p:stCondLst>
                                  <p:childTnLst>
                                    <p:set>
                                      <p:cBhvr>
                                        <p:cTn id="56" dur="1" fill="hold">
                                          <p:stCondLst>
                                            <p:cond delay="0"/>
                                          </p:stCondLst>
                                        </p:cTn>
                                        <p:tgtEl>
                                          <p:spTgt spid="24"/>
                                        </p:tgtEl>
                                        <p:attrNameLst>
                                          <p:attrName>style.visibility</p:attrName>
                                        </p:attrNameLst>
                                      </p:cBhvr>
                                      <p:to>
                                        <p:strVal val="visible"/>
                                      </p:to>
                                    </p:set>
                                    <p:animEffect transition="in" filter="fade">
                                      <p:cBhvr>
                                        <p:cTn id="57" dur="500"/>
                                        <p:tgtEl>
                                          <p:spTgt spid="24"/>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xit" presetSubtype="0" fill="hold" nodeType="clickEffect">
                                  <p:stCondLst>
                                    <p:cond delay="0"/>
                                  </p:stCondLst>
                                  <p:childTnLst>
                                    <p:animEffect transition="out" filter="fade">
                                      <p:cBhvr>
                                        <p:cTn id="61" dur="500"/>
                                        <p:tgtEl>
                                          <p:spTgt spid="24"/>
                                        </p:tgtEl>
                                      </p:cBhvr>
                                    </p:animEffect>
                                    <p:set>
                                      <p:cBhvr>
                                        <p:cTn id="62" dur="1" fill="hold">
                                          <p:stCondLst>
                                            <p:cond delay="499"/>
                                          </p:stCondLst>
                                        </p:cTn>
                                        <p:tgtEl>
                                          <p:spTgt spid="24"/>
                                        </p:tgtEl>
                                        <p:attrNameLst>
                                          <p:attrName>style.visibility</p:attrName>
                                        </p:attrNameLst>
                                      </p:cBhvr>
                                      <p:to>
                                        <p:strVal val="hidden"/>
                                      </p:to>
                                    </p:set>
                                  </p:childTnLst>
                                </p:cTn>
                              </p:par>
                              <p:par>
                                <p:cTn id="63" presetID="10" presetClass="entr" presetSubtype="0" fill="hold" nodeType="withEffect">
                                  <p:stCondLst>
                                    <p:cond delay="0"/>
                                  </p:stCondLst>
                                  <p:childTnLst>
                                    <p:set>
                                      <p:cBhvr>
                                        <p:cTn id="64" dur="1" fill="hold">
                                          <p:stCondLst>
                                            <p:cond delay="0"/>
                                          </p:stCondLst>
                                        </p:cTn>
                                        <p:tgtEl>
                                          <p:spTgt spid="27"/>
                                        </p:tgtEl>
                                        <p:attrNameLst>
                                          <p:attrName>style.visibility</p:attrName>
                                        </p:attrNameLst>
                                      </p:cBhvr>
                                      <p:to>
                                        <p:strVal val="visible"/>
                                      </p:to>
                                    </p:set>
                                    <p:animEffect transition="in" filter="fade">
                                      <p:cBhvr>
                                        <p:cTn id="65" dur="500"/>
                                        <p:tgtEl>
                                          <p:spTgt spid="27"/>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xit" presetSubtype="0" fill="hold" nodeType="clickEffect">
                                  <p:stCondLst>
                                    <p:cond delay="0"/>
                                  </p:stCondLst>
                                  <p:childTnLst>
                                    <p:animEffect transition="out" filter="fade">
                                      <p:cBhvr>
                                        <p:cTn id="69" dur="500"/>
                                        <p:tgtEl>
                                          <p:spTgt spid="27"/>
                                        </p:tgtEl>
                                      </p:cBhvr>
                                    </p:animEffect>
                                    <p:set>
                                      <p:cBhvr>
                                        <p:cTn id="70" dur="1" fill="hold">
                                          <p:stCondLst>
                                            <p:cond delay="499"/>
                                          </p:stCondLst>
                                        </p:cTn>
                                        <p:tgtEl>
                                          <p:spTgt spid="2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oogle Shape;251;p7">
            <a:extLst>
              <a:ext uri="{FF2B5EF4-FFF2-40B4-BE49-F238E27FC236}">
                <a16:creationId xmlns:a16="http://schemas.microsoft.com/office/drawing/2014/main" id="{2B7B52B4-3B0A-4908-8B3F-27EC69694DB9}"/>
              </a:ext>
            </a:extLst>
          </p:cNvPr>
          <p:cNvGrpSpPr/>
          <p:nvPr/>
        </p:nvGrpSpPr>
        <p:grpSpPr>
          <a:xfrm>
            <a:off x="9293812" y="4946580"/>
            <a:ext cx="2717157" cy="1873569"/>
            <a:chOff x="6689597" y="4026978"/>
            <a:chExt cx="1992915" cy="994886"/>
          </a:xfrm>
        </p:grpSpPr>
        <p:sp>
          <p:nvSpPr>
            <p:cNvPr id="3" name="Google Shape;252;p7">
              <a:extLst>
                <a:ext uri="{FF2B5EF4-FFF2-40B4-BE49-F238E27FC236}">
                  <a16:creationId xmlns:a16="http://schemas.microsoft.com/office/drawing/2014/main" id="{8CD8FF46-8AB5-455E-98AF-E39D552C8540}"/>
                </a:ext>
              </a:extLst>
            </p:cNvPr>
            <p:cNvSpPr/>
            <p:nvPr/>
          </p:nvSpPr>
          <p:spPr>
            <a:xfrm>
              <a:off x="6689597" y="4056887"/>
              <a:ext cx="1299209" cy="964977"/>
            </a:xfrm>
            <a:custGeom>
              <a:avLst/>
              <a:gdLst/>
              <a:ahLst/>
              <a:cxnLst/>
              <a:rect l="l" t="t" r="r" b="b"/>
              <a:pathLst>
                <a:path w="1299209" h="964977" extrusionOk="0">
                  <a:moveTo>
                    <a:pt x="1236154" y="0"/>
                  </a:moveTo>
                  <a:lnTo>
                    <a:pt x="0" y="964978"/>
                  </a:lnTo>
                  <a:lnTo>
                    <a:pt x="566833" y="587407"/>
                  </a:lnTo>
                  <a:lnTo>
                    <a:pt x="1217200" y="961834"/>
                  </a:lnTo>
                  <a:lnTo>
                    <a:pt x="608647" y="555022"/>
                  </a:lnTo>
                  <a:lnTo>
                    <a:pt x="1299210" y="44196"/>
                  </a:lnTo>
                  <a:close/>
                </a:path>
              </a:pathLst>
            </a:custGeom>
            <a:solidFill>
              <a:srgbClr val="833C0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 name="Google Shape;253;p7">
              <a:extLst>
                <a:ext uri="{FF2B5EF4-FFF2-40B4-BE49-F238E27FC236}">
                  <a16:creationId xmlns:a16="http://schemas.microsoft.com/office/drawing/2014/main" id="{EF2D5366-5F85-470D-9C82-4C873A8AAAA4}"/>
                </a:ext>
              </a:extLst>
            </p:cNvPr>
            <p:cNvSpPr/>
            <p:nvPr/>
          </p:nvSpPr>
          <p:spPr>
            <a:xfrm>
              <a:off x="7133748" y="4026978"/>
              <a:ext cx="1470374" cy="709517"/>
            </a:xfrm>
            <a:custGeom>
              <a:avLst/>
              <a:gdLst/>
              <a:ahLst/>
              <a:cxnLst/>
              <a:rect l="l" t="t" r="r" b="b"/>
              <a:pathLst>
                <a:path w="1470374" h="709517" extrusionOk="0">
                  <a:moveTo>
                    <a:pt x="1470374" y="0"/>
                  </a:moveTo>
                  <a:cubicBezTo>
                    <a:pt x="1390269" y="387858"/>
                    <a:pt x="1038415" y="709517"/>
                    <a:pt x="731615" y="709517"/>
                  </a:cubicBezTo>
                  <a:lnTo>
                    <a:pt x="0" y="709517"/>
                  </a:lnTo>
                  <a:cubicBezTo>
                    <a:pt x="365760" y="709517"/>
                    <a:pt x="668464" y="322707"/>
                    <a:pt x="778383" y="6287"/>
                  </a:cubicBezTo>
                  <a:lnTo>
                    <a:pt x="1470374" y="0"/>
                  </a:lnTo>
                  <a:close/>
                </a:path>
              </a:pathLst>
            </a:custGeom>
            <a:solidFill>
              <a:srgbClr val="FFF2C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Google Shape;254;p7">
              <a:extLst>
                <a:ext uri="{FF2B5EF4-FFF2-40B4-BE49-F238E27FC236}">
                  <a16:creationId xmlns:a16="http://schemas.microsoft.com/office/drawing/2014/main" id="{1361A3AB-7B97-4683-8D11-341DD5FA98E7}"/>
                </a:ext>
              </a:extLst>
            </p:cNvPr>
            <p:cNvSpPr/>
            <p:nvPr/>
          </p:nvSpPr>
          <p:spPr>
            <a:xfrm>
              <a:off x="6779608" y="4595430"/>
              <a:ext cx="1105185" cy="141065"/>
            </a:xfrm>
            <a:custGeom>
              <a:avLst/>
              <a:gdLst/>
              <a:ahLst/>
              <a:cxnLst/>
              <a:rect l="l" t="t" r="r" b="b"/>
              <a:pathLst>
                <a:path w="1105185" h="141065" extrusionOk="0">
                  <a:moveTo>
                    <a:pt x="0" y="0"/>
                  </a:moveTo>
                  <a:cubicBezTo>
                    <a:pt x="117920" y="88392"/>
                    <a:pt x="249460" y="141065"/>
                    <a:pt x="373571" y="141065"/>
                  </a:cubicBezTo>
                  <a:lnTo>
                    <a:pt x="1105186" y="141065"/>
                  </a:lnTo>
                  <a:cubicBezTo>
                    <a:pt x="966978" y="141065"/>
                    <a:pt x="837724" y="85820"/>
                    <a:pt x="724472" y="0"/>
                  </a:cubicBezTo>
                  <a:lnTo>
                    <a:pt x="0" y="0"/>
                  </a:lnTo>
                  <a:close/>
                </a:path>
              </a:pathLst>
            </a:custGeom>
            <a:solidFill>
              <a:srgbClr val="F5E4B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6" name="Google Shape;255;p7">
              <a:extLst>
                <a:ext uri="{FF2B5EF4-FFF2-40B4-BE49-F238E27FC236}">
                  <a16:creationId xmlns:a16="http://schemas.microsoft.com/office/drawing/2014/main" id="{D81B5DAE-E83F-4BD4-B115-5D14546DE7A6}"/>
                </a:ext>
              </a:extLst>
            </p:cNvPr>
            <p:cNvSpPr/>
            <p:nvPr/>
          </p:nvSpPr>
          <p:spPr>
            <a:xfrm>
              <a:off x="7383398" y="4056887"/>
              <a:ext cx="1299114" cy="964977"/>
            </a:xfrm>
            <a:custGeom>
              <a:avLst/>
              <a:gdLst/>
              <a:ahLst/>
              <a:cxnLst/>
              <a:rect l="l" t="t" r="r" b="b"/>
              <a:pathLst>
                <a:path w="1299114" h="964977" extrusionOk="0">
                  <a:moveTo>
                    <a:pt x="1236059" y="0"/>
                  </a:moveTo>
                  <a:lnTo>
                    <a:pt x="0" y="964978"/>
                  </a:lnTo>
                  <a:lnTo>
                    <a:pt x="566833" y="587407"/>
                  </a:lnTo>
                  <a:lnTo>
                    <a:pt x="1217200" y="961834"/>
                  </a:lnTo>
                  <a:lnTo>
                    <a:pt x="608552" y="555022"/>
                  </a:lnTo>
                  <a:lnTo>
                    <a:pt x="1299115" y="44196"/>
                  </a:lnTo>
                  <a:close/>
                </a:path>
              </a:pathLst>
            </a:custGeom>
            <a:solidFill>
              <a:srgbClr val="833C0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grpSp>
        <p:nvGrpSpPr>
          <p:cNvPr id="7" name="Google Shape;157;p5">
            <a:extLst>
              <a:ext uri="{FF2B5EF4-FFF2-40B4-BE49-F238E27FC236}">
                <a16:creationId xmlns:a16="http://schemas.microsoft.com/office/drawing/2014/main" id="{F116976A-2F0D-4333-A3B1-478DD6CFCA79}"/>
              </a:ext>
            </a:extLst>
          </p:cNvPr>
          <p:cNvGrpSpPr/>
          <p:nvPr/>
        </p:nvGrpSpPr>
        <p:grpSpPr>
          <a:xfrm>
            <a:off x="6363405" y="5798050"/>
            <a:ext cx="1734707" cy="1138399"/>
            <a:chOff x="975725" y="5557227"/>
            <a:chExt cx="2040352" cy="1338977"/>
          </a:xfrm>
        </p:grpSpPr>
        <p:sp>
          <p:nvSpPr>
            <p:cNvPr id="8" name="Google Shape;158;p5">
              <a:extLst>
                <a:ext uri="{FF2B5EF4-FFF2-40B4-BE49-F238E27FC236}">
                  <a16:creationId xmlns:a16="http://schemas.microsoft.com/office/drawing/2014/main" id="{759CF313-B5CE-403C-B336-9906B6EBACB2}"/>
                </a:ext>
              </a:extLst>
            </p:cNvPr>
            <p:cNvSpPr/>
            <p:nvPr/>
          </p:nvSpPr>
          <p:spPr>
            <a:xfrm>
              <a:off x="975725" y="6182246"/>
              <a:ext cx="1228662" cy="290564"/>
            </a:xfrm>
            <a:custGeom>
              <a:avLst/>
              <a:gdLst/>
              <a:ahLst/>
              <a:cxnLst/>
              <a:rect l="l" t="t" r="r" b="b"/>
              <a:pathLst>
                <a:path w="2109291" h="498823" extrusionOk="0">
                  <a:moveTo>
                    <a:pt x="1054646" y="498823"/>
                  </a:moveTo>
                  <a:cubicBezTo>
                    <a:pt x="1635507" y="498823"/>
                    <a:pt x="2109292" y="386772"/>
                    <a:pt x="2109292" y="249412"/>
                  </a:cubicBezTo>
                  <a:cubicBezTo>
                    <a:pt x="2109292" y="112051"/>
                    <a:pt x="1635507" y="0"/>
                    <a:pt x="1054646" y="0"/>
                  </a:cubicBezTo>
                  <a:cubicBezTo>
                    <a:pt x="473785" y="0"/>
                    <a:pt x="0" y="112051"/>
                    <a:pt x="0" y="249412"/>
                  </a:cubicBezTo>
                  <a:cubicBezTo>
                    <a:pt x="0" y="386772"/>
                    <a:pt x="473785" y="498823"/>
                    <a:pt x="1054646" y="498823"/>
                  </a:cubicBezTo>
                  <a:close/>
                </a:path>
              </a:pathLst>
            </a:custGeom>
            <a:solidFill>
              <a:srgbClr val="E9AA5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9" name="Google Shape;159;p5">
              <a:extLst>
                <a:ext uri="{FF2B5EF4-FFF2-40B4-BE49-F238E27FC236}">
                  <a16:creationId xmlns:a16="http://schemas.microsoft.com/office/drawing/2014/main" id="{56ACB59A-F5C3-4870-A6E1-79E6CC57B9AA}"/>
                </a:ext>
              </a:extLst>
            </p:cNvPr>
            <p:cNvGrpSpPr/>
            <p:nvPr/>
          </p:nvGrpSpPr>
          <p:grpSpPr>
            <a:xfrm flipH="1">
              <a:off x="1071688" y="5557227"/>
              <a:ext cx="835252" cy="890789"/>
              <a:chOff x="-4259888" y="2290454"/>
              <a:chExt cx="4283344" cy="4568148"/>
            </a:xfrm>
          </p:grpSpPr>
          <p:sp>
            <p:nvSpPr>
              <p:cNvPr id="25" name="Google Shape;160;p5">
                <a:extLst>
                  <a:ext uri="{FF2B5EF4-FFF2-40B4-BE49-F238E27FC236}">
                    <a16:creationId xmlns:a16="http://schemas.microsoft.com/office/drawing/2014/main" id="{EC0A4032-CCAF-4530-ACBC-9E2E50516BFF}"/>
                  </a:ext>
                </a:extLst>
              </p:cNvPr>
              <p:cNvSpPr/>
              <p:nvPr/>
            </p:nvSpPr>
            <p:spPr>
              <a:xfrm>
                <a:off x="-4117892" y="2882105"/>
                <a:ext cx="3976497" cy="3976497"/>
              </a:xfrm>
              <a:custGeom>
                <a:avLst/>
                <a:gdLst/>
                <a:ahLst/>
                <a:cxnLst/>
                <a:rect l="l" t="t" r="r" b="b"/>
                <a:pathLst>
                  <a:path w="1600200" h="1600200" extrusionOk="0">
                    <a:moveTo>
                      <a:pt x="0" y="0"/>
                    </a:moveTo>
                    <a:lnTo>
                      <a:pt x="253270" y="1511522"/>
                    </a:lnTo>
                    <a:lnTo>
                      <a:pt x="258604" y="1511808"/>
                    </a:lnTo>
                    <a:cubicBezTo>
                      <a:pt x="277273" y="1561148"/>
                      <a:pt x="511778" y="1600200"/>
                      <a:pt x="798576" y="1600200"/>
                    </a:cubicBezTo>
                    <a:cubicBezTo>
                      <a:pt x="1085374" y="1600200"/>
                      <a:pt x="1320070" y="1561148"/>
                      <a:pt x="1338834" y="1511808"/>
                    </a:cubicBezTo>
                    <a:lnTo>
                      <a:pt x="1347216" y="1511522"/>
                    </a:lnTo>
                    <a:lnTo>
                      <a:pt x="1600200" y="0"/>
                    </a:lnTo>
                    <a:lnTo>
                      <a:pt x="800100" y="58674"/>
                    </a:lnTo>
                    <a:lnTo>
                      <a:pt x="0" y="0"/>
                    </a:lnTo>
                    <a:lnTo>
                      <a:pt x="0" y="0"/>
                    </a:lnTo>
                    <a:close/>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 name="Google Shape;161;p5">
                <a:extLst>
                  <a:ext uri="{FF2B5EF4-FFF2-40B4-BE49-F238E27FC236}">
                    <a16:creationId xmlns:a16="http://schemas.microsoft.com/office/drawing/2014/main" id="{9AD66FFC-5077-47CE-AC51-B788B5B3CAA0}"/>
                  </a:ext>
                </a:extLst>
              </p:cNvPr>
              <p:cNvSpPr/>
              <p:nvPr/>
            </p:nvSpPr>
            <p:spPr>
              <a:xfrm>
                <a:off x="-4259888" y="2479783"/>
                <a:ext cx="4260533" cy="710089"/>
              </a:xfrm>
              <a:custGeom>
                <a:avLst/>
                <a:gdLst/>
                <a:ahLst/>
                <a:cxnLst/>
                <a:rect l="l" t="t" r="r" b="b"/>
                <a:pathLst>
                  <a:path w="1714500" h="285750" extrusionOk="0">
                    <a:moveTo>
                      <a:pt x="857250" y="0"/>
                    </a:moveTo>
                    <a:cubicBezTo>
                      <a:pt x="509683" y="0"/>
                      <a:pt x="210788" y="34385"/>
                      <a:pt x="76200" y="83915"/>
                    </a:cubicBezTo>
                    <a:lnTo>
                      <a:pt x="76200" y="66675"/>
                    </a:lnTo>
                    <a:lnTo>
                      <a:pt x="0" y="66675"/>
                    </a:lnTo>
                    <a:lnTo>
                      <a:pt x="0" y="142875"/>
                    </a:lnTo>
                    <a:cubicBezTo>
                      <a:pt x="0" y="221742"/>
                      <a:pt x="383762" y="285750"/>
                      <a:pt x="857250" y="285750"/>
                    </a:cubicBezTo>
                    <a:cubicBezTo>
                      <a:pt x="1330738" y="285750"/>
                      <a:pt x="1714500" y="221742"/>
                      <a:pt x="1714500" y="142875"/>
                    </a:cubicBezTo>
                    <a:lnTo>
                      <a:pt x="1714500" y="66675"/>
                    </a:lnTo>
                    <a:lnTo>
                      <a:pt x="1638300" y="66675"/>
                    </a:lnTo>
                    <a:lnTo>
                      <a:pt x="1638300" y="83915"/>
                    </a:lnTo>
                    <a:cubicBezTo>
                      <a:pt x="1503712" y="34385"/>
                      <a:pt x="1204722" y="0"/>
                      <a:pt x="857250" y="0"/>
                    </a:cubicBezTo>
                    <a:close/>
                  </a:path>
                </a:pathLst>
              </a:custGeom>
              <a:solidFill>
                <a:srgbClr val="F354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 name="Google Shape;162;p5">
                <a:extLst>
                  <a:ext uri="{FF2B5EF4-FFF2-40B4-BE49-F238E27FC236}">
                    <a16:creationId xmlns:a16="http://schemas.microsoft.com/office/drawing/2014/main" id="{A78EBB13-E97A-4EBB-A545-37B6424049D3}"/>
                  </a:ext>
                </a:extLst>
              </p:cNvPr>
              <p:cNvSpPr/>
              <p:nvPr/>
            </p:nvSpPr>
            <p:spPr>
              <a:xfrm>
                <a:off x="-4259888" y="2290454"/>
                <a:ext cx="4260533" cy="710089"/>
              </a:xfrm>
              <a:custGeom>
                <a:avLst/>
                <a:gdLst/>
                <a:ahLst/>
                <a:cxnLst/>
                <a:rect l="l" t="t" r="r" b="b"/>
                <a:pathLst>
                  <a:path w="1714500" h="285750" extrusionOk="0">
                    <a:moveTo>
                      <a:pt x="857250" y="0"/>
                    </a:moveTo>
                    <a:cubicBezTo>
                      <a:pt x="383762" y="0"/>
                      <a:pt x="0" y="64008"/>
                      <a:pt x="0" y="142875"/>
                    </a:cubicBezTo>
                    <a:cubicBezTo>
                      <a:pt x="0" y="221742"/>
                      <a:pt x="383762" y="285750"/>
                      <a:pt x="857250" y="285750"/>
                    </a:cubicBezTo>
                    <a:cubicBezTo>
                      <a:pt x="1330738" y="285750"/>
                      <a:pt x="1714500" y="221742"/>
                      <a:pt x="1714500" y="142875"/>
                    </a:cubicBezTo>
                    <a:cubicBezTo>
                      <a:pt x="1714500" y="64008"/>
                      <a:pt x="1330738" y="0"/>
                      <a:pt x="857250" y="0"/>
                    </a:cubicBezTo>
                    <a:close/>
                    <a:moveTo>
                      <a:pt x="857250" y="28575"/>
                    </a:moveTo>
                    <a:cubicBezTo>
                      <a:pt x="1267587" y="28575"/>
                      <a:pt x="1600200" y="79724"/>
                      <a:pt x="1600200" y="142875"/>
                    </a:cubicBezTo>
                    <a:cubicBezTo>
                      <a:pt x="1600200" y="206026"/>
                      <a:pt x="1267587" y="257175"/>
                      <a:pt x="857250" y="257175"/>
                    </a:cubicBezTo>
                    <a:cubicBezTo>
                      <a:pt x="446913" y="257175"/>
                      <a:pt x="114300" y="206026"/>
                      <a:pt x="114300" y="142875"/>
                    </a:cubicBezTo>
                    <a:cubicBezTo>
                      <a:pt x="114300" y="79724"/>
                      <a:pt x="446913" y="28575"/>
                      <a:pt x="857250" y="28575"/>
                    </a:cubicBezTo>
                    <a:close/>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 name="Google Shape;163;p5">
                <a:extLst>
                  <a:ext uri="{FF2B5EF4-FFF2-40B4-BE49-F238E27FC236}">
                    <a16:creationId xmlns:a16="http://schemas.microsoft.com/office/drawing/2014/main" id="{858FB60A-C945-4CC1-B6D8-6D1E3BDCB537}"/>
                  </a:ext>
                </a:extLst>
              </p:cNvPr>
              <p:cNvSpPr/>
              <p:nvPr/>
            </p:nvSpPr>
            <p:spPr>
              <a:xfrm>
                <a:off x="-3722035" y="3185505"/>
                <a:ext cx="3330996" cy="2212255"/>
              </a:xfrm>
              <a:custGeom>
                <a:avLst/>
                <a:gdLst/>
                <a:ahLst/>
                <a:cxnLst/>
                <a:rect l="l" t="t" r="r" b="b"/>
                <a:pathLst>
                  <a:path w="3330996" h="2212255" extrusionOk="0">
                    <a:moveTo>
                      <a:pt x="177084" y="63532"/>
                    </a:moveTo>
                    <a:cubicBezTo>
                      <a:pt x="166021" y="63995"/>
                      <a:pt x="154096" y="66887"/>
                      <a:pt x="141286" y="72892"/>
                    </a:cubicBezTo>
                    <a:cubicBezTo>
                      <a:pt x="38813" y="120934"/>
                      <a:pt x="122592" y="252518"/>
                      <a:pt x="122592" y="252518"/>
                    </a:cubicBezTo>
                    <a:lnTo>
                      <a:pt x="289673" y="176076"/>
                    </a:lnTo>
                    <a:cubicBezTo>
                      <a:pt x="289673" y="176076"/>
                      <a:pt x="254523" y="60293"/>
                      <a:pt x="177084" y="63532"/>
                    </a:cubicBezTo>
                    <a:close/>
                    <a:moveTo>
                      <a:pt x="189329" y="0"/>
                    </a:moveTo>
                    <a:cubicBezTo>
                      <a:pt x="293934" y="0"/>
                      <a:pt x="378657" y="84726"/>
                      <a:pt x="378657" y="189329"/>
                    </a:cubicBezTo>
                    <a:lnTo>
                      <a:pt x="373085" y="216947"/>
                    </a:lnTo>
                    <a:lnTo>
                      <a:pt x="397885" y="248723"/>
                    </a:lnTo>
                    <a:cubicBezTo>
                      <a:pt x="566135" y="462596"/>
                      <a:pt x="1277966" y="1340089"/>
                      <a:pt x="1899199" y="1692121"/>
                    </a:cubicBezTo>
                    <a:cubicBezTo>
                      <a:pt x="2609180" y="2094443"/>
                      <a:pt x="3330996" y="1952447"/>
                      <a:pt x="3330996" y="1952447"/>
                    </a:cubicBezTo>
                    <a:cubicBezTo>
                      <a:pt x="3330996" y="1952447"/>
                      <a:pt x="2798272" y="2520904"/>
                      <a:pt x="1721705" y="1976113"/>
                    </a:cubicBezTo>
                    <a:cubicBezTo>
                      <a:pt x="712421" y="1465372"/>
                      <a:pt x="253928" y="497855"/>
                      <a:pt x="200560" y="378910"/>
                    </a:cubicBezTo>
                    <a:lnTo>
                      <a:pt x="199977" y="377585"/>
                    </a:lnTo>
                    <a:lnTo>
                      <a:pt x="189329" y="378657"/>
                    </a:lnTo>
                    <a:cubicBezTo>
                      <a:pt x="84726" y="378657"/>
                      <a:pt x="0" y="293931"/>
                      <a:pt x="0" y="189329"/>
                    </a:cubicBezTo>
                    <a:cubicBezTo>
                      <a:pt x="0" y="84726"/>
                      <a:pt x="84726" y="0"/>
                      <a:pt x="189329" y="0"/>
                    </a:cubicBezTo>
                    <a:close/>
                  </a:path>
                </a:pathLst>
              </a:custGeom>
              <a:solidFill>
                <a:srgbClr val="EEEEE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 name="Google Shape;164;p5">
                <a:extLst>
                  <a:ext uri="{FF2B5EF4-FFF2-40B4-BE49-F238E27FC236}">
                    <a16:creationId xmlns:a16="http://schemas.microsoft.com/office/drawing/2014/main" id="{478DF5F5-2090-4301-B120-46EAD68DCAEC}"/>
                  </a:ext>
                </a:extLst>
              </p:cNvPr>
              <p:cNvSpPr/>
              <p:nvPr/>
            </p:nvSpPr>
            <p:spPr>
              <a:xfrm>
                <a:off x="-695859" y="3147167"/>
                <a:ext cx="719316" cy="2032509"/>
              </a:xfrm>
              <a:custGeom>
                <a:avLst/>
                <a:gdLst/>
                <a:ahLst/>
                <a:cxnLst/>
                <a:rect l="l" t="t" r="r" b="b"/>
                <a:pathLst>
                  <a:path w="289463" h="817911" extrusionOk="0">
                    <a:moveTo>
                      <a:pt x="174784" y="190024"/>
                    </a:moveTo>
                    <a:cubicBezTo>
                      <a:pt x="174784" y="190024"/>
                      <a:pt x="227457" y="296418"/>
                      <a:pt x="184595" y="505968"/>
                    </a:cubicBezTo>
                    <a:cubicBezTo>
                      <a:pt x="142018" y="714089"/>
                      <a:pt x="0" y="817912"/>
                      <a:pt x="0" y="817912"/>
                    </a:cubicBezTo>
                    <a:lnTo>
                      <a:pt x="116110" y="807815"/>
                    </a:lnTo>
                    <a:cubicBezTo>
                      <a:pt x="116110" y="807815"/>
                      <a:pt x="294132" y="634556"/>
                      <a:pt x="289370" y="410718"/>
                    </a:cubicBezTo>
                    <a:cubicBezTo>
                      <a:pt x="284607" y="186880"/>
                      <a:pt x="208407" y="0"/>
                      <a:pt x="208407" y="0"/>
                    </a:cubicBezTo>
                  </a:path>
                </a:pathLst>
              </a:custGeom>
              <a:solidFill>
                <a:srgbClr val="BFBFB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 name="Google Shape;165;p5">
                <a:extLst>
                  <a:ext uri="{FF2B5EF4-FFF2-40B4-BE49-F238E27FC236}">
                    <a16:creationId xmlns:a16="http://schemas.microsoft.com/office/drawing/2014/main" id="{0325E592-393A-4FB0-8B55-D06CAAD152BB}"/>
                  </a:ext>
                </a:extLst>
              </p:cNvPr>
              <p:cNvSpPr/>
              <p:nvPr/>
            </p:nvSpPr>
            <p:spPr>
              <a:xfrm>
                <a:off x="-3975657" y="2361691"/>
                <a:ext cx="3692462" cy="568071"/>
              </a:xfrm>
              <a:custGeom>
                <a:avLst/>
                <a:gdLst/>
                <a:ahLst/>
                <a:cxnLst/>
                <a:rect l="l" t="t" r="r" b="b"/>
                <a:pathLst>
                  <a:path w="1485900" h="228600" extrusionOk="0">
                    <a:moveTo>
                      <a:pt x="0" y="114300"/>
                    </a:moveTo>
                    <a:cubicBezTo>
                      <a:pt x="0" y="177451"/>
                      <a:pt x="332613" y="228600"/>
                      <a:pt x="742950" y="228600"/>
                    </a:cubicBezTo>
                    <a:cubicBezTo>
                      <a:pt x="1153287" y="228600"/>
                      <a:pt x="1485900" y="177451"/>
                      <a:pt x="1485900" y="114300"/>
                    </a:cubicBezTo>
                    <a:cubicBezTo>
                      <a:pt x="1485900" y="51149"/>
                      <a:pt x="1153287" y="0"/>
                      <a:pt x="742950" y="0"/>
                    </a:cubicBezTo>
                    <a:cubicBezTo>
                      <a:pt x="332613" y="0"/>
                      <a:pt x="0" y="51244"/>
                      <a:pt x="0" y="114300"/>
                    </a:cubicBez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10" name="Google Shape;166;p5">
              <a:extLst>
                <a:ext uri="{FF2B5EF4-FFF2-40B4-BE49-F238E27FC236}">
                  <a16:creationId xmlns:a16="http://schemas.microsoft.com/office/drawing/2014/main" id="{FF665A55-5F63-44D9-99A7-27A9EC7DC2DF}"/>
                </a:ext>
              </a:extLst>
            </p:cNvPr>
            <p:cNvSpPr/>
            <p:nvPr/>
          </p:nvSpPr>
          <p:spPr>
            <a:xfrm>
              <a:off x="1030321" y="6260169"/>
              <a:ext cx="1985756" cy="636035"/>
            </a:xfrm>
            <a:custGeom>
              <a:avLst/>
              <a:gdLst/>
              <a:ahLst/>
              <a:cxnLst/>
              <a:rect l="l" t="t" r="r" b="b"/>
              <a:pathLst>
                <a:path w="3409023" h="1091906" extrusionOk="0">
                  <a:moveTo>
                    <a:pt x="651596" y="191331"/>
                  </a:moveTo>
                  <a:cubicBezTo>
                    <a:pt x="817348" y="191331"/>
                    <a:pt x="968661" y="210313"/>
                    <a:pt x="1083632" y="241570"/>
                  </a:cubicBezTo>
                  <a:cubicBezTo>
                    <a:pt x="1101478" y="107130"/>
                    <a:pt x="1420111" y="0"/>
                    <a:pt x="1810614" y="0"/>
                  </a:cubicBezTo>
                  <a:cubicBezTo>
                    <a:pt x="2181271" y="0"/>
                    <a:pt x="2487141" y="96477"/>
                    <a:pt x="2532567" y="221291"/>
                  </a:cubicBezTo>
                  <a:lnTo>
                    <a:pt x="2534298" y="221291"/>
                  </a:lnTo>
                  <a:cubicBezTo>
                    <a:pt x="3017384" y="221291"/>
                    <a:pt x="3409023" y="343076"/>
                    <a:pt x="3409023" y="493361"/>
                  </a:cubicBezTo>
                  <a:cubicBezTo>
                    <a:pt x="3409023" y="643647"/>
                    <a:pt x="3017384" y="765432"/>
                    <a:pt x="2534298" y="765432"/>
                  </a:cubicBezTo>
                  <a:cubicBezTo>
                    <a:pt x="2415270" y="765432"/>
                    <a:pt x="2301759" y="758023"/>
                    <a:pt x="2198360" y="744612"/>
                  </a:cubicBezTo>
                  <a:cubicBezTo>
                    <a:pt x="2051157" y="815131"/>
                    <a:pt x="1829109" y="860016"/>
                    <a:pt x="1580725" y="860016"/>
                  </a:cubicBezTo>
                  <a:cubicBezTo>
                    <a:pt x="1176648" y="860016"/>
                    <a:pt x="842386" y="741205"/>
                    <a:pt x="786415" y="586539"/>
                  </a:cubicBezTo>
                  <a:cubicBezTo>
                    <a:pt x="742935" y="589351"/>
                    <a:pt x="697834" y="590812"/>
                    <a:pt x="651596" y="590812"/>
                  </a:cubicBezTo>
                  <a:cubicBezTo>
                    <a:pt x="291701" y="590812"/>
                    <a:pt x="0" y="501365"/>
                    <a:pt x="0" y="391044"/>
                  </a:cubicBezTo>
                  <a:cubicBezTo>
                    <a:pt x="0" y="280778"/>
                    <a:pt x="291701" y="191331"/>
                    <a:pt x="651596" y="191331"/>
                  </a:cubicBezTo>
                  <a:lnTo>
                    <a:pt x="651596" y="191331"/>
                  </a:lnTo>
                  <a:close/>
                  <a:moveTo>
                    <a:pt x="2362922" y="860016"/>
                  </a:moveTo>
                  <a:cubicBezTo>
                    <a:pt x="2211934" y="860016"/>
                    <a:pt x="2089499" y="911932"/>
                    <a:pt x="2089499" y="975961"/>
                  </a:cubicBezTo>
                  <a:cubicBezTo>
                    <a:pt x="2089499" y="1039990"/>
                    <a:pt x="2211934" y="1091906"/>
                    <a:pt x="2362922" y="1091906"/>
                  </a:cubicBezTo>
                  <a:cubicBezTo>
                    <a:pt x="2513910" y="1091906"/>
                    <a:pt x="2636345" y="1039990"/>
                    <a:pt x="2636345" y="975961"/>
                  </a:cubicBezTo>
                  <a:cubicBezTo>
                    <a:pt x="2636345" y="911932"/>
                    <a:pt x="2513910" y="860016"/>
                    <a:pt x="2362922" y="860016"/>
                  </a:cubicBezTo>
                  <a:lnTo>
                    <a:pt x="2362922" y="860016"/>
                  </a:lnTo>
                  <a:close/>
                  <a:moveTo>
                    <a:pt x="612119" y="618500"/>
                  </a:moveTo>
                  <a:cubicBezTo>
                    <a:pt x="503961" y="618500"/>
                    <a:pt x="416245" y="658680"/>
                    <a:pt x="416245" y="708271"/>
                  </a:cubicBezTo>
                  <a:cubicBezTo>
                    <a:pt x="416245" y="757861"/>
                    <a:pt x="503961" y="798042"/>
                    <a:pt x="612119" y="798042"/>
                  </a:cubicBezTo>
                  <a:cubicBezTo>
                    <a:pt x="720276" y="798042"/>
                    <a:pt x="807992" y="757861"/>
                    <a:pt x="807992" y="708271"/>
                  </a:cubicBezTo>
                  <a:cubicBezTo>
                    <a:pt x="807992" y="658680"/>
                    <a:pt x="720330" y="618500"/>
                    <a:pt x="612119" y="618500"/>
                  </a:cubicBez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 name="Google Shape;167;p5">
              <a:extLst>
                <a:ext uri="{FF2B5EF4-FFF2-40B4-BE49-F238E27FC236}">
                  <a16:creationId xmlns:a16="http://schemas.microsoft.com/office/drawing/2014/main" id="{4F4193C6-94F2-42C9-A503-D3857E3A844F}"/>
                </a:ext>
              </a:extLst>
            </p:cNvPr>
            <p:cNvSpPr/>
            <p:nvPr/>
          </p:nvSpPr>
          <p:spPr>
            <a:xfrm>
              <a:off x="1346500" y="6316554"/>
              <a:ext cx="642619" cy="172751"/>
            </a:xfrm>
            <a:custGeom>
              <a:avLst/>
              <a:gdLst/>
              <a:ahLst/>
              <a:cxnLst/>
              <a:rect l="l" t="t" r="r" b="b"/>
              <a:pathLst>
                <a:path w="1103208" h="296568" extrusionOk="0">
                  <a:moveTo>
                    <a:pt x="551604" y="296568"/>
                  </a:moveTo>
                  <a:cubicBezTo>
                    <a:pt x="855419" y="296568"/>
                    <a:pt x="1103209" y="229943"/>
                    <a:pt x="1103209" y="148284"/>
                  </a:cubicBezTo>
                  <a:cubicBezTo>
                    <a:pt x="1103209" y="66625"/>
                    <a:pt x="855419" y="0"/>
                    <a:pt x="551604" y="0"/>
                  </a:cubicBezTo>
                  <a:cubicBezTo>
                    <a:pt x="247789" y="0"/>
                    <a:pt x="0" y="66625"/>
                    <a:pt x="0" y="148284"/>
                  </a:cubicBezTo>
                  <a:cubicBezTo>
                    <a:pt x="0" y="229943"/>
                    <a:pt x="247789" y="296568"/>
                    <a:pt x="551604" y="296568"/>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 name="Google Shape;168;p5">
              <a:extLst>
                <a:ext uri="{FF2B5EF4-FFF2-40B4-BE49-F238E27FC236}">
                  <a16:creationId xmlns:a16="http://schemas.microsoft.com/office/drawing/2014/main" id="{2122A6C2-ABB9-4FCC-AD29-1118B757AED9}"/>
                </a:ext>
              </a:extLst>
            </p:cNvPr>
            <p:cNvSpPr/>
            <p:nvPr/>
          </p:nvSpPr>
          <p:spPr>
            <a:xfrm>
              <a:off x="1195792" y="6055316"/>
              <a:ext cx="1089775" cy="372089"/>
            </a:xfrm>
            <a:custGeom>
              <a:avLst/>
              <a:gdLst/>
              <a:ahLst/>
              <a:cxnLst/>
              <a:rect l="l" t="t" r="r" b="b"/>
              <a:pathLst>
                <a:path w="1870858" h="638779" extrusionOk="0">
                  <a:moveTo>
                    <a:pt x="1020738" y="486602"/>
                  </a:moveTo>
                  <a:cubicBezTo>
                    <a:pt x="1020738" y="570640"/>
                    <a:pt x="763702" y="638779"/>
                    <a:pt x="446691" y="638779"/>
                  </a:cubicBezTo>
                  <a:cubicBezTo>
                    <a:pt x="266230" y="638779"/>
                    <a:pt x="105237" y="616715"/>
                    <a:pt x="0" y="582159"/>
                  </a:cubicBezTo>
                  <a:cubicBezTo>
                    <a:pt x="91339" y="555714"/>
                    <a:pt x="177974" y="512830"/>
                    <a:pt x="255360" y="454587"/>
                  </a:cubicBezTo>
                  <a:cubicBezTo>
                    <a:pt x="353405" y="380877"/>
                    <a:pt x="476218" y="347943"/>
                    <a:pt x="598004" y="362761"/>
                  </a:cubicBezTo>
                  <a:cubicBezTo>
                    <a:pt x="776410" y="384501"/>
                    <a:pt x="947678" y="285645"/>
                    <a:pt x="1018034" y="120271"/>
                  </a:cubicBezTo>
                  <a:lnTo>
                    <a:pt x="1069247" y="0"/>
                  </a:lnTo>
                  <a:lnTo>
                    <a:pt x="1051942" y="173755"/>
                  </a:lnTo>
                  <a:cubicBezTo>
                    <a:pt x="1046155" y="231566"/>
                    <a:pt x="1065516" y="283698"/>
                    <a:pt x="1107481" y="323824"/>
                  </a:cubicBezTo>
                  <a:cubicBezTo>
                    <a:pt x="1149500" y="363951"/>
                    <a:pt x="1202498" y="380877"/>
                    <a:pt x="1259983" y="372441"/>
                  </a:cubicBezTo>
                  <a:cubicBezTo>
                    <a:pt x="1346455" y="359787"/>
                    <a:pt x="1441472" y="352810"/>
                    <a:pt x="1541139" y="352810"/>
                  </a:cubicBezTo>
                  <a:cubicBezTo>
                    <a:pt x="1659842" y="352810"/>
                    <a:pt x="1771894" y="362707"/>
                    <a:pt x="1870858" y="380283"/>
                  </a:cubicBezTo>
                  <a:lnTo>
                    <a:pt x="1870858" y="598220"/>
                  </a:lnTo>
                  <a:lnTo>
                    <a:pt x="1378416" y="598220"/>
                  </a:lnTo>
                  <a:cubicBezTo>
                    <a:pt x="1378416" y="534948"/>
                    <a:pt x="1230997" y="480977"/>
                    <a:pt x="1023496" y="459670"/>
                  </a:cubicBezTo>
                  <a:lnTo>
                    <a:pt x="1020738" y="486602"/>
                  </a:ln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 name="Google Shape;169;p5">
              <a:extLst>
                <a:ext uri="{FF2B5EF4-FFF2-40B4-BE49-F238E27FC236}">
                  <a16:creationId xmlns:a16="http://schemas.microsoft.com/office/drawing/2014/main" id="{08BD519C-26A8-4497-9F02-B535687E4D82}"/>
                </a:ext>
              </a:extLst>
            </p:cNvPr>
            <p:cNvSpPr/>
            <p:nvPr/>
          </p:nvSpPr>
          <p:spPr>
            <a:xfrm>
              <a:off x="2269702" y="6452965"/>
              <a:ext cx="642619" cy="172751"/>
            </a:xfrm>
            <a:custGeom>
              <a:avLst/>
              <a:gdLst/>
              <a:ahLst/>
              <a:cxnLst/>
              <a:rect l="l" t="t" r="r" b="b"/>
              <a:pathLst>
                <a:path w="1103208" h="296568" extrusionOk="0">
                  <a:moveTo>
                    <a:pt x="551604" y="296568"/>
                  </a:moveTo>
                  <a:cubicBezTo>
                    <a:pt x="855420" y="296568"/>
                    <a:pt x="1103209" y="229943"/>
                    <a:pt x="1103209" y="148284"/>
                  </a:cubicBezTo>
                  <a:cubicBezTo>
                    <a:pt x="1103209" y="66625"/>
                    <a:pt x="855420" y="0"/>
                    <a:pt x="551604" y="0"/>
                  </a:cubicBezTo>
                  <a:cubicBezTo>
                    <a:pt x="247789" y="0"/>
                    <a:pt x="0" y="66625"/>
                    <a:pt x="0" y="148284"/>
                  </a:cubicBezTo>
                  <a:cubicBezTo>
                    <a:pt x="0" y="229997"/>
                    <a:pt x="247789" y="296568"/>
                    <a:pt x="551604" y="296568"/>
                  </a:cubicBezTo>
                  <a:close/>
                </a:path>
              </a:pathLst>
            </a:custGeom>
            <a:solidFill>
              <a:srgbClr val="E9AA5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 name="Google Shape;170;p5">
              <a:extLst>
                <a:ext uri="{FF2B5EF4-FFF2-40B4-BE49-F238E27FC236}">
                  <a16:creationId xmlns:a16="http://schemas.microsoft.com/office/drawing/2014/main" id="{6B105731-4366-496D-BC32-794CA9CED10A}"/>
                </a:ext>
              </a:extLst>
            </p:cNvPr>
            <p:cNvSpPr/>
            <p:nvPr/>
          </p:nvSpPr>
          <p:spPr>
            <a:xfrm>
              <a:off x="2134328" y="6074531"/>
              <a:ext cx="642616" cy="539579"/>
            </a:xfrm>
            <a:custGeom>
              <a:avLst/>
              <a:gdLst/>
              <a:ahLst/>
              <a:cxnLst/>
              <a:rect l="l" t="t" r="r" b="b"/>
              <a:pathLst>
                <a:path w="1103204" h="926316" extrusionOk="0">
                  <a:moveTo>
                    <a:pt x="1037501" y="128762"/>
                  </a:moveTo>
                  <a:cubicBezTo>
                    <a:pt x="1037501" y="57648"/>
                    <a:pt x="819996" y="0"/>
                    <a:pt x="551656" y="0"/>
                  </a:cubicBezTo>
                  <a:cubicBezTo>
                    <a:pt x="283317" y="0"/>
                    <a:pt x="65812" y="57648"/>
                    <a:pt x="65812" y="128762"/>
                  </a:cubicBezTo>
                  <a:lnTo>
                    <a:pt x="160" y="789497"/>
                  </a:lnTo>
                  <a:cubicBezTo>
                    <a:pt x="-7303" y="864667"/>
                    <a:pt x="247030" y="926317"/>
                    <a:pt x="551602" y="926317"/>
                  </a:cubicBezTo>
                  <a:cubicBezTo>
                    <a:pt x="856174" y="926317"/>
                    <a:pt x="1110507" y="864667"/>
                    <a:pt x="1103044" y="789497"/>
                  </a:cubicBezTo>
                  <a:lnTo>
                    <a:pt x="1037501" y="128762"/>
                  </a:ln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 name="Google Shape;171;p5">
              <a:extLst>
                <a:ext uri="{FF2B5EF4-FFF2-40B4-BE49-F238E27FC236}">
                  <a16:creationId xmlns:a16="http://schemas.microsoft.com/office/drawing/2014/main" id="{71D06F0A-8AA5-4148-B891-7F879A760764}"/>
                </a:ext>
              </a:extLst>
            </p:cNvPr>
            <p:cNvSpPr/>
            <p:nvPr/>
          </p:nvSpPr>
          <p:spPr>
            <a:xfrm>
              <a:off x="2173571" y="6083383"/>
              <a:ext cx="603273" cy="530664"/>
            </a:xfrm>
            <a:custGeom>
              <a:avLst/>
              <a:gdLst/>
              <a:ahLst/>
              <a:cxnLst/>
              <a:rect l="l" t="t" r="r" b="b"/>
              <a:pathLst>
                <a:path w="1035662" h="911012" extrusionOk="0">
                  <a:moveTo>
                    <a:pt x="969904" y="113512"/>
                  </a:moveTo>
                  <a:cubicBezTo>
                    <a:pt x="969904" y="64408"/>
                    <a:pt x="866127" y="21686"/>
                    <a:pt x="713570" y="0"/>
                  </a:cubicBezTo>
                  <a:lnTo>
                    <a:pt x="103615" y="193602"/>
                  </a:lnTo>
                  <a:cubicBezTo>
                    <a:pt x="162886" y="270989"/>
                    <a:pt x="353568" y="310088"/>
                    <a:pt x="583673" y="304464"/>
                  </a:cubicBezTo>
                  <a:cubicBezTo>
                    <a:pt x="873644" y="297380"/>
                    <a:pt x="888732" y="689451"/>
                    <a:pt x="653759" y="784901"/>
                  </a:cubicBezTo>
                  <a:cubicBezTo>
                    <a:pt x="448206" y="868398"/>
                    <a:pt x="209610" y="881215"/>
                    <a:pt x="0" y="841088"/>
                  </a:cubicBezTo>
                  <a:cubicBezTo>
                    <a:pt x="94422" y="882729"/>
                    <a:pt x="277695" y="911012"/>
                    <a:pt x="484060" y="911012"/>
                  </a:cubicBezTo>
                  <a:cubicBezTo>
                    <a:pt x="788632" y="911012"/>
                    <a:pt x="1042965" y="849363"/>
                    <a:pt x="1035502" y="774193"/>
                  </a:cubicBezTo>
                  <a:lnTo>
                    <a:pt x="969904" y="113512"/>
                  </a:lnTo>
                  <a:close/>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 name="Google Shape;172;p5">
              <a:extLst>
                <a:ext uri="{FF2B5EF4-FFF2-40B4-BE49-F238E27FC236}">
                  <a16:creationId xmlns:a16="http://schemas.microsoft.com/office/drawing/2014/main" id="{3F2A128F-E8CC-4F45-B1AE-90A2EDEFBE18}"/>
                </a:ext>
              </a:extLst>
            </p:cNvPr>
            <p:cNvSpPr/>
            <p:nvPr/>
          </p:nvSpPr>
          <p:spPr>
            <a:xfrm>
              <a:off x="2172535" y="6074531"/>
              <a:ext cx="566009" cy="150007"/>
            </a:xfrm>
            <a:custGeom>
              <a:avLst/>
              <a:gdLst/>
              <a:ahLst/>
              <a:cxnLst/>
              <a:rect l="l" t="t" r="r" b="b"/>
              <a:pathLst>
                <a:path w="971689" h="257523" extrusionOk="0">
                  <a:moveTo>
                    <a:pt x="971689" y="128762"/>
                  </a:moveTo>
                  <a:cubicBezTo>
                    <a:pt x="971689" y="57648"/>
                    <a:pt x="754184" y="0"/>
                    <a:pt x="485844" y="0"/>
                  </a:cubicBezTo>
                  <a:cubicBezTo>
                    <a:pt x="217505" y="0"/>
                    <a:pt x="0" y="57648"/>
                    <a:pt x="0" y="128762"/>
                  </a:cubicBezTo>
                  <a:cubicBezTo>
                    <a:pt x="0" y="199875"/>
                    <a:pt x="217505" y="257524"/>
                    <a:pt x="485844" y="257524"/>
                  </a:cubicBezTo>
                  <a:cubicBezTo>
                    <a:pt x="754184" y="257524"/>
                    <a:pt x="971689" y="199875"/>
                    <a:pt x="971689" y="128762"/>
                  </a:cubicBezTo>
                  <a:close/>
                </a:path>
              </a:pathLst>
            </a:custGeom>
            <a:solidFill>
              <a:srgbClr val="FEE7C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 name="Google Shape;173;p5">
              <a:extLst>
                <a:ext uri="{FF2B5EF4-FFF2-40B4-BE49-F238E27FC236}">
                  <a16:creationId xmlns:a16="http://schemas.microsoft.com/office/drawing/2014/main" id="{AE28A26E-6F95-4481-ABF8-689436D4AD03}"/>
                </a:ext>
              </a:extLst>
            </p:cNvPr>
            <p:cNvSpPr/>
            <p:nvPr/>
          </p:nvSpPr>
          <p:spPr>
            <a:xfrm>
              <a:off x="1694797" y="6616219"/>
              <a:ext cx="575270" cy="58591"/>
            </a:xfrm>
            <a:custGeom>
              <a:avLst/>
              <a:gdLst/>
              <a:ahLst/>
              <a:cxnLst/>
              <a:rect l="l" t="t" r="r" b="b"/>
              <a:pathLst>
                <a:path w="987588" h="100586" extrusionOk="0">
                  <a:moveTo>
                    <a:pt x="493794" y="100587"/>
                  </a:moveTo>
                  <a:cubicBezTo>
                    <a:pt x="765757" y="100587"/>
                    <a:pt x="987588" y="77982"/>
                    <a:pt x="987588" y="50293"/>
                  </a:cubicBezTo>
                  <a:cubicBezTo>
                    <a:pt x="987588" y="22605"/>
                    <a:pt x="765757" y="0"/>
                    <a:pt x="493794" y="0"/>
                  </a:cubicBezTo>
                  <a:cubicBezTo>
                    <a:pt x="221832" y="0"/>
                    <a:pt x="0" y="22605"/>
                    <a:pt x="0" y="50293"/>
                  </a:cubicBezTo>
                  <a:cubicBezTo>
                    <a:pt x="0" y="77982"/>
                    <a:pt x="221832" y="100587"/>
                    <a:pt x="493794" y="100587"/>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18" name="Google Shape;174;p5">
              <a:extLst>
                <a:ext uri="{FF2B5EF4-FFF2-40B4-BE49-F238E27FC236}">
                  <a16:creationId xmlns:a16="http://schemas.microsoft.com/office/drawing/2014/main" id="{F5EF6057-2025-49ED-A9F1-605C20DB9752}"/>
                </a:ext>
              </a:extLst>
            </p:cNvPr>
            <p:cNvGrpSpPr/>
            <p:nvPr/>
          </p:nvGrpSpPr>
          <p:grpSpPr>
            <a:xfrm rot="-568258">
              <a:off x="1768426" y="6089716"/>
              <a:ext cx="479762" cy="573137"/>
              <a:chOff x="12650622" y="-224128"/>
              <a:chExt cx="1467358" cy="1752944"/>
            </a:xfrm>
          </p:grpSpPr>
          <p:sp>
            <p:nvSpPr>
              <p:cNvPr id="19" name="Google Shape;175;p5">
                <a:extLst>
                  <a:ext uri="{FF2B5EF4-FFF2-40B4-BE49-F238E27FC236}">
                    <a16:creationId xmlns:a16="http://schemas.microsoft.com/office/drawing/2014/main" id="{100906CE-4C99-458F-91A0-4D9F5CBE04D6}"/>
                  </a:ext>
                </a:extLst>
              </p:cNvPr>
              <p:cNvSpPr/>
              <p:nvPr/>
            </p:nvSpPr>
            <p:spPr>
              <a:xfrm>
                <a:off x="13571194" y="819966"/>
                <a:ext cx="332853" cy="431863"/>
              </a:xfrm>
              <a:custGeom>
                <a:avLst/>
                <a:gdLst/>
                <a:ahLst/>
                <a:cxnLst/>
                <a:rect l="l" t="t" r="r" b="b"/>
                <a:pathLst>
                  <a:path w="323945" h="431863" extrusionOk="0">
                    <a:moveTo>
                      <a:pt x="0" y="431863"/>
                    </a:moveTo>
                    <a:lnTo>
                      <a:pt x="323945" y="0"/>
                    </a:lnTo>
                    <a:cubicBezTo>
                      <a:pt x="320135" y="102870"/>
                      <a:pt x="283940" y="194215"/>
                      <a:pt x="235172" y="278606"/>
                    </a:cubicBezTo>
                  </a:path>
                </a:pathLst>
              </a:custGeom>
              <a:solidFill>
                <a:srgbClr val="F354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 name="Google Shape;176;p5">
                <a:extLst>
                  <a:ext uri="{FF2B5EF4-FFF2-40B4-BE49-F238E27FC236}">
                    <a16:creationId xmlns:a16="http://schemas.microsoft.com/office/drawing/2014/main" id="{3BE87B88-1D96-4819-86CC-11A1E975014C}"/>
                  </a:ext>
                </a:extLst>
              </p:cNvPr>
              <p:cNvSpPr/>
              <p:nvPr/>
            </p:nvSpPr>
            <p:spPr>
              <a:xfrm>
                <a:off x="13532073" y="-140916"/>
                <a:ext cx="585906" cy="902398"/>
              </a:xfrm>
              <a:custGeom>
                <a:avLst/>
                <a:gdLst/>
                <a:ahLst/>
                <a:cxnLst/>
                <a:rect l="l" t="t" r="r" b="b"/>
                <a:pathLst>
                  <a:path w="570225" h="902398" extrusionOk="0">
                    <a:moveTo>
                      <a:pt x="561308" y="0"/>
                    </a:moveTo>
                    <a:cubicBezTo>
                      <a:pt x="587121" y="101537"/>
                      <a:pt x="554164" y="183452"/>
                      <a:pt x="497586" y="281464"/>
                    </a:cubicBezTo>
                    <a:lnTo>
                      <a:pt x="139065" y="902399"/>
                    </a:lnTo>
                    <a:lnTo>
                      <a:pt x="0" y="757904"/>
                    </a:lnTo>
                    <a:lnTo>
                      <a:pt x="11716" y="736759"/>
                    </a:lnTo>
                    <a:lnTo>
                      <a:pt x="561308" y="0"/>
                    </a:lnTo>
                    <a:close/>
                  </a:path>
                </a:pathLst>
              </a:custGeom>
              <a:solidFill>
                <a:srgbClr val="F354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 name="Google Shape;177;p5">
                <a:extLst>
                  <a:ext uri="{FF2B5EF4-FFF2-40B4-BE49-F238E27FC236}">
                    <a16:creationId xmlns:a16="http://schemas.microsoft.com/office/drawing/2014/main" id="{4A85B59A-695F-4E63-92BA-F6157A9DBEE7}"/>
                  </a:ext>
                </a:extLst>
              </p:cNvPr>
              <p:cNvSpPr/>
              <p:nvPr/>
            </p:nvSpPr>
            <p:spPr>
              <a:xfrm>
                <a:off x="12650622" y="496021"/>
                <a:ext cx="1254098" cy="1032795"/>
              </a:xfrm>
              <a:custGeom>
                <a:avLst/>
                <a:gdLst/>
                <a:ahLst/>
                <a:cxnLst/>
                <a:rect l="l" t="t" r="r" b="b"/>
                <a:pathLst>
                  <a:path w="1220533" h="1032795" extrusionOk="0">
                    <a:moveTo>
                      <a:pt x="0" y="887254"/>
                    </a:moveTo>
                    <a:lnTo>
                      <a:pt x="525780" y="0"/>
                    </a:lnTo>
                    <a:lnTo>
                      <a:pt x="1220533" y="323945"/>
                    </a:lnTo>
                    <a:lnTo>
                      <a:pt x="816864" y="1032795"/>
                    </a:lnTo>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 name="Google Shape;178;p5">
                <a:extLst>
                  <a:ext uri="{FF2B5EF4-FFF2-40B4-BE49-F238E27FC236}">
                    <a16:creationId xmlns:a16="http://schemas.microsoft.com/office/drawing/2014/main" id="{1E778F47-CAAD-456B-A961-51D84457599F}"/>
                  </a:ext>
                </a:extLst>
              </p:cNvPr>
              <p:cNvSpPr/>
              <p:nvPr/>
            </p:nvSpPr>
            <p:spPr>
              <a:xfrm>
                <a:off x="12786560" y="647373"/>
                <a:ext cx="948550" cy="804291"/>
              </a:xfrm>
              <a:custGeom>
                <a:avLst/>
                <a:gdLst/>
                <a:ahLst/>
                <a:cxnLst/>
                <a:rect l="l" t="t" r="r" b="b"/>
                <a:pathLst>
                  <a:path w="923163" h="804291" extrusionOk="0">
                    <a:moveTo>
                      <a:pt x="0" y="747331"/>
                    </a:moveTo>
                    <a:lnTo>
                      <a:pt x="440150" y="0"/>
                    </a:lnTo>
                    <a:lnTo>
                      <a:pt x="923163" y="225171"/>
                    </a:lnTo>
                    <a:lnTo>
                      <a:pt x="592074" y="804291"/>
                    </a:lnTo>
                  </a:path>
                </a:pathLst>
              </a:custGeom>
              <a:solidFill>
                <a:srgbClr val="F354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 name="Google Shape;179;p5">
                <a:extLst>
                  <a:ext uri="{FF2B5EF4-FFF2-40B4-BE49-F238E27FC236}">
                    <a16:creationId xmlns:a16="http://schemas.microsoft.com/office/drawing/2014/main" id="{A9264879-11F6-4466-A1C5-2379F40834CC}"/>
                  </a:ext>
                </a:extLst>
              </p:cNvPr>
              <p:cNvSpPr/>
              <p:nvPr/>
            </p:nvSpPr>
            <p:spPr>
              <a:xfrm>
                <a:off x="13238484" y="647373"/>
                <a:ext cx="496295" cy="297262"/>
              </a:xfrm>
              <a:custGeom>
                <a:avLst/>
                <a:gdLst/>
                <a:ahLst/>
                <a:cxnLst/>
                <a:rect l="l" t="t" r="r" b="b"/>
                <a:pathLst>
                  <a:path w="483012" h="297262" extrusionOk="0">
                    <a:moveTo>
                      <a:pt x="0" y="0"/>
                    </a:moveTo>
                    <a:cubicBezTo>
                      <a:pt x="137541" y="277463"/>
                      <a:pt x="295370" y="379571"/>
                      <a:pt x="483013" y="225171"/>
                    </a:cubicBezTo>
                    <a:lnTo>
                      <a:pt x="0" y="0"/>
                    </a:ln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 name="Google Shape;180;p5">
                <a:extLst>
                  <a:ext uri="{FF2B5EF4-FFF2-40B4-BE49-F238E27FC236}">
                    <a16:creationId xmlns:a16="http://schemas.microsoft.com/office/drawing/2014/main" id="{8ABB062D-B4DD-45A0-AE60-6642EE8B02BE}"/>
                  </a:ext>
                </a:extLst>
              </p:cNvPr>
              <p:cNvSpPr/>
              <p:nvPr/>
            </p:nvSpPr>
            <p:spPr>
              <a:xfrm>
                <a:off x="13399264" y="-224128"/>
                <a:ext cx="713523" cy="979895"/>
              </a:xfrm>
              <a:custGeom>
                <a:avLst/>
                <a:gdLst/>
                <a:ahLst/>
                <a:cxnLst/>
                <a:rect l="l" t="t" r="r" b="b"/>
                <a:pathLst>
                  <a:path w="694426" h="979895" extrusionOk="0">
                    <a:moveTo>
                      <a:pt x="0" y="875025"/>
                    </a:moveTo>
                    <a:lnTo>
                      <a:pt x="425577" y="98737"/>
                    </a:lnTo>
                    <a:cubicBezTo>
                      <a:pt x="527400" y="-86905"/>
                      <a:pt x="780764" y="11393"/>
                      <a:pt x="664559" y="210275"/>
                    </a:cubicBezTo>
                    <a:lnTo>
                      <a:pt x="215170" y="979895"/>
                    </a:lnTo>
                    <a:lnTo>
                      <a:pt x="0" y="875025"/>
                    </a:lnTo>
                    <a:close/>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pic>
        <p:nvPicPr>
          <p:cNvPr id="31" name="Picture 2" descr="Happy boy swimming with green inflatable buoy, kid having fun in the pool or the sea colorful character vector illustration on a white background Premium Vector"/>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10000" b="90000" l="10000" r="90000">
                        <a14:foregroundMark x1="56550" y1="46965" x2="56550" y2="46965"/>
                        <a14:foregroundMark x1="74281" y1="45847" x2="74281" y2="45847"/>
                        <a14:foregroundMark x1="84185" y1="48243" x2="84185" y2="48243"/>
                        <a14:foregroundMark x1="24121" y1="40575" x2="24121" y2="40575"/>
                        <a14:foregroundMark x1="16613" y1="49681" x2="16613" y2="49681"/>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8178950" y="2570732"/>
            <a:ext cx="2000538" cy="2000538"/>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6" descr="Cartoon little boy with glasses carrying surfboard Premium Vecto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93812" l="9585" r="60064">
                        <a14:backgroundMark x1="42492" y1="42574" x2="39617" y2="55198"/>
                        <a14:backgroundMark x1="30831" y1="83168" x2="27636" y2="95545"/>
                        <a14:backgroundMark x1="22204" y1="45050" x2="24760" y2="50495"/>
                      </a14:backgroundRemoval>
                    </a14:imgEffect>
                  </a14:imgLayer>
                </a14:imgProps>
              </a:ext>
              <a:ext uri="{28A0092B-C50C-407E-A947-70E740481C1C}">
                <a14:useLocalDpi xmlns:a14="http://schemas.microsoft.com/office/drawing/2010/main" val="0"/>
              </a:ext>
            </a:extLst>
          </a:blip>
          <a:srcRect/>
          <a:stretch>
            <a:fillRect/>
          </a:stretch>
        </p:blipFill>
        <p:spPr bwMode="auto">
          <a:xfrm>
            <a:off x="1556895" y="3378201"/>
            <a:ext cx="4898745" cy="3653132"/>
          </a:xfrm>
          <a:prstGeom prst="rect">
            <a:avLst/>
          </a:prstGeom>
          <a:noFill/>
          <a:extLst>
            <a:ext uri="{909E8E84-426E-40DD-AFC4-6F175D3DCCD1}">
              <a14:hiddenFill xmlns:a14="http://schemas.microsoft.com/office/drawing/2010/main">
                <a:solidFill>
                  <a:srgbClr val="FFFFFF"/>
                </a:solidFill>
              </a14:hiddenFill>
            </a:ext>
          </a:extLst>
        </p:spPr>
      </p:pic>
      <p:sp>
        <p:nvSpPr>
          <p:cNvPr id="34" name="Round Diagonal Corner Rectangle 33"/>
          <p:cNvSpPr/>
          <p:nvPr/>
        </p:nvSpPr>
        <p:spPr>
          <a:xfrm>
            <a:off x="996258" y="2106423"/>
            <a:ext cx="10068906" cy="3815387"/>
          </a:xfrm>
          <a:prstGeom prst="round2DiagRect">
            <a:avLst/>
          </a:prstGeom>
          <a:solidFill>
            <a:schemeClr val="bg1">
              <a:alpha val="91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ound Diagonal Corner Rectangle 35"/>
          <p:cNvSpPr/>
          <p:nvPr/>
        </p:nvSpPr>
        <p:spPr>
          <a:xfrm>
            <a:off x="1148658" y="2327415"/>
            <a:ext cx="10068906" cy="3815387"/>
          </a:xfrm>
          <a:prstGeom prst="round2DiagRect">
            <a:avLst/>
          </a:prstGeom>
          <a:noFill/>
          <a:ln w="28575">
            <a:solidFill>
              <a:srgbClr val="FFFF00"/>
            </a:solidFill>
          </a:ln>
          <a:effectLst>
            <a:outerShdw blurRad="190500" dist="228600" dir="2700000" algn="ctr">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Box 36"/>
          <p:cNvSpPr txBox="1"/>
          <p:nvPr/>
        </p:nvSpPr>
        <p:spPr>
          <a:xfrm>
            <a:off x="2932296" y="819325"/>
            <a:ext cx="8289776" cy="1015663"/>
          </a:xfrm>
          <a:prstGeom prst="rect">
            <a:avLst/>
          </a:prstGeom>
          <a:noFill/>
        </p:spPr>
        <p:txBody>
          <a:bodyPr wrap="square" rtlCol="0">
            <a:spAutoFit/>
          </a:bodyPr>
          <a:lstStyle/>
          <a:p>
            <a:r>
              <a:rPr lang="en-US" sz="6000" dirty="0">
                <a:solidFill>
                  <a:srgbClr val="002060"/>
                </a:solidFill>
                <a:effectLst>
                  <a:outerShdw blurRad="50800" dist="38100" dir="2700000" algn="tl" rotWithShape="0">
                    <a:prstClr val="black">
                      <a:alpha val="40000"/>
                    </a:prstClr>
                  </a:outerShdw>
                  <a:reflection blurRad="6350" stA="55000" endA="300" endPos="45500" dir="5400000" sy="-100000" algn="bl" rotWithShape="0"/>
                </a:effectLst>
                <a:latin typeface="UVN Banh Mi" pitchFamily="2" charset="0"/>
              </a:rPr>
              <a:t>KẾT LUẬN</a:t>
            </a:r>
          </a:p>
        </p:txBody>
      </p:sp>
      <p:sp>
        <p:nvSpPr>
          <p:cNvPr id="33" name="TextBox 32"/>
          <p:cNvSpPr txBox="1"/>
          <p:nvPr/>
        </p:nvSpPr>
        <p:spPr>
          <a:xfrm>
            <a:off x="1517219" y="2556057"/>
            <a:ext cx="9096591" cy="3139321"/>
          </a:xfrm>
          <a:prstGeom prst="rect">
            <a:avLst/>
          </a:prstGeom>
          <a:noFill/>
        </p:spPr>
        <p:txBody>
          <a:bodyPr wrap="square" rtlCol="0">
            <a:spAutoFit/>
          </a:bodyPr>
          <a:lstStyle/>
          <a:p>
            <a:pPr algn="just"/>
            <a:r>
              <a:rPr lang="en-US" altLang="en-US" sz="3600" dirty="0">
                <a:solidFill>
                  <a:srgbClr val="000099"/>
                </a:solidFill>
                <a:latin typeface="UTM Facebook K&amp;T" panose="02040603050506020204" pitchFamily="18" charset="0"/>
              </a:rPr>
              <a:t>- </a:t>
            </a:r>
            <a:r>
              <a:rPr lang="en-US" altLang="en-US" sz="3600" dirty="0" err="1">
                <a:solidFill>
                  <a:schemeClr val="hlink"/>
                </a:solidFill>
                <a:latin typeface="UTM Facebook K&amp;T" panose="02040603050506020204" pitchFamily="18" charset="0"/>
              </a:rPr>
              <a:t>Đồng</a:t>
            </a:r>
            <a:r>
              <a:rPr lang="en-US" altLang="en-US" sz="3600" dirty="0">
                <a:solidFill>
                  <a:schemeClr val="hlink"/>
                </a:solidFill>
                <a:latin typeface="UTM Facebook K&amp;T" panose="02040603050506020204" pitchFamily="18" charset="0"/>
              </a:rPr>
              <a:t> </a:t>
            </a:r>
            <a:r>
              <a:rPr lang="en-US" altLang="en-US" sz="3600" dirty="0" err="1">
                <a:solidFill>
                  <a:schemeClr val="hlink"/>
                </a:solidFill>
                <a:latin typeface="UTM Facebook K&amp;T" panose="02040603050506020204" pitchFamily="18" charset="0"/>
              </a:rPr>
              <a:t>bằng</a:t>
            </a:r>
            <a:r>
              <a:rPr lang="en-US" altLang="en-US" sz="3600" dirty="0">
                <a:solidFill>
                  <a:schemeClr val="hlink"/>
                </a:solidFill>
                <a:latin typeface="UTM Facebook K&amp;T" panose="02040603050506020204" pitchFamily="18" charset="0"/>
              </a:rPr>
              <a:t> </a:t>
            </a:r>
            <a:r>
              <a:rPr lang="en-US" altLang="en-US" sz="3600" dirty="0" err="1">
                <a:solidFill>
                  <a:schemeClr val="hlink"/>
                </a:solidFill>
                <a:latin typeface="UTM Facebook K&amp;T" panose="02040603050506020204" pitchFamily="18" charset="0"/>
              </a:rPr>
              <a:t>duyên</a:t>
            </a:r>
            <a:r>
              <a:rPr lang="en-US" altLang="en-US" sz="3600" dirty="0">
                <a:solidFill>
                  <a:schemeClr val="hlink"/>
                </a:solidFill>
                <a:latin typeface="UTM Facebook K&amp;T" panose="02040603050506020204" pitchFamily="18" charset="0"/>
              </a:rPr>
              <a:t> </a:t>
            </a:r>
            <a:r>
              <a:rPr lang="en-US" altLang="en-US" sz="3600" dirty="0" err="1">
                <a:solidFill>
                  <a:schemeClr val="hlink"/>
                </a:solidFill>
                <a:latin typeface="UTM Facebook K&amp;T" panose="02040603050506020204" pitchFamily="18" charset="0"/>
              </a:rPr>
              <a:t>hải</a:t>
            </a:r>
            <a:r>
              <a:rPr lang="en-US" altLang="en-US" sz="3600" dirty="0">
                <a:solidFill>
                  <a:schemeClr val="hlink"/>
                </a:solidFill>
                <a:latin typeface="UTM Facebook K&amp;T" panose="02040603050506020204" pitchFamily="18" charset="0"/>
              </a:rPr>
              <a:t> </a:t>
            </a:r>
            <a:r>
              <a:rPr lang="en-US" altLang="en-US" sz="3600" dirty="0" err="1">
                <a:solidFill>
                  <a:schemeClr val="hlink"/>
                </a:solidFill>
                <a:latin typeface="UTM Facebook K&amp;T" panose="02040603050506020204" pitchFamily="18" charset="0"/>
              </a:rPr>
              <a:t>miền</a:t>
            </a:r>
            <a:r>
              <a:rPr lang="en-US" altLang="en-US" sz="3600" dirty="0">
                <a:solidFill>
                  <a:schemeClr val="hlink"/>
                </a:solidFill>
                <a:latin typeface="UTM Facebook K&amp;T" panose="02040603050506020204" pitchFamily="18" charset="0"/>
              </a:rPr>
              <a:t> </a:t>
            </a:r>
            <a:r>
              <a:rPr lang="en-US" altLang="en-US" sz="3600" dirty="0" err="1">
                <a:solidFill>
                  <a:schemeClr val="hlink"/>
                </a:solidFill>
                <a:latin typeface="UTM Facebook K&amp;T" panose="02040603050506020204" pitchFamily="18" charset="0"/>
              </a:rPr>
              <a:t>Trung</a:t>
            </a:r>
            <a:r>
              <a:rPr lang="en-US" altLang="en-US" sz="3600" dirty="0">
                <a:solidFill>
                  <a:schemeClr val="hlink"/>
                </a:solidFill>
                <a:latin typeface="UTM Facebook K&amp;T" panose="02040603050506020204" pitchFamily="18" charset="0"/>
              </a:rPr>
              <a:t> </a:t>
            </a:r>
            <a:r>
              <a:rPr lang="en-US" altLang="en-US" sz="3600" dirty="0" err="1">
                <a:solidFill>
                  <a:schemeClr val="hlink"/>
                </a:solidFill>
                <a:latin typeface="UTM Facebook K&amp;T" panose="02040603050506020204" pitchFamily="18" charset="0"/>
              </a:rPr>
              <a:t>có</a:t>
            </a:r>
            <a:r>
              <a:rPr lang="en-US" altLang="en-US" sz="3600" dirty="0">
                <a:solidFill>
                  <a:schemeClr val="hlink"/>
                </a:solidFill>
                <a:latin typeface="UTM Facebook K&amp;T" panose="02040603050506020204" pitchFamily="18" charset="0"/>
              </a:rPr>
              <a:t> </a:t>
            </a:r>
            <a:r>
              <a:rPr lang="en-US" altLang="en-US" sz="3600" dirty="0" err="1">
                <a:solidFill>
                  <a:schemeClr val="hlink"/>
                </a:solidFill>
                <a:latin typeface="UTM Facebook K&amp;T" panose="02040603050506020204" pitchFamily="18" charset="0"/>
              </a:rPr>
              <a:t>nhiều</a:t>
            </a:r>
            <a:r>
              <a:rPr lang="en-US" altLang="en-US" sz="3600" dirty="0">
                <a:solidFill>
                  <a:schemeClr val="hlink"/>
                </a:solidFill>
                <a:latin typeface="UTM Facebook K&amp;T" panose="02040603050506020204" pitchFamily="18" charset="0"/>
              </a:rPr>
              <a:t> </a:t>
            </a:r>
            <a:r>
              <a:rPr lang="en-US" altLang="en-US" sz="3600" dirty="0" err="1">
                <a:solidFill>
                  <a:schemeClr val="hlink"/>
                </a:solidFill>
                <a:latin typeface="UTM Facebook K&amp;T" panose="02040603050506020204" pitchFamily="18" charset="0"/>
              </a:rPr>
              <a:t>bãi</a:t>
            </a:r>
            <a:r>
              <a:rPr lang="en-US" altLang="en-US" sz="3600" dirty="0">
                <a:solidFill>
                  <a:schemeClr val="hlink"/>
                </a:solidFill>
                <a:latin typeface="UTM Facebook K&amp;T" panose="02040603050506020204" pitchFamily="18" charset="0"/>
              </a:rPr>
              <a:t> </a:t>
            </a:r>
            <a:r>
              <a:rPr lang="en-US" altLang="en-US" sz="3600" dirty="0" err="1">
                <a:solidFill>
                  <a:schemeClr val="hlink"/>
                </a:solidFill>
                <a:latin typeface="UTM Facebook K&amp;T" panose="02040603050506020204" pitchFamily="18" charset="0"/>
              </a:rPr>
              <a:t>biển</a:t>
            </a:r>
            <a:r>
              <a:rPr lang="en-US" altLang="en-US" sz="3600" dirty="0">
                <a:solidFill>
                  <a:schemeClr val="hlink"/>
                </a:solidFill>
                <a:latin typeface="UTM Facebook K&amp;T" panose="02040603050506020204" pitchFamily="18" charset="0"/>
              </a:rPr>
              <a:t> </a:t>
            </a:r>
            <a:r>
              <a:rPr lang="en-US" altLang="en-US" sz="3600" dirty="0" err="1">
                <a:solidFill>
                  <a:schemeClr val="hlink"/>
                </a:solidFill>
                <a:latin typeface="UTM Facebook K&amp;T" panose="02040603050506020204" pitchFamily="18" charset="0"/>
              </a:rPr>
              <a:t>đẹp</a:t>
            </a:r>
            <a:r>
              <a:rPr lang="en-US" altLang="en-US" sz="3600" dirty="0">
                <a:solidFill>
                  <a:schemeClr val="hlink"/>
                </a:solidFill>
                <a:latin typeface="UTM Facebook K&amp;T" panose="02040603050506020204" pitchFamily="18" charset="0"/>
              </a:rPr>
              <a:t>, </a:t>
            </a:r>
            <a:r>
              <a:rPr lang="en-US" altLang="en-US" sz="3600" dirty="0" err="1">
                <a:solidFill>
                  <a:schemeClr val="hlink"/>
                </a:solidFill>
                <a:latin typeface="UTM Facebook K&amp;T" panose="02040603050506020204" pitchFamily="18" charset="0"/>
              </a:rPr>
              <a:t>bằng</a:t>
            </a:r>
            <a:r>
              <a:rPr lang="en-US" altLang="en-US" sz="3600" dirty="0">
                <a:solidFill>
                  <a:schemeClr val="hlink"/>
                </a:solidFill>
                <a:latin typeface="UTM Facebook K&amp;T" panose="02040603050506020204" pitchFamily="18" charset="0"/>
              </a:rPr>
              <a:t> </a:t>
            </a:r>
            <a:r>
              <a:rPr lang="en-US" altLang="en-US" sz="3600" dirty="0" err="1">
                <a:solidFill>
                  <a:schemeClr val="hlink"/>
                </a:solidFill>
                <a:latin typeface="UTM Facebook K&amp;T" panose="02040603050506020204" pitchFamily="18" charset="0"/>
              </a:rPr>
              <a:t>phẳng</a:t>
            </a:r>
            <a:r>
              <a:rPr lang="en-US" altLang="en-US" sz="3600" dirty="0">
                <a:solidFill>
                  <a:schemeClr val="hlink"/>
                </a:solidFill>
                <a:latin typeface="UTM Facebook K&amp;T" panose="02040603050506020204" pitchFamily="18" charset="0"/>
              </a:rPr>
              <a:t>, </a:t>
            </a:r>
            <a:r>
              <a:rPr lang="en-US" altLang="en-US" sz="3600" dirty="0" err="1">
                <a:solidFill>
                  <a:schemeClr val="hlink"/>
                </a:solidFill>
                <a:latin typeface="UTM Facebook K&amp;T" panose="02040603050506020204" pitchFamily="18" charset="0"/>
              </a:rPr>
              <a:t>phủ</a:t>
            </a:r>
            <a:r>
              <a:rPr lang="en-US" altLang="en-US" sz="3600" dirty="0">
                <a:solidFill>
                  <a:schemeClr val="hlink"/>
                </a:solidFill>
                <a:latin typeface="UTM Facebook K&amp;T" panose="02040603050506020204" pitchFamily="18" charset="0"/>
              </a:rPr>
              <a:t> </a:t>
            </a:r>
            <a:r>
              <a:rPr lang="en-US" altLang="en-US" sz="3600" dirty="0" err="1">
                <a:solidFill>
                  <a:schemeClr val="hlink"/>
                </a:solidFill>
                <a:latin typeface="UTM Facebook K&amp;T" panose="02040603050506020204" pitchFamily="18" charset="0"/>
              </a:rPr>
              <a:t>cát</a:t>
            </a:r>
            <a:r>
              <a:rPr lang="en-US" altLang="en-US" sz="3600" dirty="0">
                <a:solidFill>
                  <a:schemeClr val="hlink"/>
                </a:solidFill>
                <a:latin typeface="UTM Facebook K&amp;T" panose="02040603050506020204" pitchFamily="18" charset="0"/>
              </a:rPr>
              <a:t> </a:t>
            </a:r>
            <a:r>
              <a:rPr lang="en-US" altLang="en-US" sz="3600" dirty="0" err="1">
                <a:solidFill>
                  <a:schemeClr val="hlink"/>
                </a:solidFill>
                <a:latin typeface="UTM Facebook K&amp;T" panose="02040603050506020204" pitchFamily="18" charset="0"/>
              </a:rPr>
              <a:t>trắng</a:t>
            </a:r>
            <a:r>
              <a:rPr lang="en-US" altLang="en-US" sz="3600" dirty="0">
                <a:solidFill>
                  <a:schemeClr val="hlink"/>
                </a:solidFill>
                <a:latin typeface="UTM Facebook K&amp;T" panose="02040603050506020204" pitchFamily="18" charset="0"/>
              </a:rPr>
              <a:t> </a:t>
            </a:r>
            <a:r>
              <a:rPr lang="en-US" altLang="en-US" sz="3600" dirty="0" err="1">
                <a:solidFill>
                  <a:schemeClr val="hlink"/>
                </a:solidFill>
                <a:latin typeface="UTM Facebook K&amp;T" panose="02040603050506020204" pitchFamily="18" charset="0"/>
              </a:rPr>
              <a:t>rợp</a:t>
            </a:r>
            <a:r>
              <a:rPr lang="en-US" altLang="en-US" sz="3600" dirty="0">
                <a:solidFill>
                  <a:schemeClr val="hlink"/>
                </a:solidFill>
                <a:latin typeface="UTM Facebook K&amp;T" panose="02040603050506020204" pitchFamily="18" charset="0"/>
              </a:rPr>
              <a:t> </a:t>
            </a:r>
            <a:r>
              <a:rPr lang="en-US" altLang="en-US" sz="3600" dirty="0" err="1">
                <a:solidFill>
                  <a:schemeClr val="hlink"/>
                </a:solidFill>
                <a:latin typeface="UTM Facebook K&amp;T" panose="02040603050506020204" pitchFamily="18" charset="0"/>
              </a:rPr>
              <a:t>bóng</a:t>
            </a:r>
            <a:r>
              <a:rPr lang="en-US" altLang="en-US" sz="3600" dirty="0">
                <a:solidFill>
                  <a:schemeClr val="hlink"/>
                </a:solidFill>
                <a:latin typeface="UTM Facebook K&amp;T" panose="02040603050506020204" pitchFamily="18" charset="0"/>
              </a:rPr>
              <a:t> </a:t>
            </a:r>
            <a:r>
              <a:rPr lang="en-US" altLang="en-US" sz="3600" dirty="0" err="1">
                <a:solidFill>
                  <a:schemeClr val="hlink"/>
                </a:solidFill>
                <a:latin typeface="UTM Facebook K&amp;T" panose="02040603050506020204" pitchFamily="18" charset="0"/>
              </a:rPr>
              <a:t>dừa</a:t>
            </a:r>
            <a:r>
              <a:rPr lang="en-US" altLang="en-US" sz="3600" dirty="0">
                <a:solidFill>
                  <a:schemeClr val="hlink"/>
                </a:solidFill>
                <a:latin typeface="UTM Facebook K&amp;T" panose="02040603050506020204" pitchFamily="18" charset="0"/>
              </a:rPr>
              <a:t> </a:t>
            </a:r>
            <a:r>
              <a:rPr lang="en-US" altLang="en-US" sz="3600" dirty="0" err="1">
                <a:solidFill>
                  <a:schemeClr val="hlink"/>
                </a:solidFill>
                <a:latin typeface="UTM Facebook K&amp;T" panose="02040603050506020204" pitchFamily="18" charset="0"/>
              </a:rPr>
              <a:t>và</a:t>
            </a:r>
            <a:r>
              <a:rPr lang="en-US" altLang="en-US" sz="3600" dirty="0">
                <a:solidFill>
                  <a:schemeClr val="hlink"/>
                </a:solidFill>
                <a:latin typeface="UTM Facebook K&amp;T" panose="02040603050506020204" pitchFamily="18" charset="0"/>
              </a:rPr>
              <a:t> phi </a:t>
            </a:r>
            <a:r>
              <a:rPr lang="en-US" altLang="en-US" sz="3600" dirty="0" err="1">
                <a:solidFill>
                  <a:schemeClr val="hlink"/>
                </a:solidFill>
                <a:latin typeface="UTM Facebook K&amp;T" panose="02040603050506020204" pitchFamily="18" charset="0"/>
              </a:rPr>
              <a:t>lao</a:t>
            </a:r>
            <a:r>
              <a:rPr lang="en-US" altLang="en-US" sz="3600" dirty="0">
                <a:solidFill>
                  <a:schemeClr val="hlink"/>
                </a:solidFill>
                <a:latin typeface="UTM Facebook K&amp;T" panose="02040603050506020204" pitchFamily="18" charset="0"/>
              </a:rPr>
              <a:t>, </a:t>
            </a:r>
            <a:r>
              <a:rPr lang="en-US" altLang="en-US" sz="3600" dirty="0" err="1">
                <a:solidFill>
                  <a:schemeClr val="hlink"/>
                </a:solidFill>
                <a:latin typeface="UTM Facebook K&amp;T" panose="02040603050506020204" pitchFamily="18" charset="0"/>
              </a:rPr>
              <a:t>nước</a:t>
            </a:r>
            <a:r>
              <a:rPr lang="en-US" altLang="en-US" sz="3600" dirty="0">
                <a:solidFill>
                  <a:schemeClr val="hlink"/>
                </a:solidFill>
                <a:latin typeface="UTM Facebook K&amp;T" panose="02040603050506020204" pitchFamily="18" charset="0"/>
              </a:rPr>
              <a:t> </a:t>
            </a:r>
            <a:r>
              <a:rPr lang="en-US" altLang="en-US" sz="3600" dirty="0" err="1">
                <a:solidFill>
                  <a:schemeClr val="hlink"/>
                </a:solidFill>
                <a:latin typeface="UTM Facebook K&amp;T" panose="02040603050506020204" pitchFamily="18" charset="0"/>
              </a:rPr>
              <a:t>biển</a:t>
            </a:r>
            <a:r>
              <a:rPr lang="en-US" altLang="en-US" sz="3600" dirty="0">
                <a:solidFill>
                  <a:schemeClr val="hlink"/>
                </a:solidFill>
                <a:latin typeface="UTM Facebook K&amp;T" panose="02040603050506020204" pitchFamily="18" charset="0"/>
              </a:rPr>
              <a:t> </a:t>
            </a:r>
            <a:r>
              <a:rPr lang="en-US" altLang="en-US" sz="3600" dirty="0" err="1">
                <a:solidFill>
                  <a:schemeClr val="hlink"/>
                </a:solidFill>
                <a:latin typeface="UTM Facebook K&amp;T" panose="02040603050506020204" pitchFamily="18" charset="0"/>
              </a:rPr>
              <a:t>trong</a:t>
            </a:r>
            <a:r>
              <a:rPr lang="en-US" altLang="en-US" sz="3600" dirty="0">
                <a:solidFill>
                  <a:schemeClr val="hlink"/>
                </a:solidFill>
                <a:latin typeface="UTM Facebook K&amp;T" panose="02040603050506020204" pitchFamily="18" charset="0"/>
              </a:rPr>
              <a:t> </a:t>
            </a:r>
            <a:r>
              <a:rPr lang="en-US" altLang="en-US" sz="3600" dirty="0" err="1">
                <a:solidFill>
                  <a:schemeClr val="hlink"/>
                </a:solidFill>
                <a:latin typeface="UTM Facebook K&amp;T" panose="02040603050506020204" pitchFamily="18" charset="0"/>
              </a:rPr>
              <a:t>xanh</a:t>
            </a:r>
            <a:r>
              <a:rPr lang="en-US" altLang="en-US" sz="3600" dirty="0">
                <a:solidFill>
                  <a:schemeClr val="hlink"/>
                </a:solidFill>
                <a:latin typeface="UTM Facebook K&amp;T" panose="02040603050506020204" pitchFamily="18" charset="0"/>
              </a:rPr>
              <a:t> </a:t>
            </a:r>
            <a:r>
              <a:rPr lang="en-US" altLang="en-US" sz="3600" dirty="0" err="1">
                <a:solidFill>
                  <a:schemeClr val="hlink"/>
                </a:solidFill>
                <a:latin typeface="UTM Facebook K&amp;T" panose="02040603050506020204" pitchFamily="18" charset="0"/>
              </a:rPr>
              <a:t>và</a:t>
            </a:r>
            <a:r>
              <a:rPr lang="en-US" altLang="en-US" sz="3600" dirty="0">
                <a:solidFill>
                  <a:schemeClr val="hlink"/>
                </a:solidFill>
                <a:latin typeface="UTM Facebook K&amp;T" panose="02040603050506020204" pitchFamily="18" charset="0"/>
              </a:rPr>
              <a:t> </a:t>
            </a:r>
            <a:r>
              <a:rPr lang="en-US" altLang="en-US" sz="3600" dirty="0" err="1">
                <a:solidFill>
                  <a:schemeClr val="hlink"/>
                </a:solidFill>
                <a:latin typeface="UTM Facebook K&amp;T" panose="02040603050506020204" pitchFamily="18" charset="0"/>
              </a:rPr>
              <a:t>nhiều</a:t>
            </a:r>
            <a:r>
              <a:rPr lang="en-US" altLang="en-US" sz="3600" dirty="0">
                <a:solidFill>
                  <a:schemeClr val="hlink"/>
                </a:solidFill>
                <a:latin typeface="UTM Facebook K&amp;T" panose="02040603050506020204" pitchFamily="18" charset="0"/>
              </a:rPr>
              <a:t> di </a:t>
            </a:r>
            <a:r>
              <a:rPr lang="en-US" altLang="en-US" sz="3600" dirty="0" err="1">
                <a:solidFill>
                  <a:schemeClr val="hlink"/>
                </a:solidFill>
                <a:latin typeface="UTM Facebook K&amp;T" panose="02040603050506020204" pitchFamily="18" charset="0"/>
              </a:rPr>
              <a:t>sản</a:t>
            </a:r>
            <a:r>
              <a:rPr lang="en-US" altLang="en-US" sz="3600" dirty="0">
                <a:solidFill>
                  <a:schemeClr val="hlink"/>
                </a:solidFill>
                <a:latin typeface="UTM Facebook K&amp;T" panose="02040603050506020204" pitchFamily="18" charset="0"/>
              </a:rPr>
              <a:t> </a:t>
            </a:r>
            <a:r>
              <a:rPr lang="en-US" altLang="en-US" sz="3600" dirty="0" err="1">
                <a:solidFill>
                  <a:schemeClr val="hlink"/>
                </a:solidFill>
                <a:latin typeface="UTM Facebook K&amp;T" panose="02040603050506020204" pitchFamily="18" charset="0"/>
              </a:rPr>
              <a:t>văn</a:t>
            </a:r>
            <a:r>
              <a:rPr lang="en-US" altLang="en-US" sz="3600" dirty="0">
                <a:solidFill>
                  <a:schemeClr val="hlink"/>
                </a:solidFill>
                <a:latin typeface="UTM Facebook K&amp;T" panose="02040603050506020204" pitchFamily="18" charset="0"/>
              </a:rPr>
              <a:t> </a:t>
            </a:r>
            <a:r>
              <a:rPr lang="en-US" altLang="en-US" sz="3600" dirty="0" err="1">
                <a:solidFill>
                  <a:schemeClr val="hlink"/>
                </a:solidFill>
                <a:latin typeface="UTM Facebook K&amp;T" panose="02040603050506020204" pitchFamily="18" charset="0"/>
              </a:rPr>
              <a:t>hóa</a:t>
            </a:r>
            <a:r>
              <a:rPr lang="en-US" altLang="en-US" sz="3600" dirty="0">
                <a:solidFill>
                  <a:schemeClr val="hlink"/>
                </a:solidFill>
                <a:latin typeface="UTM Facebook K&amp;T" panose="02040603050506020204" pitchFamily="18" charset="0"/>
              </a:rPr>
              <a:t>, di </a:t>
            </a:r>
            <a:r>
              <a:rPr lang="en-US" altLang="en-US" sz="3600" dirty="0" err="1">
                <a:solidFill>
                  <a:schemeClr val="hlink"/>
                </a:solidFill>
                <a:latin typeface="UTM Facebook K&amp;T" panose="02040603050506020204" pitchFamily="18" charset="0"/>
              </a:rPr>
              <a:t>tích</a:t>
            </a:r>
            <a:r>
              <a:rPr lang="en-US" altLang="en-US" sz="3600" dirty="0">
                <a:solidFill>
                  <a:schemeClr val="hlink"/>
                </a:solidFill>
                <a:latin typeface="UTM Facebook K&amp;T" panose="02040603050506020204" pitchFamily="18" charset="0"/>
              </a:rPr>
              <a:t> </a:t>
            </a:r>
            <a:r>
              <a:rPr lang="en-US" altLang="en-US" sz="3600" dirty="0" err="1">
                <a:solidFill>
                  <a:schemeClr val="hlink"/>
                </a:solidFill>
                <a:latin typeface="UTM Facebook K&amp;T" panose="02040603050506020204" pitchFamily="18" charset="0"/>
              </a:rPr>
              <a:t>lịch</a:t>
            </a:r>
            <a:r>
              <a:rPr lang="en-US" altLang="en-US" sz="3600" dirty="0">
                <a:solidFill>
                  <a:schemeClr val="hlink"/>
                </a:solidFill>
                <a:latin typeface="UTM Facebook K&amp;T" panose="02040603050506020204" pitchFamily="18" charset="0"/>
              </a:rPr>
              <a:t> </a:t>
            </a:r>
            <a:r>
              <a:rPr lang="en-US" altLang="en-US" sz="3600" dirty="0" err="1">
                <a:solidFill>
                  <a:schemeClr val="hlink"/>
                </a:solidFill>
                <a:latin typeface="UTM Facebook K&amp;T" panose="02040603050506020204" pitchFamily="18" charset="0"/>
              </a:rPr>
              <a:t>sử</a:t>
            </a:r>
            <a:r>
              <a:rPr lang="en-US" altLang="en-US" sz="3600" dirty="0">
                <a:solidFill>
                  <a:schemeClr val="hlink"/>
                </a:solidFill>
                <a:latin typeface="UTM Facebook K&amp;T" panose="02040603050506020204" pitchFamily="18" charset="0"/>
              </a:rPr>
              <a:t>. </a:t>
            </a:r>
            <a:r>
              <a:rPr lang="en-US" altLang="en-US" sz="3600" dirty="0" err="1">
                <a:solidFill>
                  <a:schemeClr val="hlink"/>
                </a:solidFill>
                <a:latin typeface="UTM Facebook K&amp;T" panose="02040603050506020204" pitchFamily="18" charset="0"/>
              </a:rPr>
              <a:t>Đó</a:t>
            </a:r>
            <a:r>
              <a:rPr lang="en-US" altLang="en-US" sz="3600" dirty="0">
                <a:solidFill>
                  <a:schemeClr val="hlink"/>
                </a:solidFill>
                <a:latin typeface="UTM Facebook K&amp;T" panose="02040603050506020204" pitchFamily="18" charset="0"/>
              </a:rPr>
              <a:t> </a:t>
            </a:r>
            <a:r>
              <a:rPr lang="en-US" altLang="en-US" sz="3600" dirty="0" err="1">
                <a:solidFill>
                  <a:schemeClr val="hlink"/>
                </a:solidFill>
                <a:latin typeface="UTM Facebook K&amp;T" panose="02040603050506020204" pitchFamily="18" charset="0"/>
              </a:rPr>
              <a:t>là</a:t>
            </a:r>
            <a:r>
              <a:rPr lang="en-US" altLang="en-US" sz="3600" dirty="0">
                <a:solidFill>
                  <a:schemeClr val="hlink"/>
                </a:solidFill>
                <a:latin typeface="UTM Facebook K&amp;T" panose="02040603050506020204" pitchFamily="18" charset="0"/>
              </a:rPr>
              <a:t> </a:t>
            </a:r>
            <a:r>
              <a:rPr lang="en-US" altLang="en-US" sz="3600" dirty="0" err="1">
                <a:solidFill>
                  <a:schemeClr val="hlink"/>
                </a:solidFill>
                <a:latin typeface="UTM Facebook K&amp;T" panose="02040603050506020204" pitchFamily="18" charset="0"/>
              </a:rPr>
              <a:t>điều</a:t>
            </a:r>
            <a:r>
              <a:rPr lang="en-US" altLang="en-US" sz="3600" dirty="0">
                <a:solidFill>
                  <a:schemeClr val="hlink"/>
                </a:solidFill>
                <a:latin typeface="UTM Facebook K&amp;T" panose="02040603050506020204" pitchFamily="18" charset="0"/>
              </a:rPr>
              <a:t> </a:t>
            </a:r>
            <a:r>
              <a:rPr lang="en-US" altLang="en-US" sz="3600" dirty="0" err="1">
                <a:solidFill>
                  <a:schemeClr val="hlink"/>
                </a:solidFill>
                <a:latin typeface="UTM Facebook K&amp;T" panose="02040603050506020204" pitchFamily="18" charset="0"/>
              </a:rPr>
              <a:t>kiện</a:t>
            </a:r>
            <a:r>
              <a:rPr lang="en-US" altLang="en-US" sz="3600" dirty="0">
                <a:solidFill>
                  <a:schemeClr val="hlink"/>
                </a:solidFill>
                <a:latin typeface="UTM Facebook K&amp;T" panose="02040603050506020204" pitchFamily="18" charset="0"/>
              </a:rPr>
              <a:t> </a:t>
            </a:r>
            <a:r>
              <a:rPr lang="en-US" altLang="en-US" sz="3600" dirty="0" err="1">
                <a:solidFill>
                  <a:schemeClr val="hlink"/>
                </a:solidFill>
                <a:latin typeface="UTM Facebook K&amp;T" panose="02040603050506020204" pitchFamily="18" charset="0"/>
              </a:rPr>
              <a:t>thuận</a:t>
            </a:r>
            <a:r>
              <a:rPr lang="en-US" altLang="en-US" sz="3600" dirty="0">
                <a:solidFill>
                  <a:schemeClr val="hlink"/>
                </a:solidFill>
                <a:latin typeface="UTM Facebook K&amp;T" panose="02040603050506020204" pitchFamily="18" charset="0"/>
              </a:rPr>
              <a:t> </a:t>
            </a:r>
            <a:r>
              <a:rPr lang="en-US" altLang="en-US" sz="3600" dirty="0" err="1">
                <a:solidFill>
                  <a:schemeClr val="hlink"/>
                </a:solidFill>
                <a:latin typeface="UTM Facebook K&amp;T" panose="02040603050506020204" pitchFamily="18" charset="0"/>
              </a:rPr>
              <a:t>lợi</a:t>
            </a:r>
            <a:r>
              <a:rPr lang="en-US" altLang="en-US" sz="3600" dirty="0">
                <a:solidFill>
                  <a:schemeClr val="hlink"/>
                </a:solidFill>
                <a:latin typeface="UTM Facebook K&amp;T" panose="02040603050506020204" pitchFamily="18" charset="0"/>
              </a:rPr>
              <a:t> </a:t>
            </a:r>
            <a:r>
              <a:rPr lang="en-US" altLang="en-US" sz="3600" dirty="0" err="1">
                <a:solidFill>
                  <a:schemeClr val="hlink"/>
                </a:solidFill>
                <a:latin typeface="UTM Facebook K&amp;T" panose="02040603050506020204" pitchFamily="18" charset="0"/>
              </a:rPr>
              <a:t>cho</a:t>
            </a:r>
            <a:r>
              <a:rPr lang="en-US" altLang="en-US" sz="3600" dirty="0">
                <a:solidFill>
                  <a:schemeClr val="hlink"/>
                </a:solidFill>
                <a:latin typeface="UTM Facebook K&amp;T" panose="02040603050506020204" pitchFamily="18" charset="0"/>
              </a:rPr>
              <a:t> du </a:t>
            </a:r>
            <a:r>
              <a:rPr lang="en-US" altLang="en-US" sz="3600" dirty="0" err="1">
                <a:solidFill>
                  <a:schemeClr val="hlink"/>
                </a:solidFill>
                <a:latin typeface="UTM Facebook K&amp;T" panose="02040603050506020204" pitchFamily="18" charset="0"/>
              </a:rPr>
              <a:t>lịch</a:t>
            </a:r>
            <a:r>
              <a:rPr lang="en-US" altLang="en-US" sz="3600" dirty="0">
                <a:solidFill>
                  <a:schemeClr val="hlink"/>
                </a:solidFill>
                <a:latin typeface="UTM Facebook K&amp;T" panose="02040603050506020204" pitchFamily="18" charset="0"/>
              </a:rPr>
              <a:t> </a:t>
            </a:r>
            <a:r>
              <a:rPr lang="en-US" altLang="en-US" sz="3600" dirty="0" err="1">
                <a:solidFill>
                  <a:schemeClr val="hlink"/>
                </a:solidFill>
                <a:latin typeface="UTM Facebook K&amp;T" panose="02040603050506020204" pitchFamily="18" charset="0"/>
              </a:rPr>
              <a:t>phát</a:t>
            </a:r>
            <a:r>
              <a:rPr lang="en-US" altLang="en-US" sz="3600" dirty="0">
                <a:solidFill>
                  <a:schemeClr val="hlink"/>
                </a:solidFill>
                <a:latin typeface="UTM Facebook K&amp;T" panose="02040603050506020204" pitchFamily="18" charset="0"/>
              </a:rPr>
              <a:t> </a:t>
            </a:r>
            <a:r>
              <a:rPr lang="en-US" altLang="en-US" sz="3600" dirty="0" err="1">
                <a:solidFill>
                  <a:schemeClr val="hlink"/>
                </a:solidFill>
                <a:latin typeface="UTM Facebook K&amp;T" panose="02040603050506020204" pitchFamily="18" charset="0"/>
              </a:rPr>
              <a:t>triển</a:t>
            </a:r>
            <a:r>
              <a:rPr lang="en-US" altLang="en-US" sz="3600" dirty="0">
                <a:solidFill>
                  <a:schemeClr val="hlink"/>
                </a:solidFill>
                <a:latin typeface="UTM Facebook K&amp;T" panose="02040603050506020204" pitchFamily="18" charset="0"/>
              </a:rPr>
              <a:t>.</a:t>
            </a:r>
          </a:p>
          <a:p>
            <a:endParaRPr lang="en-US" dirty="0"/>
          </a:p>
        </p:txBody>
      </p:sp>
    </p:spTree>
    <p:extLst>
      <p:ext uri="{BB962C8B-B14F-4D97-AF65-F5344CB8AC3E}">
        <p14:creationId xmlns:p14="http://schemas.microsoft.com/office/powerpoint/2010/main" val="3978212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p:cTn id="7" dur="500" fill="hold"/>
                                        <p:tgtEl>
                                          <p:spTgt spid="34"/>
                                        </p:tgtEl>
                                        <p:attrNameLst>
                                          <p:attrName>ppt_w</p:attrName>
                                        </p:attrNameLst>
                                      </p:cBhvr>
                                      <p:tavLst>
                                        <p:tav tm="0">
                                          <p:val>
                                            <p:fltVal val="0"/>
                                          </p:val>
                                        </p:tav>
                                        <p:tav tm="100000">
                                          <p:val>
                                            <p:strVal val="#ppt_w"/>
                                          </p:val>
                                        </p:tav>
                                      </p:tavLst>
                                    </p:anim>
                                    <p:anim calcmode="lin" valueType="num">
                                      <p:cBhvr>
                                        <p:cTn id="8" dur="500" fill="hold"/>
                                        <p:tgtEl>
                                          <p:spTgt spid="34"/>
                                        </p:tgtEl>
                                        <p:attrNameLst>
                                          <p:attrName>ppt_h</p:attrName>
                                        </p:attrNameLst>
                                      </p:cBhvr>
                                      <p:tavLst>
                                        <p:tav tm="0">
                                          <p:val>
                                            <p:fltVal val="0"/>
                                          </p:val>
                                        </p:tav>
                                        <p:tav tm="100000">
                                          <p:val>
                                            <p:strVal val="#ppt_h"/>
                                          </p:val>
                                        </p:tav>
                                      </p:tavLst>
                                    </p:anim>
                                    <p:animEffect transition="in" filter="fade">
                                      <p:cBhvr>
                                        <p:cTn id="9" dur="500"/>
                                        <p:tgtEl>
                                          <p:spTgt spid="34"/>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36"/>
                                        </p:tgtEl>
                                        <p:attrNameLst>
                                          <p:attrName>style.visibility</p:attrName>
                                        </p:attrNameLst>
                                      </p:cBhvr>
                                      <p:to>
                                        <p:strVal val="visible"/>
                                      </p:to>
                                    </p:set>
                                    <p:anim calcmode="lin" valueType="num">
                                      <p:cBhvr>
                                        <p:cTn id="12" dur="500" fill="hold"/>
                                        <p:tgtEl>
                                          <p:spTgt spid="36"/>
                                        </p:tgtEl>
                                        <p:attrNameLst>
                                          <p:attrName>ppt_w</p:attrName>
                                        </p:attrNameLst>
                                      </p:cBhvr>
                                      <p:tavLst>
                                        <p:tav tm="0">
                                          <p:val>
                                            <p:fltVal val="0"/>
                                          </p:val>
                                        </p:tav>
                                        <p:tav tm="100000">
                                          <p:val>
                                            <p:strVal val="#ppt_w"/>
                                          </p:val>
                                        </p:tav>
                                      </p:tavLst>
                                    </p:anim>
                                    <p:anim calcmode="lin" valueType="num">
                                      <p:cBhvr>
                                        <p:cTn id="13" dur="500" fill="hold"/>
                                        <p:tgtEl>
                                          <p:spTgt spid="36"/>
                                        </p:tgtEl>
                                        <p:attrNameLst>
                                          <p:attrName>ppt_h</p:attrName>
                                        </p:attrNameLst>
                                      </p:cBhvr>
                                      <p:tavLst>
                                        <p:tav tm="0">
                                          <p:val>
                                            <p:fltVal val="0"/>
                                          </p:val>
                                        </p:tav>
                                        <p:tav tm="100000">
                                          <p:val>
                                            <p:strVal val="#ppt_h"/>
                                          </p:val>
                                        </p:tav>
                                      </p:tavLst>
                                    </p:anim>
                                    <p:animEffect transition="in" filter="fade">
                                      <p:cBhvr>
                                        <p:cTn id="14" dur="500"/>
                                        <p:tgtEl>
                                          <p:spTgt spid="36"/>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37"/>
                                        </p:tgtEl>
                                        <p:attrNameLst>
                                          <p:attrName>style.visibility</p:attrName>
                                        </p:attrNameLst>
                                      </p:cBhvr>
                                      <p:to>
                                        <p:strVal val="visible"/>
                                      </p:to>
                                    </p:set>
                                    <p:anim calcmode="lin" valueType="num">
                                      <p:cBhvr>
                                        <p:cTn id="17" dur="500" fill="hold"/>
                                        <p:tgtEl>
                                          <p:spTgt spid="37"/>
                                        </p:tgtEl>
                                        <p:attrNameLst>
                                          <p:attrName>ppt_w</p:attrName>
                                        </p:attrNameLst>
                                      </p:cBhvr>
                                      <p:tavLst>
                                        <p:tav tm="0">
                                          <p:val>
                                            <p:fltVal val="0"/>
                                          </p:val>
                                        </p:tav>
                                        <p:tav tm="100000">
                                          <p:val>
                                            <p:strVal val="#ppt_w"/>
                                          </p:val>
                                        </p:tav>
                                      </p:tavLst>
                                    </p:anim>
                                    <p:anim calcmode="lin" valueType="num">
                                      <p:cBhvr>
                                        <p:cTn id="18" dur="500" fill="hold"/>
                                        <p:tgtEl>
                                          <p:spTgt spid="37"/>
                                        </p:tgtEl>
                                        <p:attrNameLst>
                                          <p:attrName>ppt_h</p:attrName>
                                        </p:attrNameLst>
                                      </p:cBhvr>
                                      <p:tavLst>
                                        <p:tav tm="0">
                                          <p:val>
                                            <p:fltVal val="0"/>
                                          </p:val>
                                        </p:tav>
                                        <p:tav tm="100000">
                                          <p:val>
                                            <p:strVal val="#ppt_h"/>
                                          </p:val>
                                        </p:tav>
                                      </p:tavLst>
                                    </p:anim>
                                    <p:animEffect transition="in" filter="fade">
                                      <p:cBhvr>
                                        <p:cTn id="19" dur="500"/>
                                        <p:tgtEl>
                                          <p:spTgt spid="37"/>
                                        </p:tgtEl>
                                      </p:cBhvr>
                                    </p:animEffect>
                                  </p:childTnLst>
                                </p:cTn>
                              </p:par>
                            </p:childTnLst>
                          </p:cTn>
                        </p:par>
                      </p:childTnLst>
                    </p:cTn>
                  </p:par>
                  <p:par>
                    <p:cTn id="20" fill="hold">
                      <p:stCondLst>
                        <p:cond delay="indefinite"/>
                      </p:stCondLst>
                      <p:childTnLst>
                        <p:par>
                          <p:cTn id="21" fill="hold">
                            <p:stCondLst>
                              <p:cond delay="0"/>
                            </p:stCondLst>
                            <p:childTnLst>
                              <p:par>
                                <p:cTn id="22" presetID="26" presetClass="entr" presetSubtype="0" fill="hold" grpId="0" nodeType="clickEffect">
                                  <p:stCondLst>
                                    <p:cond delay="0"/>
                                  </p:stCondLst>
                                  <p:childTnLst>
                                    <p:set>
                                      <p:cBhvr>
                                        <p:cTn id="23" dur="1" fill="hold">
                                          <p:stCondLst>
                                            <p:cond delay="0"/>
                                          </p:stCondLst>
                                        </p:cTn>
                                        <p:tgtEl>
                                          <p:spTgt spid="33"/>
                                        </p:tgtEl>
                                        <p:attrNameLst>
                                          <p:attrName>style.visibility</p:attrName>
                                        </p:attrNameLst>
                                      </p:cBhvr>
                                      <p:to>
                                        <p:strVal val="visible"/>
                                      </p:to>
                                    </p:set>
                                    <p:animEffect transition="in" filter="wipe(down)">
                                      <p:cBhvr>
                                        <p:cTn id="24" dur="580">
                                          <p:stCondLst>
                                            <p:cond delay="0"/>
                                          </p:stCondLst>
                                        </p:cTn>
                                        <p:tgtEl>
                                          <p:spTgt spid="33"/>
                                        </p:tgtEl>
                                      </p:cBhvr>
                                    </p:animEffect>
                                    <p:anim calcmode="lin" valueType="num">
                                      <p:cBhvr>
                                        <p:cTn id="25" dur="1822" tmFilter="0,0; 0.14,0.36; 0.43,0.73; 0.71,0.91; 1.0,1.0">
                                          <p:stCondLst>
                                            <p:cond delay="0"/>
                                          </p:stCondLst>
                                        </p:cTn>
                                        <p:tgtEl>
                                          <p:spTgt spid="33"/>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33"/>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33"/>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33"/>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33"/>
                                        </p:tgtEl>
                                        <p:attrNameLst>
                                          <p:attrName>ppt_y</p:attrName>
                                        </p:attrNameLst>
                                      </p:cBhvr>
                                      <p:tavLst>
                                        <p:tav tm="0" fmla="#ppt_y-sin(pi*$)/81">
                                          <p:val>
                                            <p:fltVal val="0"/>
                                          </p:val>
                                        </p:tav>
                                        <p:tav tm="100000">
                                          <p:val>
                                            <p:fltVal val="1"/>
                                          </p:val>
                                        </p:tav>
                                      </p:tavLst>
                                    </p:anim>
                                    <p:animScale>
                                      <p:cBhvr>
                                        <p:cTn id="30" dur="26">
                                          <p:stCondLst>
                                            <p:cond delay="650"/>
                                          </p:stCondLst>
                                        </p:cTn>
                                        <p:tgtEl>
                                          <p:spTgt spid="33"/>
                                        </p:tgtEl>
                                      </p:cBhvr>
                                      <p:to x="100000" y="60000"/>
                                    </p:animScale>
                                    <p:animScale>
                                      <p:cBhvr>
                                        <p:cTn id="31" dur="166" decel="50000">
                                          <p:stCondLst>
                                            <p:cond delay="676"/>
                                          </p:stCondLst>
                                        </p:cTn>
                                        <p:tgtEl>
                                          <p:spTgt spid="33"/>
                                        </p:tgtEl>
                                      </p:cBhvr>
                                      <p:to x="100000" y="100000"/>
                                    </p:animScale>
                                    <p:animScale>
                                      <p:cBhvr>
                                        <p:cTn id="32" dur="26">
                                          <p:stCondLst>
                                            <p:cond delay="1312"/>
                                          </p:stCondLst>
                                        </p:cTn>
                                        <p:tgtEl>
                                          <p:spTgt spid="33"/>
                                        </p:tgtEl>
                                      </p:cBhvr>
                                      <p:to x="100000" y="80000"/>
                                    </p:animScale>
                                    <p:animScale>
                                      <p:cBhvr>
                                        <p:cTn id="33" dur="166" decel="50000">
                                          <p:stCondLst>
                                            <p:cond delay="1338"/>
                                          </p:stCondLst>
                                        </p:cTn>
                                        <p:tgtEl>
                                          <p:spTgt spid="33"/>
                                        </p:tgtEl>
                                      </p:cBhvr>
                                      <p:to x="100000" y="100000"/>
                                    </p:animScale>
                                    <p:animScale>
                                      <p:cBhvr>
                                        <p:cTn id="34" dur="26">
                                          <p:stCondLst>
                                            <p:cond delay="1642"/>
                                          </p:stCondLst>
                                        </p:cTn>
                                        <p:tgtEl>
                                          <p:spTgt spid="33"/>
                                        </p:tgtEl>
                                      </p:cBhvr>
                                      <p:to x="100000" y="90000"/>
                                    </p:animScale>
                                    <p:animScale>
                                      <p:cBhvr>
                                        <p:cTn id="35" dur="166" decel="50000">
                                          <p:stCondLst>
                                            <p:cond delay="1668"/>
                                          </p:stCondLst>
                                        </p:cTn>
                                        <p:tgtEl>
                                          <p:spTgt spid="33"/>
                                        </p:tgtEl>
                                      </p:cBhvr>
                                      <p:to x="100000" y="100000"/>
                                    </p:animScale>
                                    <p:animScale>
                                      <p:cBhvr>
                                        <p:cTn id="36" dur="26">
                                          <p:stCondLst>
                                            <p:cond delay="1808"/>
                                          </p:stCondLst>
                                        </p:cTn>
                                        <p:tgtEl>
                                          <p:spTgt spid="33"/>
                                        </p:tgtEl>
                                      </p:cBhvr>
                                      <p:to x="100000" y="95000"/>
                                    </p:animScale>
                                    <p:animScale>
                                      <p:cBhvr>
                                        <p:cTn id="37" dur="166" decel="50000">
                                          <p:stCondLst>
                                            <p:cond delay="1834"/>
                                          </p:stCondLst>
                                        </p:cTn>
                                        <p:tgtEl>
                                          <p:spTgt spid="3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6" grpId="0" animBg="1"/>
      <p:bldP spid="37" grpId="0"/>
      <p:bldP spid="3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artoon happy school boy waving hand Premium Vecto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000">
                        <a14:foregroundMark x1="51702" y1="31789" x2="57234" y2="38658"/>
                        <a14:foregroundMark x1="51064" y1="85304" x2="51064" y2="85304"/>
                        <a14:foregroundMark x1="37660" y1="88179" x2="37660" y2="88179"/>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1135289" y="1496242"/>
            <a:ext cx="4476750" cy="596265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8">
            <a:extLst>
              <a:ext uri="{FF2B5EF4-FFF2-40B4-BE49-F238E27FC236}">
                <a16:creationId xmlns:a16="http://schemas.microsoft.com/office/drawing/2014/main" id="{556DB85D-44CA-4C00-AE46-9DFA28F4ECC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298127">
            <a:off x="4109546" y="-1500618"/>
            <a:ext cx="7273904" cy="72739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5434665" y="982172"/>
            <a:ext cx="4623666" cy="2308324"/>
          </a:xfrm>
          <a:prstGeom prst="rect">
            <a:avLst/>
          </a:prstGeom>
          <a:noFill/>
        </p:spPr>
        <p:txBody>
          <a:bodyPr wrap="square" rtlCol="0">
            <a:spAutoFit/>
          </a:bodyPr>
          <a:lstStyle/>
          <a:p>
            <a:pPr algn="just"/>
            <a:r>
              <a:rPr lang="en-US" altLang="en-US" sz="4800" dirty="0" err="1">
                <a:solidFill>
                  <a:schemeClr val="hlink"/>
                </a:solidFill>
                <a:latin typeface="UVN Banh Mi" pitchFamily="2" charset="0"/>
              </a:rPr>
              <a:t>Phát</a:t>
            </a:r>
            <a:r>
              <a:rPr lang="en-US" altLang="en-US" sz="4800" dirty="0">
                <a:solidFill>
                  <a:schemeClr val="hlink"/>
                </a:solidFill>
                <a:latin typeface="UVN Banh Mi" pitchFamily="2" charset="0"/>
              </a:rPr>
              <a:t> </a:t>
            </a:r>
            <a:r>
              <a:rPr lang="en-US" altLang="en-US" sz="4800" dirty="0" err="1">
                <a:solidFill>
                  <a:schemeClr val="hlink"/>
                </a:solidFill>
                <a:latin typeface="UVN Banh Mi" pitchFamily="2" charset="0"/>
              </a:rPr>
              <a:t>triển</a:t>
            </a:r>
            <a:r>
              <a:rPr lang="en-US" altLang="en-US" sz="4800" dirty="0">
                <a:solidFill>
                  <a:schemeClr val="hlink"/>
                </a:solidFill>
                <a:latin typeface="UVN Banh Mi" pitchFamily="2" charset="0"/>
              </a:rPr>
              <a:t> du </a:t>
            </a:r>
            <a:r>
              <a:rPr lang="en-US" altLang="en-US" sz="4800" dirty="0" err="1">
                <a:solidFill>
                  <a:schemeClr val="hlink"/>
                </a:solidFill>
                <a:latin typeface="UVN Banh Mi" pitchFamily="2" charset="0"/>
              </a:rPr>
              <a:t>lịch</a:t>
            </a:r>
            <a:r>
              <a:rPr lang="en-US" altLang="en-US" sz="4800" dirty="0">
                <a:solidFill>
                  <a:schemeClr val="hlink"/>
                </a:solidFill>
                <a:latin typeface="UVN Banh Mi" pitchFamily="2" charset="0"/>
              </a:rPr>
              <a:t> </a:t>
            </a:r>
            <a:r>
              <a:rPr lang="en-US" altLang="en-US" sz="4800" dirty="0" err="1">
                <a:solidFill>
                  <a:schemeClr val="hlink"/>
                </a:solidFill>
                <a:latin typeface="UVN Banh Mi" pitchFamily="2" charset="0"/>
              </a:rPr>
              <a:t>đem</a:t>
            </a:r>
            <a:r>
              <a:rPr lang="en-US" altLang="en-US" sz="4800" dirty="0">
                <a:solidFill>
                  <a:schemeClr val="hlink"/>
                </a:solidFill>
                <a:latin typeface="UVN Banh Mi" pitchFamily="2" charset="0"/>
              </a:rPr>
              <a:t> </a:t>
            </a:r>
            <a:r>
              <a:rPr lang="en-US" altLang="en-US" sz="4800" dirty="0" err="1">
                <a:solidFill>
                  <a:schemeClr val="hlink"/>
                </a:solidFill>
                <a:latin typeface="UVN Banh Mi" pitchFamily="2" charset="0"/>
              </a:rPr>
              <a:t>lại</a:t>
            </a:r>
            <a:r>
              <a:rPr lang="en-US" altLang="en-US" sz="4800" dirty="0">
                <a:solidFill>
                  <a:schemeClr val="hlink"/>
                </a:solidFill>
                <a:latin typeface="UVN Banh Mi" pitchFamily="2" charset="0"/>
              </a:rPr>
              <a:t> </a:t>
            </a:r>
            <a:r>
              <a:rPr lang="en-US" altLang="en-US" sz="4800" dirty="0" err="1">
                <a:solidFill>
                  <a:schemeClr val="hlink"/>
                </a:solidFill>
                <a:latin typeface="UVN Banh Mi" pitchFamily="2" charset="0"/>
              </a:rPr>
              <a:t>lợi</a:t>
            </a:r>
            <a:r>
              <a:rPr lang="en-US" altLang="en-US" sz="4800" dirty="0">
                <a:solidFill>
                  <a:schemeClr val="hlink"/>
                </a:solidFill>
                <a:latin typeface="UVN Banh Mi" pitchFamily="2" charset="0"/>
              </a:rPr>
              <a:t> </a:t>
            </a:r>
            <a:r>
              <a:rPr lang="en-US" altLang="en-US" sz="4800" dirty="0" err="1">
                <a:solidFill>
                  <a:schemeClr val="hlink"/>
                </a:solidFill>
                <a:latin typeface="UVN Banh Mi" pitchFamily="2" charset="0"/>
              </a:rPr>
              <a:t>ích</a:t>
            </a:r>
            <a:r>
              <a:rPr lang="en-US" altLang="en-US" sz="4800" dirty="0">
                <a:solidFill>
                  <a:schemeClr val="hlink"/>
                </a:solidFill>
                <a:latin typeface="UVN Banh Mi" pitchFamily="2" charset="0"/>
              </a:rPr>
              <a:t> </a:t>
            </a:r>
            <a:r>
              <a:rPr lang="en-US" altLang="en-US" sz="4800" dirty="0" err="1">
                <a:solidFill>
                  <a:schemeClr val="hlink"/>
                </a:solidFill>
                <a:latin typeface="UVN Banh Mi" pitchFamily="2" charset="0"/>
              </a:rPr>
              <a:t>gì</a:t>
            </a:r>
            <a:r>
              <a:rPr lang="en-US" altLang="en-US" sz="4800" dirty="0">
                <a:solidFill>
                  <a:schemeClr val="hlink"/>
                </a:solidFill>
                <a:latin typeface="UVN Banh Mi" pitchFamily="2" charset="0"/>
              </a:rPr>
              <a:t> </a:t>
            </a:r>
            <a:r>
              <a:rPr lang="en-US" altLang="en-US" sz="4800" dirty="0" err="1">
                <a:solidFill>
                  <a:schemeClr val="hlink"/>
                </a:solidFill>
                <a:latin typeface="UVN Banh Mi" pitchFamily="2" charset="0"/>
              </a:rPr>
              <a:t>cho</a:t>
            </a:r>
            <a:r>
              <a:rPr lang="en-US" altLang="en-US" sz="4800" dirty="0">
                <a:solidFill>
                  <a:schemeClr val="hlink"/>
                </a:solidFill>
                <a:latin typeface="UVN Banh Mi" pitchFamily="2" charset="0"/>
              </a:rPr>
              <a:t> </a:t>
            </a:r>
            <a:r>
              <a:rPr lang="en-US" altLang="en-US" sz="4800" dirty="0" err="1">
                <a:solidFill>
                  <a:schemeClr val="hlink"/>
                </a:solidFill>
                <a:latin typeface="UVN Banh Mi" pitchFamily="2" charset="0"/>
              </a:rPr>
              <a:t>người</a:t>
            </a:r>
            <a:r>
              <a:rPr lang="en-US" altLang="en-US" sz="4800" dirty="0">
                <a:solidFill>
                  <a:schemeClr val="hlink"/>
                </a:solidFill>
                <a:latin typeface="UVN Banh Mi" pitchFamily="2" charset="0"/>
              </a:rPr>
              <a:t> </a:t>
            </a:r>
            <a:r>
              <a:rPr lang="en-US" altLang="en-US" sz="4800" dirty="0" err="1">
                <a:solidFill>
                  <a:schemeClr val="hlink"/>
                </a:solidFill>
                <a:latin typeface="UVN Banh Mi" pitchFamily="2" charset="0"/>
              </a:rPr>
              <a:t>dân</a:t>
            </a:r>
            <a:r>
              <a:rPr lang="en-US" altLang="en-US" sz="4800" dirty="0">
                <a:solidFill>
                  <a:schemeClr val="hlink"/>
                </a:solidFill>
                <a:latin typeface="UVN Banh Mi" pitchFamily="2" charset="0"/>
              </a:rPr>
              <a:t>?</a:t>
            </a:r>
          </a:p>
        </p:txBody>
      </p:sp>
    </p:spTree>
    <p:extLst>
      <p:ext uri="{BB962C8B-B14F-4D97-AF65-F5344CB8AC3E}">
        <p14:creationId xmlns:p14="http://schemas.microsoft.com/office/powerpoint/2010/main" val="1666037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additive="base">
                                        <p:cTn id="7" dur="500" fill="hold"/>
                                        <p:tgtEl>
                                          <p:spTgt spid="1026"/>
                                        </p:tgtEl>
                                        <p:attrNameLst>
                                          <p:attrName>ppt_x</p:attrName>
                                        </p:attrNameLst>
                                      </p:cBhvr>
                                      <p:tavLst>
                                        <p:tav tm="0">
                                          <p:val>
                                            <p:strVal val="0-#ppt_w/2"/>
                                          </p:val>
                                        </p:tav>
                                        <p:tav tm="100000">
                                          <p:val>
                                            <p:strVal val="#ppt_x"/>
                                          </p:val>
                                        </p:tav>
                                      </p:tavLst>
                                    </p:anim>
                                    <p:anim calcmode="lin" valueType="num">
                                      <p:cBhvr additive="base">
                                        <p:cTn id="8" dur="500" fill="hold"/>
                                        <p:tgtEl>
                                          <p:spTgt spid="102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ppt_w</p:attrName>
                                        </p:attrNameLst>
                                      </p:cBhvr>
                                      <p:tavLst>
                                        <p:tav tm="0">
                                          <p:val>
                                            <p:fltVal val="0"/>
                                          </p:val>
                                        </p:tav>
                                        <p:tav tm="100000">
                                          <p:val>
                                            <p:strVal val="#ppt_w"/>
                                          </p:val>
                                        </p:tav>
                                      </p:tavLst>
                                    </p:anim>
                                    <p:anim calcmode="lin" valueType="num">
                                      <p:cBhvr>
                                        <p:cTn id="14" dur="500" fill="hold"/>
                                        <p:tgtEl>
                                          <p:spTgt spid="3"/>
                                        </p:tgtEl>
                                        <p:attrNameLst>
                                          <p:attrName>ppt_h</p:attrName>
                                        </p:attrNameLst>
                                      </p:cBhvr>
                                      <p:tavLst>
                                        <p:tav tm="0">
                                          <p:val>
                                            <p:fltVal val="0"/>
                                          </p:val>
                                        </p:tav>
                                        <p:tav tm="100000">
                                          <p:val>
                                            <p:strVal val="#ppt_h"/>
                                          </p:val>
                                        </p:tav>
                                      </p:tavLst>
                                    </p:anim>
                                    <p:animEffect transition="in" filter="fade">
                                      <p:cBhvr>
                                        <p:cTn id="15" dur="500"/>
                                        <p:tgtEl>
                                          <p:spTgt spid="3"/>
                                        </p:tgtEl>
                                      </p:cBhvr>
                                    </p:animEffect>
                                  </p:childTnLst>
                                </p:cTn>
                              </p:par>
                              <p:par>
                                <p:cTn id="16" presetID="53" presetClass="entr" presetSubtype="16" fill="hold" grpId="0" nodeType="with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p:cTn id="18" dur="500" fill="hold"/>
                                        <p:tgtEl>
                                          <p:spTgt spid="2"/>
                                        </p:tgtEl>
                                        <p:attrNameLst>
                                          <p:attrName>ppt_w</p:attrName>
                                        </p:attrNameLst>
                                      </p:cBhvr>
                                      <p:tavLst>
                                        <p:tav tm="0">
                                          <p:val>
                                            <p:fltVal val="0"/>
                                          </p:val>
                                        </p:tav>
                                        <p:tav tm="100000">
                                          <p:val>
                                            <p:strVal val="#ppt_w"/>
                                          </p:val>
                                        </p:tav>
                                      </p:tavLst>
                                    </p:anim>
                                    <p:anim calcmode="lin" valueType="num">
                                      <p:cBhvr>
                                        <p:cTn id="19" dur="500" fill="hold"/>
                                        <p:tgtEl>
                                          <p:spTgt spid="2"/>
                                        </p:tgtEl>
                                        <p:attrNameLst>
                                          <p:attrName>ppt_h</p:attrName>
                                        </p:attrNameLst>
                                      </p:cBhvr>
                                      <p:tavLst>
                                        <p:tav tm="0">
                                          <p:val>
                                            <p:fltVal val="0"/>
                                          </p:val>
                                        </p:tav>
                                        <p:tav tm="100000">
                                          <p:val>
                                            <p:strVal val="#ppt_h"/>
                                          </p:val>
                                        </p:tav>
                                      </p:tavLst>
                                    </p:anim>
                                    <p:animEffect transition="in" filter="fade">
                                      <p:cBhvr>
                                        <p:cTn id="2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 name="图片 2">
            <a:extLst>
              <a:ext uri="{FF2B5EF4-FFF2-40B4-BE49-F238E27FC236}">
                <a16:creationId xmlns:a16="http://schemas.microsoft.com/office/drawing/2014/main" id="{28773D47-8CF0-4CE9-AFB3-9F5C9DA271F9}"/>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l="69114" t="90522" b="291"/>
          <a:stretch/>
        </p:blipFill>
        <p:spPr>
          <a:xfrm>
            <a:off x="30479" y="2084990"/>
            <a:ext cx="303783" cy="5381935"/>
          </a:xfrm>
          <a:prstGeom prst="rect">
            <a:avLst/>
          </a:prstGeom>
        </p:spPr>
      </p:pic>
      <p:pic>
        <p:nvPicPr>
          <p:cNvPr id="62" name="图片 16">
            <a:extLst>
              <a:ext uri="{FF2B5EF4-FFF2-40B4-BE49-F238E27FC236}">
                <a16:creationId xmlns:a16="http://schemas.microsoft.com/office/drawing/2014/main" id="{EE71B69B-047D-4123-A671-199D1FB4BC48}"/>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l="69281" t="90522" b="680"/>
          <a:stretch/>
        </p:blipFill>
        <p:spPr>
          <a:xfrm rot="5400000">
            <a:off x="2835714" y="3849711"/>
            <a:ext cx="302141" cy="5588511"/>
          </a:xfrm>
          <a:prstGeom prst="rect">
            <a:avLst/>
          </a:prstGeom>
        </p:spPr>
      </p:pic>
      <p:pic>
        <p:nvPicPr>
          <p:cNvPr id="63" name="图片 17">
            <a:extLst>
              <a:ext uri="{FF2B5EF4-FFF2-40B4-BE49-F238E27FC236}">
                <a16:creationId xmlns:a16="http://schemas.microsoft.com/office/drawing/2014/main" id="{B44E8B01-A811-441D-82B3-01D9989D8CA3}"/>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l="69114" t="90522" b="291"/>
          <a:stretch/>
        </p:blipFill>
        <p:spPr>
          <a:xfrm>
            <a:off x="11837418" y="237067"/>
            <a:ext cx="303783" cy="2840567"/>
          </a:xfrm>
          <a:prstGeom prst="rect">
            <a:avLst/>
          </a:prstGeom>
        </p:spPr>
      </p:pic>
      <p:pic>
        <p:nvPicPr>
          <p:cNvPr id="64" name="图片 18">
            <a:extLst>
              <a:ext uri="{FF2B5EF4-FFF2-40B4-BE49-F238E27FC236}">
                <a16:creationId xmlns:a16="http://schemas.microsoft.com/office/drawing/2014/main" id="{73379147-4F14-44B2-88F5-976D985995B9}"/>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l="69281" t="90522" b="680"/>
          <a:stretch/>
        </p:blipFill>
        <p:spPr>
          <a:xfrm rot="5400000">
            <a:off x="10036871" y="-1612065"/>
            <a:ext cx="302141" cy="3649136"/>
          </a:xfrm>
          <a:prstGeom prst="rect">
            <a:avLst/>
          </a:prstGeom>
        </p:spPr>
      </p:pic>
      <p:grpSp>
        <p:nvGrpSpPr>
          <p:cNvPr id="16" name="Group 15">
            <a:extLst>
              <a:ext uri="{FF2B5EF4-FFF2-40B4-BE49-F238E27FC236}">
                <a16:creationId xmlns:a16="http://schemas.microsoft.com/office/drawing/2014/main" id="{0AB76FC3-4F41-4DD5-B979-B5E4646A1295}"/>
              </a:ext>
            </a:extLst>
          </p:cNvPr>
          <p:cNvGrpSpPr/>
          <p:nvPr/>
        </p:nvGrpSpPr>
        <p:grpSpPr>
          <a:xfrm>
            <a:off x="528101" y="2576671"/>
            <a:ext cx="5560804" cy="1652428"/>
            <a:chOff x="-1727200" y="3008202"/>
            <a:chExt cx="3349408" cy="841596"/>
          </a:xfrm>
          <a:solidFill>
            <a:schemeClr val="bg1"/>
          </a:solidFill>
        </p:grpSpPr>
        <p:sp>
          <p:nvSpPr>
            <p:cNvPr id="6" name="Rectangle: Rounded Corners 5">
              <a:extLst>
                <a:ext uri="{FF2B5EF4-FFF2-40B4-BE49-F238E27FC236}">
                  <a16:creationId xmlns:a16="http://schemas.microsoft.com/office/drawing/2014/main" id="{8BD288CB-CEC0-4B69-BC1A-9E185E41B335}"/>
                </a:ext>
              </a:extLst>
            </p:cNvPr>
            <p:cNvSpPr/>
            <p:nvPr/>
          </p:nvSpPr>
          <p:spPr>
            <a:xfrm>
              <a:off x="-1409700" y="3008202"/>
              <a:ext cx="3031908" cy="841596"/>
            </a:xfrm>
            <a:prstGeom prst="roundRect">
              <a:avLst/>
            </a:prstGeom>
            <a:solidFill>
              <a:schemeClr val="bg1"/>
            </a:solidFill>
            <a:ln w="76200">
              <a:gradFill flip="none" rotWithShape="1">
                <a:gsLst>
                  <a:gs pos="0">
                    <a:srgbClr val="783300"/>
                  </a:gs>
                  <a:gs pos="100000">
                    <a:schemeClr val="accent2"/>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3200">
                <a:ln>
                  <a:gradFill flip="none" rotWithShape="1">
                    <a:gsLst>
                      <a:gs pos="0">
                        <a:srgbClr val="41942C"/>
                      </a:gs>
                      <a:gs pos="100000">
                        <a:srgbClr val="85BF25"/>
                      </a:gs>
                    </a:gsLst>
                    <a:lin ang="0" scaled="1"/>
                    <a:tileRect/>
                  </a:gradFill>
                </a:ln>
                <a:gradFill flip="none" rotWithShape="1">
                  <a:gsLst>
                    <a:gs pos="0">
                      <a:srgbClr val="FFEBBB"/>
                    </a:gs>
                    <a:gs pos="100000">
                      <a:srgbClr val="F499A3"/>
                    </a:gs>
                  </a:gsLst>
                  <a:lin ang="5400000" scaled="1"/>
                  <a:tileRect/>
                </a:gradFill>
                <a:latin typeface="Times New Roman" panose="02020603050405020304" pitchFamily="18" charset="0"/>
                <a:cs typeface="Times New Roman" panose="02020603050405020304" pitchFamily="18" charset="0"/>
              </a:endParaRPr>
            </a:p>
          </p:txBody>
        </p:sp>
        <p:sp>
          <p:nvSpPr>
            <p:cNvPr id="4" name="Oval 3">
              <a:extLst>
                <a:ext uri="{FF2B5EF4-FFF2-40B4-BE49-F238E27FC236}">
                  <a16:creationId xmlns:a16="http://schemas.microsoft.com/office/drawing/2014/main" id="{9A8C1359-22A3-45C3-BCDE-BD1C1D5B10BE}"/>
                </a:ext>
              </a:extLst>
            </p:cNvPr>
            <p:cNvSpPr/>
            <p:nvPr/>
          </p:nvSpPr>
          <p:spPr>
            <a:xfrm>
              <a:off x="-1727200" y="3105150"/>
              <a:ext cx="647701" cy="647701"/>
            </a:xfrm>
            <a:prstGeom prst="ellipse">
              <a:avLst/>
            </a:prstGeom>
            <a:solidFill>
              <a:schemeClr val="bg1"/>
            </a:solidFill>
            <a:ln w="76200">
              <a:gradFill flip="none" rotWithShape="1">
                <a:gsLst>
                  <a:gs pos="0">
                    <a:srgbClr val="783300"/>
                  </a:gs>
                  <a:gs pos="100000">
                    <a:schemeClr val="accent2"/>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en-US" sz="5333">
                  <a:ln>
                    <a:gradFill flip="none" rotWithShape="1">
                      <a:gsLst>
                        <a:gs pos="0">
                          <a:srgbClr val="41942C"/>
                        </a:gs>
                        <a:gs pos="100000">
                          <a:srgbClr val="85BF25"/>
                        </a:gs>
                      </a:gsLst>
                      <a:lin ang="0" scaled="1"/>
                      <a:tileRect/>
                    </a:gradFill>
                  </a:ln>
                  <a:gradFill flip="none" rotWithShape="1">
                    <a:gsLst>
                      <a:gs pos="0">
                        <a:srgbClr val="FFEBBB"/>
                      </a:gs>
                      <a:gs pos="100000">
                        <a:srgbClr val="F499A3"/>
                      </a:gs>
                    </a:gsLst>
                    <a:lin ang="5400000" scaled="1"/>
                    <a:tileRect/>
                  </a:gradFill>
                  <a:latin typeface="Times New Roman" panose="02020603050405020304" pitchFamily="18" charset="0"/>
                  <a:cs typeface="Times New Roman" panose="02020603050405020304" pitchFamily="18" charset="0"/>
                </a:rPr>
                <a:t>A</a:t>
              </a:r>
            </a:p>
          </p:txBody>
        </p:sp>
      </p:grpSp>
      <p:sp>
        <p:nvSpPr>
          <p:cNvPr id="26" name="Rectangle: Rounded Corners 25">
            <a:extLst>
              <a:ext uri="{FF2B5EF4-FFF2-40B4-BE49-F238E27FC236}">
                <a16:creationId xmlns:a16="http://schemas.microsoft.com/office/drawing/2014/main" id="{405FA949-7A69-44AC-97BC-24969BBD328D}"/>
              </a:ext>
            </a:extLst>
          </p:cNvPr>
          <p:cNvSpPr/>
          <p:nvPr/>
        </p:nvSpPr>
        <p:spPr>
          <a:xfrm>
            <a:off x="1101553" y="378208"/>
            <a:ext cx="9962443" cy="1772080"/>
          </a:xfrm>
          <a:prstGeom prst="roundRect">
            <a:avLst/>
          </a:prstGeom>
          <a:solidFill>
            <a:schemeClr val="bg1"/>
          </a:solidFill>
          <a:ln w="76200">
            <a:gradFill flip="none" rotWithShape="1">
              <a:gsLst>
                <a:gs pos="0">
                  <a:srgbClr val="783300"/>
                </a:gs>
                <a:gs pos="100000">
                  <a:schemeClr val="accent2"/>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4267">
              <a:ln>
                <a:gradFill flip="none" rotWithShape="1">
                  <a:gsLst>
                    <a:gs pos="0">
                      <a:srgbClr val="41942C"/>
                    </a:gs>
                    <a:gs pos="100000">
                      <a:srgbClr val="85BF25"/>
                    </a:gs>
                  </a:gsLst>
                  <a:lin ang="0" scaled="1"/>
                  <a:tileRect/>
                </a:gradFill>
              </a:ln>
              <a:gradFill flip="none" rotWithShape="1">
                <a:gsLst>
                  <a:gs pos="0">
                    <a:srgbClr val="FFEBBB"/>
                  </a:gs>
                  <a:gs pos="100000">
                    <a:srgbClr val="F499A3"/>
                  </a:gs>
                </a:gsLst>
                <a:lin ang="5400000" scaled="1"/>
                <a:tileRect/>
              </a:gradFill>
              <a:latin typeface="Times New Roman" panose="02020603050405020304" pitchFamily="18" charset="0"/>
              <a:cs typeface="Times New Roman" panose="02020603050405020304" pitchFamily="18" charset="0"/>
            </a:endParaRPr>
          </a:p>
        </p:txBody>
      </p:sp>
      <p:pic>
        <p:nvPicPr>
          <p:cNvPr id="38" name="AmthanhThua">
            <a:hlinkClick r:id="" action="ppaction://media"/>
            <a:extLst>
              <a:ext uri="{FF2B5EF4-FFF2-40B4-BE49-F238E27FC236}">
                <a16:creationId xmlns:a16="http://schemas.microsoft.com/office/drawing/2014/main" id="{C4C6AAA4-0ED6-444F-B52D-DF1B1DDC542B}"/>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245012" y="5425193"/>
            <a:ext cx="487363" cy="487363"/>
          </a:xfrm>
          <a:prstGeom prst="rect">
            <a:avLst/>
          </a:prstGeom>
        </p:spPr>
      </p:pic>
      <p:sp>
        <p:nvSpPr>
          <p:cNvPr id="39" name="TextBox 38">
            <a:extLst>
              <a:ext uri="{FF2B5EF4-FFF2-40B4-BE49-F238E27FC236}">
                <a16:creationId xmlns:a16="http://schemas.microsoft.com/office/drawing/2014/main" id="{FF673BA1-31AE-467D-B4AB-02389CA3197D}"/>
              </a:ext>
            </a:extLst>
          </p:cNvPr>
          <p:cNvSpPr txBox="1"/>
          <p:nvPr/>
        </p:nvSpPr>
        <p:spPr>
          <a:xfrm>
            <a:off x="-1835799" y="2422170"/>
            <a:ext cx="1633781" cy="646331"/>
          </a:xfrm>
          <a:prstGeom prst="rect">
            <a:avLst/>
          </a:prstGeom>
          <a:noFill/>
        </p:spPr>
        <p:txBody>
          <a:bodyPr wrap="none" rtlCol="0">
            <a:spAutoFit/>
          </a:bodyPr>
          <a:lstStyle/>
          <a:p>
            <a:pPr algn="ctr" defTabSz="914377">
              <a:defRPr/>
            </a:pPr>
            <a:r>
              <a:rPr lang="en-US" b="1" dirty="0" err="1">
                <a:solidFill>
                  <a:prstClr val="black"/>
                </a:solidFill>
                <a:latin typeface="Times New Roman" panose="02020603050405020304" pitchFamily="18" charset="0"/>
                <a:cs typeface="Times New Roman" panose="02020603050405020304" pitchFamily="18" charset="0"/>
              </a:rPr>
              <a:t>Âm</a:t>
            </a:r>
            <a:r>
              <a:rPr lang="en-US" b="1" dirty="0">
                <a:solidFill>
                  <a:prstClr val="black"/>
                </a:solidFill>
                <a:latin typeface="Times New Roman" panose="02020603050405020304" pitchFamily="18" charset="0"/>
                <a:cs typeface="Times New Roman" panose="02020603050405020304" pitchFamily="18" charset="0"/>
              </a:rPr>
              <a:t> </a:t>
            </a:r>
            <a:r>
              <a:rPr lang="en-US" b="1" dirty="0" err="1">
                <a:solidFill>
                  <a:prstClr val="black"/>
                </a:solidFill>
                <a:latin typeface="Times New Roman" panose="02020603050405020304" pitchFamily="18" charset="0"/>
                <a:cs typeface="Times New Roman" panose="02020603050405020304" pitchFamily="18" charset="0"/>
              </a:rPr>
              <a:t>thanh</a:t>
            </a:r>
            <a:r>
              <a:rPr lang="en-US" b="1" dirty="0">
                <a:solidFill>
                  <a:prstClr val="black"/>
                </a:solidFill>
                <a:latin typeface="Times New Roman" panose="02020603050405020304" pitchFamily="18" charset="0"/>
                <a:cs typeface="Times New Roman" panose="02020603050405020304" pitchFamily="18" charset="0"/>
              </a:rPr>
              <a:t> </a:t>
            </a:r>
          </a:p>
          <a:p>
            <a:pPr algn="ctr" defTabSz="914377">
              <a:defRPr/>
            </a:pPr>
            <a:r>
              <a:rPr lang="en-US" b="1" dirty="0" err="1">
                <a:solidFill>
                  <a:prstClr val="black"/>
                </a:solidFill>
                <a:latin typeface="Times New Roman" panose="02020603050405020304" pitchFamily="18" charset="0"/>
                <a:cs typeface="Times New Roman" panose="02020603050405020304" pitchFamily="18" charset="0"/>
              </a:rPr>
              <a:t>khi</a:t>
            </a:r>
            <a:r>
              <a:rPr lang="en-US" b="1" dirty="0">
                <a:solidFill>
                  <a:prstClr val="black"/>
                </a:solidFill>
                <a:latin typeface="Times New Roman" panose="02020603050405020304" pitchFamily="18" charset="0"/>
                <a:cs typeface="Times New Roman" panose="02020603050405020304" pitchFamily="18" charset="0"/>
              </a:rPr>
              <a:t> </a:t>
            </a:r>
            <a:r>
              <a:rPr lang="en-US" b="1" dirty="0" err="1">
                <a:solidFill>
                  <a:prstClr val="black"/>
                </a:solidFill>
                <a:latin typeface="Times New Roman" panose="02020603050405020304" pitchFamily="18" charset="0"/>
                <a:cs typeface="Times New Roman" panose="02020603050405020304" pitchFamily="18" charset="0"/>
              </a:rPr>
              <a:t>chọn</a:t>
            </a:r>
            <a:r>
              <a:rPr lang="en-US" b="1" dirty="0">
                <a:solidFill>
                  <a:prstClr val="black"/>
                </a:solidFill>
                <a:latin typeface="Times New Roman" panose="02020603050405020304" pitchFamily="18" charset="0"/>
                <a:cs typeface="Times New Roman" panose="02020603050405020304" pitchFamily="18" charset="0"/>
              </a:rPr>
              <a:t> </a:t>
            </a:r>
            <a:r>
              <a:rPr lang="en-US" b="1" dirty="0" err="1">
                <a:solidFill>
                  <a:prstClr val="black"/>
                </a:solidFill>
                <a:latin typeface="Times New Roman" panose="02020603050405020304" pitchFamily="18" charset="0"/>
                <a:cs typeface="Times New Roman" panose="02020603050405020304" pitchFamily="18" charset="0"/>
              </a:rPr>
              <a:t>Đúng</a:t>
            </a:r>
            <a:endParaRPr lang="en-US" b="1" dirty="0">
              <a:solidFill>
                <a:prstClr val="black"/>
              </a:solidFill>
              <a:latin typeface="Times New Roman" panose="02020603050405020304" pitchFamily="18" charset="0"/>
              <a:cs typeface="Times New Roman" panose="02020603050405020304" pitchFamily="18" charset="0"/>
            </a:endParaRPr>
          </a:p>
        </p:txBody>
      </p:sp>
      <p:sp>
        <p:nvSpPr>
          <p:cNvPr id="40" name="TextBox 39">
            <a:extLst>
              <a:ext uri="{FF2B5EF4-FFF2-40B4-BE49-F238E27FC236}">
                <a16:creationId xmlns:a16="http://schemas.microsoft.com/office/drawing/2014/main" id="{4E5EA7DE-F931-4EF8-B456-B612DDD3924C}"/>
              </a:ext>
            </a:extLst>
          </p:cNvPr>
          <p:cNvSpPr txBox="1"/>
          <p:nvPr/>
        </p:nvSpPr>
        <p:spPr>
          <a:xfrm>
            <a:off x="-1683578" y="4642354"/>
            <a:ext cx="1402948" cy="646331"/>
          </a:xfrm>
          <a:prstGeom prst="rect">
            <a:avLst/>
          </a:prstGeom>
          <a:noFill/>
        </p:spPr>
        <p:txBody>
          <a:bodyPr wrap="none" rtlCol="0">
            <a:spAutoFit/>
          </a:bodyPr>
          <a:lstStyle/>
          <a:p>
            <a:pPr algn="ctr" defTabSz="914377">
              <a:defRPr/>
            </a:pPr>
            <a:r>
              <a:rPr lang="en-US" b="1" dirty="0" err="1">
                <a:solidFill>
                  <a:prstClr val="black"/>
                </a:solidFill>
                <a:latin typeface="Times New Roman" panose="02020603050405020304" pitchFamily="18" charset="0"/>
                <a:cs typeface="Times New Roman" panose="02020603050405020304" pitchFamily="18" charset="0"/>
              </a:rPr>
              <a:t>Âm</a:t>
            </a:r>
            <a:r>
              <a:rPr lang="en-US" b="1" dirty="0">
                <a:solidFill>
                  <a:prstClr val="black"/>
                </a:solidFill>
                <a:latin typeface="Times New Roman" panose="02020603050405020304" pitchFamily="18" charset="0"/>
                <a:cs typeface="Times New Roman" panose="02020603050405020304" pitchFamily="18" charset="0"/>
              </a:rPr>
              <a:t> </a:t>
            </a:r>
            <a:r>
              <a:rPr lang="en-US" b="1" dirty="0" err="1">
                <a:solidFill>
                  <a:prstClr val="black"/>
                </a:solidFill>
                <a:latin typeface="Times New Roman" panose="02020603050405020304" pitchFamily="18" charset="0"/>
                <a:cs typeface="Times New Roman" panose="02020603050405020304" pitchFamily="18" charset="0"/>
              </a:rPr>
              <a:t>thanh</a:t>
            </a:r>
            <a:r>
              <a:rPr lang="en-US" b="1" dirty="0">
                <a:solidFill>
                  <a:prstClr val="black"/>
                </a:solidFill>
                <a:latin typeface="Times New Roman" panose="02020603050405020304" pitchFamily="18" charset="0"/>
                <a:cs typeface="Times New Roman" panose="02020603050405020304" pitchFamily="18" charset="0"/>
              </a:rPr>
              <a:t> </a:t>
            </a:r>
          </a:p>
          <a:p>
            <a:pPr algn="ctr" defTabSz="914377">
              <a:defRPr/>
            </a:pPr>
            <a:r>
              <a:rPr lang="en-US" b="1" dirty="0" err="1">
                <a:solidFill>
                  <a:prstClr val="black"/>
                </a:solidFill>
                <a:latin typeface="Times New Roman" panose="02020603050405020304" pitchFamily="18" charset="0"/>
                <a:cs typeface="Times New Roman" panose="02020603050405020304" pitchFamily="18" charset="0"/>
              </a:rPr>
              <a:t>khi</a:t>
            </a:r>
            <a:r>
              <a:rPr lang="en-US" b="1" dirty="0">
                <a:solidFill>
                  <a:prstClr val="black"/>
                </a:solidFill>
                <a:latin typeface="Times New Roman" panose="02020603050405020304" pitchFamily="18" charset="0"/>
                <a:cs typeface="Times New Roman" panose="02020603050405020304" pitchFamily="18" charset="0"/>
              </a:rPr>
              <a:t> </a:t>
            </a:r>
            <a:r>
              <a:rPr lang="en-US" b="1" dirty="0" err="1">
                <a:solidFill>
                  <a:prstClr val="black"/>
                </a:solidFill>
                <a:latin typeface="Times New Roman" panose="02020603050405020304" pitchFamily="18" charset="0"/>
                <a:cs typeface="Times New Roman" panose="02020603050405020304" pitchFamily="18" charset="0"/>
              </a:rPr>
              <a:t>chọn</a:t>
            </a:r>
            <a:r>
              <a:rPr lang="en-US" b="1" dirty="0">
                <a:solidFill>
                  <a:prstClr val="black"/>
                </a:solidFill>
                <a:latin typeface="Times New Roman" panose="02020603050405020304" pitchFamily="18" charset="0"/>
                <a:cs typeface="Times New Roman" panose="02020603050405020304" pitchFamily="18" charset="0"/>
              </a:rPr>
              <a:t> Sai</a:t>
            </a:r>
          </a:p>
        </p:txBody>
      </p:sp>
      <p:pic>
        <p:nvPicPr>
          <p:cNvPr id="41" name="59c3c5f047238">
            <a:hlinkClick r:id="" action="ppaction://media"/>
            <a:extLst>
              <a:ext uri="{FF2B5EF4-FFF2-40B4-BE49-F238E27FC236}">
                <a16:creationId xmlns:a16="http://schemas.microsoft.com/office/drawing/2014/main" id="{C84E17B4-0D4A-4112-9B16-70F4CFF7B8DC}"/>
              </a:ext>
            </a:extLst>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1245012" y="2365921"/>
            <a:ext cx="487363" cy="487363"/>
          </a:xfrm>
          <a:prstGeom prst="rect">
            <a:avLst/>
          </a:prstGeom>
        </p:spPr>
      </p:pic>
      <p:pic>
        <p:nvPicPr>
          <p:cNvPr id="42" name="AmthanhThua2">
            <a:hlinkClick r:id="" action="ppaction://media"/>
            <a:extLst>
              <a:ext uri="{FF2B5EF4-FFF2-40B4-BE49-F238E27FC236}">
                <a16:creationId xmlns:a16="http://schemas.microsoft.com/office/drawing/2014/main" id="{6D2A5BE0-B98E-44F8-A016-E605722D4E9B}"/>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252490" y="6049113"/>
            <a:ext cx="487363" cy="487363"/>
          </a:xfrm>
          <a:prstGeom prst="rect">
            <a:avLst/>
          </a:prstGeom>
        </p:spPr>
      </p:pic>
      <p:pic>
        <p:nvPicPr>
          <p:cNvPr id="43" name="AmthanhThua3">
            <a:hlinkClick r:id="" action="ppaction://media"/>
            <a:extLst>
              <a:ext uri="{FF2B5EF4-FFF2-40B4-BE49-F238E27FC236}">
                <a16:creationId xmlns:a16="http://schemas.microsoft.com/office/drawing/2014/main" id="{2BDB949B-1269-431A-9859-22BBD20E06C0}"/>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237935" y="6672985"/>
            <a:ext cx="487363" cy="487363"/>
          </a:xfrm>
          <a:prstGeom prst="rect">
            <a:avLst/>
          </a:prstGeom>
        </p:spPr>
      </p:pic>
      <p:grpSp>
        <p:nvGrpSpPr>
          <p:cNvPr id="44" name="Group 43">
            <a:extLst>
              <a:ext uri="{FF2B5EF4-FFF2-40B4-BE49-F238E27FC236}">
                <a16:creationId xmlns:a16="http://schemas.microsoft.com/office/drawing/2014/main" id="{8E1847AB-097F-48D7-8645-485CA8BEC5D4}"/>
              </a:ext>
            </a:extLst>
          </p:cNvPr>
          <p:cNvGrpSpPr/>
          <p:nvPr/>
        </p:nvGrpSpPr>
        <p:grpSpPr>
          <a:xfrm>
            <a:off x="6555934" y="2576673"/>
            <a:ext cx="5281484" cy="1652427"/>
            <a:chOff x="-1727200" y="3008202"/>
            <a:chExt cx="3349408" cy="841596"/>
          </a:xfrm>
          <a:solidFill>
            <a:schemeClr val="bg1"/>
          </a:solidFill>
        </p:grpSpPr>
        <p:sp>
          <p:nvSpPr>
            <p:cNvPr id="45" name="Rectangle: Rounded Corners 44">
              <a:extLst>
                <a:ext uri="{FF2B5EF4-FFF2-40B4-BE49-F238E27FC236}">
                  <a16:creationId xmlns:a16="http://schemas.microsoft.com/office/drawing/2014/main" id="{128FA18C-F9FA-4D46-9116-10216A147CEE}"/>
                </a:ext>
              </a:extLst>
            </p:cNvPr>
            <p:cNvSpPr/>
            <p:nvPr/>
          </p:nvSpPr>
          <p:spPr>
            <a:xfrm>
              <a:off x="-1409700" y="3008202"/>
              <a:ext cx="3031908" cy="841596"/>
            </a:xfrm>
            <a:prstGeom prst="roundRect">
              <a:avLst/>
            </a:prstGeom>
            <a:solidFill>
              <a:schemeClr val="bg1"/>
            </a:solidFill>
            <a:ln w="76200">
              <a:gradFill flip="none" rotWithShape="1">
                <a:gsLst>
                  <a:gs pos="0">
                    <a:srgbClr val="783300"/>
                  </a:gs>
                  <a:gs pos="100000">
                    <a:schemeClr val="accent2"/>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3200">
                <a:ln>
                  <a:gradFill flip="none" rotWithShape="1">
                    <a:gsLst>
                      <a:gs pos="0">
                        <a:srgbClr val="41942C"/>
                      </a:gs>
                      <a:gs pos="100000">
                        <a:srgbClr val="85BF25"/>
                      </a:gs>
                    </a:gsLst>
                    <a:lin ang="0" scaled="1"/>
                    <a:tileRect/>
                  </a:gradFill>
                </a:ln>
                <a:gradFill flip="none" rotWithShape="1">
                  <a:gsLst>
                    <a:gs pos="0">
                      <a:srgbClr val="FFEBBB"/>
                    </a:gs>
                    <a:gs pos="100000">
                      <a:srgbClr val="F499A3"/>
                    </a:gs>
                  </a:gsLst>
                  <a:lin ang="5400000" scaled="1"/>
                  <a:tileRect/>
                </a:gradFill>
                <a:latin typeface="Times New Roman" panose="02020603050405020304" pitchFamily="18" charset="0"/>
                <a:cs typeface="Times New Roman" panose="02020603050405020304" pitchFamily="18" charset="0"/>
              </a:endParaRPr>
            </a:p>
          </p:txBody>
        </p:sp>
        <p:sp>
          <p:nvSpPr>
            <p:cNvPr id="46" name="Oval 45">
              <a:extLst>
                <a:ext uri="{FF2B5EF4-FFF2-40B4-BE49-F238E27FC236}">
                  <a16:creationId xmlns:a16="http://schemas.microsoft.com/office/drawing/2014/main" id="{CB58CE3A-6FEA-4723-81FA-DF64F18F228A}"/>
                </a:ext>
              </a:extLst>
            </p:cNvPr>
            <p:cNvSpPr/>
            <p:nvPr/>
          </p:nvSpPr>
          <p:spPr>
            <a:xfrm>
              <a:off x="-1727200" y="3105150"/>
              <a:ext cx="647701" cy="647701"/>
            </a:xfrm>
            <a:prstGeom prst="ellipse">
              <a:avLst/>
            </a:prstGeom>
            <a:solidFill>
              <a:schemeClr val="bg1"/>
            </a:solidFill>
            <a:ln w="76200">
              <a:gradFill flip="none" rotWithShape="1">
                <a:gsLst>
                  <a:gs pos="0">
                    <a:srgbClr val="783300"/>
                  </a:gs>
                  <a:gs pos="100000">
                    <a:schemeClr val="accent2"/>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en-US" sz="5333">
                  <a:ln>
                    <a:gradFill flip="none" rotWithShape="1">
                      <a:gsLst>
                        <a:gs pos="0">
                          <a:srgbClr val="41942C"/>
                        </a:gs>
                        <a:gs pos="100000">
                          <a:srgbClr val="85BF25"/>
                        </a:gs>
                      </a:gsLst>
                      <a:lin ang="0" scaled="1"/>
                      <a:tileRect/>
                    </a:gradFill>
                  </a:ln>
                  <a:gradFill flip="none" rotWithShape="1">
                    <a:gsLst>
                      <a:gs pos="0">
                        <a:srgbClr val="FFEBBB"/>
                      </a:gs>
                      <a:gs pos="100000">
                        <a:srgbClr val="F499A3"/>
                      </a:gs>
                    </a:gsLst>
                    <a:lin ang="5400000" scaled="1"/>
                    <a:tileRect/>
                  </a:gradFill>
                  <a:latin typeface="Times New Roman" panose="02020603050405020304" pitchFamily="18" charset="0"/>
                  <a:cs typeface="Times New Roman" panose="02020603050405020304" pitchFamily="18" charset="0"/>
                </a:rPr>
                <a:t>B</a:t>
              </a:r>
            </a:p>
          </p:txBody>
        </p:sp>
      </p:grpSp>
      <p:grpSp>
        <p:nvGrpSpPr>
          <p:cNvPr id="47" name="Group 46">
            <a:extLst>
              <a:ext uri="{FF2B5EF4-FFF2-40B4-BE49-F238E27FC236}">
                <a16:creationId xmlns:a16="http://schemas.microsoft.com/office/drawing/2014/main" id="{83148A92-7025-49F2-891A-369658A3A2D6}"/>
              </a:ext>
            </a:extLst>
          </p:cNvPr>
          <p:cNvGrpSpPr/>
          <p:nvPr/>
        </p:nvGrpSpPr>
        <p:grpSpPr>
          <a:xfrm>
            <a:off x="528101" y="4452051"/>
            <a:ext cx="5560804" cy="1514711"/>
            <a:chOff x="-1727200" y="3008202"/>
            <a:chExt cx="3349408" cy="841596"/>
          </a:xfrm>
          <a:solidFill>
            <a:schemeClr val="bg1"/>
          </a:solidFill>
        </p:grpSpPr>
        <p:sp>
          <p:nvSpPr>
            <p:cNvPr id="48" name="Rectangle: Rounded Corners 47">
              <a:extLst>
                <a:ext uri="{FF2B5EF4-FFF2-40B4-BE49-F238E27FC236}">
                  <a16:creationId xmlns:a16="http://schemas.microsoft.com/office/drawing/2014/main" id="{2A7199CE-352E-4AA4-BB8A-156B1647E020}"/>
                </a:ext>
              </a:extLst>
            </p:cNvPr>
            <p:cNvSpPr/>
            <p:nvPr/>
          </p:nvSpPr>
          <p:spPr>
            <a:xfrm>
              <a:off x="-1409700" y="3008202"/>
              <a:ext cx="3031908" cy="841596"/>
            </a:xfrm>
            <a:prstGeom prst="roundRect">
              <a:avLst/>
            </a:prstGeom>
            <a:solidFill>
              <a:schemeClr val="bg1"/>
            </a:solidFill>
            <a:ln w="76200">
              <a:gradFill flip="none" rotWithShape="1">
                <a:gsLst>
                  <a:gs pos="0">
                    <a:srgbClr val="783300"/>
                  </a:gs>
                  <a:gs pos="100000">
                    <a:schemeClr val="accent2"/>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3200">
                <a:ln>
                  <a:gradFill flip="none" rotWithShape="1">
                    <a:gsLst>
                      <a:gs pos="0">
                        <a:srgbClr val="41942C"/>
                      </a:gs>
                      <a:gs pos="100000">
                        <a:srgbClr val="85BF25"/>
                      </a:gs>
                    </a:gsLst>
                    <a:lin ang="0" scaled="1"/>
                    <a:tileRect/>
                  </a:gradFill>
                </a:ln>
                <a:gradFill flip="none" rotWithShape="1">
                  <a:gsLst>
                    <a:gs pos="0">
                      <a:srgbClr val="FFEBBB"/>
                    </a:gs>
                    <a:gs pos="100000">
                      <a:srgbClr val="F499A3"/>
                    </a:gs>
                  </a:gsLst>
                  <a:lin ang="5400000" scaled="1"/>
                  <a:tileRect/>
                </a:gradFill>
                <a:latin typeface="Times New Roman" panose="02020603050405020304" pitchFamily="18" charset="0"/>
                <a:cs typeface="Times New Roman" panose="02020603050405020304" pitchFamily="18" charset="0"/>
              </a:endParaRPr>
            </a:p>
          </p:txBody>
        </p:sp>
        <p:sp>
          <p:nvSpPr>
            <p:cNvPr id="49" name="Oval 48">
              <a:extLst>
                <a:ext uri="{FF2B5EF4-FFF2-40B4-BE49-F238E27FC236}">
                  <a16:creationId xmlns:a16="http://schemas.microsoft.com/office/drawing/2014/main" id="{1B4785BB-75DA-4D8A-9865-6BAFCF3A29FC}"/>
                </a:ext>
              </a:extLst>
            </p:cNvPr>
            <p:cNvSpPr/>
            <p:nvPr/>
          </p:nvSpPr>
          <p:spPr>
            <a:xfrm>
              <a:off x="-1727200" y="3105150"/>
              <a:ext cx="647701" cy="647701"/>
            </a:xfrm>
            <a:prstGeom prst="ellipse">
              <a:avLst/>
            </a:prstGeom>
            <a:solidFill>
              <a:schemeClr val="bg1"/>
            </a:solidFill>
            <a:ln w="76200">
              <a:gradFill flip="none" rotWithShape="1">
                <a:gsLst>
                  <a:gs pos="0">
                    <a:srgbClr val="783300"/>
                  </a:gs>
                  <a:gs pos="100000">
                    <a:schemeClr val="accent2"/>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en-US" sz="5333">
                  <a:ln>
                    <a:gradFill flip="none" rotWithShape="1">
                      <a:gsLst>
                        <a:gs pos="0">
                          <a:srgbClr val="41942C"/>
                        </a:gs>
                        <a:gs pos="100000">
                          <a:srgbClr val="85BF25"/>
                        </a:gs>
                      </a:gsLst>
                      <a:lin ang="0" scaled="1"/>
                      <a:tileRect/>
                    </a:gradFill>
                  </a:ln>
                  <a:gradFill flip="none" rotWithShape="1">
                    <a:gsLst>
                      <a:gs pos="0">
                        <a:srgbClr val="FFEBBB"/>
                      </a:gs>
                      <a:gs pos="100000">
                        <a:srgbClr val="F499A3"/>
                      </a:gs>
                    </a:gsLst>
                    <a:lin ang="5400000" scaled="1"/>
                    <a:tileRect/>
                  </a:gradFill>
                  <a:latin typeface="Times New Roman" panose="02020603050405020304" pitchFamily="18" charset="0"/>
                  <a:cs typeface="Times New Roman" panose="02020603050405020304" pitchFamily="18" charset="0"/>
                </a:rPr>
                <a:t>C</a:t>
              </a:r>
            </a:p>
          </p:txBody>
        </p:sp>
      </p:grpSp>
      <p:grpSp>
        <p:nvGrpSpPr>
          <p:cNvPr id="50" name="Group 49">
            <a:extLst>
              <a:ext uri="{FF2B5EF4-FFF2-40B4-BE49-F238E27FC236}">
                <a16:creationId xmlns:a16="http://schemas.microsoft.com/office/drawing/2014/main" id="{337CA8F8-B353-4D52-9981-78C7031173A0}"/>
              </a:ext>
            </a:extLst>
          </p:cNvPr>
          <p:cNvGrpSpPr/>
          <p:nvPr/>
        </p:nvGrpSpPr>
        <p:grpSpPr>
          <a:xfrm>
            <a:off x="6555933" y="4419451"/>
            <a:ext cx="5270004" cy="1557069"/>
            <a:chOff x="-1727200" y="3008202"/>
            <a:chExt cx="3342127" cy="841596"/>
          </a:xfrm>
          <a:solidFill>
            <a:schemeClr val="bg1"/>
          </a:solidFill>
        </p:grpSpPr>
        <p:sp>
          <p:nvSpPr>
            <p:cNvPr id="51" name="Rectangle: Rounded Corners 50">
              <a:extLst>
                <a:ext uri="{FF2B5EF4-FFF2-40B4-BE49-F238E27FC236}">
                  <a16:creationId xmlns:a16="http://schemas.microsoft.com/office/drawing/2014/main" id="{D3CE5FF1-BEFA-4359-AFD2-358947F6CCBE}"/>
                </a:ext>
              </a:extLst>
            </p:cNvPr>
            <p:cNvSpPr/>
            <p:nvPr/>
          </p:nvSpPr>
          <p:spPr>
            <a:xfrm>
              <a:off x="-1409700" y="3008202"/>
              <a:ext cx="3024627" cy="841596"/>
            </a:xfrm>
            <a:prstGeom prst="roundRect">
              <a:avLst/>
            </a:prstGeom>
            <a:solidFill>
              <a:schemeClr val="bg1"/>
            </a:solidFill>
            <a:ln w="76200">
              <a:gradFill flip="none" rotWithShape="1">
                <a:gsLst>
                  <a:gs pos="0">
                    <a:srgbClr val="783300"/>
                  </a:gs>
                  <a:gs pos="100000">
                    <a:schemeClr val="accent2"/>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3200">
                <a:ln>
                  <a:gradFill flip="none" rotWithShape="1">
                    <a:gsLst>
                      <a:gs pos="0">
                        <a:srgbClr val="41942C"/>
                      </a:gs>
                      <a:gs pos="100000">
                        <a:srgbClr val="85BF25"/>
                      </a:gs>
                    </a:gsLst>
                    <a:lin ang="0" scaled="1"/>
                    <a:tileRect/>
                  </a:gradFill>
                </a:ln>
                <a:gradFill flip="none" rotWithShape="1">
                  <a:gsLst>
                    <a:gs pos="0">
                      <a:srgbClr val="FFEBBB"/>
                    </a:gs>
                    <a:gs pos="100000">
                      <a:srgbClr val="F499A3"/>
                    </a:gs>
                  </a:gsLst>
                  <a:lin ang="5400000" scaled="1"/>
                  <a:tileRect/>
                </a:gradFill>
                <a:latin typeface="Times New Roman" panose="02020603050405020304" pitchFamily="18" charset="0"/>
                <a:cs typeface="Times New Roman" panose="02020603050405020304" pitchFamily="18" charset="0"/>
              </a:endParaRPr>
            </a:p>
          </p:txBody>
        </p:sp>
        <p:sp>
          <p:nvSpPr>
            <p:cNvPr id="52" name="Oval 51">
              <a:extLst>
                <a:ext uri="{FF2B5EF4-FFF2-40B4-BE49-F238E27FC236}">
                  <a16:creationId xmlns:a16="http://schemas.microsoft.com/office/drawing/2014/main" id="{B69F55FF-AD03-44EC-9640-03A9B1261960}"/>
                </a:ext>
              </a:extLst>
            </p:cNvPr>
            <p:cNvSpPr/>
            <p:nvPr/>
          </p:nvSpPr>
          <p:spPr>
            <a:xfrm>
              <a:off x="-1727200" y="3105150"/>
              <a:ext cx="647701" cy="647701"/>
            </a:xfrm>
            <a:prstGeom prst="ellipse">
              <a:avLst/>
            </a:prstGeom>
            <a:solidFill>
              <a:schemeClr val="bg1"/>
            </a:solidFill>
            <a:ln w="76200">
              <a:gradFill flip="none" rotWithShape="1">
                <a:gsLst>
                  <a:gs pos="0">
                    <a:srgbClr val="783300"/>
                  </a:gs>
                  <a:gs pos="100000">
                    <a:schemeClr val="accent2"/>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en-US" sz="5333">
                  <a:ln>
                    <a:gradFill flip="none" rotWithShape="1">
                      <a:gsLst>
                        <a:gs pos="0">
                          <a:srgbClr val="41942C"/>
                        </a:gs>
                        <a:gs pos="100000">
                          <a:srgbClr val="85BF25"/>
                        </a:gs>
                      </a:gsLst>
                      <a:lin ang="0" scaled="1"/>
                      <a:tileRect/>
                    </a:gradFill>
                  </a:ln>
                  <a:gradFill flip="none" rotWithShape="1">
                    <a:gsLst>
                      <a:gs pos="0">
                        <a:srgbClr val="FFEBBB"/>
                      </a:gs>
                      <a:gs pos="100000">
                        <a:srgbClr val="F499A3"/>
                      </a:gs>
                    </a:gsLst>
                    <a:lin ang="5400000" scaled="1"/>
                    <a:tileRect/>
                  </a:gradFill>
                  <a:latin typeface="Times New Roman" panose="02020603050405020304" pitchFamily="18" charset="0"/>
                  <a:cs typeface="Times New Roman" panose="02020603050405020304" pitchFamily="18" charset="0"/>
                </a:rPr>
                <a:t>D</a:t>
              </a:r>
            </a:p>
          </p:txBody>
        </p:sp>
      </p:grpSp>
      <p:sp>
        <p:nvSpPr>
          <p:cNvPr id="55" name="文本框 372">
            <a:extLst>
              <a:ext uri="{FF2B5EF4-FFF2-40B4-BE49-F238E27FC236}">
                <a16:creationId xmlns:a16="http://schemas.microsoft.com/office/drawing/2014/main" id="{1384E964-A593-4624-94CE-58EB0273BA20}"/>
              </a:ext>
            </a:extLst>
          </p:cNvPr>
          <p:cNvSpPr txBox="1"/>
          <p:nvPr/>
        </p:nvSpPr>
        <p:spPr>
          <a:xfrm>
            <a:off x="1267444" y="535728"/>
            <a:ext cx="9630661" cy="1446550"/>
          </a:xfrm>
          <a:prstGeom prst="rect">
            <a:avLst/>
          </a:prstGeom>
          <a:noFill/>
        </p:spPr>
        <p:txBody>
          <a:bodyPr wrap="square" rtlCol="0">
            <a:spAutoFit/>
          </a:bodyPr>
          <a:lstStyle/>
          <a:p>
            <a:pPr algn="ctr" defTabSz="914377"/>
            <a:r>
              <a:rPr lang="en-US" altLang="zh-CN" sz="4400" b="1" spc="-20" dirty="0">
                <a:solidFill>
                  <a:srgbClr val="0070C0"/>
                </a:solidFill>
                <a:latin typeface="UTM Alexander" panose="02040603050506020204" pitchFamily="18" charset="0"/>
                <a:ea typeface="字魂67号-勾玉行书" panose="00000500000000000000" pitchFamily="2" charset="-122"/>
                <a:cs typeface="Times New Roman" panose="02020603050405020304" pitchFamily="18" charset="0"/>
              </a:rPr>
              <a:t>1. Ở </a:t>
            </a:r>
            <a:r>
              <a:rPr lang="en-US" altLang="zh-CN" sz="4400" b="1" spc="-20" dirty="0" err="1">
                <a:solidFill>
                  <a:srgbClr val="0070C0"/>
                </a:solidFill>
                <a:latin typeface="UTM Alexander" panose="02040603050506020204" pitchFamily="18" charset="0"/>
                <a:ea typeface="字魂67号-勾玉行书" panose="00000500000000000000" pitchFamily="2" charset="-122"/>
                <a:cs typeface="Times New Roman" panose="02020603050405020304" pitchFamily="18" charset="0"/>
              </a:rPr>
              <a:t>đồng</a:t>
            </a:r>
            <a:r>
              <a:rPr lang="en-US" altLang="zh-CN" sz="4400" b="1" spc="-20" dirty="0">
                <a:solidFill>
                  <a:srgbClr val="0070C0"/>
                </a:solidFill>
                <a:latin typeface="UTM Alexander" panose="02040603050506020204" pitchFamily="18" charset="0"/>
                <a:ea typeface="字魂67号-勾玉行书" panose="00000500000000000000" pitchFamily="2" charset="-122"/>
                <a:cs typeface="Times New Roman" panose="02020603050405020304" pitchFamily="18" charset="0"/>
              </a:rPr>
              <a:t> </a:t>
            </a:r>
            <a:r>
              <a:rPr lang="en-US" altLang="zh-CN" sz="4400" b="1" spc="-20" dirty="0" err="1">
                <a:solidFill>
                  <a:srgbClr val="0070C0"/>
                </a:solidFill>
                <a:latin typeface="UTM Alexander" panose="02040603050506020204" pitchFamily="18" charset="0"/>
                <a:ea typeface="字魂67号-勾玉行书" panose="00000500000000000000" pitchFamily="2" charset="-122"/>
                <a:cs typeface="Times New Roman" panose="02020603050405020304" pitchFamily="18" charset="0"/>
              </a:rPr>
              <a:t>bằng</a:t>
            </a:r>
            <a:r>
              <a:rPr lang="en-US" altLang="zh-CN" sz="4400" b="1" spc="-20" dirty="0">
                <a:solidFill>
                  <a:srgbClr val="0070C0"/>
                </a:solidFill>
                <a:latin typeface="UTM Alexander" panose="02040603050506020204" pitchFamily="18" charset="0"/>
                <a:ea typeface="字魂67号-勾玉行书" panose="00000500000000000000" pitchFamily="2" charset="-122"/>
                <a:cs typeface="Times New Roman" panose="02020603050405020304" pitchFamily="18" charset="0"/>
              </a:rPr>
              <a:t> </a:t>
            </a:r>
            <a:r>
              <a:rPr lang="en-US" altLang="zh-CN" sz="4400" b="1" spc="-20" dirty="0" err="1">
                <a:solidFill>
                  <a:srgbClr val="0070C0"/>
                </a:solidFill>
                <a:latin typeface="UTM Alexander" panose="02040603050506020204" pitchFamily="18" charset="0"/>
                <a:ea typeface="字魂67号-勾玉行书" panose="00000500000000000000" pitchFamily="2" charset="-122"/>
                <a:cs typeface="Times New Roman" panose="02020603050405020304" pitchFamily="18" charset="0"/>
              </a:rPr>
              <a:t>duyên</a:t>
            </a:r>
            <a:r>
              <a:rPr lang="en-US" altLang="zh-CN" sz="4400" b="1" spc="-20" dirty="0">
                <a:solidFill>
                  <a:srgbClr val="0070C0"/>
                </a:solidFill>
                <a:latin typeface="UTM Alexander" panose="02040603050506020204" pitchFamily="18" charset="0"/>
                <a:ea typeface="字魂67号-勾玉行书" panose="00000500000000000000" pitchFamily="2" charset="-122"/>
                <a:cs typeface="Times New Roman" panose="02020603050405020304" pitchFamily="18" charset="0"/>
              </a:rPr>
              <a:t> </a:t>
            </a:r>
            <a:r>
              <a:rPr lang="en-US" altLang="zh-CN" sz="4400" b="1" spc="-20" dirty="0" err="1">
                <a:solidFill>
                  <a:srgbClr val="0070C0"/>
                </a:solidFill>
                <a:latin typeface="UTM Alexander" panose="02040603050506020204" pitchFamily="18" charset="0"/>
                <a:ea typeface="字魂67号-勾玉行书" panose="00000500000000000000" pitchFamily="2" charset="-122"/>
                <a:cs typeface="Times New Roman" panose="02020603050405020304" pitchFamily="18" charset="0"/>
              </a:rPr>
              <a:t>hải</a:t>
            </a:r>
            <a:r>
              <a:rPr lang="en-US" altLang="zh-CN" sz="4400" b="1" spc="-20" dirty="0">
                <a:solidFill>
                  <a:srgbClr val="0070C0"/>
                </a:solidFill>
                <a:latin typeface="UTM Alexander" panose="02040603050506020204" pitchFamily="18" charset="0"/>
                <a:ea typeface="字魂67号-勾玉行书" panose="00000500000000000000" pitchFamily="2" charset="-122"/>
                <a:cs typeface="Times New Roman" panose="02020603050405020304" pitchFamily="18" charset="0"/>
              </a:rPr>
              <a:t> </a:t>
            </a:r>
            <a:r>
              <a:rPr lang="en-US" altLang="zh-CN" sz="4400" b="1" spc="-20" dirty="0" err="1">
                <a:solidFill>
                  <a:srgbClr val="0070C0"/>
                </a:solidFill>
                <a:latin typeface="UTM Alexander" panose="02040603050506020204" pitchFamily="18" charset="0"/>
                <a:ea typeface="字魂67号-勾玉行书" panose="00000500000000000000" pitchFamily="2" charset="-122"/>
                <a:cs typeface="Times New Roman" panose="02020603050405020304" pitchFamily="18" charset="0"/>
              </a:rPr>
              <a:t>miền</a:t>
            </a:r>
            <a:r>
              <a:rPr lang="en-US" altLang="zh-CN" sz="4400" b="1" spc="-20" dirty="0">
                <a:solidFill>
                  <a:srgbClr val="0070C0"/>
                </a:solidFill>
                <a:latin typeface="UTM Alexander" panose="02040603050506020204" pitchFamily="18" charset="0"/>
                <a:ea typeface="字魂67号-勾玉行书" panose="00000500000000000000" pitchFamily="2" charset="-122"/>
                <a:cs typeface="Times New Roman" panose="02020603050405020304" pitchFamily="18" charset="0"/>
              </a:rPr>
              <a:t> </a:t>
            </a:r>
            <a:r>
              <a:rPr lang="en-US" altLang="zh-CN" sz="4400" b="1" spc="-20" dirty="0" err="1">
                <a:solidFill>
                  <a:srgbClr val="0070C0"/>
                </a:solidFill>
                <a:latin typeface="UTM Alexander" panose="02040603050506020204" pitchFamily="18" charset="0"/>
                <a:ea typeface="字魂67号-勾玉行书" panose="00000500000000000000" pitchFamily="2" charset="-122"/>
                <a:cs typeface="Times New Roman" panose="02020603050405020304" pitchFamily="18" charset="0"/>
              </a:rPr>
              <a:t>Trung</a:t>
            </a:r>
            <a:r>
              <a:rPr lang="en-US" altLang="zh-CN" sz="4400" b="1" spc="-20" dirty="0">
                <a:solidFill>
                  <a:srgbClr val="0070C0"/>
                </a:solidFill>
                <a:latin typeface="UTM Alexander" panose="02040603050506020204" pitchFamily="18" charset="0"/>
                <a:ea typeface="字魂67号-勾玉行书" panose="00000500000000000000" pitchFamily="2" charset="-122"/>
                <a:cs typeface="Times New Roman" panose="02020603050405020304" pitchFamily="18" charset="0"/>
              </a:rPr>
              <a:t> </a:t>
            </a:r>
            <a:r>
              <a:rPr lang="en-US" altLang="zh-CN" sz="4400" b="1" spc="-20" dirty="0" err="1">
                <a:solidFill>
                  <a:srgbClr val="0070C0"/>
                </a:solidFill>
                <a:latin typeface="UTM Alexander" panose="02040603050506020204" pitchFamily="18" charset="0"/>
                <a:ea typeface="字魂67号-勾玉行书" panose="00000500000000000000" pitchFamily="2" charset="-122"/>
                <a:cs typeface="Times New Roman" panose="02020603050405020304" pitchFamily="18" charset="0"/>
              </a:rPr>
              <a:t>dân</a:t>
            </a:r>
            <a:r>
              <a:rPr lang="en-US" altLang="zh-CN" sz="4400" b="1" spc="-20" dirty="0">
                <a:solidFill>
                  <a:srgbClr val="0070C0"/>
                </a:solidFill>
                <a:latin typeface="UTM Alexander" panose="02040603050506020204" pitchFamily="18" charset="0"/>
                <a:ea typeface="字魂67号-勾玉行书" panose="00000500000000000000" pitchFamily="2" charset="-122"/>
                <a:cs typeface="Times New Roman" panose="02020603050405020304" pitchFamily="18" charset="0"/>
              </a:rPr>
              <a:t> </a:t>
            </a:r>
            <a:r>
              <a:rPr lang="en-US" altLang="zh-CN" sz="4400" b="1" spc="-20" dirty="0" err="1">
                <a:solidFill>
                  <a:srgbClr val="0070C0"/>
                </a:solidFill>
                <a:latin typeface="UTM Alexander" panose="02040603050506020204" pitchFamily="18" charset="0"/>
                <a:ea typeface="字魂67号-勾玉行书" panose="00000500000000000000" pitchFamily="2" charset="-122"/>
                <a:cs typeface="Times New Roman" panose="02020603050405020304" pitchFamily="18" charset="0"/>
              </a:rPr>
              <a:t>cư</a:t>
            </a:r>
            <a:r>
              <a:rPr lang="en-US" altLang="zh-CN" sz="4400" b="1" spc="-20" dirty="0">
                <a:solidFill>
                  <a:srgbClr val="0070C0"/>
                </a:solidFill>
                <a:latin typeface="UTM Alexander" panose="02040603050506020204" pitchFamily="18" charset="0"/>
                <a:ea typeface="字魂67号-勾玉行书" panose="00000500000000000000" pitchFamily="2" charset="-122"/>
                <a:cs typeface="Times New Roman" panose="02020603050405020304" pitchFamily="18" charset="0"/>
              </a:rPr>
              <a:t> </a:t>
            </a:r>
            <a:r>
              <a:rPr lang="en-US" altLang="zh-CN" sz="4400" b="1" spc="-20" dirty="0" err="1">
                <a:solidFill>
                  <a:srgbClr val="0070C0"/>
                </a:solidFill>
                <a:latin typeface="UTM Alexander" panose="02040603050506020204" pitchFamily="18" charset="0"/>
                <a:ea typeface="字魂67号-勾玉行书" panose="00000500000000000000" pitchFamily="2" charset="-122"/>
                <a:cs typeface="Times New Roman" panose="02020603050405020304" pitchFamily="18" charset="0"/>
              </a:rPr>
              <a:t>tập</a:t>
            </a:r>
            <a:r>
              <a:rPr lang="en-US" altLang="zh-CN" sz="4400" b="1" spc="-20" dirty="0">
                <a:solidFill>
                  <a:srgbClr val="0070C0"/>
                </a:solidFill>
                <a:latin typeface="UTM Alexander" panose="02040603050506020204" pitchFamily="18" charset="0"/>
                <a:ea typeface="字魂67号-勾玉行书" panose="00000500000000000000" pitchFamily="2" charset="-122"/>
                <a:cs typeface="Times New Roman" panose="02020603050405020304" pitchFamily="18" charset="0"/>
              </a:rPr>
              <a:t> </a:t>
            </a:r>
            <a:r>
              <a:rPr lang="en-US" altLang="zh-CN" sz="4400" b="1" spc="-20" dirty="0" err="1">
                <a:solidFill>
                  <a:srgbClr val="0070C0"/>
                </a:solidFill>
                <a:latin typeface="UTM Alexander" panose="02040603050506020204" pitchFamily="18" charset="0"/>
                <a:ea typeface="字魂67号-勾玉行书" panose="00000500000000000000" pitchFamily="2" charset="-122"/>
                <a:cs typeface="Times New Roman" panose="02020603050405020304" pitchFamily="18" charset="0"/>
              </a:rPr>
              <a:t>trung</a:t>
            </a:r>
            <a:r>
              <a:rPr lang="en-US" altLang="zh-CN" sz="4400" b="1" spc="-20" dirty="0">
                <a:solidFill>
                  <a:srgbClr val="0070C0"/>
                </a:solidFill>
                <a:latin typeface="UTM Alexander" panose="02040603050506020204" pitchFamily="18" charset="0"/>
                <a:ea typeface="字魂67号-勾玉行书" panose="00000500000000000000" pitchFamily="2" charset="-122"/>
                <a:cs typeface="Times New Roman" panose="02020603050405020304" pitchFamily="18" charset="0"/>
              </a:rPr>
              <a:t>:</a:t>
            </a:r>
          </a:p>
        </p:txBody>
      </p:sp>
      <p:sp>
        <p:nvSpPr>
          <p:cNvPr id="56" name="A - 9Slide.vn">
            <a:extLst>
              <a:ext uri="{FF2B5EF4-FFF2-40B4-BE49-F238E27FC236}">
                <a16:creationId xmlns:a16="http://schemas.microsoft.com/office/drawing/2014/main" id="{F878D7F2-885F-4910-A1F6-EC78F20554F3}"/>
              </a:ext>
            </a:extLst>
          </p:cNvPr>
          <p:cNvSpPr txBox="1"/>
          <p:nvPr/>
        </p:nvSpPr>
        <p:spPr>
          <a:xfrm>
            <a:off x="1971193" y="3048508"/>
            <a:ext cx="4454580" cy="1338187"/>
          </a:xfrm>
          <a:prstGeom prst="rect">
            <a:avLst/>
          </a:prstGeom>
          <a:noFill/>
        </p:spPr>
        <p:txBody>
          <a:bodyPr wrap="square" rtlCol="0">
            <a:spAutoFit/>
          </a:bodyPr>
          <a:lstStyle/>
          <a:p>
            <a:pPr algn="just" defTabSz="914377">
              <a:lnSpc>
                <a:spcPct val="92000"/>
              </a:lnSpc>
            </a:pPr>
            <a:r>
              <a:rPr lang="en-US" sz="4400" b="1" spc="-153" dirty="0" err="1">
                <a:solidFill>
                  <a:srgbClr val="331B3D"/>
                </a:solidFill>
                <a:latin typeface="Times New Roman" panose="02020603050405020304" pitchFamily="18" charset="0"/>
                <a:ea typeface="字魂67号-勾玉行书" panose="00000500000000000000" pitchFamily="2" charset="-122"/>
                <a:cs typeface="Times New Roman" panose="02020603050405020304" pitchFamily="18" charset="0"/>
              </a:rPr>
              <a:t>Rất</a:t>
            </a:r>
            <a:r>
              <a:rPr lang="en-US" sz="4400" b="1" spc="-153" dirty="0">
                <a:solidFill>
                  <a:srgbClr val="331B3D"/>
                </a:solidFill>
                <a:latin typeface="Times New Roman" panose="02020603050405020304" pitchFamily="18" charset="0"/>
                <a:ea typeface="字魂67号-勾玉行书" panose="00000500000000000000" pitchFamily="2" charset="-122"/>
                <a:cs typeface="Times New Roman" panose="02020603050405020304" pitchFamily="18" charset="0"/>
              </a:rPr>
              <a:t> </a:t>
            </a:r>
            <a:r>
              <a:rPr lang="en-US" sz="4400" b="1" spc="-153" dirty="0" err="1">
                <a:solidFill>
                  <a:srgbClr val="331B3D"/>
                </a:solidFill>
                <a:latin typeface="Times New Roman" panose="02020603050405020304" pitchFamily="18" charset="0"/>
                <a:ea typeface="字魂67号-勾玉行书" panose="00000500000000000000" pitchFamily="2" charset="-122"/>
                <a:cs typeface="Times New Roman" panose="02020603050405020304" pitchFamily="18" charset="0"/>
              </a:rPr>
              <a:t>đông</a:t>
            </a:r>
            <a:r>
              <a:rPr lang="en-US" sz="4400" b="1" spc="-153" dirty="0">
                <a:solidFill>
                  <a:srgbClr val="331B3D"/>
                </a:solidFill>
                <a:latin typeface="Times New Roman" panose="02020603050405020304" pitchFamily="18" charset="0"/>
                <a:ea typeface="字魂67号-勾玉行书" panose="00000500000000000000" pitchFamily="2" charset="-122"/>
                <a:cs typeface="Times New Roman" panose="02020603050405020304" pitchFamily="18" charset="0"/>
              </a:rPr>
              <a:t> </a:t>
            </a:r>
            <a:r>
              <a:rPr lang="en-US" sz="4400" b="1" spc="-153" dirty="0" err="1">
                <a:solidFill>
                  <a:srgbClr val="331B3D"/>
                </a:solidFill>
                <a:latin typeface="Times New Roman" panose="02020603050405020304" pitchFamily="18" charset="0"/>
                <a:ea typeface="字魂67号-勾玉行书" panose="00000500000000000000" pitchFamily="2" charset="-122"/>
                <a:cs typeface="Times New Roman" panose="02020603050405020304" pitchFamily="18" charset="0"/>
              </a:rPr>
              <a:t>đúc</a:t>
            </a:r>
            <a:endParaRPr lang="vi-VN" sz="4400" b="1" spc="-153" dirty="0">
              <a:solidFill>
                <a:srgbClr val="331B3D"/>
              </a:solidFill>
              <a:latin typeface="Times New Roman" panose="02020603050405020304" pitchFamily="18" charset="0"/>
              <a:ea typeface="字魂67号-勾玉行书" panose="00000500000000000000" pitchFamily="2" charset="-122"/>
              <a:cs typeface="Times New Roman" panose="02020603050405020304" pitchFamily="18" charset="0"/>
            </a:endParaRPr>
          </a:p>
          <a:p>
            <a:pPr algn="just" defTabSz="914377">
              <a:lnSpc>
                <a:spcPct val="92000"/>
              </a:lnSpc>
            </a:pPr>
            <a:endParaRPr lang="vi-VN" sz="4400" b="1" spc="-20" dirty="0">
              <a:solidFill>
                <a:srgbClr val="331B3D"/>
              </a:solidFill>
              <a:latin typeface="Times New Roman" panose="02020603050405020304" pitchFamily="18" charset="0"/>
              <a:ea typeface="字魂67号-勾玉行书" panose="00000500000000000000" pitchFamily="2" charset="-122"/>
              <a:cs typeface="Times New Roman" panose="02020603050405020304" pitchFamily="18" charset="0"/>
            </a:endParaRPr>
          </a:p>
        </p:txBody>
      </p:sp>
      <p:sp>
        <p:nvSpPr>
          <p:cNvPr id="57" name="B - 9Slide.vn">
            <a:extLst>
              <a:ext uri="{FF2B5EF4-FFF2-40B4-BE49-F238E27FC236}">
                <a16:creationId xmlns:a16="http://schemas.microsoft.com/office/drawing/2014/main" id="{C32766A6-0F5F-47F6-8ED0-E80EF20A3460}"/>
              </a:ext>
            </a:extLst>
          </p:cNvPr>
          <p:cNvSpPr txBox="1"/>
          <p:nvPr/>
        </p:nvSpPr>
        <p:spPr>
          <a:xfrm>
            <a:off x="7810132" y="3028373"/>
            <a:ext cx="4145152" cy="715260"/>
          </a:xfrm>
          <a:prstGeom prst="rect">
            <a:avLst/>
          </a:prstGeom>
          <a:noFill/>
        </p:spPr>
        <p:txBody>
          <a:bodyPr wrap="square" rtlCol="0">
            <a:spAutoFit/>
          </a:bodyPr>
          <a:lstStyle/>
          <a:p>
            <a:pPr algn="just" defTabSz="914377">
              <a:lnSpc>
                <a:spcPct val="92000"/>
              </a:lnSpc>
            </a:pPr>
            <a:r>
              <a:rPr lang="en-US" sz="4400" b="1" spc="-153" dirty="0" err="1">
                <a:solidFill>
                  <a:srgbClr val="331B3D"/>
                </a:solidFill>
                <a:latin typeface="Times New Roman" panose="02020603050405020304" pitchFamily="18" charset="0"/>
                <a:ea typeface="字魂67号-勾玉行书" panose="00000500000000000000" pitchFamily="2" charset="-122"/>
                <a:cs typeface="Times New Roman" panose="02020603050405020304" pitchFamily="18" charset="0"/>
              </a:rPr>
              <a:t>Khá</a:t>
            </a:r>
            <a:r>
              <a:rPr lang="en-US" sz="4400" b="1" spc="-153" dirty="0">
                <a:solidFill>
                  <a:srgbClr val="331B3D"/>
                </a:solidFill>
                <a:latin typeface="Times New Roman" panose="02020603050405020304" pitchFamily="18" charset="0"/>
                <a:ea typeface="字魂67号-勾玉行书" panose="00000500000000000000" pitchFamily="2" charset="-122"/>
                <a:cs typeface="Times New Roman" panose="02020603050405020304" pitchFamily="18" charset="0"/>
              </a:rPr>
              <a:t> </a:t>
            </a:r>
            <a:r>
              <a:rPr lang="en-US" sz="4400" b="1" spc="-153" dirty="0" err="1">
                <a:solidFill>
                  <a:srgbClr val="331B3D"/>
                </a:solidFill>
                <a:latin typeface="Times New Roman" panose="02020603050405020304" pitchFamily="18" charset="0"/>
                <a:ea typeface="字魂67号-勾玉行书" panose="00000500000000000000" pitchFamily="2" charset="-122"/>
                <a:cs typeface="Times New Roman" panose="02020603050405020304" pitchFamily="18" charset="0"/>
              </a:rPr>
              <a:t>đông</a:t>
            </a:r>
            <a:r>
              <a:rPr lang="en-US" sz="4400" b="1" spc="-153" dirty="0">
                <a:solidFill>
                  <a:srgbClr val="331B3D"/>
                </a:solidFill>
                <a:latin typeface="Times New Roman" panose="02020603050405020304" pitchFamily="18" charset="0"/>
                <a:ea typeface="字魂67号-勾玉行书" panose="00000500000000000000" pitchFamily="2" charset="-122"/>
                <a:cs typeface="Times New Roman" panose="02020603050405020304" pitchFamily="18" charset="0"/>
              </a:rPr>
              <a:t> </a:t>
            </a:r>
            <a:r>
              <a:rPr lang="en-US" sz="4400" b="1" spc="-153" dirty="0" err="1">
                <a:solidFill>
                  <a:srgbClr val="331B3D"/>
                </a:solidFill>
                <a:latin typeface="Times New Roman" panose="02020603050405020304" pitchFamily="18" charset="0"/>
                <a:ea typeface="字魂67号-勾玉行书" panose="00000500000000000000" pitchFamily="2" charset="-122"/>
                <a:cs typeface="Times New Roman" panose="02020603050405020304" pitchFamily="18" charset="0"/>
              </a:rPr>
              <a:t>đúc</a:t>
            </a:r>
            <a:endParaRPr lang="vi-VN" sz="4400" b="1" spc="-153" dirty="0">
              <a:solidFill>
                <a:srgbClr val="331B3D"/>
              </a:solidFill>
              <a:latin typeface="Times New Roman" panose="02020603050405020304" pitchFamily="18" charset="0"/>
              <a:ea typeface="字魂67号-勾玉行书" panose="00000500000000000000" pitchFamily="2" charset="-122"/>
              <a:cs typeface="Times New Roman" panose="02020603050405020304" pitchFamily="18" charset="0"/>
            </a:endParaRPr>
          </a:p>
        </p:txBody>
      </p:sp>
      <p:sp>
        <p:nvSpPr>
          <p:cNvPr id="58" name="C - 9Slide.vn">
            <a:extLst>
              <a:ext uri="{FF2B5EF4-FFF2-40B4-BE49-F238E27FC236}">
                <a16:creationId xmlns:a16="http://schemas.microsoft.com/office/drawing/2014/main" id="{668A5C38-B5A2-4105-A21E-C83208A82E21}"/>
              </a:ext>
            </a:extLst>
          </p:cNvPr>
          <p:cNvSpPr txBox="1"/>
          <p:nvPr/>
        </p:nvSpPr>
        <p:spPr>
          <a:xfrm>
            <a:off x="1971193" y="4755233"/>
            <a:ext cx="4353755" cy="715260"/>
          </a:xfrm>
          <a:prstGeom prst="rect">
            <a:avLst/>
          </a:prstGeom>
          <a:noFill/>
        </p:spPr>
        <p:txBody>
          <a:bodyPr wrap="square" rtlCol="0">
            <a:spAutoFit/>
          </a:bodyPr>
          <a:lstStyle/>
          <a:p>
            <a:pPr algn="just" defTabSz="914377">
              <a:lnSpc>
                <a:spcPct val="92000"/>
              </a:lnSpc>
            </a:pPr>
            <a:r>
              <a:rPr lang="en-US" sz="4400" b="1" spc="-20" dirty="0" err="1">
                <a:solidFill>
                  <a:srgbClr val="331B3D"/>
                </a:solidFill>
                <a:latin typeface="Times New Roman" panose="02020603050405020304" pitchFamily="18" charset="0"/>
                <a:ea typeface="字魂67号-勾玉行书" panose="00000500000000000000" pitchFamily="2" charset="-122"/>
                <a:cs typeface="Times New Roman" panose="02020603050405020304" pitchFamily="18" charset="0"/>
              </a:rPr>
              <a:t>Thưa</a:t>
            </a:r>
            <a:r>
              <a:rPr lang="en-US" sz="4400" b="1" spc="-20" dirty="0">
                <a:solidFill>
                  <a:srgbClr val="331B3D"/>
                </a:solidFill>
                <a:latin typeface="Times New Roman" panose="02020603050405020304" pitchFamily="18" charset="0"/>
                <a:ea typeface="字魂67号-勾玉行书" panose="00000500000000000000" pitchFamily="2" charset="-122"/>
                <a:cs typeface="Times New Roman" panose="02020603050405020304" pitchFamily="18" charset="0"/>
              </a:rPr>
              <a:t> </a:t>
            </a:r>
            <a:r>
              <a:rPr lang="en-US" sz="4400" b="1" spc="-20" dirty="0" err="1">
                <a:solidFill>
                  <a:srgbClr val="331B3D"/>
                </a:solidFill>
                <a:latin typeface="Times New Roman" panose="02020603050405020304" pitchFamily="18" charset="0"/>
                <a:ea typeface="字魂67号-勾玉行书" panose="00000500000000000000" pitchFamily="2" charset="-122"/>
                <a:cs typeface="Times New Roman" panose="02020603050405020304" pitchFamily="18" charset="0"/>
              </a:rPr>
              <a:t>thớt</a:t>
            </a:r>
            <a:endParaRPr lang="vi-VN" sz="4400" b="1" spc="-20" dirty="0">
              <a:solidFill>
                <a:srgbClr val="331B3D"/>
              </a:solidFill>
              <a:latin typeface="Times New Roman" panose="02020603050405020304" pitchFamily="18" charset="0"/>
              <a:ea typeface="字魂67号-勾玉行书" panose="00000500000000000000" pitchFamily="2" charset="-122"/>
              <a:cs typeface="Times New Roman" panose="02020603050405020304" pitchFamily="18" charset="0"/>
            </a:endParaRPr>
          </a:p>
        </p:txBody>
      </p:sp>
      <p:sp>
        <p:nvSpPr>
          <p:cNvPr id="59" name="D - 9Slide.vn">
            <a:extLst>
              <a:ext uri="{FF2B5EF4-FFF2-40B4-BE49-F238E27FC236}">
                <a16:creationId xmlns:a16="http://schemas.microsoft.com/office/drawing/2014/main" id="{AC999889-36AC-44AD-BBFE-7B1E1A97DC21}"/>
              </a:ext>
            </a:extLst>
          </p:cNvPr>
          <p:cNvSpPr txBox="1"/>
          <p:nvPr/>
        </p:nvSpPr>
        <p:spPr>
          <a:xfrm>
            <a:off x="8325755" y="4755233"/>
            <a:ext cx="4209364" cy="715260"/>
          </a:xfrm>
          <a:prstGeom prst="rect">
            <a:avLst/>
          </a:prstGeom>
          <a:noFill/>
        </p:spPr>
        <p:txBody>
          <a:bodyPr wrap="square" rtlCol="0">
            <a:spAutoFit/>
          </a:bodyPr>
          <a:lstStyle/>
          <a:p>
            <a:pPr algn="just" defTabSz="914377">
              <a:lnSpc>
                <a:spcPct val="92000"/>
              </a:lnSpc>
            </a:pPr>
            <a:r>
              <a:rPr lang="en-US" sz="4400" b="1" spc="-20" dirty="0" err="1">
                <a:solidFill>
                  <a:srgbClr val="331B3D"/>
                </a:solidFill>
                <a:latin typeface="Times New Roman" panose="02020603050405020304" pitchFamily="18" charset="0"/>
                <a:ea typeface="字魂67号-勾玉行书" panose="00000500000000000000" pitchFamily="2" charset="-122"/>
                <a:cs typeface="Times New Roman" panose="02020603050405020304" pitchFamily="18" charset="0"/>
              </a:rPr>
              <a:t>Rất</a:t>
            </a:r>
            <a:r>
              <a:rPr lang="en-US" sz="4400" b="1" spc="-20" dirty="0">
                <a:solidFill>
                  <a:srgbClr val="331B3D"/>
                </a:solidFill>
                <a:latin typeface="Times New Roman" panose="02020603050405020304" pitchFamily="18" charset="0"/>
                <a:ea typeface="字魂67号-勾玉行书" panose="00000500000000000000" pitchFamily="2" charset="-122"/>
                <a:cs typeface="Times New Roman" panose="02020603050405020304" pitchFamily="18" charset="0"/>
              </a:rPr>
              <a:t> </a:t>
            </a:r>
            <a:r>
              <a:rPr lang="en-US" sz="4400" b="1" spc="-20" dirty="0" err="1">
                <a:solidFill>
                  <a:srgbClr val="331B3D"/>
                </a:solidFill>
                <a:latin typeface="Times New Roman" panose="02020603050405020304" pitchFamily="18" charset="0"/>
                <a:ea typeface="字魂67号-勾玉行书" panose="00000500000000000000" pitchFamily="2" charset="-122"/>
                <a:cs typeface="Times New Roman" panose="02020603050405020304" pitchFamily="18" charset="0"/>
              </a:rPr>
              <a:t>ít</a:t>
            </a:r>
            <a:endParaRPr lang="vi-VN" sz="4400" b="1" spc="-20" dirty="0">
              <a:solidFill>
                <a:srgbClr val="331B3D"/>
              </a:solidFill>
              <a:latin typeface="Times New Roman" panose="02020603050405020304" pitchFamily="18" charset="0"/>
              <a:ea typeface="字魂67号-勾玉行书" panose="00000500000000000000" pitchFamily="2" charset="-122"/>
              <a:cs typeface="Times New Roman" panose="02020603050405020304" pitchFamily="18" charset="0"/>
            </a:endParaRPr>
          </a:p>
        </p:txBody>
      </p:sp>
      <p:pic>
        <p:nvPicPr>
          <p:cNvPr id="66" name="Picture 6" descr="Káº¿t quáº£ hÃ¬nh áº£nh cho right wrong tick icon">
            <a:extLst>
              <a:ext uri="{FF2B5EF4-FFF2-40B4-BE49-F238E27FC236}">
                <a16:creationId xmlns:a16="http://schemas.microsoft.com/office/drawing/2014/main" id="{AA41F103-CDDD-4D5C-BE47-89E74731F3C3}"/>
              </a:ext>
            </a:extLst>
          </p:cNvPr>
          <p:cNvPicPr>
            <a:picLocks noChangeAspect="1" noChangeArrowheads="1"/>
          </p:cNvPicPr>
          <p:nvPr/>
        </p:nvPicPr>
        <p:blipFill rotWithShape="1">
          <a:blip r:embed="rId11"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683808" y="3061107"/>
            <a:ext cx="647800" cy="656495"/>
          </a:xfrm>
          <a:prstGeom prst="rect">
            <a:avLst/>
          </a:prstGeom>
          <a:noFill/>
          <a:extLst>
            <a:ext uri="{909E8E84-426E-40DD-AFC4-6F175D3DCCD1}">
              <a14:hiddenFill xmlns:a14="http://schemas.microsoft.com/office/drawing/2010/main">
                <a:solidFill>
                  <a:srgbClr val="FFFFFF"/>
                </a:solidFill>
              </a14:hiddenFill>
            </a:ext>
          </a:extLst>
        </p:spPr>
      </p:pic>
      <p:pic>
        <p:nvPicPr>
          <p:cNvPr id="67" name="CẤM BUÔN BÁN, CẤM REUP2" descr="Káº¿t quáº£ hÃ¬nh áº£nh cho right wrong tick icon">
            <a:extLst>
              <a:ext uri="{FF2B5EF4-FFF2-40B4-BE49-F238E27FC236}">
                <a16:creationId xmlns:a16="http://schemas.microsoft.com/office/drawing/2014/main" id="{EC297EFB-8A2A-4D68-AC08-4240E25EC3B2}"/>
              </a:ext>
            </a:extLst>
          </p:cNvPr>
          <p:cNvPicPr>
            <a:picLocks noChangeAspect="1" noChangeArrowheads="1"/>
          </p:cNvPicPr>
          <p:nvPr/>
        </p:nvPicPr>
        <p:blipFill rotWithShape="1">
          <a:blip r:embed="rId12"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6681737" y="3074689"/>
            <a:ext cx="795700" cy="699319"/>
          </a:xfrm>
          <a:prstGeom prst="rect">
            <a:avLst/>
          </a:prstGeom>
          <a:noFill/>
          <a:extLst>
            <a:ext uri="{909E8E84-426E-40DD-AFC4-6F175D3DCCD1}">
              <a14:hiddenFill xmlns:a14="http://schemas.microsoft.com/office/drawing/2010/main">
                <a:solidFill>
                  <a:srgbClr val="FFFFFF"/>
                </a:solidFill>
              </a14:hiddenFill>
            </a:ext>
          </a:extLst>
        </p:spPr>
      </p:pic>
      <p:pic>
        <p:nvPicPr>
          <p:cNvPr id="68" name="Picture 63" descr="Káº¿t quáº£ hÃ¬nh áº£nh cho right wrong tick icon">
            <a:extLst>
              <a:ext uri="{FF2B5EF4-FFF2-40B4-BE49-F238E27FC236}">
                <a16:creationId xmlns:a16="http://schemas.microsoft.com/office/drawing/2014/main" id="{3A764192-CE64-45BC-A3DA-33F3AEAADF73}"/>
              </a:ext>
            </a:extLst>
          </p:cNvPr>
          <p:cNvPicPr>
            <a:picLocks noChangeAspect="1" noChangeArrowheads="1"/>
          </p:cNvPicPr>
          <p:nvPr/>
        </p:nvPicPr>
        <p:blipFill rotWithShape="1">
          <a:blip r:embed="rId11"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6751569" y="4736919"/>
            <a:ext cx="647800" cy="656495"/>
          </a:xfrm>
          <a:prstGeom prst="rect">
            <a:avLst/>
          </a:prstGeom>
          <a:noFill/>
          <a:extLst>
            <a:ext uri="{909E8E84-426E-40DD-AFC4-6F175D3DCCD1}">
              <a14:hiddenFill xmlns:a14="http://schemas.microsoft.com/office/drawing/2010/main">
                <a:solidFill>
                  <a:srgbClr val="FFFFFF"/>
                </a:solidFill>
              </a14:hiddenFill>
            </a:ext>
          </a:extLst>
        </p:spPr>
      </p:pic>
      <p:pic>
        <p:nvPicPr>
          <p:cNvPr id="69" name="Picture 64" descr="Káº¿t quáº£ hÃ¬nh áº£nh cho right wrong tick icon">
            <a:extLst>
              <a:ext uri="{FF2B5EF4-FFF2-40B4-BE49-F238E27FC236}">
                <a16:creationId xmlns:a16="http://schemas.microsoft.com/office/drawing/2014/main" id="{0C0D7226-4D70-4B2F-A37B-953A657A18FF}"/>
              </a:ext>
            </a:extLst>
          </p:cNvPr>
          <p:cNvPicPr>
            <a:picLocks noChangeAspect="1" noChangeArrowheads="1"/>
          </p:cNvPicPr>
          <p:nvPr/>
        </p:nvPicPr>
        <p:blipFill rotWithShape="1">
          <a:blip r:embed="rId11"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720679" y="4725738"/>
            <a:ext cx="647800" cy="6564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5973943"/>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64"/>
                                        </p:tgtEl>
                                        <p:attrNameLst>
                                          <p:attrName>style.visibility</p:attrName>
                                        </p:attrNameLst>
                                      </p:cBhvr>
                                      <p:to>
                                        <p:strVal val="visible"/>
                                      </p:to>
                                    </p:set>
                                    <p:animEffect transition="in" filter="wipe(right)">
                                      <p:cBhvr>
                                        <p:cTn id="7" dur="500"/>
                                        <p:tgtEl>
                                          <p:spTgt spid="64"/>
                                        </p:tgtEl>
                                      </p:cBhvr>
                                    </p:animEffect>
                                  </p:childTnLst>
                                </p:cTn>
                              </p:par>
                              <p:par>
                                <p:cTn id="8" presetID="22" presetClass="entr" presetSubtype="1" fill="hold" nodeType="withEffect">
                                  <p:stCondLst>
                                    <p:cond delay="0"/>
                                  </p:stCondLst>
                                  <p:childTnLst>
                                    <p:set>
                                      <p:cBhvr>
                                        <p:cTn id="9" dur="1" fill="hold">
                                          <p:stCondLst>
                                            <p:cond delay="0"/>
                                          </p:stCondLst>
                                        </p:cTn>
                                        <p:tgtEl>
                                          <p:spTgt spid="63"/>
                                        </p:tgtEl>
                                        <p:attrNameLst>
                                          <p:attrName>style.visibility</p:attrName>
                                        </p:attrNameLst>
                                      </p:cBhvr>
                                      <p:to>
                                        <p:strVal val="visible"/>
                                      </p:to>
                                    </p:set>
                                    <p:animEffect transition="in" filter="wipe(up)">
                                      <p:cBhvr>
                                        <p:cTn id="10" dur="500"/>
                                        <p:tgtEl>
                                          <p:spTgt spid="63"/>
                                        </p:tgtEl>
                                      </p:cBhvr>
                                    </p:animEffect>
                                  </p:childTnLst>
                                </p:cTn>
                              </p:par>
                              <p:par>
                                <p:cTn id="11" presetID="22" presetClass="entr" presetSubtype="4" fill="hold" nodeType="withEffect">
                                  <p:stCondLst>
                                    <p:cond delay="0"/>
                                  </p:stCondLst>
                                  <p:childTnLst>
                                    <p:set>
                                      <p:cBhvr>
                                        <p:cTn id="12" dur="1" fill="hold">
                                          <p:stCondLst>
                                            <p:cond delay="0"/>
                                          </p:stCondLst>
                                        </p:cTn>
                                        <p:tgtEl>
                                          <p:spTgt spid="61"/>
                                        </p:tgtEl>
                                        <p:attrNameLst>
                                          <p:attrName>style.visibility</p:attrName>
                                        </p:attrNameLst>
                                      </p:cBhvr>
                                      <p:to>
                                        <p:strVal val="visible"/>
                                      </p:to>
                                    </p:set>
                                    <p:animEffect transition="in" filter="wipe(down)">
                                      <p:cBhvr>
                                        <p:cTn id="13" dur="500"/>
                                        <p:tgtEl>
                                          <p:spTgt spid="61"/>
                                        </p:tgtEl>
                                      </p:cBhvr>
                                    </p:animEffect>
                                  </p:childTnLst>
                                </p:cTn>
                              </p:par>
                              <p:par>
                                <p:cTn id="14" presetID="22" presetClass="entr" presetSubtype="8" fill="hold" nodeType="withEffect">
                                  <p:stCondLst>
                                    <p:cond delay="0"/>
                                  </p:stCondLst>
                                  <p:childTnLst>
                                    <p:set>
                                      <p:cBhvr>
                                        <p:cTn id="15" dur="1" fill="hold">
                                          <p:stCondLst>
                                            <p:cond delay="0"/>
                                          </p:stCondLst>
                                        </p:cTn>
                                        <p:tgtEl>
                                          <p:spTgt spid="62"/>
                                        </p:tgtEl>
                                        <p:attrNameLst>
                                          <p:attrName>style.visibility</p:attrName>
                                        </p:attrNameLst>
                                      </p:cBhvr>
                                      <p:to>
                                        <p:strVal val="visible"/>
                                      </p:to>
                                    </p:set>
                                    <p:animEffect transition="in" filter="wipe(left)">
                                      <p:cBhvr>
                                        <p:cTn id="16" dur="500"/>
                                        <p:tgtEl>
                                          <p:spTgt spid="62"/>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37" fill="hold" grpId="0" nodeType="clickEffect">
                                  <p:stCondLst>
                                    <p:cond delay="0"/>
                                  </p:stCondLst>
                                  <p:childTnLst>
                                    <p:set>
                                      <p:cBhvr>
                                        <p:cTn id="20" dur="1" fill="hold">
                                          <p:stCondLst>
                                            <p:cond delay="0"/>
                                          </p:stCondLst>
                                        </p:cTn>
                                        <p:tgtEl>
                                          <p:spTgt spid="26"/>
                                        </p:tgtEl>
                                        <p:attrNameLst>
                                          <p:attrName>style.visibility</p:attrName>
                                        </p:attrNameLst>
                                      </p:cBhvr>
                                      <p:to>
                                        <p:strVal val="visible"/>
                                      </p:to>
                                    </p:set>
                                    <p:animEffect transition="in" filter="barn(outVertical)">
                                      <p:cBhvr>
                                        <p:cTn id="21" dur="500"/>
                                        <p:tgtEl>
                                          <p:spTgt spid="26"/>
                                        </p:tgtEl>
                                      </p:cBhvr>
                                    </p:animEffect>
                                  </p:childTnLst>
                                </p:cTn>
                              </p:par>
                              <p:par>
                                <p:cTn id="22" presetID="16" presetClass="entr" presetSubtype="37" fill="hold" grpId="0" nodeType="withEffect">
                                  <p:stCondLst>
                                    <p:cond delay="0"/>
                                  </p:stCondLst>
                                  <p:childTnLst>
                                    <p:set>
                                      <p:cBhvr>
                                        <p:cTn id="23" dur="1" fill="hold">
                                          <p:stCondLst>
                                            <p:cond delay="0"/>
                                          </p:stCondLst>
                                        </p:cTn>
                                        <p:tgtEl>
                                          <p:spTgt spid="55"/>
                                        </p:tgtEl>
                                        <p:attrNameLst>
                                          <p:attrName>style.visibility</p:attrName>
                                        </p:attrNameLst>
                                      </p:cBhvr>
                                      <p:to>
                                        <p:strVal val="visible"/>
                                      </p:to>
                                    </p:set>
                                    <p:animEffect transition="in" filter="barn(outVertical)">
                                      <p:cBhvr>
                                        <p:cTn id="24" dur="500"/>
                                        <p:tgtEl>
                                          <p:spTgt spid="55"/>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wipe(left)">
                                      <p:cBhvr>
                                        <p:cTn id="29" dur="500"/>
                                        <p:tgtEl>
                                          <p:spTgt spid="16"/>
                                        </p:tgtEl>
                                      </p:cBhvr>
                                    </p:animEffect>
                                  </p:childTnLst>
                                </p:cTn>
                              </p:par>
                            </p:childTnLst>
                          </p:cTn>
                        </p:par>
                        <p:par>
                          <p:cTn id="30" fill="hold">
                            <p:stCondLst>
                              <p:cond delay="500"/>
                            </p:stCondLst>
                            <p:childTnLst>
                              <p:par>
                                <p:cTn id="31" presetID="22" presetClass="entr" presetSubtype="8" fill="hold" grpId="0" nodeType="afterEffect">
                                  <p:stCondLst>
                                    <p:cond delay="0"/>
                                  </p:stCondLst>
                                  <p:childTnLst>
                                    <p:set>
                                      <p:cBhvr>
                                        <p:cTn id="32" dur="1" fill="hold">
                                          <p:stCondLst>
                                            <p:cond delay="0"/>
                                          </p:stCondLst>
                                        </p:cTn>
                                        <p:tgtEl>
                                          <p:spTgt spid="56"/>
                                        </p:tgtEl>
                                        <p:attrNameLst>
                                          <p:attrName>style.visibility</p:attrName>
                                        </p:attrNameLst>
                                      </p:cBhvr>
                                      <p:to>
                                        <p:strVal val="visible"/>
                                      </p:to>
                                    </p:set>
                                    <p:animEffect transition="in" filter="wipe(left)">
                                      <p:cBhvr>
                                        <p:cTn id="33" dur="500"/>
                                        <p:tgtEl>
                                          <p:spTgt spid="56"/>
                                        </p:tgtEl>
                                      </p:cBhvr>
                                    </p:animEffect>
                                  </p:childTnLst>
                                </p:cTn>
                              </p:par>
                            </p:childTnLst>
                          </p:cTn>
                        </p:par>
                        <p:par>
                          <p:cTn id="34" fill="hold">
                            <p:stCondLst>
                              <p:cond delay="1000"/>
                            </p:stCondLst>
                            <p:childTnLst>
                              <p:par>
                                <p:cTn id="35" presetID="22" presetClass="entr" presetSubtype="8" fill="hold" nodeType="afterEffect">
                                  <p:stCondLst>
                                    <p:cond delay="0"/>
                                  </p:stCondLst>
                                  <p:childTnLst>
                                    <p:set>
                                      <p:cBhvr>
                                        <p:cTn id="36" dur="1" fill="hold">
                                          <p:stCondLst>
                                            <p:cond delay="0"/>
                                          </p:stCondLst>
                                        </p:cTn>
                                        <p:tgtEl>
                                          <p:spTgt spid="44"/>
                                        </p:tgtEl>
                                        <p:attrNameLst>
                                          <p:attrName>style.visibility</p:attrName>
                                        </p:attrNameLst>
                                      </p:cBhvr>
                                      <p:to>
                                        <p:strVal val="visible"/>
                                      </p:to>
                                    </p:set>
                                    <p:animEffect transition="in" filter="wipe(left)">
                                      <p:cBhvr>
                                        <p:cTn id="37" dur="500"/>
                                        <p:tgtEl>
                                          <p:spTgt spid="44"/>
                                        </p:tgtEl>
                                      </p:cBhvr>
                                    </p:animEffect>
                                  </p:childTnLst>
                                </p:cTn>
                              </p:par>
                            </p:childTnLst>
                          </p:cTn>
                        </p:par>
                        <p:par>
                          <p:cTn id="38" fill="hold">
                            <p:stCondLst>
                              <p:cond delay="1500"/>
                            </p:stCondLst>
                            <p:childTnLst>
                              <p:par>
                                <p:cTn id="39" presetID="22" presetClass="entr" presetSubtype="8" fill="hold" grpId="0" nodeType="afterEffect">
                                  <p:stCondLst>
                                    <p:cond delay="0"/>
                                  </p:stCondLst>
                                  <p:childTnLst>
                                    <p:set>
                                      <p:cBhvr>
                                        <p:cTn id="40" dur="1" fill="hold">
                                          <p:stCondLst>
                                            <p:cond delay="0"/>
                                          </p:stCondLst>
                                        </p:cTn>
                                        <p:tgtEl>
                                          <p:spTgt spid="57"/>
                                        </p:tgtEl>
                                        <p:attrNameLst>
                                          <p:attrName>style.visibility</p:attrName>
                                        </p:attrNameLst>
                                      </p:cBhvr>
                                      <p:to>
                                        <p:strVal val="visible"/>
                                      </p:to>
                                    </p:set>
                                    <p:animEffect transition="in" filter="wipe(left)">
                                      <p:cBhvr>
                                        <p:cTn id="41" dur="500"/>
                                        <p:tgtEl>
                                          <p:spTgt spid="57"/>
                                        </p:tgtEl>
                                      </p:cBhvr>
                                    </p:animEffect>
                                  </p:childTnLst>
                                </p:cTn>
                              </p:par>
                            </p:childTnLst>
                          </p:cTn>
                        </p:par>
                        <p:par>
                          <p:cTn id="42" fill="hold">
                            <p:stCondLst>
                              <p:cond delay="2000"/>
                            </p:stCondLst>
                            <p:childTnLst>
                              <p:par>
                                <p:cTn id="43" presetID="22" presetClass="entr" presetSubtype="8" fill="hold" nodeType="afterEffect">
                                  <p:stCondLst>
                                    <p:cond delay="0"/>
                                  </p:stCondLst>
                                  <p:childTnLst>
                                    <p:set>
                                      <p:cBhvr>
                                        <p:cTn id="44" dur="1" fill="hold">
                                          <p:stCondLst>
                                            <p:cond delay="0"/>
                                          </p:stCondLst>
                                        </p:cTn>
                                        <p:tgtEl>
                                          <p:spTgt spid="47"/>
                                        </p:tgtEl>
                                        <p:attrNameLst>
                                          <p:attrName>style.visibility</p:attrName>
                                        </p:attrNameLst>
                                      </p:cBhvr>
                                      <p:to>
                                        <p:strVal val="visible"/>
                                      </p:to>
                                    </p:set>
                                    <p:animEffect transition="in" filter="wipe(left)">
                                      <p:cBhvr>
                                        <p:cTn id="45" dur="500"/>
                                        <p:tgtEl>
                                          <p:spTgt spid="47"/>
                                        </p:tgtEl>
                                      </p:cBhvr>
                                    </p:animEffect>
                                  </p:childTnLst>
                                </p:cTn>
                              </p:par>
                            </p:childTnLst>
                          </p:cTn>
                        </p:par>
                        <p:par>
                          <p:cTn id="46" fill="hold">
                            <p:stCondLst>
                              <p:cond delay="2500"/>
                            </p:stCondLst>
                            <p:childTnLst>
                              <p:par>
                                <p:cTn id="47" presetID="22" presetClass="entr" presetSubtype="8" fill="hold" grpId="0" nodeType="afterEffect">
                                  <p:stCondLst>
                                    <p:cond delay="0"/>
                                  </p:stCondLst>
                                  <p:childTnLst>
                                    <p:set>
                                      <p:cBhvr>
                                        <p:cTn id="48" dur="1" fill="hold">
                                          <p:stCondLst>
                                            <p:cond delay="0"/>
                                          </p:stCondLst>
                                        </p:cTn>
                                        <p:tgtEl>
                                          <p:spTgt spid="58"/>
                                        </p:tgtEl>
                                        <p:attrNameLst>
                                          <p:attrName>style.visibility</p:attrName>
                                        </p:attrNameLst>
                                      </p:cBhvr>
                                      <p:to>
                                        <p:strVal val="visible"/>
                                      </p:to>
                                    </p:set>
                                    <p:animEffect transition="in" filter="wipe(left)">
                                      <p:cBhvr>
                                        <p:cTn id="49" dur="500"/>
                                        <p:tgtEl>
                                          <p:spTgt spid="58"/>
                                        </p:tgtEl>
                                      </p:cBhvr>
                                    </p:animEffect>
                                  </p:childTnLst>
                                </p:cTn>
                              </p:par>
                            </p:childTnLst>
                          </p:cTn>
                        </p:par>
                        <p:par>
                          <p:cTn id="50" fill="hold">
                            <p:stCondLst>
                              <p:cond delay="3000"/>
                            </p:stCondLst>
                            <p:childTnLst>
                              <p:par>
                                <p:cTn id="51" presetID="22" presetClass="entr" presetSubtype="8" fill="hold" nodeType="afterEffect">
                                  <p:stCondLst>
                                    <p:cond delay="0"/>
                                  </p:stCondLst>
                                  <p:childTnLst>
                                    <p:set>
                                      <p:cBhvr>
                                        <p:cTn id="52" dur="1" fill="hold">
                                          <p:stCondLst>
                                            <p:cond delay="0"/>
                                          </p:stCondLst>
                                        </p:cTn>
                                        <p:tgtEl>
                                          <p:spTgt spid="50"/>
                                        </p:tgtEl>
                                        <p:attrNameLst>
                                          <p:attrName>style.visibility</p:attrName>
                                        </p:attrNameLst>
                                      </p:cBhvr>
                                      <p:to>
                                        <p:strVal val="visible"/>
                                      </p:to>
                                    </p:set>
                                    <p:animEffect transition="in" filter="wipe(left)">
                                      <p:cBhvr>
                                        <p:cTn id="53" dur="500"/>
                                        <p:tgtEl>
                                          <p:spTgt spid="50"/>
                                        </p:tgtEl>
                                      </p:cBhvr>
                                    </p:animEffect>
                                  </p:childTnLst>
                                </p:cTn>
                              </p:par>
                            </p:childTnLst>
                          </p:cTn>
                        </p:par>
                        <p:par>
                          <p:cTn id="54" fill="hold">
                            <p:stCondLst>
                              <p:cond delay="3500"/>
                            </p:stCondLst>
                            <p:childTnLst>
                              <p:par>
                                <p:cTn id="55" presetID="22" presetClass="entr" presetSubtype="8" fill="hold" grpId="0" nodeType="afterEffect">
                                  <p:stCondLst>
                                    <p:cond delay="0"/>
                                  </p:stCondLst>
                                  <p:childTnLst>
                                    <p:set>
                                      <p:cBhvr>
                                        <p:cTn id="56" dur="1" fill="hold">
                                          <p:stCondLst>
                                            <p:cond delay="0"/>
                                          </p:stCondLst>
                                        </p:cTn>
                                        <p:tgtEl>
                                          <p:spTgt spid="59"/>
                                        </p:tgtEl>
                                        <p:attrNameLst>
                                          <p:attrName>style.visibility</p:attrName>
                                        </p:attrNameLst>
                                      </p:cBhvr>
                                      <p:to>
                                        <p:strVal val="visible"/>
                                      </p:to>
                                    </p:set>
                                    <p:animEffect transition="in" filter="wipe(left)">
                                      <p:cBhvr>
                                        <p:cTn id="57"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58" fill="hold" display="0">
                  <p:stCondLst>
                    <p:cond delay="indefinite"/>
                  </p:stCondLst>
                  <p:endCondLst>
                    <p:cond evt="onStopAudio" delay="0">
                      <p:tgtEl>
                        <p:sldTgt/>
                      </p:tgtEl>
                    </p:cond>
                  </p:endCondLst>
                </p:cTn>
                <p:tgtEl>
                  <p:spTgt spid="38"/>
                </p:tgtEl>
              </p:cMediaNode>
            </p:audio>
            <p:audio>
              <p:cMediaNode vol="80000">
                <p:cTn id="59" fill="hold" display="0">
                  <p:stCondLst>
                    <p:cond delay="indefinite"/>
                  </p:stCondLst>
                  <p:endCondLst>
                    <p:cond evt="onStopAudio" delay="0">
                      <p:tgtEl>
                        <p:sldTgt/>
                      </p:tgtEl>
                    </p:cond>
                  </p:endCondLst>
                </p:cTn>
                <p:tgtEl>
                  <p:spTgt spid="41"/>
                </p:tgtEl>
              </p:cMediaNode>
            </p:audio>
            <p:audio>
              <p:cMediaNode vol="80000">
                <p:cTn id="60" fill="hold" display="0">
                  <p:stCondLst>
                    <p:cond delay="indefinite"/>
                  </p:stCondLst>
                  <p:endCondLst>
                    <p:cond evt="onStopAudio" delay="0">
                      <p:tgtEl>
                        <p:sldTgt/>
                      </p:tgtEl>
                    </p:cond>
                  </p:endCondLst>
                </p:cTn>
                <p:tgtEl>
                  <p:spTgt spid="42"/>
                </p:tgtEl>
              </p:cMediaNode>
            </p:audio>
            <p:audio>
              <p:cMediaNode vol="80000">
                <p:cTn id="61" fill="hold" display="0">
                  <p:stCondLst>
                    <p:cond delay="indefinite"/>
                  </p:stCondLst>
                  <p:endCondLst>
                    <p:cond evt="onStopAudio" delay="0">
                      <p:tgtEl>
                        <p:sldTgt/>
                      </p:tgtEl>
                    </p:cond>
                  </p:endCondLst>
                </p:cTn>
                <p:tgtEl>
                  <p:spTgt spid="43"/>
                </p:tgtEl>
              </p:cMediaNode>
            </p:audio>
            <p:seq concurrent="1" nextAc="seek">
              <p:cTn id="62" restart="whenNotActive" fill="hold" evtFilter="cancelBubble" nodeType="interactiveSeq">
                <p:stCondLst>
                  <p:cond evt="onClick" delay="0">
                    <p:tgtEl>
                      <p:spTgt spid="56"/>
                    </p:tgtEl>
                  </p:cond>
                </p:stCondLst>
                <p:endSync evt="end" delay="0">
                  <p:rtn val="all"/>
                </p:endSync>
                <p:childTnLst>
                  <p:par>
                    <p:cTn id="63" fill="hold">
                      <p:stCondLst>
                        <p:cond delay="0"/>
                      </p:stCondLst>
                      <p:childTnLst>
                        <p:par>
                          <p:cTn id="64" fill="hold">
                            <p:stCondLst>
                              <p:cond delay="0"/>
                            </p:stCondLst>
                            <p:childTnLst>
                              <p:par>
                                <p:cTn id="65" presetID="1" presetClass="mediacall" presetSubtype="0" fill="hold" nodeType="clickEffect">
                                  <p:stCondLst>
                                    <p:cond delay="0"/>
                                  </p:stCondLst>
                                  <p:childTnLst>
                                    <p:cmd type="call" cmd="playFrom(0.0)">
                                      <p:cBhvr>
                                        <p:cTn id="66" dur="4995" fill="hold"/>
                                        <p:tgtEl>
                                          <p:spTgt spid="38"/>
                                        </p:tgtEl>
                                      </p:cBhvr>
                                    </p:cmd>
                                  </p:childTnLst>
                                </p:cTn>
                              </p:par>
                              <p:par>
                                <p:cTn id="67" presetID="1" presetClass="entr" presetSubtype="0" fill="hold" nodeType="withEffect">
                                  <p:stCondLst>
                                    <p:cond delay="0"/>
                                  </p:stCondLst>
                                  <p:childTnLst>
                                    <p:set>
                                      <p:cBhvr>
                                        <p:cTn id="68" dur="1" fill="hold">
                                          <p:stCondLst>
                                            <p:cond delay="0"/>
                                          </p:stCondLst>
                                        </p:cTn>
                                        <p:tgtEl>
                                          <p:spTgt spid="66"/>
                                        </p:tgtEl>
                                        <p:attrNameLst>
                                          <p:attrName>style.visibility</p:attrName>
                                        </p:attrNameLst>
                                      </p:cBhvr>
                                      <p:to>
                                        <p:strVal val="visible"/>
                                      </p:to>
                                    </p:set>
                                  </p:childTnLst>
                                  <p:subTnLst>
                                    <p:audio>
                                      <p:cMediaNode>
                                        <p:cTn display="0" masterRel="sameClick">
                                          <p:stCondLst>
                                            <p:cond evt="begin" delay="0">
                                              <p:tn val="67"/>
                                            </p:cond>
                                          </p:stCondLst>
                                          <p:endCondLst>
                                            <p:cond evt="onStopAudio" delay="0">
                                              <p:tgtEl>
                                                <p:sldTgt/>
                                              </p:tgtEl>
                                            </p:cond>
                                          </p:endCondLst>
                                        </p:cTn>
                                        <p:tgtEl>
                                          <p:sndTgt r:embed="rId7" name="Am-thanh-tra-loi-sai-www_nhacchuongvui_com.wav"/>
                                        </p:tgtEl>
                                      </p:cMediaNode>
                                    </p:audio>
                                  </p:subTnLst>
                                </p:cTn>
                              </p:par>
                            </p:childTnLst>
                          </p:cTn>
                        </p:par>
                        <p:par>
                          <p:cTn id="69" fill="hold">
                            <p:stCondLst>
                              <p:cond delay="4995"/>
                            </p:stCondLst>
                            <p:childTnLst>
                              <p:par>
                                <p:cTn id="70" presetID="10" presetClass="exit" presetSubtype="0" fill="hold" nodeType="afterEffect">
                                  <p:stCondLst>
                                    <p:cond delay="0"/>
                                  </p:stCondLst>
                                  <p:childTnLst>
                                    <p:animEffect transition="out" filter="fade">
                                      <p:cBhvr>
                                        <p:cTn id="71" dur="500"/>
                                        <p:tgtEl>
                                          <p:spTgt spid="66"/>
                                        </p:tgtEl>
                                      </p:cBhvr>
                                    </p:animEffect>
                                    <p:set>
                                      <p:cBhvr>
                                        <p:cTn id="72" dur="1" fill="hold">
                                          <p:stCondLst>
                                            <p:cond delay="499"/>
                                          </p:stCondLst>
                                        </p:cTn>
                                        <p:tgtEl>
                                          <p:spTgt spid="66"/>
                                        </p:tgtEl>
                                        <p:attrNameLst>
                                          <p:attrName>style.visibility</p:attrName>
                                        </p:attrNameLst>
                                      </p:cBhvr>
                                      <p:to>
                                        <p:strVal val="hidden"/>
                                      </p:to>
                                    </p:set>
                                  </p:childTnLst>
                                </p:cTn>
                              </p:par>
                            </p:childTnLst>
                          </p:cTn>
                        </p:par>
                      </p:childTnLst>
                    </p:cTn>
                  </p:par>
                </p:childTnLst>
              </p:cTn>
              <p:nextCondLst>
                <p:cond evt="onClick" delay="0">
                  <p:tgtEl>
                    <p:spTgt spid="56"/>
                  </p:tgtEl>
                </p:cond>
              </p:nextCondLst>
            </p:seq>
            <p:seq concurrent="1" nextAc="seek">
              <p:cTn id="73" restart="whenNotActive" fill="hold" evtFilter="cancelBubble" nodeType="interactiveSeq">
                <p:stCondLst>
                  <p:cond evt="onClick" delay="0">
                    <p:tgtEl>
                      <p:spTgt spid="57"/>
                    </p:tgtEl>
                  </p:cond>
                </p:stCondLst>
                <p:endSync evt="end" delay="0">
                  <p:rtn val="all"/>
                </p:endSync>
                <p:childTnLst>
                  <p:par>
                    <p:cTn id="74" fill="hold">
                      <p:stCondLst>
                        <p:cond delay="0"/>
                      </p:stCondLst>
                      <p:childTnLst>
                        <p:par>
                          <p:cTn id="75" fill="hold">
                            <p:stCondLst>
                              <p:cond delay="0"/>
                            </p:stCondLst>
                            <p:childTnLst>
                              <p:par>
                                <p:cTn id="76" presetID="1" presetClass="mediacall" presetSubtype="0" fill="hold" nodeType="clickEffect">
                                  <p:stCondLst>
                                    <p:cond delay="0"/>
                                  </p:stCondLst>
                                  <p:childTnLst>
                                    <p:cmd type="call" cmd="playFrom(0.0)">
                                      <p:cBhvr>
                                        <p:cTn id="77" dur="4576" fill="hold"/>
                                        <p:tgtEl>
                                          <p:spTgt spid="41"/>
                                        </p:tgtEl>
                                      </p:cBhvr>
                                    </p:cmd>
                                  </p:childTnLst>
                                </p:cTn>
                              </p:par>
                              <p:par>
                                <p:cTn id="78" presetID="1" presetClass="entr" presetSubtype="0" fill="hold" nodeType="withEffect">
                                  <p:stCondLst>
                                    <p:cond delay="0"/>
                                  </p:stCondLst>
                                  <p:childTnLst>
                                    <p:set>
                                      <p:cBhvr>
                                        <p:cTn id="79" dur="1" fill="hold">
                                          <p:stCondLst>
                                            <p:cond delay="0"/>
                                          </p:stCondLst>
                                        </p:cTn>
                                        <p:tgtEl>
                                          <p:spTgt spid="67"/>
                                        </p:tgtEl>
                                        <p:attrNameLst>
                                          <p:attrName>style.visibility</p:attrName>
                                        </p:attrNameLst>
                                      </p:cBhvr>
                                      <p:to>
                                        <p:strVal val="visible"/>
                                      </p:to>
                                    </p:set>
                                  </p:childTnLst>
                                  <p:subTnLst>
                                    <p:audio>
                                      <p:cMediaNode>
                                        <p:cTn display="0" masterRel="sameClick">
                                          <p:stCondLst>
                                            <p:cond evt="begin" delay="0">
                                              <p:tn val="78"/>
                                            </p:cond>
                                          </p:stCondLst>
                                          <p:endCondLst>
                                            <p:cond evt="onStopAudio" delay="0">
                                              <p:tgtEl>
                                                <p:sldTgt/>
                                              </p:tgtEl>
                                            </p:cond>
                                          </p:endCondLst>
                                        </p:cTn>
                                        <p:tgtEl>
                                          <p:sndTgt r:embed="rId8" name="Am-thanh-tra-loi-dung-www_nhacchuongvui_com.wav"/>
                                        </p:tgtEl>
                                      </p:cMediaNode>
                                    </p:audio>
                                  </p:subTnLst>
                                </p:cTn>
                              </p:par>
                            </p:childTnLst>
                          </p:cTn>
                        </p:par>
                      </p:childTnLst>
                    </p:cTn>
                  </p:par>
                </p:childTnLst>
              </p:cTn>
              <p:nextCondLst>
                <p:cond evt="onClick" delay="0">
                  <p:tgtEl>
                    <p:spTgt spid="57"/>
                  </p:tgtEl>
                </p:cond>
              </p:nextCondLst>
            </p:seq>
            <p:seq concurrent="1" nextAc="seek">
              <p:cTn id="80" restart="whenNotActive" fill="hold" evtFilter="cancelBubble" nodeType="interactiveSeq">
                <p:stCondLst>
                  <p:cond evt="onClick" delay="0">
                    <p:tgtEl>
                      <p:spTgt spid="58"/>
                    </p:tgtEl>
                  </p:cond>
                </p:stCondLst>
                <p:endSync evt="end" delay="0">
                  <p:rtn val="all"/>
                </p:endSync>
                <p:childTnLst>
                  <p:par>
                    <p:cTn id="81" fill="hold">
                      <p:stCondLst>
                        <p:cond delay="0"/>
                      </p:stCondLst>
                      <p:childTnLst>
                        <p:par>
                          <p:cTn id="82" fill="hold">
                            <p:stCondLst>
                              <p:cond delay="0"/>
                            </p:stCondLst>
                            <p:childTnLst>
                              <p:par>
                                <p:cTn id="83" presetID="1" presetClass="mediacall" presetSubtype="0" fill="hold" nodeType="clickEffect">
                                  <p:stCondLst>
                                    <p:cond delay="0"/>
                                  </p:stCondLst>
                                  <p:childTnLst>
                                    <p:cmd type="call" cmd="playFrom(0.0)">
                                      <p:cBhvr>
                                        <p:cTn id="84" dur="4995" fill="hold"/>
                                        <p:tgtEl>
                                          <p:spTgt spid="43"/>
                                        </p:tgtEl>
                                      </p:cBhvr>
                                    </p:cmd>
                                  </p:childTnLst>
                                </p:cTn>
                              </p:par>
                              <p:par>
                                <p:cTn id="85" presetID="1" presetClass="entr" presetSubtype="0" fill="hold" nodeType="withEffect">
                                  <p:stCondLst>
                                    <p:cond delay="0"/>
                                  </p:stCondLst>
                                  <p:childTnLst>
                                    <p:set>
                                      <p:cBhvr>
                                        <p:cTn id="86" dur="1" fill="hold">
                                          <p:stCondLst>
                                            <p:cond delay="0"/>
                                          </p:stCondLst>
                                        </p:cTn>
                                        <p:tgtEl>
                                          <p:spTgt spid="69"/>
                                        </p:tgtEl>
                                        <p:attrNameLst>
                                          <p:attrName>style.visibility</p:attrName>
                                        </p:attrNameLst>
                                      </p:cBhvr>
                                      <p:to>
                                        <p:strVal val="visible"/>
                                      </p:to>
                                    </p:set>
                                  </p:childTnLst>
                                  <p:subTnLst>
                                    <p:audio>
                                      <p:cMediaNode>
                                        <p:cTn display="0" masterRel="sameClick">
                                          <p:stCondLst>
                                            <p:cond evt="begin" delay="0">
                                              <p:tn val="85"/>
                                            </p:cond>
                                          </p:stCondLst>
                                          <p:endCondLst>
                                            <p:cond evt="onStopAudio" delay="0">
                                              <p:tgtEl>
                                                <p:sldTgt/>
                                              </p:tgtEl>
                                            </p:cond>
                                          </p:endCondLst>
                                        </p:cTn>
                                        <p:tgtEl>
                                          <p:sndTgt r:embed="rId7" name="Am-thanh-tra-loi-sai-www_nhacchuongvui_com.wav"/>
                                        </p:tgtEl>
                                      </p:cMediaNode>
                                    </p:audio>
                                  </p:subTnLst>
                                </p:cTn>
                              </p:par>
                            </p:childTnLst>
                          </p:cTn>
                        </p:par>
                        <p:par>
                          <p:cTn id="87" fill="hold">
                            <p:stCondLst>
                              <p:cond delay="4995"/>
                            </p:stCondLst>
                            <p:childTnLst>
                              <p:par>
                                <p:cTn id="88" presetID="10" presetClass="exit" presetSubtype="0" fill="hold" nodeType="afterEffect">
                                  <p:stCondLst>
                                    <p:cond delay="500"/>
                                  </p:stCondLst>
                                  <p:childTnLst>
                                    <p:animEffect transition="out" filter="fade">
                                      <p:cBhvr>
                                        <p:cTn id="89" dur="500"/>
                                        <p:tgtEl>
                                          <p:spTgt spid="69"/>
                                        </p:tgtEl>
                                      </p:cBhvr>
                                    </p:animEffect>
                                    <p:set>
                                      <p:cBhvr>
                                        <p:cTn id="90" dur="1" fill="hold">
                                          <p:stCondLst>
                                            <p:cond delay="499"/>
                                          </p:stCondLst>
                                        </p:cTn>
                                        <p:tgtEl>
                                          <p:spTgt spid="69"/>
                                        </p:tgtEl>
                                        <p:attrNameLst>
                                          <p:attrName>style.visibility</p:attrName>
                                        </p:attrNameLst>
                                      </p:cBhvr>
                                      <p:to>
                                        <p:strVal val="hidden"/>
                                      </p:to>
                                    </p:set>
                                  </p:childTnLst>
                                </p:cTn>
                              </p:par>
                            </p:childTnLst>
                          </p:cTn>
                        </p:par>
                      </p:childTnLst>
                    </p:cTn>
                  </p:par>
                </p:childTnLst>
              </p:cTn>
              <p:nextCondLst>
                <p:cond evt="onClick" delay="0">
                  <p:tgtEl>
                    <p:spTgt spid="58"/>
                  </p:tgtEl>
                </p:cond>
              </p:nextCondLst>
            </p:seq>
            <p:seq concurrent="1" nextAc="seek">
              <p:cTn id="91" restart="whenNotActive" fill="hold" evtFilter="cancelBubble" nodeType="interactiveSeq">
                <p:stCondLst>
                  <p:cond evt="onClick" delay="0">
                    <p:tgtEl>
                      <p:spTgt spid="59"/>
                    </p:tgtEl>
                  </p:cond>
                </p:stCondLst>
                <p:endSync evt="end" delay="0">
                  <p:rtn val="all"/>
                </p:endSync>
                <p:childTnLst>
                  <p:par>
                    <p:cTn id="92" fill="hold">
                      <p:stCondLst>
                        <p:cond delay="0"/>
                      </p:stCondLst>
                      <p:childTnLst>
                        <p:par>
                          <p:cTn id="93" fill="hold">
                            <p:stCondLst>
                              <p:cond delay="0"/>
                            </p:stCondLst>
                            <p:childTnLst>
                              <p:par>
                                <p:cTn id="94" presetID="1" presetClass="mediacall" presetSubtype="0" fill="hold" nodeType="clickEffect">
                                  <p:stCondLst>
                                    <p:cond delay="0"/>
                                  </p:stCondLst>
                                  <p:childTnLst>
                                    <p:cmd type="call" cmd="playFrom(0.0)">
                                      <p:cBhvr>
                                        <p:cTn id="95" dur="4995" fill="hold"/>
                                        <p:tgtEl>
                                          <p:spTgt spid="42"/>
                                        </p:tgtEl>
                                      </p:cBhvr>
                                    </p:cmd>
                                  </p:childTnLst>
                                </p:cTn>
                              </p:par>
                              <p:par>
                                <p:cTn id="96" presetID="1" presetClass="entr" presetSubtype="0" fill="hold" nodeType="withEffect">
                                  <p:stCondLst>
                                    <p:cond delay="0"/>
                                  </p:stCondLst>
                                  <p:childTnLst>
                                    <p:set>
                                      <p:cBhvr>
                                        <p:cTn id="97" dur="1" fill="hold">
                                          <p:stCondLst>
                                            <p:cond delay="0"/>
                                          </p:stCondLst>
                                        </p:cTn>
                                        <p:tgtEl>
                                          <p:spTgt spid="68"/>
                                        </p:tgtEl>
                                        <p:attrNameLst>
                                          <p:attrName>style.visibility</p:attrName>
                                        </p:attrNameLst>
                                      </p:cBhvr>
                                      <p:to>
                                        <p:strVal val="visible"/>
                                      </p:to>
                                    </p:set>
                                  </p:childTnLst>
                                  <p:subTnLst>
                                    <p:audio>
                                      <p:cMediaNode>
                                        <p:cTn display="0" masterRel="sameClick">
                                          <p:stCondLst>
                                            <p:cond evt="begin" delay="0">
                                              <p:tn val="96"/>
                                            </p:cond>
                                          </p:stCondLst>
                                          <p:endCondLst>
                                            <p:cond evt="onStopAudio" delay="0">
                                              <p:tgtEl>
                                                <p:sldTgt/>
                                              </p:tgtEl>
                                            </p:cond>
                                          </p:endCondLst>
                                        </p:cTn>
                                        <p:tgtEl>
                                          <p:sndTgt r:embed="rId7" name="Am-thanh-tra-loi-sai-www_nhacchuongvui_com.wav"/>
                                        </p:tgtEl>
                                      </p:cMediaNode>
                                    </p:audio>
                                  </p:subTnLst>
                                </p:cTn>
                              </p:par>
                            </p:childTnLst>
                          </p:cTn>
                        </p:par>
                        <p:par>
                          <p:cTn id="98" fill="hold">
                            <p:stCondLst>
                              <p:cond delay="4995"/>
                            </p:stCondLst>
                            <p:childTnLst>
                              <p:par>
                                <p:cTn id="99" presetID="10" presetClass="exit" presetSubtype="0" fill="hold" nodeType="afterEffect">
                                  <p:stCondLst>
                                    <p:cond delay="500"/>
                                  </p:stCondLst>
                                  <p:childTnLst>
                                    <p:animEffect transition="out" filter="fade">
                                      <p:cBhvr>
                                        <p:cTn id="100" dur="500"/>
                                        <p:tgtEl>
                                          <p:spTgt spid="68"/>
                                        </p:tgtEl>
                                      </p:cBhvr>
                                    </p:animEffect>
                                    <p:set>
                                      <p:cBhvr>
                                        <p:cTn id="101" dur="1" fill="hold">
                                          <p:stCondLst>
                                            <p:cond delay="499"/>
                                          </p:stCondLst>
                                        </p:cTn>
                                        <p:tgtEl>
                                          <p:spTgt spid="68"/>
                                        </p:tgtEl>
                                        <p:attrNameLst>
                                          <p:attrName>style.visibility</p:attrName>
                                        </p:attrNameLst>
                                      </p:cBhvr>
                                      <p:to>
                                        <p:strVal val="hidden"/>
                                      </p:to>
                                    </p:set>
                                  </p:childTnLst>
                                </p:cTn>
                              </p:par>
                            </p:childTnLst>
                          </p:cTn>
                        </p:par>
                      </p:childTnLst>
                    </p:cTn>
                  </p:par>
                </p:childTnLst>
              </p:cTn>
              <p:nextCondLst>
                <p:cond evt="onClick" delay="0">
                  <p:tgtEl>
                    <p:spTgt spid="59"/>
                  </p:tgtEl>
                </p:cond>
              </p:nextCondLst>
            </p:seq>
          </p:childTnLst>
        </p:cTn>
      </p:par>
    </p:tnLst>
    <p:bldLst>
      <p:bldP spid="26" grpId="0" animBg="1"/>
      <p:bldP spid="55" grpId="0"/>
      <p:bldP spid="56" grpId="0"/>
      <p:bldP spid="57" grpId="0"/>
      <p:bldP spid="58" grpId="0"/>
      <p:bldP spid="5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73"/>
            <a:ext cx="12192000" cy="6854652"/>
          </a:xfrm>
          <a:prstGeom prst="rect">
            <a:avLst/>
          </a:prstGeom>
        </p:spPr>
      </p:pic>
      <p:sp>
        <p:nvSpPr>
          <p:cNvPr id="5" name="TextBox 4"/>
          <p:cNvSpPr txBox="1"/>
          <p:nvPr/>
        </p:nvSpPr>
        <p:spPr>
          <a:xfrm>
            <a:off x="686810" y="2409905"/>
            <a:ext cx="11080377" cy="969496"/>
          </a:xfrm>
          <a:prstGeom prst="rect">
            <a:avLst/>
          </a:prstGeom>
          <a:noFill/>
        </p:spPr>
        <p:style>
          <a:lnRef idx="0">
            <a:schemeClr val="accent5"/>
          </a:lnRef>
          <a:fillRef idx="3">
            <a:schemeClr val="accent5"/>
          </a:fillRef>
          <a:effectRef idx="3">
            <a:schemeClr val="accent5"/>
          </a:effectRef>
          <a:fontRef idx="minor">
            <a:schemeClr val="lt1"/>
          </a:fontRef>
        </p:style>
        <p:txBody>
          <a:bodyPr wrap="square" rtlCol="0">
            <a:spAutoFit/>
          </a:bodyPr>
          <a:lstStyle/>
          <a:p>
            <a:pPr algn="ctr"/>
            <a:r>
              <a:rPr lang="en-US" sz="5700" dirty="0">
                <a:solidFill>
                  <a:schemeClr val="accent2">
                    <a:lumMod val="75000"/>
                  </a:schemeClr>
                </a:solidFill>
                <a:effectLst>
                  <a:reflection blurRad="6350" stA="55000" endA="300" endPos="45500" dir="5400000" sy="-100000" algn="bl" rotWithShape="0"/>
                </a:effectLst>
                <a:latin typeface="UTM Alberta Heavy" panose="02040603050506020204" pitchFamily="18" charset="0"/>
              </a:rPr>
              <a:t>4. PHÁT TRIỂN CÔNG NGHIỆP</a:t>
            </a:r>
          </a:p>
        </p:txBody>
      </p:sp>
    </p:spTree>
    <p:extLst>
      <p:ext uri="{BB962C8B-B14F-4D97-AF65-F5344CB8AC3E}">
        <p14:creationId xmlns:p14="http://schemas.microsoft.com/office/powerpoint/2010/main" val="2549317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 Diagonal Corner Rectangle 1"/>
          <p:cNvSpPr/>
          <p:nvPr/>
        </p:nvSpPr>
        <p:spPr>
          <a:xfrm>
            <a:off x="764246" y="250327"/>
            <a:ext cx="10068906" cy="2847715"/>
          </a:xfrm>
          <a:prstGeom prst="round2DiagRect">
            <a:avLst/>
          </a:prstGeom>
          <a:solidFill>
            <a:schemeClr val="bg1">
              <a:alpha val="91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ound Diagonal Corner Rectangle 2"/>
          <p:cNvSpPr/>
          <p:nvPr/>
        </p:nvSpPr>
        <p:spPr>
          <a:xfrm>
            <a:off x="916646" y="471320"/>
            <a:ext cx="10068906" cy="2913326"/>
          </a:xfrm>
          <a:prstGeom prst="round2DiagRect">
            <a:avLst/>
          </a:prstGeom>
          <a:noFill/>
          <a:ln w="28575">
            <a:solidFill>
              <a:srgbClr val="FFFF00"/>
            </a:solidFill>
          </a:ln>
          <a:effectLst>
            <a:outerShdw blurRad="190500" dist="228600" dir="2700000" algn="ctr">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1250403" y="713609"/>
            <a:ext cx="9096591" cy="2062103"/>
          </a:xfrm>
          <a:prstGeom prst="rect">
            <a:avLst/>
          </a:prstGeom>
          <a:noFill/>
        </p:spPr>
        <p:txBody>
          <a:bodyPr wrap="square" rtlCol="0">
            <a:spAutoFit/>
          </a:bodyPr>
          <a:lstStyle/>
          <a:p>
            <a:pPr algn="just"/>
            <a:r>
              <a:rPr lang="en-US" sz="3200" dirty="0" err="1">
                <a:latin typeface="UTM Alberta Heavy" panose="02040603050506020204" pitchFamily="18" charset="0"/>
              </a:rPr>
              <a:t>Với</a:t>
            </a:r>
            <a:r>
              <a:rPr lang="en-US" sz="3200" dirty="0">
                <a:latin typeface="UTM Alberta Heavy" panose="02040603050506020204" pitchFamily="18" charset="0"/>
              </a:rPr>
              <a:t> </a:t>
            </a:r>
            <a:r>
              <a:rPr lang="en-US" sz="3200" dirty="0" err="1">
                <a:latin typeface="UTM Alberta Heavy" panose="02040603050506020204" pitchFamily="18" charset="0"/>
              </a:rPr>
              <a:t>vị</a:t>
            </a:r>
            <a:r>
              <a:rPr lang="en-US" sz="3200" dirty="0">
                <a:latin typeface="UTM Alberta Heavy" panose="02040603050506020204" pitchFamily="18" charset="0"/>
              </a:rPr>
              <a:t> </a:t>
            </a:r>
            <a:r>
              <a:rPr lang="en-US" sz="3200" dirty="0" err="1">
                <a:latin typeface="UTM Alberta Heavy" panose="02040603050506020204" pitchFamily="18" charset="0"/>
              </a:rPr>
              <a:t>trí</a:t>
            </a:r>
            <a:r>
              <a:rPr lang="en-US" sz="3200" dirty="0">
                <a:latin typeface="UTM Alberta Heavy" panose="02040603050506020204" pitchFamily="18" charset="0"/>
              </a:rPr>
              <a:t> </a:t>
            </a:r>
            <a:r>
              <a:rPr lang="en-US" sz="3200" dirty="0" err="1">
                <a:latin typeface="UTM Alberta Heavy" panose="02040603050506020204" pitchFamily="18" charset="0"/>
              </a:rPr>
              <a:t>ven</a:t>
            </a:r>
            <a:r>
              <a:rPr lang="en-US" sz="3200" dirty="0">
                <a:latin typeface="UTM Alberta Heavy" panose="02040603050506020204" pitchFamily="18" charset="0"/>
              </a:rPr>
              <a:t> </a:t>
            </a:r>
            <a:r>
              <a:rPr lang="en-US" sz="3200" dirty="0" err="1">
                <a:latin typeface="UTM Alberta Heavy" panose="02040603050506020204" pitchFamily="18" charset="0"/>
              </a:rPr>
              <a:t>biển</a:t>
            </a:r>
            <a:r>
              <a:rPr lang="en-US" sz="3200" dirty="0">
                <a:latin typeface="UTM Alberta Heavy" panose="02040603050506020204" pitchFamily="18" charset="0"/>
              </a:rPr>
              <a:t>, </a:t>
            </a:r>
            <a:r>
              <a:rPr lang="en-US" sz="3200" dirty="0" err="1">
                <a:latin typeface="UTM Alberta Heavy" panose="02040603050506020204" pitchFamily="18" charset="0"/>
              </a:rPr>
              <a:t>nghề</a:t>
            </a:r>
            <a:r>
              <a:rPr lang="en-US" sz="3200" dirty="0">
                <a:latin typeface="UTM Alberta Heavy" panose="02040603050506020204" pitchFamily="18" charset="0"/>
              </a:rPr>
              <a:t> </a:t>
            </a:r>
            <a:r>
              <a:rPr lang="en-US" sz="3200" dirty="0" err="1">
                <a:latin typeface="UTM Alberta Heavy" panose="02040603050506020204" pitchFamily="18" charset="0"/>
              </a:rPr>
              <a:t>nuôi</a:t>
            </a:r>
            <a:r>
              <a:rPr lang="en-US" sz="3200" dirty="0">
                <a:latin typeface="UTM Alberta Heavy" panose="02040603050506020204" pitchFamily="18" charset="0"/>
              </a:rPr>
              <a:t> </a:t>
            </a:r>
            <a:r>
              <a:rPr lang="en-US" sz="3200" dirty="0" err="1">
                <a:latin typeface="UTM Alberta Heavy" panose="02040603050506020204" pitchFamily="18" charset="0"/>
              </a:rPr>
              <a:t>trồng</a:t>
            </a:r>
            <a:r>
              <a:rPr lang="en-US" sz="3200" dirty="0">
                <a:latin typeface="UTM Alberta Heavy" panose="02040603050506020204" pitchFamily="18" charset="0"/>
              </a:rPr>
              <a:t> </a:t>
            </a:r>
            <a:r>
              <a:rPr lang="en-US" sz="3200" dirty="0" err="1">
                <a:latin typeface="UTM Alberta Heavy" panose="02040603050506020204" pitchFamily="18" charset="0"/>
              </a:rPr>
              <a:t>và</a:t>
            </a:r>
            <a:r>
              <a:rPr lang="en-US" sz="3200" dirty="0">
                <a:latin typeface="UTM Alberta Heavy" panose="02040603050506020204" pitchFamily="18" charset="0"/>
              </a:rPr>
              <a:t> </a:t>
            </a:r>
            <a:r>
              <a:rPr lang="en-US" sz="3200" dirty="0" err="1">
                <a:latin typeface="UTM Alberta Heavy" panose="02040603050506020204" pitchFamily="18" charset="0"/>
              </a:rPr>
              <a:t>đánh</a:t>
            </a:r>
            <a:r>
              <a:rPr lang="en-US" sz="3200" dirty="0">
                <a:latin typeface="UTM Alberta Heavy" panose="02040603050506020204" pitchFamily="18" charset="0"/>
              </a:rPr>
              <a:t> </a:t>
            </a:r>
            <a:r>
              <a:rPr lang="en-US" sz="3200" dirty="0" err="1">
                <a:latin typeface="UTM Alberta Heavy" panose="02040603050506020204" pitchFamily="18" charset="0"/>
              </a:rPr>
              <a:t>bắt</a:t>
            </a:r>
            <a:r>
              <a:rPr lang="en-US" sz="3200" dirty="0">
                <a:latin typeface="UTM Alberta Heavy" panose="02040603050506020204" pitchFamily="18" charset="0"/>
              </a:rPr>
              <a:t> </a:t>
            </a:r>
            <a:r>
              <a:rPr lang="en-US" sz="3200" dirty="0" err="1">
                <a:latin typeface="UTM Alberta Heavy" panose="02040603050506020204" pitchFamily="18" charset="0"/>
              </a:rPr>
              <a:t>thủy</a:t>
            </a:r>
            <a:r>
              <a:rPr lang="en-US" sz="3200" dirty="0">
                <a:latin typeface="UTM Alberta Heavy" panose="02040603050506020204" pitchFamily="18" charset="0"/>
              </a:rPr>
              <a:t> </a:t>
            </a:r>
            <a:r>
              <a:rPr lang="en-US" sz="3200" dirty="0" err="1">
                <a:latin typeface="UTM Alberta Heavy" panose="02040603050506020204" pitchFamily="18" charset="0"/>
              </a:rPr>
              <a:t>sản</a:t>
            </a:r>
            <a:r>
              <a:rPr lang="en-US" sz="3200" dirty="0">
                <a:latin typeface="UTM Alberta Heavy" panose="02040603050506020204" pitchFamily="18" charset="0"/>
              </a:rPr>
              <a:t> </a:t>
            </a:r>
            <a:r>
              <a:rPr lang="en-US" sz="3200" dirty="0" err="1">
                <a:latin typeface="UTM Alberta Heavy" panose="02040603050506020204" pitchFamily="18" charset="0"/>
              </a:rPr>
              <a:t>phát</a:t>
            </a:r>
            <a:r>
              <a:rPr lang="en-US" sz="3200" dirty="0">
                <a:latin typeface="UTM Alberta Heavy" panose="02040603050506020204" pitchFamily="18" charset="0"/>
              </a:rPr>
              <a:t> </a:t>
            </a:r>
            <a:r>
              <a:rPr lang="en-US" sz="3200" dirty="0" err="1">
                <a:latin typeface="UTM Alberta Heavy" panose="02040603050506020204" pitchFamily="18" charset="0"/>
              </a:rPr>
              <a:t>triển</a:t>
            </a:r>
            <a:r>
              <a:rPr lang="en-US" sz="3200" dirty="0">
                <a:latin typeface="UTM Alberta Heavy" panose="02040603050506020204" pitchFamily="18" charset="0"/>
              </a:rPr>
              <a:t> </a:t>
            </a:r>
            <a:r>
              <a:rPr lang="en-US" sz="3200" dirty="0" err="1">
                <a:latin typeface="UTM Alberta Heavy" panose="02040603050506020204" pitchFamily="18" charset="0"/>
              </a:rPr>
              <a:t>tạo</a:t>
            </a:r>
            <a:r>
              <a:rPr lang="en-US" sz="3200" dirty="0">
                <a:latin typeface="UTM Alberta Heavy" panose="02040603050506020204" pitchFamily="18" charset="0"/>
              </a:rPr>
              <a:t> </a:t>
            </a:r>
            <a:r>
              <a:rPr lang="en-US" sz="3200" dirty="0" err="1">
                <a:latin typeface="UTM Alberta Heavy" panose="02040603050506020204" pitchFamily="18" charset="0"/>
              </a:rPr>
              <a:t>điều</a:t>
            </a:r>
            <a:r>
              <a:rPr lang="en-US" sz="3200" dirty="0">
                <a:latin typeface="UTM Alberta Heavy" panose="02040603050506020204" pitchFamily="18" charset="0"/>
              </a:rPr>
              <a:t> </a:t>
            </a:r>
            <a:r>
              <a:rPr lang="en-US" sz="3200" dirty="0" err="1">
                <a:latin typeface="UTM Alberta Heavy" panose="02040603050506020204" pitchFamily="18" charset="0"/>
              </a:rPr>
              <a:t>kiện</a:t>
            </a:r>
            <a:r>
              <a:rPr lang="en-US" sz="3200" dirty="0">
                <a:latin typeface="UTM Alberta Heavy" panose="02040603050506020204" pitchFamily="18" charset="0"/>
              </a:rPr>
              <a:t> </a:t>
            </a:r>
            <a:r>
              <a:rPr lang="en-US" sz="3200" dirty="0" err="1">
                <a:latin typeface="UTM Alberta Heavy" panose="02040603050506020204" pitchFamily="18" charset="0"/>
              </a:rPr>
              <a:t>cho</a:t>
            </a:r>
            <a:r>
              <a:rPr lang="en-US" sz="3200" dirty="0">
                <a:latin typeface="UTM Alberta Heavy" panose="02040603050506020204" pitchFamily="18" charset="0"/>
              </a:rPr>
              <a:t> </a:t>
            </a:r>
            <a:r>
              <a:rPr lang="en-US" sz="3200" dirty="0" err="1">
                <a:latin typeface="UTM Alberta Heavy" panose="02040603050506020204" pitchFamily="18" charset="0"/>
              </a:rPr>
              <a:t>ngành</a:t>
            </a:r>
            <a:r>
              <a:rPr lang="en-US" sz="3200" dirty="0">
                <a:latin typeface="UTM Alberta Heavy" panose="02040603050506020204" pitchFamily="18" charset="0"/>
              </a:rPr>
              <a:t> </a:t>
            </a:r>
            <a:r>
              <a:rPr lang="en-US" sz="3200" dirty="0" err="1">
                <a:latin typeface="UTM Alberta Heavy" panose="02040603050506020204" pitchFamily="18" charset="0"/>
              </a:rPr>
              <a:t>công</a:t>
            </a:r>
            <a:r>
              <a:rPr lang="en-US" sz="3200" dirty="0">
                <a:latin typeface="UTM Alberta Heavy" panose="02040603050506020204" pitchFamily="18" charset="0"/>
              </a:rPr>
              <a:t>  </a:t>
            </a:r>
            <a:r>
              <a:rPr lang="en-US" sz="3200" dirty="0" err="1">
                <a:latin typeface="UTM Alberta Heavy" panose="02040603050506020204" pitchFamily="18" charset="0"/>
              </a:rPr>
              <a:t>nghiệp</a:t>
            </a:r>
            <a:r>
              <a:rPr lang="en-US" sz="3200" dirty="0">
                <a:latin typeface="UTM Alberta Heavy" panose="02040603050506020204" pitchFamily="18" charset="0"/>
              </a:rPr>
              <a:t> </a:t>
            </a:r>
            <a:r>
              <a:rPr lang="en-US" sz="3200" dirty="0" err="1">
                <a:latin typeface="UTM Alberta Heavy" panose="02040603050506020204" pitchFamily="18" charset="0"/>
              </a:rPr>
              <a:t>đóng</a:t>
            </a:r>
            <a:r>
              <a:rPr lang="en-US" sz="3200" dirty="0">
                <a:latin typeface="UTM Alberta Heavy" panose="02040603050506020204" pitchFamily="18" charset="0"/>
              </a:rPr>
              <a:t> </a:t>
            </a:r>
            <a:r>
              <a:rPr lang="en-US" sz="3200" dirty="0" err="1">
                <a:latin typeface="UTM Alberta Heavy" panose="02040603050506020204" pitchFamily="18" charset="0"/>
              </a:rPr>
              <a:t>tàu</a:t>
            </a:r>
            <a:r>
              <a:rPr lang="en-US" sz="3200" dirty="0">
                <a:latin typeface="UTM Alberta Heavy" panose="02040603050506020204" pitchFamily="18" charset="0"/>
              </a:rPr>
              <a:t> </a:t>
            </a:r>
            <a:r>
              <a:rPr lang="en-US" sz="3200" dirty="0" err="1">
                <a:latin typeface="UTM Alberta Heavy" panose="02040603050506020204" pitchFamily="18" charset="0"/>
              </a:rPr>
              <a:t>và</a:t>
            </a:r>
            <a:r>
              <a:rPr lang="en-US" sz="3200" dirty="0">
                <a:latin typeface="UTM Alberta Heavy" panose="02040603050506020204" pitchFamily="18" charset="0"/>
              </a:rPr>
              <a:t> </a:t>
            </a:r>
            <a:r>
              <a:rPr lang="en-US" sz="3200" dirty="0" err="1">
                <a:latin typeface="UTM Alberta Heavy" panose="02040603050506020204" pitchFamily="18" charset="0"/>
              </a:rPr>
              <a:t>sửa</a:t>
            </a:r>
            <a:r>
              <a:rPr lang="en-US" sz="3200" dirty="0">
                <a:latin typeface="UTM Alberta Heavy" panose="02040603050506020204" pitchFamily="18" charset="0"/>
              </a:rPr>
              <a:t> </a:t>
            </a:r>
            <a:r>
              <a:rPr lang="en-US" sz="3200" dirty="0" err="1">
                <a:latin typeface="UTM Alberta Heavy" panose="02040603050506020204" pitchFamily="18" charset="0"/>
              </a:rPr>
              <a:t>chữa</a:t>
            </a:r>
            <a:r>
              <a:rPr lang="en-US" sz="3200" dirty="0">
                <a:latin typeface="UTM Alberta Heavy" panose="02040603050506020204" pitchFamily="18" charset="0"/>
              </a:rPr>
              <a:t> </a:t>
            </a:r>
            <a:r>
              <a:rPr lang="en-US" sz="3200" dirty="0" err="1">
                <a:latin typeface="UTM Alberta Heavy" panose="02040603050506020204" pitchFamily="18" charset="0"/>
              </a:rPr>
              <a:t>tàu</a:t>
            </a:r>
            <a:r>
              <a:rPr lang="en-US" sz="3200" dirty="0">
                <a:latin typeface="UTM Alberta Heavy" panose="02040603050506020204" pitchFamily="18" charset="0"/>
              </a:rPr>
              <a:t> </a:t>
            </a:r>
            <a:r>
              <a:rPr lang="en-US" sz="3200" dirty="0" err="1">
                <a:latin typeface="UTM Alberta Heavy" panose="02040603050506020204" pitchFamily="18" charset="0"/>
              </a:rPr>
              <a:t>thuyền</a:t>
            </a:r>
            <a:r>
              <a:rPr lang="en-US" sz="3200" dirty="0">
                <a:latin typeface="UTM Alberta Heavy" panose="02040603050506020204" pitchFamily="18" charset="0"/>
              </a:rPr>
              <a:t> ở </a:t>
            </a:r>
            <a:r>
              <a:rPr lang="en-US" sz="3200" dirty="0" err="1">
                <a:latin typeface="UTM Alberta Heavy" panose="02040603050506020204" pitchFamily="18" charset="0"/>
              </a:rPr>
              <a:t>duyên</a:t>
            </a:r>
            <a:r>
              <a:rPr lang="en-US" sz="3200" dirty="0">
                <a:latin typeface="UTM Alberta Heavy" panose="02040603050506020204" pitchFamily="18" charset="0"/>
              </a:rPr>
              <a:t> </a:t>
            </a:r>
            <a:r>
              <a:rPr lang="en-US" sz="3200" dirty="0" err="1">
                <a:latin typeface="UTM Alberta Heavy" panose="02040603050506020204" pitchFamily="18" charset="0"/>
              </a:rPr>
              <a:t>hải</a:t>
            </a:r>
            <a:r>
              <a:rPr lang="en-US" sz="3200" dirty="0">
                <a:latin typeface="UTM Alberta Heavy" panose="02040603050506020204" pitchFamily="18" charset="0"/>
              </a:rPr>
              <a:t> </a:t>
            </a:r>
            <a:r>
              <a:rPr lang="en-US" sz="3200" dirty="0" err="1">
                <a:latin typeface="UTM Alberta Heavy" panose="02040603050506020204" pitchFamily="18" charset="0"/>
              </a:rPr>
              <a:t>miền</a:t>
            </a:r>
            <a:r>
              <a:rPr lang="en-US" sz="3200" dirty="0">
                <a:latin typeface="UTM Alberta Heavy" panose="02040603050506020204" pitchFamily="18" charset="0"/>
              </a:rPr>
              <a:t> </a:t>
            </a:r>
            <a:r>
              <a:rPr lang="en-US" sz="3200" dirty="0" err="1">
                <a:latin typeface="UTM Alberta Heavy" panose="02040603050506020204" pitchFamily="18" charset="0"/>
              </a:rPr>
              <a:t>Trung</a:t>
            </a:r>
            <a:r>
              <a:rPr lang="en-US" sz="3200" dirty="0">
                <a:latin typeface="UTM Alberta Heavy" panose="02040603050506020204" pitchFamily="18" charset="0"/>
              </a:rPr>
              <a:t> </a:t>
            </a:r>
            <a:r>
              <a:rPr lang="en-US" sz="3200" dirty="0" err="1">
                <a:latin typeface="UTM Alberta Heavy" panose="02040603050506020204" pitchFamily="18" charset="0"/>
              </a:rPr>
              <a:t>phát</a:t>
            </a:r>
            <a:r>
              <a:rPr lang="en-US" sz="3200" dirty="0">
                <a:latin typeface="UTM Alberta Heavy" panose="02040603050506020204" pitchFamily="18" charset="0"/>
              </a:rPr>
              <a:t> </a:t>
            </a:r>
            <a:r>
              <a:rPr lang="en-US" sz="3200" dirty="0" err="1">
                <a:latin typeface="UTM Alberta Heavy" panose="02040603050506020204" pitchFamily="18" charset="0"/>
              </a:rPr>
              <a:t>triển</a:t>
            </a:r>
            <a:r>
              <a:rPr lang="en-US" sz="3200" dirty="0">
                <a:latin typeface="UTM Alberta Heavy" panose="02040603050506020204" pitchFamily="18" charset="0"/>
              </a:rPr>
              <a:t>.</a:t>
            </a:r>
          </a:p>
        </p:txBody>
      </p:sp>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backgroundRemoval t="0" b="99125" l="0" r="100000">
                        <a14:foregroundMark x1="42000" y1="5908" x2="89000" y2="52954"/>
                        <a14:foregroundMark x1="95200" y1="59300" x2="95200" y2="59300"/>
                        <a14:foregroundMark x1="95400" y1="66521" x2="95400" y2="66521"/>
                        <a14:foregroundMark x1="80800" y1="78556" x2="80800" y2="78556"/>
                      </a14:backgroundRemoval>
                    </a14:imgEffect>
                  </a14:imgLayer>
                </a14:imgProps>
              </a:ext>
              <a:ext uri="{28A0092B-C50C-407E-A947-70E740481C1C}">
                <a14:useLocalDpi xmlns:a14="http://schemas.microsoft.com/office/drawing/2010/main" val="0"/>
              </a:ext>
            </a:extLst>
          </a:blip>
          <a:stretch>
            <a:fillRect/>
          </a:stretch>
        </p:blipFill>
        <p:spPr>
          <a:xfrm>
            <a:off x="3130761" y="3098042"/>
            <a:ext cx="2667937" cy="2438495"/>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51228" y="1417228"/>
            <a:ext cx="5440772" cy="5440772"/>
          </a:xfrm>
          <a:prstGeom prst="rect">
            <a:avLst/>
          </a:prstGeom>
        </p:spPr>
      </p:pic>
    </p:spTree>
    <p:extLst>
      <p:ext uri="{BB962C8B-B14F-4D97-AF65-F5344CB8AC3E}">
        <p14:creationId xmlns:p14="http://schemas.microsoft.com/office/powerpoint/2010/main" val="1830063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26"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down)">
                                      <p:cBhvr>
                                        <p:cTn id="19" dur="580">
                                          <p:stCondLst>
                                            <p:cond delay="0"/>
                                          </p:stCondLst>
                                        </p:cTn>
                                        <p:tgtEl>
                                          <p:spTgt spid="4"/>
                                        </p:tgtEl>
                                      </p:cBhvr>
                                    </p:animEffect>
                                    <p:anim calcmode="lin" valueType="num">
                                      <p:cBhvr>
                                        <p:cTn id="20"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25" dur="26">
                                          <p:stCondLst>
                                            <p:cond delay="650"/>
                                          </p:stCondLst>
                                        </p:cTn>
                                        <p:tgtEl>
                                          <p:spTgt spid="4"/>
                                        </p:tgtEl>
                                      </p:cBhvr>
                                      <p:to x="100000" y="60000"/>
                                    </p:animScale>
                                    <p:animScale>
                                      <p:cBhvr>
                                        <p:cTn id="26" dur="166" decel="50000">
                                          <p:stCondLst>
                                            <p:cond delay="676"/>
                                          </p:stCondLst>
                                        </p:cTn>
                                        <p:tgtEl>
                                          <p:spTgt spid="4"/>
                                        </p:tgtEl>
                                      </p:cBhvr>
                                      <p:to x="100000" y="100000"/>
                                    </p:animScale>
                                    <p:animScale>
                                      <p:cBhvr>
                                        <p:cTn id="27" dur="26">
                                          <p:stCondLst>
                                            <p:cond delay="1312"/>
                                          </p:stCondLst>
                                        </p:cTn>
                                        <p:tgtEl>
                                          <p:spTgt spid="4"/>
                                        </p:tgtEl>
                                      </p:cBhvr>
                                      <p:to x="100000" y="80000"/>
                                    </p:animScale>
                                    <p:animScale>
                                      <p:cBhvr>
                                        <p:cTn id="28" dur="166" decel="50000">
                                          <p:stCondLst>
                                            <p:cond delay="1338"/>
                                          </p:stCondLst>
                                        </p:cTn>
                                        <p:tgtEl>
                                          <p:spTgt spid="4"/>
                                        </p:tgtEl>
                                      </p:cBhvr>
                                      <p:to x="100000" y="100000"/>
                                    </p:animScale>
                                    <p:animScale>
                                      <p:cBhvr>
                                        <p:cTn id="29" dur="26">
                                          <p:stCondLst>
                                            <p:cond delay="1642"/>
                                          </p:stCondLst>
                                        </p:cTn>
                                        <p:tgtEl>
                                          <p:spTgt spid="4"/>
                                        </p:tgtEl>
                                      </p:cBhvr>
                                      <p:to x="100000" y="90000"/>
                                    </p:animScale>
                                    <p:animScale>
                                      <p:cBhvr>
                                        <p:cTn id="30" dur="166" decel="50000">
                                          <p:stCondLst>
                                            <p:cond delay="1668"/>
                                          </p:stCondLst>
                                        </p:cTn>
                                        <p:tgtEl>
                                          <p:spTgt spid="4"/>
                                        </p:tgtEl>
                                      </p:cBhvr>
                                      <p:to x="100000" y="100000"/>
                                    </p:animScale>
                                    <p:animScale>
                                      <p:cBhvr>
                                        <p:cTn id="31" dur="26">
                                          <p:stCondLst>
                                            <p:cond delay="1808"/>
                                          </p:stCondLst>
                                        </p:cTn>
                                        <p:tgtEl>
                                          <p:spTgt spid="4"/>
                                        </p:tgtEl>
                                      </p:cBhvr>
                                      <p:to x="100000" y="95000"/>
                                    </p:animScale>
                                    <p:animScale>
                                      <p:cBhvr>
                                        <p:cTn id="32" dur="166" decel="50000">
                                          <p:stCondLst>
                                            <p:cond delay="1834"/>
                                          </p:stCondLst>
                                        </p:cTn>
                                        <p:tgtEl>
                                          <p:spTgt spid="4"/>
                                        </p:tgtEl>
                                      </p:cBhvr>
                                      <p:to x="100000" y="100000"/>
                                    </p:animScale>
                                  </p:childTnLst>
                                </p:cTn>
                              </p:par>
                              <p:par>
                                <p:cTn id="33" presetID="53" presetClass="entr" presetSubtype="16" fill="hold" nodeType="withEffect">
                                  <p:stCondLst>
                                    <p:cond delay="0"/>
                                  </p:stCondLst>
                                  <p:childTnLst>
                                    <p:set>
                                      <p:cBhvr>
                                        <p:cTn id="34" dur="1" fill="hold">
                                          <p:stCondLst>
                                            <p:cond delay="0"/>
                                          </p:stCondLst>
                                        </p:cTn>
                                        <p:tgtEl>
                                          <p:spTgt spid="5"/>
                                        </p:tgtEl>
                                        <p:attrNameLst>
                                          <p:attrName>style.visibility</p:attrName>
                                        </p:attrNameLst>
                                      </p:cBhvr>
                                      <p:to>
                                        <p:strVal val="visible"/>
                                      </p:to>
                                    </p:set>
                                    <p:anim calcmode="lin" valueType="num">
                                      <p:cBhvr>
                                        <p:cTn id="35" dur="2000" fill="hold"/>
                                        <p:tgtEl>
                                          <p:spTgt spid="5"/>
                                        </p:tgtEl>
                                        <p:attrNameLst>
                                          <p:attrName>ppt_w</p:attrName>
                                        </p:attrNameLst>
                                      </p:cBhvr>
                                      <p:tavLst>
                                        <p:tav tm="0">
                                          <p:val>
                                            <p:fltVal val="0"/>
                                          </p:val>
                                        </p:tav>
                                        <p:tav tm="100000">
                                          <p:val>
                                            <p:strVal val="#ppt_w"/>
                                          </p:val>
                                        </p:tav>
                                      </p:tavLst>
                                    </p:anim>
                                    <p:anim calcmode="lin" valueType="num">
                                      <p:cBhvr>
                                        <p:cTn id="36" dur="2000" fill="hold"/>
                                        <p:tgtEl>
                                          <p:spTgt spid="5"/>
                                        </p:tgtEl>
                                        <p:attrNameLst>
                                          <p:attrName>ppt_h</p:attrName>
                                        </p:attrNameLst>
                                      </p:cBhvr>
                                      <p:tavLst>
                                        <p:tav tm="0">
                                          <p:val>
                                            <p:fltVal val="0"/>
                                          </p:val>
                                        </p:tav>
                                        <p:tav tm="100000">
                                          <p:val>
                                            <p:strVal val="#ppt_h"/>
                                          </p:val>
                                        </p:tav>
                                      </p:tavLst>
                                    </p:anim>
                                    <p:animEffect transition="in" filter="fade">
                                      <p:cBhvr>
                                        <p:cTn id="37" dur="2000"/>
                                        <p:tgtEl>
                                          <p:spTgt spid="5"/>
                                        </p:tgtEl>
                                      </p:cBhvr>
                                    </p:animEffect>
                                  </p:childTnLst>
                                </p:cTn>
                              </p:par>
                              <p:par>
                                <p:cTn id="38" presetID="2" presetClass="entr" presetSubtype="2" fill="hold" nodeType="withEffect">
                                  <p:stCondLst>
                                    <p:cond delay="0"/>
                                  </p:stCondLst>
                                  <p:childTnLst>
                                    <p:set>
                                      <p:cBhvr>
                                        <p:cTn id="39" dur="1" fill="hold">
                                          <p:stCondLst>
                                            <p:cond delay="0"/>
                                          </p:stCondLst>
                                        </p:cTn>
                                        <p:tgtEl>
                                          <p:spTgt spid="6"/>
                                        </p:tgtEl>
                                        <p:attrNameLst>
                                          <p:attrName>style.visibility</p:attrName>
                                        </p:attrNameLst>
                                      </p:cBhvr>
                                      <p:to>
                                        <p:strVal val="visible"/>
                                      </p:to>
                                    </p:set>
                                    <p:anim calcmode="lin" valueType="num">
                                      <p:cBhvr additive="base">
                                        <p:cTn id="40" dur="1250" fill="hold"/>
                                        <p:tgtEl>
                                          <p:spTgt spid="6"/>
                                        </p:tgtEl>
                                        <p:attrNameLst>
                                          <p:attrName>ppt_x</p:attrName>
                                        </p:attrNameLst>
                                      </p:cBhvr>
                                      <p:tavLst>
                                        <p:tav tm="0">
                                          <p:val>
                                            <p:strVal val="1+#ppt_w/2"/>
                                          </p:val>
                                        </p:tav>
                                        <p:tav tm="100000">
                                          <p:val>
                                            <p:strVal val="#ppt_x"/>
                                          </p:val>
                                        </p:tav>
                                      </p:tavLst>
                                    </p:anim>
                                    <p:anim calcmode="lin" valueType="num">
                                      <p:cBhvr additive="base">
                                        <p:cTn id="41" dur="125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142699"/>
            <a:ext cx="6318913" cy="457882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18913" y="2142699"/>
            <a:ext cx="5873087" cy="471530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nvGrpSpPr>
          <p:cNvPr id="4" name="Group 3">
            <a:extLst>
              <a:ext uri="{FF2B5EF4-FFF2-40B4-BE49-F238E27FC236}">
                <a16:creationId xmlns:a16="http://schemas.microsoft.com/office/drawing/2014/main" id="{E4B86D33-0E2C-4799-A9B4-3CFA82D34800}"/>
              </a:ext>
            </a:extLst>
          </p:cNvPr>
          <p:cNvGrpSpPr/>
          <p:nvPr/>
        </p:nvGrpSpPr>
        <p:grpSpPr>
          <a:xfrm>
            <a:off x="1060037" y="393621"/>
            <a:ext cx="9108275" cy="875913"/>
            <a:chOff x="-180829" y="2659031"/>
            <a:chExt cx="2993004" cy="2733230"/>
          </a:xfrm>
        </p:grpSpPr>
        <p:sp>
          <p:nvSpPr>
            <p:cNvPr id="5" name="TextBox 4">
              <a:extLst>
                <a:ext uri="{FF2B5EF4-FFF2-40B4-BE49-F238E27FC236}">
                  <a16:creationId xmlns:a16="http://schemas.microsoft.com/office/drawing/2014/main" id="{C153C45A-B5D6-449D-95DE-B5F4E0CA7A2A}"/>
                </a:ext>
              </a:extLst>
            </p:cNvPr>
            <p:cNvSpPr txBox="1"/>
            <p:nvPr/>
          </p:nvSpPr>
          <p:spPr>
            <a:xfrm>
              <a:off x="-180829" y="2659031"/>
              <a:ext cx="2993004" cy="2733230"/>
            </a:xfrm>
            <a:prstGeom prst="roundRect">
              <a:avLst>
                <a:gd name="adj" fmla="val 17994"/>
              </a:avLst>
            </a:prstGeom>
            <a:solidFill>
              <a:schemeClr val="bg1"/>
            </a:solidFill>
            <a:ln w="38100">
              <a:solidFill>
                <a:srgbClr val="FFEF00"/>
              </a:solidFill>
              <a:prstDash val="lgDash"/>
            </a:ln>
          </p:spPr>
          <p:txBody>
            <a:bodyPr wrap="square" rtlCol="0">
              <a:spAutoFit/>
            </a:bodyPr>
            <a:lstStyle/>
            <a:p>
              <a:pPr algn="ctr"/>
              <a:r>
                <a:rPr lang="en-US" sz="4500" b="1" dirty="0" err="1">
                  <a:solidFill>
                    <a:srgbClr val="C00000"/>
                  </a:solidFill>
                  <a:latin typeface="Times New Roman" panose="02020603050405020304" pitchFamily="18" charset="0"/>
                  <a:cs typeface="Times New Roman" panose="02020603050405020304" pitchFamily="18" charset="0"/>
                </a:rPr>
                <a:t>Nhà</a:t>
              </a:r>
              <a:r>
                <a:rPr lang="en-US" sz="4500" b="1" dirty="0">
                  <a:solidFill>
                    <a:srgbClr val="C00000"/>
                  </a:solidFill>
                  <a:latin typeface="Times New Roman" panose="02020603050405020304" pitchFamily="18" charset="0"/>
                  <a:cs typeface="Times New Roman" panose="02020603050405020304" pitchFamily="18" charset="0"/>
                </a:rPr>
                <a:t> </a:t>
              </a:r>
              <a:r>
                <a:rPr lang="en-US" sz="4500" b="1" dirty="0" err="1">
                  <a:solidFill>
                    <a:srgbClr val="C00000"/>
                  </a:solidFill>
                  <a:latin typeface="Times New Roman" panose="02020603050405020304" pitchFamily="18" charset="0"/>
                  <a:cs typeface="Times New Roman" panose="02020603050405020304" pitchFamily="18" charset="0"/>
                </a:rPr>
                <a:t>máy</a:t>
              </a:r>
              <a:r>
                <a:rPr lang="en-US" sz="4500" b="1" dirty="0">
                  <a:solidFill>
                    <a:srgbClr val="C00000"/>
                  </a:solidFill>
                  <a:latin typeface="Times New Roman" panose="02020603050405020304" pitchFamily="18" charset="0"/>
                  <a:cs typeface="Times New Roman" panose="02020603050405020304" pitchFamily="18" charset="0"/>
                </a:rPr>
                <a:t> </a:t>
              </a:r>
              <a:r>
                <a:rPr lang="en-US" sz="4500" b="1" dirty="0" err="1">
                  <a:solidFill>
                    <a:srgbClr val="C00000"/>
                  </a:solidFill>
                  <a:latin typeface="Times New Roman" panose="02020603050405020304" pitchFamily="18" charset="0"/>
                  <a:cs typeface="Times New Roman" panose="02020603050405020304" pitchFamily="18" charset="0"/>
                </a:rPr>
                <a:t>đóng</a:t>
              </a:r>
              <a:r>
                <a:rPr lang="en-US" sz="4500" b="1" dirty="0">
                  <a:solidFill>
                    <a:srgbClr val="C00000"/>
                  </a:solidFill>
                  <a:latin typeface="Times New Roman" panose="02020603050405020304" pitchFamily="18" charset="0"/>
                  <a:cs typeface="Times New Roman" panose="02020603050405020304" pitchFamily="18" charset="0"/>
                </a:rPr>
                <a:t> </a:t>
              </a:r>
              <a:r>
                <a:rPr lang="en-US" sz="4500" b="1" dirty="0" err="1">
                  <a:solidFill>
                    <a:srgbClr val="C00000"/>
                  </a:solidFill>
                  <a:latin typeface="Times New Roman" panose="02020603050405020304" pitchFamily="18" charset="0"/>
                  <a:cs typeface="Times New Roman" panose="02020603050405020304" pitchFamily="18" charset="0"/>
                </a:rPr>
                <a:t>tàu</a:t>
              </a:r>
              <a:r>
                <a:rPr lang="en-US" sz="4500" b="1" dirty="0">
                  <a:solidFill>
                    <a:srgbClr val="C00000"/>
                  </a:solidFill>
                  <a:latin typeface="Times New Roman" panose="02020603050405020304" pitchFamily="18" charset="0"/>
                  <a:cs typeface="Times New Roman" panose="02020603050405020304" pitchFamily="18" charset="0"/>
                </a:rPr>
                <a:t> Dung </a:t>
              </a:r>
              <a:r>
                <a:rPr lang="en-US" sz="4500" b="1" dirty="0" err="1">
                  <a:solidFill>
                    <a:srgbClr val="C00000"/>
                  </a:solidFill>
                  <a:latin typeface="Times New Roman" panose="02020603050405020304" pitchFamily="18" charset="0"/>
                  <a:cs typeface="Times New Roman" panose="02020603050405020304" pitchFamily="18" charset="0"/>
                </a:rPr>
                <a:t>Quất</a:t>
              </a:r>
              <a:endParaRPr lang="en-US" sz="4500" b="1" dirty="0">
                <a:solidFill>
                  <a:srgbClr val="C00000"/>
                </a:solidFill>
                <a:latin typeface="Times New Roman" panose="02020603050405020304" pitchFamily="18" charset="0"/>
                <a:cs typeface="Times New Roman" panose="02020603050405020304" pitchFamily="18" charset="0"/>
              </a:endParaRPr>
            </a:p>
          </p:txBody>
        </p:sp>
        <p:grpSp>
          <p:nvGrpSpPr>
            <p:cNvPr id="6" name="组合 58">
              <a:extLst>
                <a:ext uri="{FF2B5EF4-FFF2-40B4-BE49-F238E27FC236}">
                  <a16:creationId xmlns:a16="http://schemas.microsoft.com/office/drawing/2014/main" id="{6B8AF614-31CA-45D8-A5B0-D933F55BDE14}"/>
                </a:ext>
              </a:extLst>
            </p:cNvPr>
            <p:cNvGrpSpPr/>
            <p:nvPr/>
          </p:nvGrpSpPr>
          <p:grpSpPr>
            <a:xfrm rot="2224307">
              <a:off x="1254960" y="3228995"/>
              <a:ext cx="502617" cy="284661"/>
              <a:chOff x="11046365" y="4655056"/>
              <a:chExt cx="679565" cy="384877"/>
            </a:xfrm>
          </p:grpSpPr>
          <p:sp>
            <p:nvSpPr>
              <p:cNvPr id="7" name="五角星 2">
                <a:extLst>
                  <a:ext uri="{FF2B5EF4-FFF2-40B4-BE49-F238E27FC236}">
                    <a16:creationId xmlns:a16="http://schemas.microsoft.com/office/drawing/2014/main" id="{38674AB7-00FB-4AA9-8678-8D3E14042175}"/>
                  </a:ext>
                </a:extLst>
              </p:cNvPr>
              <p:cNvSpPr/>
              <p:nvPr/>
            </p:nvSpPr>
            <p:spPr>
              <a:xfrm rot="20424262">
                <a:off x="11046365" y="4655056"/>
                <a:ext cx="290576" cy="221980"/>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654322 w 918524"/>
                  <a:gd name="connsiteY0" fmla="*/ 223173 h 923906"/>
                  <a:gd name="connsiteX1" fmla="*/ 916461 w 918524"/>
                  <a:gd name="connsiteY1" fmla="*/ 349269 h 923906"/>
                  <a:gd name="connsiteX2" fmla="*/ 774876 w 918524"/>
                  <a:gd name="connsiteY2" fmla="*/ 613293 h 923906"/>
                  <a:gd name="connsiteX3" fmla="*/ 741827 w 918524"/>
                  <a:gd name="connsiteY3" fmla="*/ 914398 h 923906"/>
                  <a:gd name="connsiteX4" fmla="*/ 459262 w 918524"/>
                  <a:gd name="connsiteY4" fmla="*/ 854400 h 923906"/>
                  <a:gd name="connsiteX5" fmla="*/ 176697 w 918524"/>
                  <a:gd name="connsiteY5" fmla="*/ 914398 h 923906"/>
                  <a:gd name="connsiteX6" fmla="*/ 143648 w 918524"/>
                  <a:gd name="connsiteY6" fmla="*/ 613293 h 923906"/>
                  <a:gd name="connsiteX7" fmla="*/ 2063 w 918524"/>
                  <a:gd name="connsiteY7" fmla="*/ 349269 h 923906"/>
                  <a:gd name="connsiteX8" fmla="*/ 264202 w 918524"/>
                  <a:gd name="connsiteY8" fmla="*/ 223173 h 923906"/>
                  <a:gd name="connsiteX9" fmla="*/ 459262 w 918524"/>
                  <a:gd name="connsiteY9" fmla="*/ 0 h 923906"/>
                  <a:gd name="connsiteX10" fmla="*/ 715845 w 918524"/>
                  <a:gd name="connsiteY10" fmla="*/ 284696 h 923906"/>
                  <a:gd name="connsiteX0" fmla="*/ 916461 w 918524"/>
                  <a:gd name="connsiteY0" fmla="*/ 349269 h 923906"/>
                  <a:gd name="connsiteX1" fmla="*/ 774876 w 918524"/>
                  <a:gd name="connsiteY1" fmla="*/ 613293 h 923906"/>
                  <a:gd name="connsiteX2" fmla="*/ 741827 w 918524"/>
                  <a:gd name="connsiteY2" fmla="*/ 914398 h 923906"/>
                  <a:gd name="connsiteX3" fmla="*/ 459262 w 918524"/>
                  <a:gd name="connsiteY3" fmla="*/ 854400 h 923906"/>
                  <a:gd name="connsiteX4" fmla="*/ 176697 w 918524"/>
                  <a:gd name="connsiteY4" fmla="*/ 914398 h 923906"/>
                  <a:gd name="connsiteX5" fmla="*/ 143648 w 918524"/>
                  <a:gd name="connsiteY5" fmla="*/ 613293 h 923906"/>
                  <a:gd name="connsiteX6" fmla="*/ 2063 w 918524"/>
                  <a:gd name="connsiteY6" fmla="*/ 349269 h 923906"/>
                  <a:gd name="connsiteX7" fmla="*/ 264202 w 918524"/>
                  <a:gd name="connsiteY7" fmla="*/ 223173 h 923906"/>
                  <a:gd name="connsiteX8" fmla="*/ 459262 w 918524"/>
                  <a:gd name="connsiteY8" fmla="*/ 0 h 923906"/>
                  <a:gd name="connsiteX9" fmla="*/ 715845 w 918524"/>
                  <a:gd name="connsiteY9" fmla="*/ 284696 h 923906"/>
                  <a:gd name="connsiteX0" fmla="*/ 774876 w 774876"/>
                  <a:gd name="connsiteY0" fmla="*/ 613293 h 923906"/>
                  <a:gd name="connsiteX1" fmla="*/ 741827 w 774876"/>
                  <a:gd name="connsiteY1" fmla="*/ 914398 h 923906"/>
                  <a:gd name="connsiteX2" fmla="*/ 459262 w 774876"/>
                  <a:gd name="connsiteY2" fmla="*/ 854400 h 923906"/>
                  <a:gd name="connsiteX3" fmla="*/ 176697 w 774876"/>
                  <a:gd name="connsiteY3" fmla="*/ 914398 h 923906"/>
                  <a:gd name="connsiteX4" fmla="*/ 143648 w 774876"/>
                  <a:gd name="connsiteY4" fmla="*/ 613293 h 923906"/>
                  <a:gd name="connsiteX5" fmla="*/ 2063 w 774876"/>
                  <a:gd name="connsiteY5" fmla="*/ 349269 h 923906"/>
                  <a:gd name="connsiteX6" fmla="*/ 264202 w 774876"/>
                  <a:gd name="connsiteY6" fmla="*/ 223173 h 923906"/>
                  <a:gd name="connsiteX7" fmla="*/ 459262 w 774876"/>
                  <a:gd name="connsiteY7" fmla="*/ 0 h 923906"/>
                  <a:gd name="connsiteX8" fmla="*/ 715845 w 774876"/>
                  <a:gd name="connsiteY8" fmla="*/ 284696 h 923906"/>
                  <a:gd name="connsiteX0" fmla="*/ 741827 w 741827"/>
                  <a:gd name="connsiteY0" fmla="*/ 914398 h 923906"/>
                  <a:gd name="connsiteX1" fmla="*/ 459262 w 741827"/>
                  <a:gd name="connsiteY1" fmla="*/ 854400 h 923906"/>
                  <a:gd name="connsiteX2" fmla="*/ 176697 w 741827"/>
                  <a:gd name="connsiteY2" fmla="*/ 914398 h 923906"/>
                  <a:gd name="connsiteX3" fmla="*/ 143648 w 741827"/>
                  <a:gd name="connsiteY3" fmla="*/ 613293 h 923906"/>
                  <a:gd name="connsiteX4" fmla="*/ 2063 w 741827"/>
                  <a:gd name="connsiteY4" fmla="*/ 349269 h 923906"/>
                  <a:gd name="connsiteX5" fmla="*/ 264202 w 741827"/>
                  <a:gd name="connsiteY5" fmla="*/ 223173 h 923906"/>
                  <a:gd name="connsiteX6" fmla="*/ 459262 w 741827"/>
                  <a:gd name="connsiteY6" fmla="*/ 0 h 923906"/>
                  <a:gd name="connsiteX7" fmla="*/ 715845 w 741827"/>
                  <a:gd name="connsiteY7" fmla="*/ 284696 h 923906"/>
                  <a:gd name="connsiteX0" fmla="*/ 459262 w 715845"/>
                  <a:gd name="connsiteY0" fmla="*/ 854400 h 916632"/>
                  <a:gd name="connsiteX1" fmla="*/ 176697 w 715845"/>
                  <a:gd name="connsiteY1" fmla="*/ 914398 h 916632"/>
                  <a:gd name="connsiteX2" fmla="*/ 143648 w 715845"/>
                  <a:gd name="connsiteY2" fmla="*/ 613293 h 916632"/>
                  <a:gd name="connsiteX3" fmla="*/ 2063 w 715845"/>
                  <a:gd name="connsiteY3" fmla="*/ 349269 h 916632"/>
                  <a:gd name="connsiteX4" fmla="*/ 264202 w 715845"/>
                  <a:gd name="connsiteY4" fmla="*/ 223173 h 916632"/>
                  <a:gd name="connsiteX5" fmla="*/ 459262 w 715845"/>
                  <a:gd name="connsiteY5" fmla="*/ 0 h 916632"/>
                  <a:gd name="connsiteX6" fmla="*/ 715845 w 715845"/>
                  <a:gd name="connsiteY6" fmla="*/ 284696 h 916632"/>
                  <a:gd name="connsiteX0" fmla="*/ 176697 w 715845"/>
                  <a:gd name="connsiteY0" fmla="*/ 914398 h 914398"/>
                  <a:gd name="connsiteX1" fmla="*/ 143648 w 715845"/>
                  <a:gd name="connsiteY1" fmla="*/ 613293 h 914398"/>
                  <a:gd name="connsiteX2" fmla="*/ 2063 w 715845"/>
                  <a:gd name="connsiteY2" fmla="*/ 349269 h 914398"/>
                  <a:gd name="connsiteX3" fmla="*/ 264202 w 715845"/>
                  <a:gd name="connsiteY3" fmla="*/ 223173 h 914398"/>
                  <a:gd name="connsiteX4" fmla="*/ 459262 w 715845"/>
                  <a:gd name="connsiteY4" fmla="*/ 0 h 914398"/>
                  <a:gd name="connsiteX5" fmla="*/ 715845 w 715845"/>
                  <a:gd name="connsiteY5" fmla="*/ 284696 h 914398"/>
                  <a:gd name="connsiteX0" fmla="*/ 143648 w 715845"/>
                  <a:gd name="connsiteY0" fmla="*/ 613293 h 613293"/>
                  <a:gd name="connsiteX1" fmla="*/ 2063 w 715845"/>
                  <a:gd name="connsiteY1" fmla="*/ 349269 h 613293"/>
                  <a:gd name="connsiteX2" fmla="*/ 264202 w 715845"/>
                  <a:gd name="connsiteY2" fmla="*/ 223173 h 613293"/>
                  <a:gd name="connsiteX3" fmla="*/ 459262 w 715845"/>
                  <a:gd name="connsiteY3" fmla="*/ 0 h 613293"/>
                  <a:gd name="connsiteX4" fmla="*/ 715845 w 715845"/>
                  <a:gd name="connsiteY4" fmla="*/ 284696 h 613293"/>
                  <a:gd name="connsiteX0" fmla="*/ 0 w 713782"/>
                  <a:gd name="connsiteY0" fmla="*/ 349269 h 349269"/>
                  <a:gd name="connsiteX1" fmla="*/ 262139 w 713782"/>
                  <a:gd name="connsiteY1" fmla="*/ 223173 h 349269"/>
                  <a:gd name="connsiteX2" fmla="*/ 457199 w 713782"/>
                  <a:gd name="connsiteY2" fmla="*/ 0 h 349269"/>
                  <a:gd name="connsiteX3" fmla="*/ 713782 w 713782"/>
                  <a:gd name="connsiteY3" fmla="*/ 284696 h 349269"/>
                  <a:gd name="connsiteX0" fmla="*/ 0 w 457199"/>
                  <a:gd name="connsiteY0" fmla="*/ 349269 h 349269"/>
                  <a:gd name="connsiteX1" fmla="*/ 262139 w 457199"/>
                  <a:gd name="connsiteY1" fmla="*/ 223173 h 349269"/>
                  <a:gd name="connsiteX2" fmla="*/ 457199 w 457199"/>
                  <a:gd name="connsiteY2" fmla="*/ 0 h 349269"/>
                </a:gdLst>
                <a:ahLst/>
                <a:cxnLst>
                  <a:cxn ang="0">
                    <a:pos x="connsiteX0" y="connsiteY0"/>
                  </a:cxn>
                  <a:cxn ang="0">
                    <a:pos x="connsiteX1" y="connsiteY1"/>
                  </a:cxn>
                  <a:cxn ang="0">
                    <a:pos x="connsiteX2" y="connsiteY2"/>
                  </a:cxn>
                </a:cxnLst>
                <a:rect l="l" t="t" r="r" b="b"/>
                <a:pathLst>
                  <a:path w="457199" h="349269">
                    <a:moveTo>
                      <a:pt x="0" y="349269"/>
                    </a:moveTo>
                    <a:cubicBezTo>
                      <a:pt x="20092" y="284249"/>
                      <a:pt x="185939" y="281384"/>
                      <a:pt x="262139" y="223173"/>
                    </a:cubicBezTo>
                    <a:cubicBezTo>
                      <a:pt x="338339" y="164962"/>
                      <a:pt x="392179" y="0"/>
                      <a:pt x="457199" y="0"/>
                    </a:cubicBezTo>
                  </a:path>
                </a:pathLst>
              </a:custGeom>
              <a:noFill/>
              <a:ln w="28575" cap="rnd">
                <a:solidFill>
                  <a:schemeClr val="bg1">
                    <a:alpha val="8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8" name="五角星 2">
                <a:extLst>
                  <a:ext uri="{FF2B5EF4-FFF2-40B4-BE49-F238E27FC236}">
                    <a16:creationId xmlns:a16="http://schemas.microsoft.com/office/drawing/2014/main" id="{C2076813-290E-40AB-BFCD-34079681C42F}"/>
                  </a:ext>
                </a:extLst>
              </p:cNvPr>
              <p:cNvSpPr/>
              <p:nvPr/>
            </p:nvSpPr>
            <p:spPr>
              <a:xfrm rot="6997346">
                <a:off x="11587935" y="4901938"/>
                <a:ext cx="128719" cy="147271"/>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654322 w 918524"/>
                  <a:gd name="connsiteY0" fmla="*/ 223173 h 923906"/>
                  <a:gd name="connsiteX1" fmla="*/ 916461 w 918524"/>
                  <a:gd name="connsiteY1" fmla="*/ 349269 h 923906"/>
                  <a:gd name="connsiteX2" fmla="*/ 774876 w 918524"/>
                  <a:gd name="connsiteY2" fmla="*/ 613293 h 923906"/>
                  <a:gd name="connsiteX3" fmla="*/ 741827 w 918524"/>
                  <a:gd name="connsiteY3" fmla="*/ 914398 h 923906"/>
                  <a:gd name="connsiteX4" fmla="*/ 459262 w 918524"/>
                  <a:gd name="connsiteY4" fmla="*/ 854400 h 923906"/>
                  <a:gd name="connsiteX5" fmla="*/ 176697 w 918524"/>
                  <a:gd name="connsiteY5" fmla="*/ 914398 h 923906"/>
                  <a:gd name="connsiteX6" fmla="*/ 143648 w 918524"/>
                  <a:gd name="connsiteY6" fmla="*/ 613293 h 923906"/>
                  <a:gd name="connsiteX7" fmla="*/ 2063 w 918524"/>
                  <a:gd name="connsiteY7" fmla="*/ 349269 h 923906"/>
                  <a:gd name="connsiteX8" fmla="*/ 264202 w 918524"/>
                  <a:gd name="connsiteY8" fmla="*/ 223173 h 923906"/>
                  <a:gd name="connsiteX9" fmla="*/ 459262 w 918524"/>
                  <a:gd name="connsiteY9" fmla="*/ 0 h 923906"/>
                  <a:gd name="connsiteX10" fmla="*/ 715845 w 918524"/>
                  <a:gd name="connsiteY10" fmla="*/ 284696 h 923906"/>
                  <a:gd name="connsiteX0" fmla="*/ 916461 w 918524"/>
                  <a:gd name="connsiteY0" fmla="*/ 349269 h 923906"/>
                  <a:gd name="connsiteX1" fmla="*/ 774876 w 918524"/>
                  <a:gd name="connsiteY1" fmla="*/ 613293 h 923906"/>
                  <a:gd name="connsiteX2" fmla="*/ 741827 w 918524"/>
                  <a:gd name="connsiteY2" fmla="*/ 914398 h 923906"/>
                  <a:gd name="connsiteX3" fmla="*/ 459262 w 918524"/>
                  <a:gd name="connsiteY3" fmla="*/ 854400 h 923906"/>
                  <a:gd name="connsiteX4" fmla="*/ 176697 w 918524"/>
                  <a:gd name="connsiteY4" fmla="*/ 914398 h 923906"/>
                  <a:gd name="connsiteX5" fmla="*/ 143648 w 918524"/>
                  <a:gd name="connsiteY5" fmla="*/ 613293 h 923906"/>
                  <a:gd name="connsiteX6" fmla="*/ 2063 w 918524"/>
                  <a:gd name="connsiteY6" fmla="*/ 349269 h 923906"/>
                  <a:gd name="connsiteX7" fmla="*/ 264202 w 918524"/>
                  <a:gd name="connsiteY7" fmla="*/ 223173 h 923906"/>
                  <a:gd name="connsiteX8" fmla="*/ 459262 w 918524"/>
                  <a:gd name="connsiteY8" fmla="*/ 0 h 923906"/>
                  <a:gd name="connsiteX9" fmla="*/ 715845 w 918524"/>
                  <a:gd name="connsiteY9" fmla="*/ 284696 h 923906"/>
                  <a:gd name="connsiteX0" fmla="*/ 774876 w 774876"/>
                  <a:gd name="connsiteY0" fmla="*/ 613293 h 923906"/>
                  <a:gd name="connsiteX1" fmla="*/ 741827 w 774876"/>
                  <a:gd name="connsiteY1" fmla="*/ 914398 h 923906"/>
                  <a:gd name="connsiteX2" fmla="*/ 459262 w 774876"/>
                  <a:gd name="connsiteY2" fmla="*/ 854400 h 923906"/>
                  <a:gd name="connsiteX3" fmla="*/ 176697 w 774876"/>
                  <a:gd name="connsiteY3" fmla="*/ 914398 h 923906"/>
                  <a:gd name="connsiteX4" fmla="*/ 143648 w 774876"/>
                  <a:gd name="connsiteY4" fmla="*/ 613293 h 923906"/>
                  <a:gd name="connsiteX5" fmla="*/ 2063 w 774876"/>
                  <a:gd name="connsiteY5" fmla="*/ 349269 h 923906"/>
                  <a:gd name="connsiteX6" fmla="*/ 264202 w 774876"/>
                  <a:gd name="connsiteY6" fmla="*/ 223173 h 923906"/>
                  <a:gd name="connsiteX7" fmla="*/ 459262 w 774876"/>
                  <a:gd name="connsiteY7" fmla="*/ 0 h 923906"/>
                  <a:gd name="connsiteX8" fmla="*/ 715845 w 774876"/>
                  <a:gd name="connsiteY8" fmla="*/ 284696 h 923906"/>
                  <a:gd name="connsiteX0" fmla="*/ 741827 w 741827"/>
                  <a:gd name="connsiteY0" fmla="*/ 914398 h 923906"/>
                  <a:gd name="connsiteX1" fmla="*/ 459262 w 741827"/>
                  <a:gd name="connsiteY1" fmla="*/ 854400 h 923906"/>
                  <a:gd name="connsiteX2" fmla="*/ 176697 w 741827"/>
                  <a:gd name="connsiteY2" fmla="*/ 914398 h 923906"/>
                  <a:gd name="connsiteX3" fmla="*/ 143648 w 741827"/>
                  <a:gd name="connsiteY3" fmla="*/ 613293 h 923906"/>
                  <a:gd name="connsiteX4" fmla="*/ 2063 w 741827"/>
                  <a:gd name="connsiteY4" fmla="*/ 349269 h 923906"/>
                  <a:gd name="connsiteX5" fmla="*/ 264202 w 741827"/>
                  <a:gd name="connsiteY5" fmla="*/ 223173 h 923906"/>
                  <a:gd name="connsiteX6" fmla="*/ 459262 w 741827"/>
                  <a:gd name="connsiteY6" fmla="*/ 0 h 923906"/>
                  <a:gd name="connsiteX7" fmla="*/ 715845 w 741827"/>
                  <a:gd name="connsiteY7" fmla="*/ 284696 h 923906"/>
                  <a:gd name="connsiteX0" fmla="*/ 459262 w 715845"/>
                  <a:gd name="connsiteY0" fmla="*/ 854400 h 916632"/>
                  <a:gd name="connsiteX1" fmla="*/ 176697 w 715845"/>
                  <a:gd name="connsiteY1" fmla="*/ 914398 h 916632"/>
                  <a:gd name="connsiteX2" fmla="*/ 143648 w 715845"/>
                  <a:gd name="connsiteY2" fmla="*/ 613293 h 916632"/>
                  <a:gd name="connsiteX3" fmla="*/ 2063 w 715845"/>
                  <a:gd name="connsiteY3" fmla="*/ 349269 h 916632"/>
                  <a:gd name="connsiteX4" fmla="*/ 264202 w 715845"/>
                  <a:gd name="connsiteY4" fmla="*/ 223173 h 916632"/>
                  <a:gd name="connsiteX5" fmla="*/ 459262 w 715845"/>
                  <a:gd name="connsiteY5" fmla="*/ 0 h 916632"/>
                  <a:gd name="connsiteX6" fmla="*/ 715845 w 715845"/>
                  <a:gd name="connsiteY6" fmla="*/ 284696 h 916632"/>
                  <a:gd name="connsiteX0" fmla="*/ 176697 w 715845"/>
                  <a:gd name="connsiteY0" fmla="*/ 914398 h 914398"/>
                  <a:gd name="connsiteX1" fmla="*/ 143648 w 715845"/>
                  <a:gd name="connsiteY1" fmla="*/ 613293 h 914398"/>
                  <a:gd name="connsiteX2" fmla="*/ 2063 w 715845"/>
                  <a:gd name="connsiteY2" fmla="*/ 349269 h 914398"/>
                  <a:gd name="connsiteX3" fmla="*/ 264202 w 715845"/>
                  <a:gd name="connsiteY3" fmla="*/ 223173 h 914398"/>
                  <a:gd name="connsiteX4" fmla="*/ 459262 w 715845"/>
                  <a:gd name="connsiteY4" fmla="*/ 0 h 914398"/>
                  <a:gd name="connsiteX5" fmla="*/ 715845 w 715845"/>
                  <a:gd name="connsiteY5" fmla="*/ 284696 h 914398"/>
                  <a:gd name="connsiteX0" fmla="*/ 143648 w 715845"/>
                  <a:gd name="connsiteY0" fmla="*/ 613293 h 613293"/>
                  <a:gd name="connsiteX1" fmla="*/ 2063 w 715845"/>
                  <a:gd name="connsiteY1" fmla="*/ 349269 h 613293"/>
                  <a:gd name="connsiteX2" fmla="*/ 264202 w 715845"/>
                  <a:gd name="connsiteY2" fmla="*/ 223173 h 613293"/>
                  <a:gd name="connsiteX3" fmla="*/ 459262 w 715845"/>
                  <a:gd name="connsiteY3" fmla="*/ 0 h 613293"/>
                  <a:gd name="connsiteX4" fmla="*/ 715845 w 715845"/>
                  <a:gd name="connsiteY4" fmla="*/ 284696 h 613293"/>
                  <a:gd name="connsiteX0" fmla="*/ 0 w 713782"/>
                  <a:gd name="connsiteY0" fmla="*/ 349269 h 349269"/>
                  <a:gd name="connsiteX1" fmla="*/ 262139 w 713782"/>
                  <a:gd name="connsiteY1" fmla="*/ 223173 h 349269"/>
                  <a:gd name="connsiteX2" fmla="*/ 457199 w 713782"/>
                  <a:gd name="connsiteY2" fmla="*/ 0 h 349269"/>
                  <a:gd name="connsiteX3" fmla="*/ 713782 w 713782"/>
                  <a:gd name="connsiteY3" fmla="*/ 284696 h 349269"/>
                  <a:gd name="connsiteX0" fmla="*/ 0 w 457199"/>
                  <a:gd name="connsiteY0" fmla="*/ 349269 h 349269"/>
                  <a:gd name="connsiteX1" fmla="*/ 262139 w 457199"/>
                  <a:gd name="connsiteY1" fmla="*/ 223173 h 349269"/>
                  <a:gd name="connsiteX2" fmla="*/ 457199 w 457199"/>
                  <a:gd name="connsiteY2" fmla="*/ 0 h 349269"/>
                  <a:gd name="connsiteX0" fmla="*/ 0 w 195060"/>
                  <a:gd name="connsiteY0" fmla="*/ 223173 h 223173"/>
                  <a:gd name="connsiteX1" fmla="*/ 195060 w 195060"/>
                  <a:gd name="connsiteY1" fmla="*/ 0 h 223173"/>
                </a:gdLst>
                <a:ahLst/>
                <a:cxnLst>
                  <a:cxn ang="0">
                    <a:pos x="connsiteX0" y="connsiteY0"/>
                  </a:cxn>
                  <a:cxn ang="0">
                    <a:pos x="connsiteX1" y="connsiteY1"/>
                  </a:cxn>
                </a:cxnLst>
                <a:rect l="l" t="t" r="r" b="b"/>
                <a:pathLst>
                  <a:path w="195060" h="223173">
                    <a:moveTo>
                      <a:pt x="0" y="223173"/>
                    </a:moveTo>
                    <a:cubicBezTo>
                      <a:pt x="76200" y="164962"/>
                      <a:pt x="130040" y="0"/>
                      <a:pt x="195060" y="0"/>
                    </a:cubicBezTo>
                  </a:path>
                </a:pathLst>
              </a:custGeom>
              <a:noFill/>
              <a:ln w="28575" cap="rnd">
                <a:solidFill>
                  <a:schemeClr val="bg1">
                    <a:alpha val="6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grpSp>
      </p:grpSp>
    </p:spTree>
    <p:extLst>
      <p:ext uri="{BB962C8B-B14F-4D97-AF65-F5344CB8AC3E}">
        <p14:creationId xmlns:p14="http://schemas.microsoft.com/office/powerpoint/2010/main" val="1258757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Effect transition="in" filter="fade">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v duong che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Tree>
    <p:extLst>
      <p:ext uri="{BB962C8B-B14F-4D97-AF65-F5344CB8AC3E}">
        <p14:creationId xmlns:p14="http://schemas.microsoft.com/office/powerpoint/2010/main" val="1298164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716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
                                        </p:tgtEl>
                                      </p:cBhvr>
                                    </p:cmd>
                                  </p:childTnLst>
                                </p:cTn>
                              </p:par>
                            </p:childTnLst>
                          </p:cTn>
                        </p:par>
                      </p:childTnLst>
                    </p:cTn>
                  </p:par>
                </p:childTnLst>
              </p:cTn>
              <p:nextCondLst>
                <p:cond evt="onClick" delay="0">
                  <p:tgtEl>
                    <p:spTgt spid="2"/>
                  </p:tgtEl>
                </p:cond>
              </p:nextCondLst>
            </p:seq>
            <p:video>
              <p:cMediaNode vol="80000">
                <p:cTn id="12" fill="hold" display="0">
                  <p:stCondLst>
                    <p:cond delay="indefinite"/>
                  </p:stCondLst>
                </p:cTn>
                <p:tgtEl>
                  <p:spTgt spid="2"/>
                </p:tgtEl>
              </p:cMediaNode>
            </p:vide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22830" y="712823"/>
            <a:ext cx="11973636" cy="6021879"/>
          </a:xfrm>
          <a:prstGeom prst="rect">
            <a:avLst/>
          </a:prstGeom>
          <a:solidFill>
            <a:schemeClr val="bg1">
              <a:alpha val="87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1">
            <a:extLst>
              <a:ext uri="{FF2B5EF4-FFF2-40B4-BE49-F238E27FC236}">
                <a16:creationId xmlns:a16="http://schemas.microsoft.com/office/drawing/2014/main" id="{E4B86D33-0E2C-4799-A9B4-3CFA82D34800}"/>
              </a:ext>
            </a:extLst>
          </p:cNvPr>
          <p:cNvGrpSpPr/>
          <p:nvPr/>
        </p:nvGrpSpPr>
        <p:grpSpPr>
          <a:xfrm>
            <a:off x="286605" y="60182"/>
            <a:ext cx="11450474" cy="652641"/>
            <a:chOff x="-397639" y="2659031"/>
            <a:chExt cx="3209815" cy="2036524"/>
          </a:xfrm>
        </p:grpSpPr>
        <p:sp>
          <p:nvSpPr>
            <p:cNvPr id="3" name="TextBox 2">
              <a:extLst>
                <a:ext uri="{FF2B5EF4-FFF2-40B4-BE49-F238E27FC236}">
                  <a16:creationId xmlns:a16="http://schemas.microsoft.com/office/drawing/2014/main" id="{C153C45A-B5D6-449D-95DE-B5F4E0CA7A2A}"/>
                </a:ext>
              </a:extLst>
            </p:cNvPr>
            <p:cNvSpPr txBox="1"/>
            <p:nvPr/>
          </p:nvSpPr>
          <p:spPr>
            <a:xfrm>
              <a:off x="-397639" y="2659031"/>
              <a:ext cx="3209815" cy="2036524"/>
            </a:xfrm>
            <a:prstGeom prst="roundRect">
              <a:avLst>
                <a:gd name="adj" fmla="val 17994"/>
              </a:avLst>
            </a:prstGeom>
            <a:solidFill>
              <a:schemeClr val="bg1"/>
            </a:solidFill>
            <a:ln w="38100">
              <a:solidFill>
                <a:srgbClr val="FFEF00"/>
              </a:solidFill>
              <a:prstDash val="lgDash"/>
            </a:ln>
          </p:spPr>
          <p:txBody>
            <a:bodyPr wrap="square" rtlCol="0">
              <a:spAutoFit/>
            </a:bodyPr>
            <a:lstStyle/>
            <a:p>
              <a:pPr algn="ctr"/>
              <a:r>
                <a:rPr lang="en-US" sz="3200" b="1" dirty="0" err="1">
                  <a:solidFill>
                    <a:srgbClr val="C00000"/>
                  </a:solidFill>
                  <a:latin typeface="Times New Roman" panose="02020603050405020304" pitchFamily="18" charset="0"/>
                  <a:cs typeface="Times New Roman" panose="02020603050405020304" pitchFamily="18" charset="0"/>
                </a:rPr>
                <a:t>Hãy</a:t>
              </a:r>
              <a:r>
                <a:rPr lang="en-US" sz="3200" b="1" dirty="0">
                  <a:solidFill>
                    <a:srgbClr val="C00000"/>
                  </a:solidFill>
                  <a:latin typeface="Times New Roman" panose="02020603050405020304" pitchFamily="18" charset="0"/>
                  <a:cs typeface="Times New Roman" panose="02020603050405020304" pitchFamily="18" charset="0"/>
                </a:rPr>
                <a:t> </a:t>
              </a:r>
              <a:r>
                <a:rPr lang="en-US" sz="3200" b="1" dirty="0" err="1">
                  <a:solidFill>
                    <a:srgbClr val="C00000"/>
                  </a:solidFill>
                  <a:latin typeface="Times New Roman" panose="02020603050405020304" pitchFamily="18" charset="0"/>
                  <a:cs typeface="Times New Roman" panose="02020603050405020304" pitchFamily="18" charset="0"/>
                </a:rPr>
                <a:t>nêu</a:t>
              </a:r>
              <a:r>
                <a:rPr lang="en-US" sz="3200" b="1" dirty="0">
                  <a:solidFill>
                    <a:srgbClr val="C00000"/>
                  </a:solidFill>
                  <a:latin typeface="Times New Roman" panose="02020603050405020304" pitchFamily="18" charset="0"/>
                  <a:cs typeface="Times New Roman" panose="02020603050405020304" pitchFamily="18" charset="0"/>
                </a:rPr>
                <a:t> </a:t>
              </a:r>
              <a:r>
                <a:rPr lang="en-US" sz="3200" b="1" dirty="0" err="1">
                  <a:solidFill>
                    <a:srgbClr val="C00000"/>
                  </a:solidFill>
                  <a:latin typeface="Times New Roman" panose="02020603050405020304" pitchFamily="18" charset="0"/>
                  <a:cs typeface="Times New Roman" panose="02020603050405020304" pitchFamily="18" charset="0"/>
                </a:rPr>
                <a:t>thứ</a:t>
              </a:r>
              <a:r>
                <a:rPr lang="en-US" sz="3200" b="1" dirty="0">
                  <a:solidFill>
                    <a:srgbClr val="C00000"/>
                  </a:solidFill>
                  <a:latin typeface="Times New Roman" panose="02020603050405020304" pitchFamily="18" charset="0"/>
                  <a:cs typeface="Times New Roman" panose="02020603050405020304" pitchFamily="18" charset="0"/>
                </a:rPr>
                <a:t> </a:t>
              </a:r>
              <a:r>
                <a:rPr lang="en-US" sz="3200" b="1" dirty="0" err="1">
                  <a:solidFill>
                    <a:srgbClr val="C00000"/>
                  </a:solidFill>
                  <a:latin typeface="Times New Roman" panose="02020603050405020304" pitchFamily="18" charset="0"/>
                  <a:cs typeface="Times New Roman" panose="02020603050405020304" pitchFamily="18" charset="0"/>
                </a:rPr>
                <a:t>tự</a:t>
              </a:r>
              <a:r>
                <a:rPr lang="en-US" sz="3200" b="1" dirty="0">
                  <a:solidFill>
                    <a:srgbClr val="C00000"/>
                  </a:solidFill>
                  <a:latin typeface="Times New Roman" panose="02020603050405020304" pitchFamily="18" charset="0"/>
                  <a:cs typeface="Times New Roman" panose="02020603050405020304" pitchFamily="18" charset="0"/>
                </a:rPr>
                <a:t> </a:t>
              </a:r>
              <a:r>
                <a:rPr lang="en-US" sz="3200" b="1" dirty="0" err="1">
                  <a:solidFill>
                    <a:srgbClr val="C00000"/>
                  </a:solidFill>
                  <a:latin typeface="Times New Roman" panose="02020603050405020304" pitchFamily="18" charset="0"/>
                  <a:cs typeface="Times New Roman" panose="02020603050405020304" pitchFamily="18" charset="0"/>
                </a:rPr>
                <a:t>các</a:t>
              </a:r>
              <a:r>
                <a:rPr lang="en-US" sz="3200" b="1" dirty="0">
                  <a:solidFill>
                    <a:srgbClr val="C00000"/>
                  </a:solidFill>
                  <a:latin typeface="Times New Roman" panose="02020603050405020304" pitchFamily="18" charset="0"/>
                  <a:cs typeface="Times New Roman" panose="02020603050405020304" pitchFamily="18" charset="0"/>
                </a:rPr>
                <a:t> </a:t>
              </a:r>
              <a:r>
                <a:rPr lang="en-US" sz="3200" b="1" dirty="0" err="1">
                  <a:solidFill>
                    <a:srgbClr val="C00000"/>
                  </a:solidFill>
                  <a:latin typeface="Times New Roman" panose="02020603050405020304" pitchFamily="18" charset="0"/>
                  <a:cs typeface="Times New Roman" panose="02020603050405020304" pitchFamily="18" charset="0"/>
                </a:rPr>
                <a:t>công</a:t>
              </a:r>
              <a:r>
                <a:rPr lang="en-US" sz="3200" b="1" dirty="0">
                  <a:solidFill>
                    <a:srgbClr val="C00000"/>
                  </a:solidFill>
                  <a:latin typeface="Times New Roman" panose="02020603050405020304" pitchFamily="18" charset="0"/>
                  <a:cs typeface="Times New Roman" panose="02020603050405020304" pitchFamily="18" charset="0"/>
                </a:rPr>
                <a:t> </a:t>
              </a:r>
              <a:r>
                <a:rPr lang="en-US" sz="3200" b="1" dirty="0" err="1">
                  <a:solidFill>
                    <a:srgbClr val="C00000"/>
                  </a:solidFill>
                  <a:latin typeface="Times New Roman" panose="02020603050405020304" pitchFamily="18" charset="0"/>
                  <a:cs typeface="Times New Roman" panose="02020603050405020304" pitchFamily="18" charset="0"/>
                </a:rPr>
                <a:t>việc</a:t>
              </a:r>
              <a:r>
                <a:rPr lang="en-US" sz="3200" b="1" dirty="0">
                  <a:solidFill>
                    <a:srgbClr val="C00000"/>
                  </a:solidFill>
                  <a:latin typeface="Times New Roman" panose="02020603050405020304" pitchFamily="18" charset="0"/>
                  <a:cs typeface="Times New Roman" panose="02020603050405020304" pitchFamily="18" charset="0"/>
                </a:rPr>
                <a:t> </a:t>
              </a:r>
              <a:r>
                <a:rPr lang="en-US" sz="3200" b="1" dirty="0" err="1">
                  <a:solidFill>
                    <a:srgbClr val="C00000"/>
                  </a:solidFill>
                  <a:latin typeface="Times New Roman" panose="02020603050405020304" pitchFamily="18" charset="0"/>
                  <a:cs typeface="Times New Roman" panose="02020603050405020304" pitchFamily="18" charset="0"/>
                </a:rPr>
                <a:t>để</a:t>
              </a:r>
              <a:r>
                <a:rPr lang="en-US" sz="3200" b="1" dirty="0">
                  <a:solidFill>
                    <a:srgbClr val="C00000"/>
                  </a:solidFill>
                  <a:latin typeface="Times New Roman" panose="02020603050405020304" pitchFamily="18" charset="0"/>
                  <a:cs typeface="Times New Roman" panose="02020603050405020304" pitchFamily="18" charset="0"/>
                </a:rPr>
                <a:t> </a:t>
              </a:r>
              <a:r>
                <a:rPr lang="en-US" sz="3200" b="1" dirty="0" err="1">
                  <a:solidFill>
                    <a:srgbClr val="C00000"/>
                  </a:solidFill>
                  <a:latin typeface="Times New Roman" panose="02020603050405020304" pitchFamily="18" charset="0"/>
                  <a:cs typeface="Times New Roman" panose="02020603050405020304" pitchFamily="18" charset="0"/>
                </a:rPr>
                <a:t>sản</a:t>
              </a:r>
              <a:r>
                <a:rPr lang="en-US" sz="3200" b="1" dirty="0">
                  <a:solidFill>
                    <a:srgbClr val="C00000"/>
                  </a:solidFill>
                  <a:latin typeface="Times New Roman" panose="02020603050405020304" pitchFamily="18" charset="0"/>
                  <a:cs typeface="Times New Roman" panose="02020603050405020304" pitchFamily="18" charset="0"/>
                </a:rPr>
                <a:t> </a:t>
              </a:r>
              <a:r>
                <a:rPr lang="en-US" sz="3200" b="1" dirty="0" err="1">
                  <a:solidFill>
                    <a:srgbClr val="C00000"/>
                  </a:solidFill>
                  <a:latin typeface="Times New Roman" panose="02020603050405020304" pitchFamily="18" charset="0"/>
                  <a:cs typeface="Times New Roman" panose="02020603050405020304" pitchFamily="18" charset="0"/>
                </a:rPr>
                <a:t>xuất</a:t>
              </a:r>
              <a:r>
                <a:rPr lang="en-US" sz="3200" b="1" dirty="0">
                  <a:solidFill>
                    <a:srgbClr val="C00000"/>
                  </a:solidFill>
                  <a:latin typeface="Times New Roman" panose="02020603050405020304" pitchFamily="18" charset="0"/>
                  <a:cs typeface="Times New Roman" panose="02020603050405020304" pitchFamily="18" charset="0"/>
                </a:rPr>
                <a:t> </a:t>
              </a:r>
              <a:r>
                <a:rPr lang="en-US" sz="3200" b="1" dirty="0" err="1">
                  <a:solidFill>
                    <a:srgbClr val="C00000"/>
                  </a:solidFill>
                  <a:latin typeface="Times New Roman" panose="02020603050405020304" pitchFamily="18" charset="0"/>
                  <a:cs typeface="Times New Roman" panose="02020603050405020304" pitchFamily="18" charset="0"/>
                </a:rPr>
                <a:t>đường</a:t>
              </a:r>
              <a:r>
                <a:rPr lang="en-US" sz="3200" b="1" dirty="0">
                  <a:solidFill>
                    <a:srgbClr val="C00000"/>
                  </a:solidFill>
                  <a:latin typeface="Times New Roman" panose="02020603050405020304" pitchFamily="18" charset="0"/>
                  <a:cs typeface="Times New Roman" panose="02020603050405020304" pitchFamily="18" charset="0"/>
                </a:rPr>
                <a:t> </a:t>
              </a:r>
              <a:r>
                <a:rPr lang="en-US" sz="3200" b="1" dirty="0" err="1">
                  <a:solidFill>
                    <a:srgbClr val="C00000"/>
                  </a:solidFill>
                  <a:latin typeface="Times New Roman" panose="02020603050405020304" pitchFamily="18" charset="0"/>
                  <a:cs typeface="Times New Roman" panose="02020603050405020304" pitchFamily="18" charset="0"/>
                </a:rPr>
                <a:t>từ</a:t>
              </a:r>
              <a:r>
                <a:rPr lang="en-US" sz="3200" b="1" dirty="0">
                  <a:solidFill>
                    <a:srgbClr val="C00000"/>
                  </a:solidFill>
                  <a:latin typeface="Times New Roman" panose="02020603050405020304" pitchFamily="18" charset="0"/>
                  <a:cs typeface="Times New Roman" panose="02020603050405020304" pitchFamily="18" charset="0"/>
                </a:rPr>
                <a:t> </a:t>
              </a:r>
              <a:r>
                <a:rPr lang="en-US" sz="3200" b="1" dirty="0" err="1">
                  <a:solidFill>
                    <a:srgbClr val="C00000"/>
                  </a:solidFill>
                  <a:latin typeface="Times New Roman" panose="02020603050405020304" pitchFamily="18" charset="0"/>
                  <a:cs typeface="Times New Roman" panose="02020603050405020304" pitchFamily="18" charset="0"/>
                </a:rPr>
                <a:t>cây</a:t>
              </a:r>
              <a:r>
                <a:rPr lang="en-US" sz="3200" b="1" dirty="0">
                  <a:solidFill>
                    <a:srgbClr val="C00000"/>
                  </a:solidFill>
                  <a:latin typeface="Times New Roman" panose="02020603050405020304" pitchFamily="18" charset="0"/>
                  <a:cs typeface="Times New Roman" panose="02020603050405020304" pitchFamily="18" charset="0"/>
                </a:rPr>
                <a:t> </a:t>
              </a:r>
              <a:r>
                <a:rPr lang="en-US" sz="3200" b="1" dirty="0" err="1">
                  <a:solidFill>
                    <a:srgbClr val="C00000"/>
                  </a:solidFill>
                  <a:latin typeface="Times New Roman" panose="02020603050405020304" pitchFamily="18" charset="0"/>
                  <a:cs typeface="Times New Roman" panose="02020603050405020304" pitchFamily="18" charset="0"/>
                </a:rPr>
                <a:t>mía</a:t>
              </a:r>
              <a:r>
                <a:rPr lang="en-US" sz="3200" b="1" dirty="0">
                  <a:solidFill>
                    <a:srgbClr val="C00000"/>
                  </a:solidFill>
                  <a:latin typeface="Times New Roman" panose="02020603050405020304" pitchFamily="18" charset="0"/>
                  <a:cs typeface="Times New Roman" panose="02020603050405020304" pitchFamily="18" charset="0"/>
                </a:rPr>
                <a:t>.</a:t>
              </a:r>
            </a:p>
          </p:txBody>
        </p:sp>
        <p:grpSp>
          <p:nvGrpSpPr>
            <p:cNvPr id="4" name="组合 58">
              <a:extLst>
                <a:ext uri="{FF2B5EF4-FFF2-40B4-BE49-F238E27FC236}">
                  <a16:creationId xmlns:a16="http://schemas.microsoft.com/office/drawing/2014/main" id="{6B8AF614-31CA-45D8-A5B0-D933F55BDE14}"/>
                </a:ext>
              </a:extLst>
            </p:cNvPr>
            <p:cNvGrpSpPr/>
            <p:nvPr/>
          </p:nvGrpSpPr>
          <p:grpSpPr>
            <a:xfrm rot="2224307">
              <a:off x="1254960" y="3228995"/>
              <a:ext cx="502617" cy="284661"/>
              <a:chOff x="11046365" y="4655056"/>
              <a:chExt cx="679565" cy="384877"/>
            </a:xfrm>
          </p:grpSpPr>
          <p:sp>
            <p:nvSpPr>
              <p:cNvPr id="5" name="五角星 2">
                <a:extLst>
                  <a:ext uri="{FF2B5EF4-FFF2-40B4-BE49-F238E27FC236}">
                    <a16:creationId xmlns:a16="http://schemas.microsoft.com/office/drawing/2014/main" id="{38674AB7-00FB-4AA9-8678-8D3E14042175}"/>
                  </a:ext>
                </a:extLst>
              </p:cNvPr>
              <p:cNvSpPr/>
              <p:nvPr/>
            </p:nvSpPr>
            <p:spPr>
              <a:xfrm rot="20424262">
                <a:off x="11046365" y="4655056"/>
                <a:ext cx="290576" cy="221980"/>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654322 w 918524"/>
                  <a:gd name="connsiteY0" fmla="*/ 223173 h 923906"/>
                  <a:gd name="connsiteX1" fmla="*/ 916461 w 918524"/>
                  <a:gd name="connsiteY1" fmla="*/ 349269 h 923906"/>
                  <a:gd name="connsiteX2" fmla="*/ 774876 w 918524"/>
                  <a:gd name="connsiteY2" fmla="*/ 613293 h 923906"/>
                  <a:gd name="connsiteX3" fmla="*/ 741827 w 918524"/>
                  <a:gd name="connsiteY3" fmla="*/ 914398 h 923906"/>
                  <a:gd name="connsiteX4" fmla="*/ 459262 w 918524"/>
                  <a:gd name="connsiteY4" fmla="*/ 854400 h 923906"/>
                  <a:gd name="connsiteX5" fmla="*/ 176697 w 918524"/>
                  <a:gd name="connsiteY5" fmla="*/ 914398 h 923906"/>
                  <a:gd name="connsiteX6" fmla="*/ 143648 w 918524"/>
                  <a:gd name="connsiteY6" fmla="*/ 613293 h 923906"/>
                  <a:gd name="connsiteX7" fmla="*/ 2063 w 918524"/>
                  <a:gd name="connsiteY7" fmla="*/ 349269 h 923906"/>
                  <a:gd name="connsiteX8" fmla="*/ 264202 w 918524"/>
                  <a:gd name="connsiteY8" fmla="*/ 223173 h 923906"/>
                  <a:gd name="connsiteX9" fmla="*/ 459262 w 918524"/>
                  <a:gd name="connsiteY9" fmla="*/ 0 h 923906"/>
                  <a:gd name="connsiteX10" fmla="*/ 715845 w 918524"/>
                  <a:gd name="connsiteY10" fmla="*/ 284696 h 923906"/>
                  <a:gd name="connsiteX0" fmla="*/ 916461 w 918524"/>
                  <a:gd name="connsiteY0" fmla="*/ 349269 h 923906"/>
                  <a:gd name="connsiteX1" fmla="*/ 774876 w 918524"/>
                  <a:gd name="connsiteY1" fmla="*/ 613293 h 923906"/>
                  <a:gd name="connsiteX2" fmla="*/ 741827 w 918524"/>
                  <a:gd name="connsiteY2" fmla="*/ 914398 h 923906"/>
                  <a:gd name="connsiteX3" fmla="*/ 459262 w 918524"/>
                  <a:gd name="connsiteY3" fmla="*/ 854400 h 923906"/>
                  <a:gd name="connsiteX4" fmla="*/ 176697 w 918524"/>
                  <a:gd name="connsiteY4" fmla="*/ 914398 h 923906"/>
                  <a:gd name="connsiteX5" fmla="*/ 143648 w 918524"/>
                  <a:gd name="connsiteY5" fmla="*/ 613293 h 923906"/>
                  <a:gd name="connsiteX6" fmla="*/ 2063 w 918524"/>
                  <a:gd name="connsiteY6" fmla="*/ 349269 h 923906"/>
                  <a:gd name="connsiteX7" fmla="*/ 264202 w 918524"/>
                  <a:gd name="connsiteY7" fmla="*/ 223173 h 923906"/>
                  <a:gd name="connsiteX8" fmla="*/ 459262 w 918524"/>
                  <a:gd name="connsiteY8" fmla="*/ 0 h 923906"/>
                  <a:gd name="connsiteX9" fmla="*/ 715845 w 918524"/>
                  <a:gd name="connsiteY9" fmla="*/ 284696 h 923906"/>
                  <a:gd name="connsiteX0" fmla="*/ 774876 w 774876"/>
                  <a:gd name="connsiteY0" fmla="*/ 613293 h 923906"/>
                  <a:gd name="connsiteX1" fmla="*/ 741827 w 774876"/>
                  <a:gd name="connsiteY1" fmla="*/ 914398 h 923906"/>
                  <a:gd name="connsiteX2" fmla="*/ 459262 w 774876"/>
                  <a:gd name="connsiteY2" fmla="*/ 854400 h 923906"/>
                  <a:gd name="connsiteX3" fmla="*/ 176697 w 774876"/>
                  <a:gd name="connsiteY3" fmla="*/ 914398 h 923906"/>
                  <a:gd name="connsiteX4" fmla="*/ 143648 w 774876"/>
                  <a:gd name="connsiteY4" fmla="*/ 613293 h 923906"/>
                  <a:gd name="connsiteX5" fmla="*/ 2063 w 774876"/>
                  <a:gd name="connsiteY5" fmla="*/ 349269 h 923906"/>
                  <a:gd name="connsiteX6" fmla="*/ 264202 w 774876"/>
                  <a:gd name="connsiteY6" fmla="*/ 223173 h 923906"/>
                  <a:gd name="connsiteX7" fmla="*/ 459262 w 774876"/>
                  <a:gd name="connsiteY7" fmla="*/ 0 h 923906"/>
                  <a:gd name="connsiteX8" fmla="*/ 715845 w 774876"/>
                  <a:gd name="connsiteY8" fmla="*/ 284696 h 923906"/>
                  <a:gd name="connsiteX0" fmla="*/ 741827 w 741827"/>
                  <a:gd name="connsiteY0" fmla="*/ 914398 h 923906"/>
                  <a:gd name="connsiteX1" fmla="*/ 459262 w 741827"/>
                  <a:gd name="connsiteY1" fmla="*/ 854400 h 923906"/>
                  <a:gd name="connsiteX2" fmla="*/ 176697 w 741827"/>
                  <a:gd name="connsiteY2" fmla="*/ 914398 h 923906"/>
                  <a:gd name="connsiteX3" fmla="*/ 143648 w 741827"/>
                  <a:gd name="connsiteY3" fmla="*/ 613293 h 923906"/>
                  <a:gd name="connsiteX4" fmla="*/ 2063 w 741827"/>
                  <a:gd name="connsiteY4" fmla="*/ 349269 h 923906"/>
                  <a:gd name="connsiteX5" fmla="*/ 264202 w 741827"/>
                  <a:gd name="connsiteY5" fmla="*/ 223173 h 923906"/>
                  <a:gd name="connsiteX6" fmla="*/ 459262 w 741827"/>
                  <a:gd name="connsiteY6" fmla="*/ 0 h 923906"/>
                  <a:gd name="connsiteX7" fmla="*/ 715845 w 741827"/>
                  <a:gd name="connsiteY7" fmla="*/ 284696 h 923906"/>
                  <a:gd name="connsiteX0" fmla="*/ 459262 w 715845"/>
                  <a:gd name="connsiteY0" fmla="*/ 854400 h 916632"/>
                  <a:gd name="connsiteX1" fmla="*/ 176697 w 715845"/>
                  <a:gd name="connsiteY1" fmla="*/ 914398 h 916632"/>
                  <a:gd name="connsiteX2" fmla="*/ 143648 w 715845"/>
                  <a:gd name="connsiteY2" fmla="*/ 613293 h 916632"/>
                  <a:gd name="connsiteX3" fmla="*/ 2063 w 715845"/>
                  <a:gd name="connsiteY3" fmla="*/ 349269 h 916632"/>
                  <a:gd name="connsiteX4" fmla="*/ 264202 w 715845"/>
                  <a:gd name="connsiteY4" fmla="*/ 223173 h 916632"/>
                  <a:gd name="connsiteX5" fmla="*/ 459262 w 715845"/>
                  <a:gd name="connsiteY5" fmla="*/ 0 h 916632"/>
                  <a:gd name="connsiteX6" fmla="*/ 715845 w 715845"/>
                  <a:gd name="connsiteY6" fmla="*/ 284696 h 916632"/>
                  <a:gd name="connsiteX0" fmla="*/ 176697 w 715845"/>
                  <a:gd name="connsiteY0" fmla="*/ 914398 h 914398"/>
                  <a:gd name="connsiteX1" fmla="*/ 143648 w 715845"/>
                  <a:gd name="connsiteY1" fmla="*/ 613293 h 914398"/>
                  <a:gd name="connsiteX2" fmla="*/ 2063 w 715845"/>
                  <a:gd name="connsiteY2" fmla="*/ 349269 h 914398"/>
                  <a:gd name="connsiteX3" fmla="*/ 264202 w 715845"/>
                  <a:gd name="connsiteY3" fmla="*/ 223173 h 914398"/>
                  <a:gd name="connsiteX4" fmla="*/ 459262 w 715845"/>
                  <a:gd name="connsiteY4" fmla="*/ 0 h 914398"/>
                  <a:gd name="connsiteX5" fmla="*/ 715845 w 715845"/>
                  <a:gd name="connsiteY5" fmla="*/ 284696 h 914398"/>
                  <a:gd name="connsiteX0" fmla="*/ 143648 w 715845"/>
                  <a:gd name="connsiteY0" fmla="*/ 613293 h 613293"/>
                  <a:gd name="connsiteX1" fmla="*/ 2063 w 715845"/>
                  <a:gd name="connsiteY1" fmla="*/ 349269 h 613293"/>
                  <a:gd name="connsiteX2" fmla="*/ 264202 w 715845"/>
                  <a:gd name="connsiteY2" fmla="*/ 223173 h 613293"/>
                  <a:gd name="connsiteX3" fmla="*/ 459262 w 715845"/>
                  <a:gd name="connsiteY3" fmla="*/ 0 h 613293"/>
                  <a:gd name="connsiteX4" fmla="*/ 715845 w 715845"/>
                  <a:gd name="connsiteY4" fmla="*/ 284696 h 613293"/>
                  <a:gd name="connsiteX0" fmla="*/ 0 w 713782"/>
                  <a:gd name="connsiteY0" fmla="*/ 349269 h 349269"/>
                  <a:gd name="connsiteX1" fmla="*/ 262139 w 713782"/>
                  <a:gd name="connsiteY1" fmla="*/ 223173 h 349269"/>
                  <a:gd name="connsiteX2" fmla="*/ 457199 w 713782"/>
                  <a:gd name="connsiteY2" fmla="*/ 0 h 349269"/>
                  <a:gd name="connsiteX3" fmla="*/ 713782 w 713782"/>
                  <a:gd name="connsiteY3" fmla="*/ 284696 h 349269"/>
                  <a:gd name="connsiteX0" fmla="*/ 0 w 457199"/>
                  <a:gd name="connsiteY0" fmla="*/ 349269 h 349269"/>
                  <a:gd name="connsiteX1" fmla="*/ 262139 w 457199"/>
                  <a:gd name="connsiteY1" fmla="*/ 223173 h 349269"/>
                  <a:gd name="connsiteX2" fmla="*/ 457199 w 457199"/>
                  <a:gd name="connsiteY2" fmla="*/ 0 h 349269"/>
                </a:gdLst>
                <a:ahLst/>
                <a:cxnLst>
                  <a:cxn ang="0">
                    <a:pos x="connsiteX0" y="connsiteY0"/>
                  </a:cxn>
                  <a:cxn ang="0">
                    <a:pos x="connsiteX1" y="connsiteY1"/>
                  </a:cxn>
                  <a:cxn ang="0">
                    <a:pos x="connsiteX2" y="connsiteY2"/>
                  </a:cxn>
                </a:cxnLst>
                <a:rect l="l" t="t" r="r" b="b"/>
                <a:pathLst>
                  <a:path w="457199" h="349269">
                    <a:moveTo>
                      <a:pt x="0" y="349269"/>
                    </a:moveTo>
                    <a:cubicBezTo>
                      <a:pt x="20092" y="284249"/>
                      <a:pt x="185939" y="281384"/>
                      <a:pt x="262139" y="223173"/>
                    </a:cubicBezTo>
                    <a:cubicBezTo>
                      <a:pt x="338339" y="164962"/>
                      <a:pt x="392179" y="0"/>
                      <a:pt x="457199" y="0"/>
                    </a:cubicBezTo>
                  </a:path>
                </a:pathLst>
              </a:custGeom>
              <a:noFill/>
              <a:ln w="28575" cap="rnd">
                <a:solidFill>
                  <a:schemeClr val="bg1">
                    <a:alpha val="8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6" name="五角星 2">
                <a:extLst>
                  <a:ext uri="{FF2B5EF4-FFF2-40B4-BE49-F238E27FC236}">
                    <a16:creationId xmlns:a16="http://schemas.microsoft.com/office/drawing/2014/main" id="{C2076813-290E-40AB-BFCD-34079681C42F}"/>
                  </a:ext>
                </a:extLst>
              </p:cNvPr>
              <p:cNvSpPr/>
              <p:nvPr/>
            </p:nvSpPr>
            <p:spPr>
              <a:xfrm rot="6997346">
                <a:off x="11587935" y="4901938"/>
                <a:ext cx="128719" cy="147271"/>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654322 w 918524"/>
                  <a:gd name="connsiteY0" fmla="*/ 223173 h 923906"/>
                  <a:gd name="connsiteX1" fmla="*/ 916461 w 918524"/>
                  <a:gd name="connsiteY1" fmla="*/ 349269 h 923906"/>
                  <a:gd name="connsiteX2" fmla="*/ 774876 w 918524"/>
                  <a:gd name="connsiteY2" fmla="*/ 613293 h 923906"/>
                  <a:gd name="connsiteX3" fmla="*/ 741827 w 918524"/>
                  <a:gd name="connsiteY3" fmla="*/ 914398 h 923906"/>
                  <a:gd name="connsiteX4" fmla="*/ 459262 w 918524"/>
                  <a:gd name="connsiteY4" fmla="*/ 854400 h 923906"/>
                  <a:gd name="connsiteX5" fmla="*/ 176697 w 918524"/>
                  <a:gd name="connsiteY5" fmla="*/ 914398 h 923906"/>
                  <a:gd name="connsiteX6" fmla="*/ 143648 w 918524"/>
                  <a:gd name="connsiteY6" fmla="*/ 613293 h 923906"/>
                  <a:gd name="connsiteX7" fmla="*/ 2063 w 918524"/>
                  <a:gd name="connsiteY7" fmla="*/ 349269 h 923906"/>
                  <a:gd name="connsiteX8" fmla="*/ 264202 w 918524"/>
                  <a:gd name="connsiteY8" fmla="*/ 223173 h 923906"/>
                  <a:gd name="connsiteX9" fmla="*/ 459262 w 918524"/>
                  <a:gd name="connsiteY9" fmla="*/ 0 h 923906"/>
                  <a:gd name="connsiteX10" fmla="*/ 715845 w 918524"/>
                  <a:gd name="connsiteY10" fmla="*/ 284696 h 923906"/>
                  <a:gd name="connsiteX0" fmla="*/ 916461 w 918524"/>
                  <a:gd name="connsiteY0" fmla="*/ 349269 h 923906"/>
                  <a:gd name="connsiteX1" fmla="*/ 774876 w 918524"/>
                  <a:gd name="connsiteY1" fmla="*/ 613293 h 923906"/>
                  <a:gd name="connsiteX2" fmla="*/ 741827 w 918524"/>
                  <a:gd name="connsiteY2" fmla="*/ 914398 h 923906"/>
                  <a:gd name="connsiteX3" fmla="*/ 459262 w 918524"/>
                  <a:gd name="connsiteY3" fmla="*/ 854400 h 923906"/>
                  <a:gd name="connsiteX4" fmla="*/ 176697 w 918524"/>
                  <a:gd name="connsiteY4" fmla="*/ 914398 h 923906"/>
                  <a:gd name="connsiteX5" fmla="*/ 143648 w 918524"/>
                  <a:gd name="connsiteY5" fmla="*/ 613293 h 923906"/>
                  <a:gd name="connsiteX6" fmla="*/ 2063 w 918524"/>
                  <a:gd name="connsiteY6" fmla="*/ 349269 h 923906"/>
                  <a:gd name="connsiteX7" fmla="*/ 264202 w 918524"/>
                  <a:gd name="connsiteY7" fmla="*/ 223173 h 923906"/>
                  <a:gd name="connsiteX8" fmla="*/ 459262 w 918524"/>
                  <a:gd name="connsiteY8" fmla="*/ 0 h 923906"/>
                  <a:gd name="connsiteX9" fmla="*/ 715845 w 918524"/>
                  <a:gd name="connsiteY9" fmla="*/ 284696 h 923906"/>
                  <a:gd name="connsiteX0" fmla="*/ 774876 w 774876"/>
                  <a:gd name="connsiteY0" fmla="*/ 613293 h 923906"/>
                  <a:gd name="connsiteX1" fmla="*/ 741827 w 774876"/>
                  <a:gd name="connsiteY1" fmla="*/ 914398 h 923906"/>
                  <a:gd name="connsiteX2" fmla="*/ 459262 w 774876"/>
                  <a:gd name="connsiteY2" fmla="*/ 854400 h 923906"/>
                  <a:gd name="connsiteX3" fmla="*/ 176697 w 774876"/>
                  <a:gd name="connsiteY3" fmla="*/ 914398 h 923906"/>
                  <a:gd name="connsiteX4" fmla="*/ 143648 w 774876"/>
                  <a:gd name="connsiteY4" fmla="*/ 613293 h 923906"/>
                  <a:gd name="connsiteX5" fmla="*/ 2063 w 774876"/>
                  <a:gd name="connsiteY5" fmla="*/ 349269 h 923906"/>
                  <a:gd name="connsiteX6" fmla="*/ 264202 w 774876"/>
                  <a:gd name="connsiteY6" fmla="*/ 223173 h 923906"/>
                  <a:gd name="connsiteX7" fmla="*/ 459262 w 774876"/>
                  <a:gd name="connsiteY7" fmla="*/ 0 h 923906"/>
                  <a:gd name="connsiteX8" fmla="*/ 715845 w 774876"/>
                  <a:gd name="connsiteY8" fmla="*/ 284696 h 923906"/>
                  <a:gd name="connsiteX0" fmla="*/ 741827 w 741827"/>
                  <a:gd name="connsiteY0" fmla="*/ 914398 h 923906"/>
                  <a:gd name="connsiteX1" fmla="*/ 459262 w 741827"/>
                  <a:gd name="connsiteY1" fmla="*/ 854400 h 923906"/>
                  <a:gd name="connsiteX2" fmla="*/ 176697 w 741827"/>
                  <a:gd name="connsiteY2" fmla="*/ 914398 h 923906"/>
                  <a:gd name="connsiteX3" fmla="*/ 143648 w 741827"/>
                  <a:gd name="connsiteY3" fmla="*/ 613293 h 923906"/>
                  <a:gd name="connsiteX4" fmla="*/ 2063 w 741827"/>
                  <a:gd name="connsiteY4" fmla="*/ 349269 h 923906"/>
                  <a:gd name="connsiteX5" fmla="*/ 264202 w 741827"/>
                  <a:gd name="connsiteY5" fmla="*/ 223173 h 923906"/>
                  <a:gd name="connsiteX6" fmla="*/ 459262 w 741827"/>
                  <a:gd name="connsiteY6" fmla="*/ 0 h 923906"/>
                  <a:gd name="connsiteX7" fmla="*/ 715845 w 741827"/>
                  <a:gd name="connsiteY7" fmla="*/ 284696 h 923906"/>
                  <a:gd name="connsiteX0" fmla="*/ 459262 w 715845"/>
                  <a:gd name="connsiteY0" fmla="*/ 854400 h 916632"/>
                  <a:gd name="connsiteX1" fmla="*/ 176697 w 715845"/>
                  <a:gd name="connsiteY1" fmla="*/ 914398 h 916632"/>
                  <a:gd name="connsiteX2" fmla="*/ 143648 w 715845"/>
                  <a:gd name="connsiteY2" fmla="*/ 613293 h 916632"/>
                  <a:gd name="connsiteX3" fmla="*/ 2063 w 715845"/>
                  <a:gd name="connsiteY3" fmla="*/ 349269 h 916632"/>
                  <a:gd name="connsiteX4" fmla="*/ 264202 w 715845"/>
                  <a:gd name="connsiteY4" fmla="*/ 223173 h 916632"/>
                  <a:gd name="connsiteX5" fmla="*/ 459262 w 715845"/>
                  <a:gd name="connsiteY5" fmla="*/ 0 h 916632"/>
                  <a:gd name="connsiteX6" fmla="*/ 715845 w 715845"/>
                  <a:gd name="connsiteY6" fmla="*/ 284696 h 916632"/>
                  <a:gd name="connsiteX0" fmla="*/ 176697 w 715845"/>
                  <a:gd name="connsiteY0" fmla="*/ 914398 h 914398"/>
                  <a:gd name="connsiteX1" fmla="*/ 143648 w 715845"/>
                  <a:gd name="connsiteY1" fmla="*/ 613293 h 914398"/>
                  <a:gd name="connsiteX2" fmla="*/ 2063 w 715845"/>
                  <a:gd name="connsiteY2" fmla="*/ 349269 h 914398"/>
                  <a:gd name="connsiteX3" fmla="*/ 264202 w 715845"/>
                  <a:gd name="connsiteY3" fmla="*/ 223173 h 914398"/>
                  <a:gd name="connsiteX4" fmla="*/ 459262 w 715845"/>
                  <a:gd name="connsiteY4" fmla="*/ 0 h 914398"/>
                  <a:gd name="connsiteX5" fmla="*/ 715845 w 715845"/>
                  <a:gd name="connsiteY5" fmla="*/ 284696 h 914398"/>
                  <a:gd name="connsiteX0" fmla="*/ 143648 w 715845"/>
                  <a:gd name="connsiteY0" fmla="*/ 613293 h 613293"/>
                  <a:gd name="connsiteX1" fmla="*/ 2063 w 715845"/>
                  <a:gd name="connsiteY1" fmla="*/ 349269 h 613293"/>
                  <a:gd name="connsiteX2" fmla="*/ 264202 w 715845"/>
                  <a:gd name="connsiteY2" fmla="*/ 223173 h 613293"/>
                  <a:gd name="connsiteX3" fmla="*/ 459262 w 715845"/>
                  <a:gd name="connsiteY3" fmla="*/ 0 h 613293"/>
                  <a:gd name="connsiteX4" fmla="*/ 715845 w 715845"/>
                  <a:gd name="connsiteY4" fmla="*/ 284696 h 613293"/>
                  <a:gd name="connsiteX0" fmla="*/ 0 w 713782"/>
                  <a:gd name="connsiteY0" fmla="*/ 349269 h 349269"/>
                  <a:gd name="connsiteX1" fmla="*/ 262139 w 713782"/>
                  <a:gd name="connsiteY1" fmla="*/ 223173 h 349269"/>
                  <a:gd name="connsiteX2" fmla="*/ 457199 w 713782"/>
                  <a:gd name="connsiteY2" fmla="*/ 0 h 349269"/>
                  <a:gd name="connsiteX3" fmla="*/ 713782 w 713782"/>
                  <a:gd name="connsiteY3" fmla="*/ 284696 h 349269"/>
                  <a:gd name="connsiteX0" fmla="*/ 0 w 457199"/>
                  <a:gd name="connsiteY0" fmla="*/ 349269 h 349269"/>
                  <a:gd name="connsiteX1" fmla="*/ 262139 w 457199"/>
                  <a:gd name="connsiteY1" fmla="*/ 223173 h 349269"/>
                  <a:gd name="connsiteX2" fmla="*/ 457199 w 457199"/>
                  <a:gd name="connsiteY2" fmla="*/ 0 h 349269"/>
                  <a:gd name="connsiteX0" fmla="*/ 0 w 195060"/>
                  <a:gd name="connsiteY0" fmla="*/ 223173 h 223173"/>
                  <a:gd name="connsiteX1" fmla="*/ 195060 w 195060"/>
                  <a:gd name="connsiteY1" fmla="*/ 0 h 223173"/>
                </a:gdLst>
                <a:ahLst/>
                <a:cxnLst>
                  <a:cxn ang="0">
                    <a:pos x="connsiteX0" y="connsiteY0"/>
                  </a:cxn>
                  <a:cxn ang="0">
                    <a:pos x="connsiteX1" y="connsiteY1"/>
                  </a:cxn>
                </a:cxnLst>
                <a:rect l="l" t="t" r="r" b="b"/>
                <a:pathLst>
                  <a:path w="195060" h="223173">
                    <a:moveTo>
                      <a:pt x="0" y="223173"/>
                    </a:moveTo>
                    <a:cubicBezTo>
                      <a:pt x="76200" y="164962"/>
                      <a:pt x="130040" y="0"/>
                      <a:pt x="195060" y="0"/>
                    </a:cubicBezTo>
                  </a:path>
                </a:pathLst>
              </a:custGeom>
              <a:noFill/>
              <a:ln w="28575" cap="rnd">
                <a:solidFill>
                  <a:schemeClr val="bg1">
                    <a:alpha val="6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grpSp>
      </p:grpSp>
      <p:pic>
        <p:nvPicPr>
          <p:cNvPr id="2050" name="Picture 2" descr="Tích cực chuẩn bị vụ thu hoạch mía - Báo Gia Lai điện tử - Tin nhanh -  Chính xá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34320" y="942686"/>
            <a:ext cx="3923024" cy="2615349"/>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2052" name="Picture 4" descr="Mía tím được giá - Báo Khánh Hòa điện tử"/>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7756" y="962030"/>
            <a:ext cx="3430466" cy="2576662"/>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2054" name="Picture 6" descr="Bên trong nhà máy mía đường gần 90 triệu USD của bầu Đứ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85778" y="942686"/>
            <a:ext cx="4064135" cy="2576662"/>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2056" name="Picture 8" descr="Tổng quan về Nấu đường và Kết tinh trong Công nghệ mía đường (P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68147" y="4040391"/>
            <a:ext cx="4022268" cy="2513918"/>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2058" name="Picture 10" descr="Ban hành mới giải pháp sử dụng năng lượng trong sản xuất đường mí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85126" y="4040391"/>
            <a:ext cx="4005531" cy="2569133"/>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493202" y="3505105"/>
            <a:ext cx="3070746" cy="461665"/>
          </a:xfrm>
          <a:prstGeom prst="rect">
            <a:avLst/>
          </a:prstGeom>
          <a:noFill/>
        </p:spPr>
        <p:txBody>
          <a:bodyPr wrap="square" rtlCol="0">
            <a:spAutoFit/>
          </a:bodyPr>
          <a:lstStyle/>
          <a:p>
            <a:r>
              <a:rPr lang="en-US" sz="2400" dirty="0">
                <a:solidFill>
                  <a:srgbClr val="FF0000"/>
                </a:solidFill>
                <a:latin typeface="UTM Alberta Heavy" panose="02040603050506020204" pitchFamily="18" charset="0"/>
              </a:rPr>
              <a:t>a) Thu </a:t>
            </a:r>
            <a:r>
              <a:rPr lang="en-US" sz="2400" dirty="0" err="1">
                <a:solidFill>
                  <a:srgbClr val="FF0000"/>
                </a:solidFill>
                <a:latin typeface="UTM Alberta Heavy" panose="02040603050506020204" pitchFamily="18" charset="0"/>
              </a:rPr>
              <a:t>hoạch</a:t>
            </a:r>
            <a:r>
              <a:rPr lang="en-US" sz="2400" dirty="0">
                <a:solidFill>
                  <a:srgbClr val="FF0000"/>
                </a:solidFill>
                <a:latin typeface="UTM Alberta Heavy" panose="02040603050506020204" pitchFamily="18" charset="0"/>
              </a:rPr>
              <a:t> </a:t>
            </a:r>
            <a:r>
              <a:rPr lang="en-US" sz="2400" dirty="0" err="1">
                <a:solidFill>
                  <a:srgbClr val="FF0000"/>
                </a:solidFill>
                <a:latin typeface="UTM Alberta Heavy" panose="02040603050506020204" pitchFamily="18" charset="0"/>
              </a:rPr>
              <a:t>mía</a:t>
            </a:r>
            <a:endParaRPr lang="en-US" sz="2400" dirty="0">
              <a:solidFill>
                <a:srgbClr val="FF0000"/>
              </a:solidFill>
              <a:latin typeface="UTM Alberta Heavy" panose="02040603050506020204" pitchFamily="18" charset="0"/>
            </a:endParaRPr>
          </a:p>
        </p:txBody>
      </p:sp>
      <p:sp>
        <p:nvSpPr>
          <p:cNvPr id="15" name="TextBox 14"/>
          <p:cNvSpPr txBox="1"/>
          <p:nvPr/>
        </p:nvSpPr>
        <p:spPr>
          <a:xfrm>
            <a:off x="4304692" y="3492929"/>
            <a:ext cx="3070746" cy="461665"/>
          </a:xfrm>
          <a:prstGeom prst="rect">
            <a:avLst/>
          </a:prstGeom>
          <a:noFill/>
        </p:spPr>
        <p:txBody>
          <a:bodyPr wrap="square" rtlCol="0">
            <a:spAutoFit/>
          </a:bodyPr>
          <a:lstStyle/>
          <a:p>
            <a:r>
              <a:rPr lang="en-US" sz="2400" dirty="0">
                <a:solidFill>
                  <a:srgbClr val="FF0000"/>
                </a:solidFill>
                <a:latin typeface="UTM Alberta Heavy" panose="02040603050506020204" pitchFamily="18" charset="0"/>
              </a:rPr>
              <a:t>b) </a:t>
            </a:r>
            <a:r>
              <a:rPr lang="en-US" sz="2400" dirty="0" err="1">
                <a:solidFill>
                  <a:srgbClr val="FF0000"/>
                </a:solidFill>
                <a:latin typeface="UTM Alberta Heavy" panose="02040603050506020204" pitchFamily="18" charset="0"/>
              </a:rPr>
              <a:t>Vận</a:t>
            </a:r>
            <a:r>
              <a:rPr lang="en-US" sz="2400" dirty="0">
                <a:solidFill>
                  <a:srgbClr val="FF0000"/>
                </a:solidFill>
                <a:latin typeface="UTM Alberta Heavy" panose="02040603050506020204" pitchFamily="18" charset="0"/>
              </a:rPr>
              <a:t> </a:t>
            </a:r>
            <a:r>
              <a:rPr lang="en-US" sz="2400" dirty="0" err="1">
                <a:solidFill>
                  <a:srgbClr val="FF0000"/>
                </a:solidFill>
                <a:latin typeface="UTM Alberta Heavy" panose="02040603050506020204" pitchFamily="18" charset="0"/>
              </a:rPr>
              <a:t>chuyển</a:t>
            </a:r>
            <a:r>
              <a:rPr lang="en-US" sz="2400" dirty="0">
                <a:solidFill>
                  <a:srgbClr val="FF0000"/>
                </a:solidFill>
                <a:latin typeface="UTM Alberta Heavy" panose="02040603050506020204" pitchFamily="18" charset="0"/>
              </a:rPr>
              <a:t> </a:t>
            </a:r>
            <a:r>
              <a:rPr lang="en-US" sz="2400" dirty="0" err="1">
                <a:solidFill>
                  <a:srgbClr val="FF0000"/>
                </a:solidFill>
                <a:latin typeface="UTM Alberta Heavy" panose="02040603050506020204" pitchFamily="18" charset="0"/>
              </a:rPr>
              <a:t>mía</a:t>
            </a:r>
            <a:endParaRPr lang="en-US" sz="2400" dirty="0">
              <a:solidFill>
                <a:srgbClr val="FF0000"/>
              </a:solidFill>
              <a:latin typeface="UTM Alberta Heavy" panose="02040603050506020204" pitchFamily="18" charset="0"/>
            </a:endParaRPr>
          </a:p>
        </p:txBody>
      </p:sp>
      <p:sp>
        <p:nvSpPr>
          <p:cNvPr id="16" name="TextBox 15"/>
          <p:cNvSpPr txBox="1"/>
          <p:nvPr/>
        </p:nvSpPr>
        <p:spPr>
          <a:xfrm>
            <a:off x="8227716" y="3492929"/>
            <a:ext cx="3663641" cy="461665"/>
          </a:xfrm>
          <a:prstGeom prst="rect">
            <a:avLst/>
          </a:prstGeom>
          <a:noFill/>
        </p:spPr>
        <p:txBody>
          <a:bodyPr wrap="square" rtlCol="0">
            <a:spAutoFit/>
          </a:bodyPr>
          <a:lstStyle/>
          <a:p>
            <a:r>
              <a:rPr lang="en-US" sz="2400" dirty="0">
                <a:solidFill>
                  <a:srgbClr val="FF0000"/>
                </a:solidFill>
                <a:latin typeface="UTM Alberta Heavy" panose="02040603050506020204" pitchFamily="18" charset="0"/>
              </a:rPr>
              <a:t>c) </a:t>
            </a:r>
            <a:r>
              <a:rPr lang="en-US" sz="2400" dirty="0" err="1">
                <a:solidFill>
                  <a:srgbClr val="FF0000"/>
                </a:solidFill>
                <a:latin typeface="UTM Alberta Heavy" panose="02040603050506020204" pitchFamily="18" charset="0"/>
              </a:rPr>
              <a:t>Sản</a:t>
            </a:r>
            <a:r>
              <a:rPr lang="en-US" sz="2400" dirty="0">
                <a:solidFill>
                  <a:srgbClr val="FF0000"/>
                </a:solidFill>
                <a:latin typeface="UTM Alberta Heavy" panose="02040603050506020204" pitchFamily="18" charset="0"/>
              </a:rPr>
              <a:t> </a:t>
            </a:r>
            <a:r>
              <a:rPr lang="en-US" sz="2400" dirty="0" err="1">
                <a:solidFill>
                  <a:srgbClr val="FF0000"/>
                </a:solidFill>
                <a:latin typeface="UTM Alberta Heavy" panose="02040603050506020204" pitchFamily="18" charset="0"/>
              </a:rPr>
              <a:t>xuất</a:t>
            </a:r>
            <a:r>
              <a:rPr lang="en-US" sz="2400" dirty="0">
                <a:solidFill>
                  <a:srgbClr val="FF0000"/>
                </a:solidFill>
                <a:latin typeface="UTM Alberta Heavy" panose="02040603050506020204" pitchFamily="18" charset="0"/>
              </a:rPr>
              <a:t> </a:t>
            </a:r>
            <a:r>
              <a:rPr lang="en-US" sz="2400" dirty="0" err="1">
                <a:solidFill>
                  <a:srgbClr val="FF0000"/>
                </a:solidFill>
                <a:latin typeface="UTM Alberta Heavy" panose="02040603050506020204" pitchFamily="18" charset="0"/>
              </a:rPr>
              <a:t>đường</a:t>
            </a:r>
            <a:r>
              <a:rPr lang="en-US" sz="2400" dirty="0">
                <a:solidFill>
                  <a:srgbClr val="FF0000"/>
                </a:solidFill>
                <a:latin typeface="UTM Alberta Heavy" panose="02040603050506020204" pitchFamily="18" charset="0"/>
              </a:rPr>
              <a:t> </a:t>
            </a:r>
            <a:r>
              <a:rPr lang="en-US" sz="2400" dirty="0" err="1">
                <a:solidFill>
                  <a:srgbClr val="FF0000"/>
                </a:solidFill>
                <a:latin typeface="UTM Alberta Heavy" panose="02040603050506020204" pitchFamily="18" charset="0"/>
              </a:rPr>
              <a:t>thô</a:t>
            </a:r>
            <a:endParaRPr lang="en-US" sz="2400" dirty="0">
              <a:solidFill>
                <a:srgbClr val="FF0000"/>
              </a:solidFill>
              <a:latin typeface="UTM Alberta Heavy" panose="02040603050506020204" pitchFamily="18" charset="0"/>
            </a:endParaRPr>
          </a:p>
        </p:txBody>
      </p:sp>
      <p:sp>
        <p:nvSpPr>
          <p:cNvPr id="17" name="TextBox 16"/>
          <p:cNvSpPr txBox="1"/>
          <p:nvPr/>
        </p:nvSpPr>
        <p:spPr>
          <a:xfrm>
            <a:off x="668740" y="4619411"/>
            <a:ext cx="1099407" cy="1938992"/>
          </a:xfrm>
          <a:prstGeom prst="rect">
            <a:avLst/>
          </a:prstGeom>
          <a:noFill/>
        </p:spPr>
        <p:txBody>
          <a:bodyPr wrap="square" rtlCol="0">
            <a:spAutoFit/>
          </a:bodyPr>
          <a:lstStyle/>
          <a:p>
            <a:pPr algn="r"/>
            <a:r>
              <a:rPr lang="en-US" sz="2400" dirty="0">
                <a:solidFill>
                  <a:srgbClr val="FF0000"/>
                </a:solidFill>
                <a:latin typeface="UTM Alberta Heavy" panose="02040603050506020204" pitchFamily="18" charset="0"/>
              </a:rPr>
              <a:t>d) </a:t>
            </a:r>
            <a:r>
              <a:rPr lang="en-US" sz="2400" dirty="0" err="1">
                <a:solidFill>
                  <a:srgbClr val="FF0000"/>
                </a:solidFill>
                <a:latin typeface="UTM Alberta Heavy" panose="02040603050506020204" pitchFamily="18" charset="0"/>
              </a:rPr>
              <a:t>Sản</a:t>
            </a:r>
            <a:r>
              <a:rPr lang="en-US" sz="2400" dirty="0">
                <a:solidFill>
                  <a:srgbClr val="FF0000"/>
                </a:solidFill>
                <a:latin typeface="UTM Alberta Heavy" panose="02040603050506020204" pitchFamily="18" charset="0"/>
              </a:rPr>
              <a:t> </a:t>
            </a:r>
            <a:r>
              <a:rPr lang="en-US" sz="2400" dirty="0" err="1">
                <a:solidFill>
                  <a:srgbClr val="FF0000"/>
                </a:solidFill>
                <a:latin typeface="UTM Alberta Heavy" panose="02040603050506020204" pitchFamily="18" charset="0"/>
              </a:rPr>
              <a:t>xuất</a:t>
            </a:r>
            <a:r>
              <a:rPr lang="en-US" sz="2400" dirty="0">
                <a:solidFill>
                  <a:srgbClr val="FF0000"/>
                </a:solidFill>
                <a:latin typeface="UTM Alberta Heavy" panose="02040603050506020204" pitchFamily="18" charset="0"/>
              </a:rPr>
              <a:t> </a:t>
            </a:r>
            <a:r>
              <a:rPr lang="en-US" sz="2400" dirty="0" err="1">
                <a:solidFill>
                  <a:srgbClr val="FF0000"/>
                </a:solidFill>
                <a:latin typeface="UTM Alberta Heavy" panose="02040603050506020204" pitchFamily="18" charset="0"/>
              </a:rPr>
              <a:t>đường</a:t>
            </a:r>
            <a:r>
              <a:rPr lang="en-US" sz="2400" dirty="0">
                <a:solidFill>
                  <a:srgbClr val="FF0000"/>
                </a:solidFill>
                <a:latin typeface="UTM Alberta Heavy" panose="02040603050506020204" pitchFamily="18" charset="0"/>
              </a:rPr>
              <a:t> </a:t>
            </a:r>
            <a:r>
              <a:rPr lang="en-US" sz="2400" dirty="0" err="1">
                <a:solidFill>
                  <a:srgbClr val="FF0000"/>
                </a:solidFill>
                <a:latin typeface="UTM Alberta Heavy" panose="02040603050506020204" pitchFamily="18" charset="0"/>
              </a:rPr>
              <a:t>kết</a:t>
            </a:r>
            <a:r>
              <a:rPr lang="en-US" sz="2400" dirty="0">
                <a:solidFill>
                  <a:srgbClr val="FF0000"/>
                </a:solidFill>
                <a:latin typeface="UTM Alberta Heavy" panose="02040603050506020204" pitchFamily="18" charset="0"/>
              </a:rPr>
              <a:t> </a:t>
            </a:r>
            <a:r>
              <a:rPr lang="en-US" sz="2400" dirty="0" err="1">
                <a:solidFill>
                  <a:srgbClr val="FF0000"/>
                </a:solidFill>
                <a:latin typeface="UTM Alberta Heavy" panose="02040603050506020204" pitchFamily="18" charset="0"/>
              </a:rPr>
              <a:t>tinh</a:t>
            </a:r>
            <a:endParaRPr lang="en-US" sz="2400" dirty="0">
              <a:solidFill>
                <a:srgbClr val="FF0000"/>
              </a:solidFill>
              <a:latin typeface="UTM Alberta Heavy" panose="02040603050506020204" pitchFamily="18" charset="0"/>
            </a:endParaRPr>
          </a:p>
        </p:txBody>
      </p:sp>
      <p:sp>
        <p:nvSpPr>
          <p:cNvPr id="18" name="TextBox 17"/>
          <p:cNvSpPr txBox="1"/>
          <p:nvPr/>
        </p:nvSpPr>
        <p:spPr>
          <a:xfrm>
            <a:off x="10699843" y="4607235"/>
            <a:ext cx="1037236" cy="1938992"/>
          </a:xfrm>
          <a:prstGeom prst="rect">
            <a:avLst/>
          </a:prstGeom>
          <a:noFill/>
        </p:spPr>
        <p:txBody>
          <a:bodyPr wrap="square" rtlCol="0">
            <a:spAutoFit/>
          </a:bodyPr>
          <a:lstStyle/>
          <a:p>
            <a:r>
              <a:rPr lang="en-US" sz="2400" dirty="0">
                <a:solidFill>
                  <a:srgbClr val="FF0000"/>
                </a:solidFill>
                <a:latin typeface="UTM Alberta Heavy" panose="02040603050506020204" pitchFamily="18" charset="0"/>
              </a:rPr>
              <a:t>e) </a:t>
            </a:r>
            <a:r>
              <a:rPr lang="en-US" sz="2400" dirty="0" err="1">
                <a:solidFill>
                  <a:srgbClr val="FF0000"/>
                </a:solidFill>
                <a:latin typeface="UTM Alberta Heavy" panose="02040603050506020204" pitchFamily="18" charset="0"/>
              </a:rPr>
              <a:t>Đóng</a:t>
            </a:r>
            <a:r>
              <a:rPr lang="en-US" sz="2400" dirty="0">
                <a:solidFill>
                  <a:srgbClr val="FF0000"/>
                </a:solidFill>
                <a:latin typeface="UTM Alberta Heavy" panose="02040603050506020204" pitchFamily="18" charset="0"/>
              </a:rPr>
              <a:t> </a:t>
            </a:r>
            <a:r>
              <a:rPr lang="en-US" sz="2400" dirty="0" err="1">
                <a:solidFill>
                  <a:srgbClr val="FF0000"/>
                </a:solidFill>
                <a:latin typeface="UTM Alberta Heavy" panose="02040603050506020204" pitchFamily="18" charset="0"/>
              </a:rPr>
              <a:t>gói</a:t>
            </a:r>
            <a:r>
              <a:rPr lang="en-US" sz="2400" dirty="0">
                <a:solidFill>
                  <a:srgbClr val="FF0000"/>
                </a:solidFill>
                <a:latin typeface="UTM Alberta Heavy" panose="02040603050506020204" pitchFamily="18" charset="0"/>
              </a:rPr>
              <a:t> </a:t>
            </a:r>
            <a:r>
              <a:rPr lang="en-US" sz="2400" dirty="0" err="1">
                <a:solidFill>
                  <a:srgbClr val="FF0000"/>
                </a:solidFill>
                <a:latin typeface="UTM Alberta Heavy" panose="02040603050506020204" pitchFamily="18" charset="0"/>
              </a:rPr>
              <a:t>sản</a:t>
            </a:r>
            <a:r>
              <a:rPr lang="en-US" sz="2400" dirty="0">
                <a:solidFill>
                  <a:srgbClr val="FF0000"/>
                </a:solidFill>
                <a:latin typeface="UTM Alberta Heavy" panose="02040603050506020204" pitchFamily="18" charset="0"/>
              </a:rPr>
              <a:t> </a:t>
            </a:r>
            <a:r>
              <a:rPr lang="en-US" sz="2400" dirty="0" err="1">
                <a:solidFill>
                  <a:srgbClr val="FF0000"/>
                </a:solidFill>
                <a:latin typeface="UTM Alberta Heavy" panose="02040603050506020204" pitchFamily="18" charset="0"/>
              </a:rPr>
              <a:t>phẩm</a:t>
            </a:r>
            <a:endParaRPr lang="en-US" sz="2400" dirty="0">
              <a:solidFill>
                <a:srgbClr val="FF0000"/>
              </a:solidFill>
              <a:latin typeface="UTM Alberta Heavy" panose="02040603050506020204" pitchFamily="18" charset="0"/>
            </a:endParaRPr>
          </a:p>
        </p:txBody>
      </p:sp>
    </p:spTree>
    <p:extLst>
      <p:ext uri="{BB962C8B-B14F-4D97-AF65-F5344CB8AC3E}">
        <p14:creationId xmlns:p14="http://schemas.microsoft.com/office/powerpoint/2010/main" val="520981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Effect transition="in" filter="fade">
                                      <p:cBhvr>
                                        <p:cTn id="9" dur="1000"/>
                                        <p:tgtEl>
                                          <p:spTgt spid="2"/>
                                        </p:tgtEl>
                                      </p:cBhvr>
                                    </p:animEffect>
                                  </p:childTnLst>
                                </p:cTn>
                              </p:par>
                            </p:childTnLst>
                          </p:cTn>
                        </p:par>
                        <p:par>
                          <p:cTn id="10" fill="hold">
                            <p:stCondLst>
                              <p:cond delay="1000"/>
                            </p:stCondLst>
                            <p:childTnLst>
                              <p:par>
                                <p:cTn id="11" presetID="53" presetClass="entr" presetSubtype="16" fill="hold" nodeType="afterEffect">
                                  <p:stCondLst>
                                    <p:cond delay="0"/>
                                  </p:stCondLst>
                                  <p:childTnLst>
                                    <p:set>
                                      <p:cBhvr>
                                        <p:cTn id="12" dur="1" fill="hold">
                                          <p:stCondLst>
                                            <p:cond delay="0"/>
                                          </p:stCondLst>
                                        </p:cTn>
                                        <p:tgtEl>
                                          <p:spTgt spid="2052"/>
                                        </p:tgtEl>
                                        <p:attrNameLst>
                                          <p:attrName>style.visibility</p:attrName>
                                        </p:attrNameLst>
                                      </p:cBhvr>
                                      <p:to>
                                        <p:strVal val="visible"/>
                                      </p:to>
                                    </p:set>
                                    <p:anim calcmode="lin" valueType="num">
                                      <p:cBhvr>
                                        <p:cTn id="13" dur="500" fill="hold"/>
                                        <p:tgtEl>
                                          <p:spTgt spid="2052"/>
                                        </p:tgtEl>
                                        <p:attrNameLst>
                                          <p:attrName>ppt_w</p:attrName>
                                        </p:attrNameLst>
                                      </p:cBhvr>
                                      <p:tavLst>
                                        <p:tav tm="0">
                                          <p:val>
                                            <p:fltVal val="0"/>
                                          </p:val>
                                        </p:tav>
                                        <p:tav tm="100000">
                                          <p:val>
                                            <p:strVal val="#ppt_w"/>
                                          </p:val>
                                        </p:tav>
                                      </p:tavLst>
                                    </p:anim>
                                    <p:anim calcmode="lin" valueType="num">
                                      <p:cBhvr>
                                        <p:cTn id="14" dur="500" fill="hold"/>
                                        <p:tgtEl>
                                          <p:spTgt spid="2052"/>
                                        </p:tgtEl>
                                        <p:attrNameLst>
                                          <p:attrName>ppt_h</p:attrName>
                                        </p:attrNameLst>
                                      </p:cBhvr>
                                      <p:tavLst>
                                        <p:tav tm="0">
                                          <p:val>
                                            <p:fltVal val="0"/>
                                          </p:val>
                                        </p:tav>
                                        <p:tav tm="100000">
                                          <p:val>
                                            <p:strVal val="#ppt_h"/>
                                          </p:val>
                                        </p:tav>
                                      </p:tavLst>
                                    </p:anim>
                                    <p:animEffect transition="in" filter="fade">
                                      <p:cBhvr>
                                        <p:cTn id="15" dur="500"/>
                                        <p:tgtEl>
                                          <p:spTgt spid="2052"/>
                                        </p:tgtEl>
                                      </p:cBhvr>
                                    </p:animEffect>
                                  </p:childTnLst>
                                </p:cTn>
                              </p:par>
                            </p:childTnLst>
                          </p:cTn>
                        </p:par>
                        <p:par>
                          <p:cTn id="16" fill="hold">
                            <p:stCondLst>
                              <p:cond delay="1500"/>
                            </p:stCondLst>
                            <p:childTnLst>
                              <p:par>
                                <p:cTn id="17" presetID="53" presetClass="entr" presetSubtype="16" fill="hold" nodeType="afterEffect">
                                  <p:stCondLst>
                                    <p:cond delay="0"/>
                                  </p:stCondLst>
                                  <p:childTnLst>
                                    <p:set>
                                      <p:cBhvr>
                                        <p:cTn id="18" dur="1" fill="hold">
                                          <p:stCondLst>
                                            <p:cond delay="0"/>
                                          </p:stCondLst>
                                        </p:cTn>
                                        <p:tgtEl>
                                          <p:spTgt spid="2050"/>
                                        </p:tgtEl>
                                        <p:attrNameLst>
                                          <p:attrName>style.visibility</p:attrName>
                                        </p:attrNameLst>
                                      </p:cBhvr>
                                      <p:to>
                                        <p:strVal val="visible"/>
                                      </p:to>
                                    </p:set>
                                    <p:anim calcmode="lin" valueType="num">
                                      <p:cBhvr>
                                        <p:cTn id="19" dur="500" fill="hold"/>
                                        <p:tgtEl>
                                          <p:spTgt spid="2050"/>
                                        </p:tgtEl>
                                        <p:attrNameLst>
                                          <p:attrName>ppt_w</p:attrName>
                                        </p:attrNameLst>
                                      </p:cBhvr>
                                      <p:tavLst>
                                        <p:tav tm="0">
                                          <p:val>
                                            <p:fltVal val="0"/>
                                          </p:val>
                                        </p:tav>
                                        <p:tav tm="100000">
                                          <p:val>
                                            <p:strVal val="#ppt_w"/>
                                          </p:val>
                                        </p:tav>
                                      </p:tavLst>
                                    </p:anim>
                                    <p:anim calcmode="lin" valueType="num">
                                      <p:cBhvr>
                                        <p:cTn id="20" dur="500" fill="hold"/>
                                        <p:tgtEl>
                                          <p:spTgt spid="2050"/>
                                        </p:tgtEl>
                                        <p:attrNameLst>
                                          <p:attrName>ppt_h</p:attrName>
                                        </p:attrNameLst>
                                      </p:cBhvr>
                                      <p:tavLst>
                                        <p:tav tm="0">
                                          <p:val>
                                            <p:fltVal val="0"/>
                                          </p:val>
                                        </p:tav>
                                        <p:tav tm="100000">
                                          <p:val>
                                            <p:strVal val="#ppt_h"/>
                                          </p:val>
                                        </p:tav>
                                      </p:tavLst>
                                    </p:anim>
                                    <p:animEffect transition="in" filter="fade">
                                      <p:cBhvr>
                                        <p:cTn id="21" dur="500"/>
                                        <p:tgtEl>
                                          <p:spTgt spid="2050"/>
                                        </p:tgtEl>
                                      </p:cBhvr>
                                    </p:animEffect>
                                  </p:childTnLst>
                                </p:cTn>
                              </p:par>
                            </p:childTnLst>
                          </p:cTn>
                        </p:par>
                        <p:par>
                          <p:cTn id="22" fill="hold">
                            <p:stCondLst>
                              <p:cond delay="2000"/>
                            </p:stCondLst>
                            <p:childTnLst>
                              <p:par>
                                <p:cTn id="23" presetID="53" presetClass="entr" presetSubtype="16" fill="hold" nodeType="afterEffect">
                                  <p:stCondLst>
                                    <p:cond delay="0"/>
                                  </p:stCondLst>
                                  <p:childTnLst>
                                    <p:set>
                                      <p:cBhvr>
                                        <p:cTn id="24" dur="1" fill="hold">
                                          <p:stCondLst>
                                            <p:cond delay="0"/>
                                          </p:stCondLst>
                                        </p:cTn>
                                        <p:tgtEl>
                                          <p:spTgt spid="2054"/>
                                        </p:tgtEl>
                                        <p:attrNameLst>
                                          <p:attrName>style.visibility</p:attrName>
                                        </p:attrNameLst>
                                      </p:cBhvr>
                                      <p:to>
                                        <p:strVal val="visible"/>
                                      </p:to>
                                    </p:set>
                                    <p:anim calcmode="lin" valueType="num">
                                      <p:cBhvr>
                                        <p:cTn id="25" dur="500" fill="hold"/>
                                        <p:tgtEl>
                                          <p:spTgt spid="2054"/>
                                        </p:tgtEl>
                                        <p:attrNameLst>
                                          <p:attrName>ppt_w</p:attrName>
                                        </p:attrNameLst>
                                      </p:cBhvr>
                                      <p:tavLst>
                                        <p:tav tm="0">
                                          <p:val>
                                            <p:fltVal val="0"/>
                                          </p:val>
                                        </p:tav>
                                        <p:tav tm="100000">
                                          <p:val>
                                            <p:strVal val="#ppt_w"/>
                                          </p:val>
                                        </p:tav>
                                      </p:tavLst>
                                    </p:anim>
                                    <p:anim calcmode="lin" valueType="num">
                                      <p:cBhvr>
                                        <p:cTn id="26" dur="500" fill="hold"/>
                                        <p:tgtEl>
                                          <p:spTgt spid="2054"/>
                                        </p:tgtEl>
                                        <p:attrNameLst>
                                          <p:attrName>ppt_h</p:attrName>
                                        </p:attrNameLst>
                                      </p:cBhvr>
                                      <p:tavLst>
                                        <p:tav tm="0">
                                          <p:val>
                                            <p:fltVal val="0"/>
                                          </p:val>
                                        </p:tav>
                                        <p:tav tm="100000">
                                          <p:val>
                                            <p:strVal val="#ppt_h"/>
                                          </p:val>
                                        </p:tav>
                                      </p:tavLst>
                                    </p:anim>
                                    <p:animEffect transition="in" filter="fade">
                                      <p:cBhvr>
                                        <p:cTn id="27" dur="500"/>
                                        <p:tgtEl>
                                          <p:spTgt spid="2054"/>
                                        </p:tgtEl>
                                      </p:cBhvr>
                                    </p:animEffect>
                                  </p:childTnLst>
                                </p:cTn>
                              </p:par>
                            </p:childTnLst>
                          </p:cTn>
                        </p:par>
                        <p:par>
                          <p:cTn id="28" fill="hold">
                            <p:stCondLst>
                              <p:cond delay="2500"/>
                            </p:stCondLst>
                            <p:childTnLst>
                              <p:par>
                                <p:cTn id="29" presetID="53" presetClass="entr" presetSubtype="16" fill="hold" nodeType="afterEffect">
                                  <p:stCondLst>
                                    <p:cond delay="0"/>
                                  </p:stCondLst>
                                  <p:childTnLst>
                                    <p:set>
                                      <p:cBhvr>
                                        <p:cTn id="30" dur="1" fill="hold">
                                          <p:stCondLst>
                                            <p:cond delay="0"/>
                                          </p:stCondLst>
                                        </p:cTn>
                                        <p:tgtEl>
                                          <p:spTgt spid="2056"/>
                                        </p:tgtEl>
                                        <p:attrNameLst>
                                          <p:attrName>style.visibility</p:attrName>
                                        </p:attrNameLst>
                                      </p:cBhvr>
                                      <p:to>
                                        <p:strVal val="visible"/>
                                      </p:to>
                                    </p:set>
                                    <p:anim calcmode="lin" valueType="num">
                                      <p:cBhvr>
                                        <p:cTn id="31" dur="500" fill="hold"/>
                                        <p:tgtEl>
                                          <p:spTgt spid="2056"/>
                                        </p:tgtEl>
                                        <p:attrNameLst>
                                          <p:attrName>ppt_w</p:attrName>
                                        </p:attrNameLst>
                                      </p:cBhvr>
                                      <p:tavLst>
                                        <p:tav tm="0">
                                          <p:val>
                                            <p:fltVal val="0"/>
                                          </p:val>
                                        </p:tav>
                                        <p:tav tm="100000">
                                          <p:val>
                                            <p:strVal val="#ppt_w"/>
                                          </p:val>
                                        </p:tav>
                                      </p:tavLst>
                                    </p:anim>
                                    <p:anim calcmode="lin" valueType="num">
                                      <p:cBhvr>
                                        <p:cTn id="32" dur="500" fill="hold"/>
                                        <p:tgtEl>
                                          <p:spTgt spid="2056"/>
                                        </p:tgtEl>
                                        <p:attrNameLst>
                                          <p:attrName>ppt_h</p:attrName>
                                        </p:attrNameLst>
                                      </p:cBhvr>
                                      <p:tavLst>
                                        <p:tav tm="0">
                                          <p:val>
                                            <p:fltVal val="0"/>
                                          </p:val>
                                        </p:tav>
                                        <p:tav tm="100000">
                                          <p:val>
                                            <p:strVal val="#ppt_h"/>
                                          </p:val>
                                        </p:tav>
                                      </p:tavLst>
                                    </p:anim>
                                    <p:animEffect transition="in" filter="fade">
                                      <p:cBhvr>
                                        <p:cTn id="33" dur="500"/>
                                        <p:tgtEl>
                                          <p:spTgt spid="2056"/>
                                        </p:tgtEl>
                                      </p:cBhvr>
                                    </p:animEffect>
                                  </p:childTnLst>
                                </p:cTn>
                              </p:par>
                            </p:childTnLst>
                          </p:cTn>
                        </p:par>
                        <p:par>
                          <p:cTn id="34" fill="hold">
                            <p:stCondLst>
                              <p:cond delay="3000"/>
                            </p:stCondLst>
                            <p:childTnLst>
                              <p:par>
                                <p:cTn id="35" presetID="53" presetClass="entr" presetSubtype="16" fill="hold" nodeType="afterEffect">
                                  <p:stCondLst>
                                    <p:cond delay="0"/>
                                  </p:stCondLst>
                                  <p:childTnLst>
                                    <p:set>
                                      <p:cBhvr>
                                        <p:cTn id="36" dur="1" fill="hold">
                                          <p:stCondLst>
                                            <p:cond delay="0"/>
                                          </p:stCondLst>
                                        </p:cTn>
                                        <p:tgtEl>
                                          <p:spTgt spid="2058"/>
                                        </p:tgtEl>
                                        <p:attrNameLst>
                                          <p:attrName>style.visibility</p:attrName>
                                        </p:attrNameLst>
                                      </p:cBhvr>
                                      <p:to>
                                        <p:strVal val="visible"/>
                                      </p:to>
                                    </p:set>
                                    <p:anim calcmode="lin" valueType="num">
                                      <p:cBhvr>
                                        <p:cTn id="37" dur="500" fill="hold"/>
                                        <p:tgtEl>
                                          <p:spTgt spid="2058"/>
                                        </p:tgtEl>
                                        <p:attrNameLst>
                                          <p:attrName>ppt_w</p:attrName>
                                        </p:attrNameLst>
                                      </p:cBhvr>
                                      <p:tavLst>
                                        <p:tav tm="0">
                                          <p:val>
                                            <p:fltVal val="0"/>
                                          </p:val>
                                        </p:tav>
                                        <p:tav tm="100000">
                                          <p:val>
                                            <p:strVal val="#ppt_w"/>
                                          </p:val>
                                        </p:tav>
                                      </p:tavLst>
                                    </p:anim>
                                    <p:anim calcmode="lin" valueType="num">
                                      <p:cBhvr>
                                        <p:cTn id="38" dur="500" fill="hold"/>
                                        <p:tgtEl>
                                          <p:spTgt spid="2058"/>
                                        </p:tgtEl>
                                        <p:attrNameLst>
                                          <p:attrName>ppt_h</p:attrName>
                                        </p:attrNameLst>
                                      </p:cBhvr>
                                      <p:tavLst>
                                        <p:tav tm="0">
                                          <p:val>
                                            <p:fltVal val="0"/>
                                          </p:val>
                                        </p:tav>
                                        <p:tav tm="100000">
                                          <p:val>
                                            <p:strVal val="#ppt_h"/>
                                          </p:val>
                                        </p:tav>
                                      </p:tavLst>
                                    </p:anim>
                                    <p:animEffect transition="in" filter="fade">
                                      <p:cBhvr>
                                        <p:cTn id="39" dur="500"/>
                                        <p:tgtEl>
                                          <p:spTgt spid="2058"/>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9"/>
                                        </p:tgtEl>
                                        <p:attrNameLst>
                                          <p:attrName>style.visibility</p:attrName>
                                        </p:attrNameLst>
                                      </p:cBhvr>
                                      <p:to>
                                        <p:strVal val="visible"/>
                                      </p:to>
                                    </p:set>
                                    <p:animEffect transition="in" filter="fade">
                                      <p:cBhvr>
                                        <p:cTn id="44" dur="500"/>
                                        <p:tgtEl>
                                          <p:spTgt spid="9"/>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15"/>
                                        </p:tgtEl>
                                        <p:attrNameLst>
                                          <p:attrName>style.visibility</p:attrName>
                                        </p:attrNameLst>
                                      </p:cBhvr>
                                      <p:to>
                                        <p:strVal val="visible"/>
                                      </p:to>
                                    </p:set>
                                    <p:animEffect transition="in" filter="fade">
                                      <p:cBhvr>
                                        <p:cTn id="49" dur="500"/>
                                        <p:tgtEl>
                                          <p:spTgt spid="15"/>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16"/>
                                        </p:tgtEl>
                                        <p:attrNameLst>
                                          <p:attrName>style.visibility</p:attrName>
                                        </p:attrNameLst>
                                      </p:cBhvr>
                                      <p:to>
                                        <p:strVal val="visible"/>
                                      </p:to>
                                    </p:set>
                                    <p:animEffect transition="in" filter="fade">
                                      <p:cBhvr>
                                        <p:cTn id="54" dur="500"/>
                                        <p:tgtEl>
                                          <p:spTgt spid="16"/>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17"/>
                                        </p:tgtEl>
                                        <p:attrNameLst>
                                          <p:attrName>style.visibility</p:attrName>
                                        </p:attrNameLst>
                                      </p:cBhvr>
                                      <p:to>
                                        <p:strVal val="visible"/>
                                      </p:to>
                                    </p:set>
                                    <p:animEffect transition="in" filter="fade">
                                      <p:cBhvr>
                                        <p:cTn id="59" dur="500"/>
                                        <p:tgtEl>
                                          <p:spTgt spid="17"/>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18">
                                            <p:txEl>
                                              <p:pRg st="0" end="0"/>
                                            </p:txEl>
                                          </p:spTgt>
                                        </p:tgtEl>
                                        <p:attrNameLst>
                                          <p:attrName>style.visibility</p:attrName>
                                        </p:attrNameLst>
                                      </p:cBhvr>
                                      <p:to>
                                        <p:strVal val="visible"/>
                                      </p:to>
                                    </p:set>
                                    <p:animEffect transition="in" filter="fade">
                                      <p:cBhvr>
                                        <p:cTn id="64"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5" grpId="0"/>
      <p:bldP spid="16" grpId="0"/>
      <p:bldP spid="1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artoon happy school boy waving hand Premium Vecto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000">
                        <a14:foregroundMark x1="51702" y1="31789" x2="57234" y2="38658"/>
                        <a14:foregroundMark x1="51064" y1="85304" x2="51064" y2="85304"/>
                        <a14:foregroundMark x1="37660" y1="88179" x2="37660" y2="88179"/>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1135289" y="1496242"/>
            <a:ext cx="4476750" cy="596265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8">
            <a:extLst>
              <a:ext uri="{FF2B5EF4-FFF2-40B4-BE49-F238E27FC236}">
                <a16:creationId xmlns:a16="http://schemas.microsoft.com/office/drawing/2014/main" id="{556DB85D-44CA-4C00-AE46-9DFA28F4ECC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298127">
            <a:off x="4109546" y="-1500618"/>
            <a:ext cx="7273904" cy="72739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5434665" y="859061"/>
            <a:ext cx="4623666" cy="2554545"/>
          </a:xfrm>
          <a:prstGeom prst="rect">
            <a:avLst/>
          </a:prstGeom>
          <a:noFill/>
        </p:spPr>
        <p:txBody>
          <a:bodyPr wrap="square" rtlCol="0">
            <a:spAutoFit/>
          </a:bodyPr>
          <a:lstStyle/>
          <a:p>
            <a:pPr algn="just"/>
            <a:r>
              <a:rPr lang="en-US" altLang="en-US" sz="3200" dirty="0" err="1">
                <a:solidFill>
                  <a:schemeClr val="hlink"/>
                </a:solidFill>
                <a:latin typeface="UTM Alberta Heavy" panose="02040603050506020204" pitchFamily="18" charset="0"/>
              </a:rPr>
              <a:t>Vì</a:t>
            </a:r>
            <a:r>
              <a:rPr lang="en-US" altLang="en-US" sz="3200" dirty="0">
                <a:solidFill>
                  <a:schemeClr val="hlink"/>
                </a:solidFill>
                <a:latin typeface="UTM Alberta Heavy" panose="02040603050506020204" pitchFamily="18" charset="0"/>
              </a:rPr>
              <a:t> </a:t>
            </a:r>
            <a:r>
              <a:rPr lang="en-US" altLang="en-US" sz="3200" dirty="0" err="1">
                <a:solidFill>
                  <a:schemeClr val="hlink"/>
                </a:solidFill>
                <a:latin typeface="UTM Alberta Heavy" panose="02040603050506020204" pitchFamily="18" charset="0"/>
              </a:rPr>
              <a:t>sao</a:t>
            </a:r>
            <a:r>
              <a:rPr lang="en-US" altLang="en-US" sz="3200" dirty="0">
                <a:solidFill>
                  <a:schemeClr val="hlink"/>
                </a:solidFill>
                <a:latin typeface="UTM Alberta Heavy" panose="02040603050506020204" pitchFamily="18" charset="0"/>
              </a:rPr>
              <a:t> </a:t>
            </a:r>
            <a:r>
              <a:rPr lang="en-US" altLang="en-US" sz="3200" dirty="0" err="1">
                <a:solidFill>
                  <a:schemeClr val="hlink"/>
                </a:solidFill>
                <a:latin typeface="UTM Alberta Heavy" panose="02040603050506020204" pitchFamily="18" charset="0"/>
              </a:rPr>
              <a:t>có</a:t>
            </a:r>
            <a:r>
              <a:rPr lang="en-US" altLang="en-US" sz="3200" dirty="0">
                <a:solidFill>
                  <a:schemeClr val="hlink"/>
                </a:solidFill>
                <a:latin typeface="UTM Alberta Heavy" panose="02040603050506020204" pitchFamily="18" charset="0"/>
              </a:rPr>
              <a:t> </a:t>
            </a:r>
            <a:r>
              <a:rPr lang="en-US" altLang="en-US" sz="3200" dirty="0" err="1">
                <a:solidFill>
                  <a:schemeClr val="hlink"/>
                </a:solidFill>
                <a:latin typeface="UTM Alberta Heavy" panose="02040603050506020204" pitchFamily="18" charset="0"/>
              </a:rPr>
              <a:t>thể</a:t>
            </a:r>
            <a:r>
              <a:rPr lang="en-US" altLang="en-US" sz="3200" dirty="0">
                <a:solidFill>
                  <a:schemeClr val="hlink"/>
                </a:solidFill>
                <a:latin typeface="UTM Alberta Heavy" panose="02040603050506020204" pitchFamily="18" charset="0"/>
              </a:rPr>
              <a:t> </a:t>
            </a:r>
            <a:r>
              <a:rPr lang="en-US" altLang="en-US" sz="3200" dirty="0" err="1">
                <a:solidFill>
                  <a:schemeClr val="hlink"/>
                </a:solidFill>
                <a:latin typeface="UTM Alberta Heavy" panose="02040603050506020204" pitchFamily="18" charset="0"/>
              </a:rPr>
              <a:t>xây</a:t>
            </a:r>
            <a:r>
              <a:rPr lang="en-US" altLang="en-US" sz="3200" dirty="0">
                <a:solidFill>
                  <a:schemeClr val="hlink"/>
                </a:solidFill>
                <a:latin typeface="UTM Alberta Heavy" panose="02040603050506020204" pitchFamily="18" charset="0"/>
              </a:rPr>
              <a:t> </a:t>
            </a:r>
            <a:r>
              <a:rPr lang="en-US" altLang="en-US" sz="3200" dirty="0" err="1">
                <a:solidFill>
                  <a:schemeClr val="hlink"/>
                </a:solidFill>
                <a:latin typeface="UTM Alberta Heavy" panose="02040603050506020204" pitchFamily="18" charset="0"/>
              </a:rPr>
              <a:t>dựng</a:t>
            </a:r>
            <a:r>
              <a:rPr lang="en-US" altLang="en-US" sz="3200" dirty="0">
                <a:solidFill>
                  <a:schemeClr val="hlink"/>
                </a:solidFill>
                <a:latin typeface="UTM Alberta Heavy" panose="02040603050506020204" pitchFamily="18" charset="0"/>
              </a:rPr>
              <a:t> </a:t>
            </a:r>
            <a:r>
              <a:rPr lang="en-US" altLang="en-US" sz="3200" dirty="0" err="1">
                <a:solidFill>
                  <a:schemeClr val="hlink"/>
                </a:solidFill>
                <a:latin typeface="UTM Alberta Heavy" panose="02040603050506020204" pitchFamily="18" charset="0"/>
              </a:rPr>
              <a:t>nhà</a:t>
            </a:r>
            <a:r>
              <a:rPr lang="en-US" altLang="en-US" sz="3200" dirty="0">
                <a:solidFill>
                  <a:schemeClr val="hlink"/>
                </a:solidFill>
                <a:latin typeface="UTM Alberta Heavy" panose="02040603050506020204" pitchFamily="18" charset="0"/>
              </a:rPr>
              <a:t> </a:t>
            </a:r>
            <a:r>
              <a:rPr lang="en-US" altLang="en-US" sz="3200" dirty="0" err="1">
                <a:solidFill>
                  <a:schemeClr val="hlink"/>
                </a:solidFill>
                <a:latin typeface="UTM Alberta Heavy" panose="02040603050506020204" pitchFamily="18" charset="0"/>
              </a:rPr>
              <a:t>máy</a:t>
            </a:r>
            <a:r>
              <a:rPr lang="en-US" altLang="en-US" sz="3200" dirty="0">
                <a:solidFill>
                  <a:schemeClr val="hlink"/>
                </a:solidFill>
                <a:latin typeface="UTM Alberta Heavy" panose="02040603050506020204" pitchFamily="18" charset="0"/>
              </a:rPr>
              <a:t> </a:t>
            </a:r>
            <a:r>
              <a:rPr lang="en-US" altLang="en-US" sz="3200" dirty="0" err="1">
                <a:solidFill>
                  <a:schemeClr val="hlink"/>
                </a:solidFill>
                <a:latin typeface="UTM Alberta Heavy" panose="02040603050506020204" pitchFamily="18" charset="0"/>
              </a:rPr>
              <a:t>đường</a:t>
            </a:r>
            <a:r>
              <a:rPr lang="en-US" altLang="en-US" sz="3200" dirty="0">
                <a:solidFill>
                  <a:schemeClr val="hlink"/>
                </a:solidFill>
                <a:latin typeface="UTM Alberta Heavy" panose="02040603050506020204" pitchFamily="18" charset="0"/>
              </a:rPr>
              <a:t> </a:t>
            </a:r>
            <a:r>
              <a:rPr lang="en-US" altLang="en-US" sz="3200" dirty="0" err="1">
                <a:solidFill>
                  <a:schemeClr val="hlink"/>
                </a:solidFill>
                <a:latin typeface="UTM Alberta Heavy" panose="02040603050506020204" pitchFamily="18" charset="0"/>
              </a:rPr>
              <a:t>và</a:t>
            </a:r>
            <a:r>
              <a:rPr lang="en-US" altLang="en-US" sz="3200" dirty="0">
                <a:solidFill>
                  <a:schemeClr val="hlink"/>
                </a:solidFill>
                <a:latin typeface="UTM Alberta Heavy" panose="02040603050506020204" pitchFamily="18" charset="0"/>
              </a:rPr>
              <a:t> </a:t>
            </a:r>
            <a:r>
              <a:rPr lang="en-US" altLang="en-US" sz="3200" dirty="0" err="1">
                <a:solidFill>
                  <a:schemeClr val="hlink"/>
                </a:solidFill>
                <a:latin typeface="UTM Alberta Heavy" panose="02040603050506020204" pitchFamily="18" charset="0"/>
              </a:rPr>
              <a:t>nhà</a:t>
            </a:r>
            <a:r>
              <a:rPr lang="en-US" altLang="en-US" sz="3200" dirty="0">
                <a:solidFill>
                  <a:schemeClr val="hlink"/>
                </a:solidFill>
                <a:latin typeface="UTM Alberta Heavy" panose="02040603050506020204" pitchFamily="18" charset="0"/>
              </a:rPr>
              <a:t> </a:t>
            </a:r>
            <a:r>
              <a:rPr lang="en-US" altLang="en-US" sz="3200" dirty="0" err="1">
                <a:solidFill>
                  <a:schemeClr val="hlink"/>
                </a:solidFill>
                <a:latin typeface="UTM Alberta Heavy" panose="02040603050506020204" pitchFamily="18" charset="0"/>
              </a:rPr>
              <a:t>máy</a:t>
            </a:r>
            <a:r>
              <a:rPr lang="en-US" altLang="en-US" sz="3200" dirty="0">
                <a:solidFill>
                  <a:schemeClr val="hlink"/>
                </a:solidFill>
                <a:latin typeface="UTM Alberta Heavy" panose="02040603050506020204" pitchFamily="18" charset="0"/>
              </a:rPr>
              <a:t> </a:t>
            </a:r>
            <a:r>
              <a:rPr lang="en-US" altLang="en-US" sz="3200" dirty="0" err="1">
                <a:solidFill>
                  <a:schemeClr val="hlink"/>
                </a:solidFill>
                <a:latin typeface="UTM Alberta Heavy" panose="02040603050506020204" pitchFamily="18" charset="0"/>
              </a:rPr>
              <a:t>đóng</a:t>
            </a:r>
            <a:r>
              <a:rPr lang="en-US" altLang="en-US" sz="3200" dirty="0">
                <a:solidFill>
                  <a:schemeClr val="hlink"/>
                </a:solidFill>
                <a:latin typeface="UTM Alberta Heavy" panose="02040603050506020204" pitchFamily="18" charset="0"/>
              </a:rPr>
              <a:t> </a:t>
            </a:r>
            <a:r>
              <a:rPr lang="en-US" altLang="en-US" sz="3200" dirty="0" err="1">
                <a:solidFill>
                  <a:schemeClr val="hlink"/>
                </a:solidFill>
                <a:latin typeface="UTM Alberta Heavy" panose="02040603050506020204" pitchFamily="18" charset="0"/>
              </a:rPr>
              <a:t>mới</a:t>
            </a:r>
            <a:r>
              <a:rPr lang="en-US" altLang="en-US" sz="3200" dirty="0">
                <a:solidFill>
                  <a:schemeClr val="hlink"/>
                </a:solidFill>
                <a:latin typeface="UTM Alberta Heavy" panose="02040603050506020204" pitchFamily="18" charset="0"/>
              </a:rPr>
              <a:t>, </a:t>
            </a:r>
            <a:r>
              <a:rPr lang="en-US" altLang="en-US" sz="3200" dirty="0" err="1">
                <a:solidFill>
                  <a:schemeClr val="hlink"/>
                </a:solidFill>
                <a:latin typeface="UTM Alberta Heavy" panose="02040603050506020204" pitchFamily="18" charset="0"/>
              </a:rPr>
              <a:t>sửa</a:t>
            </a:r>
            <a:r>
              <a:rPr lang="en-US" altLang="en-US" sz="3200" dirty="0">
                <a:solidFill>
                  <a:schemeClr val="hlink"/>
                </a:solidFill>
                <a:latin typeface="UTM Alberta Heavy" panose="02040603050506020204" pitchFamily="18" charset="0"/>
              </a:rPr>
              <a:t> </a:t>
            </a:r>
            <a:r>
              <a:rPr lang="en-US" altLang="en-US" sz="3200" dirty="0" err="1">
                <a:solidFill>
                  <a:schemeClr val="hlink"/>
                </a:solidFill>
                <a:latin typeface="UTM Alberta Heavy" panose="02040603050506020204" pitchFamily="18" charset="0"/>
              </a:rPr>
              <a:t>chữa</a:t>
            </a:r>
            <a:r>
              <a:rPr lang="en-US" altLang="en-US" sz="3200" dirty="0">
                <a:solidFill>
                  <a:schemeClr val="hlink"/>
                </a:solidFill>
                <a:latin typeface="UTM Alberta Heavy" panose="02040603050506020204" pitchFamily="18" charset="0"/>
              </a:rPr>
              <a:t> </a:t>
            </a:r>
            <a:r>
              <a:rPr lang="en-US" altLang="en-US" sz="3200" dirty="0" err="1">
                <a:solidFill>
                  <a:schemeClr val="hlink"/>
                </a:solidFill>
                <a:latin typeface="UTM Alberta Heavy" panose="02040603050506020204" pitchFamily="18" charset="0"/>
              </a:rPr>
              <a:t>tàu</a:t>
            </a:r>
            <a:r>
              <a:rPr lang="en-US" altLang="en-US" sz="3200" dirty="0">
                <a:solidFill>
                  <a:schemeClr val="hlink"/>
                </a:solidFill>
                <a:latin typeface="UTM Alberta Heavy" panose="02040603050506020204" pitchFamily="18" charset="0"/>
              </a:rPr>
              <a:t> </a:t>
            </a:r>
            <a:r>
              <a:rPr lang="en-US" altLang="en-US" sz="3200" dirty="0" err="1">
                <a:solidFill>
                  <a:schemeClr val="hlink"/>
                </a:solidFill>
                <a:latin typeface="UTM Alberta Heavy" panose="02040603050506020204" pitchFamily="18" charset="0"/>
              </a:rPr>
              <a:t>thuyền</a:t>
            </a:r>
            <a:r>
              <a:rPr lang="en-US" altLang="en-US" sz="3200" dirty="0">
                <a:solidFill>
                  <a:schemeClr val="hlink"/>
                </a:solidFill>
                <a:latin typeface="UTM Alberta Heavy" panose="02040603050506020204" pitchFamily="18" charset="0"/>
              </a:rPr>
              <a:t> ở </a:t>
            </a:r>
            <a:r>
              <a:rPr lang="en-US" altLang="en-US" sz="3200" dirty="0" err="1">
                <a:solidFill>
                  <a:schemeClr val="hlink"/>
                </a:solidFill>
                <a:latin typeface="UTM Alberta Heavy" panose="02040603050506020204" pitchFamily="18" charset="0"/>
              </a:rPr>
              <a:t>duyên</a:t>
            </a:r>
            <a:r>
              <a:rPr lang="en-US" altLang="en-US" sz="3200" dirty="0">
                <a:solidFill>
                  <a:schemeClr val="hlink"/>
                </a:solidFill>
                <a:latin typeface="UTM Alberta Heavy" panose="02040603050506020204" pitchFamily="18" charset="0"/>
              </a:rPr>
              <a:t> </a:t>
            </a:r>
            <a:r>
              <a:rPr lang="en-US" altLang="en-US" sz="3200" dirty="0" err="1">
                <a:solidFill>
                  <a:schemeClr val="hlink"/>
                </a:solidFill>
                <a:latin typeface="UTM Alberta Heavy" panose="02040603050506020204" pitchFamily="18" charset="0"/>
              </a:rPr>
              <a:t>hải</a:t>
            </a:r>
            <a:r>
              <a:rPr lang="en-US" altLang="en-US" sz="3200" dirty="0">
                <a:solidFill>
                  <a:schemeClr val="hlink"/>
                </a:solidFill>
                <a:latin typeface="UTM Alberta Heavy" panose="02040603050506020204" pitchFamily="18" charset="0"/>
              </a:rPr>
              <a:t> </a:t>
            </a:r>
            <a:r>
              <a:rPr lang="en-US" altLang="en-US" sz="3200" dirty="0" err="1">
                <a:solidFill>
                  <a:schemeClr val="hlink"/>
                </a:solidFill>
                <a:latin typeface="UTM Alberta Heavy" panose="02040603050506020204" pitchFamily="18" charset="0"/>
              </a:rPr>
              <a:t>miền</a:t>
            </a:r>
            <a:r>
              <a:rPr lang="en-US" altLang="en-US" sz="3200" dirty="0">
                <a:solidFill>
                  <a:schemeClr val="hlink"/>
                </a:solidFill>
                <a:latin typeface="UTM Alberta Heavy" panose="02040603050506020204" pitchFamily="18" charset="0"/>
              </a:rPr>
              <a:t> </a:t>
            </a:r>
            <a:r>
              <a:rPr lang="en-US" altLang="en-US" sz="3200" dirty="0" err="1">
                <a:solidFill>
                  <a:schemeClr val="hlink"/>
                </a:solidFill>
                <a:latin typeface="UTM Alberta Heavy" panose="02040603050506020204" pitchFamily="18" charset="0"/>
              </a:rPr>
              <a:t>Trung</a:t>
            </a:r>
            <a:r>
              <a:rPr lang="en-US" altLang="en-US" sz="3200" dirty="0">
                <a:solidFill>
                  <a:schemeClr val="hlink"/>
                </a:solidFill>
                <a:latin typeface="UTM Alberta Heavy" panose="02040603050506020204" pitchFamily="18" charset="0"/>
              </a:rPr>
              <a:t>?</a:t>
            </a:r>
          </a:p>
        </p:txBody>
      </p:sp>
    </p:spTree>
    <p:extLst>
      <p:ext uri="{BB962C8B-B14F-4D97-AF65-F5344CB8AC3E}">
        <p14:creationId xmlns:p14="http://schemas.microsoft.com/office/powerpoint/2010/main" val="1061620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additive="base">
                                        <p:cTn id="7" dur="500" fill="hold"/>
                                        <p:tgtEl>
                                          <p:spTgt spid="1026"/>
                                        </p:tgtEl>
                                        <p:attrNameLst>
                                          <p:attrName>ppt_x</p:attrName>
                                        </p:attrNameLst>
                                      </p:cBhvr>
                                      <p:tavLst>
                                        <p:tav tm="0">
                                          <p:val>
                                            <p:strVal val="0-#ppt_w/2"/>
                                          </p:val>
                                        </p:tav>
                                        <p:tav tm="100000">
                                          <p:val>
                                            <p:strVal val="#ppt_x"/>
                                          </p:val>
                                        </p:tav>
                                      </p:tavLst>
                                    </p:anim>
                                    <p:anim calcmode="lin" valueType="num">
                                      <p:cBhvr additive="base">
                                        <p:cTn id="8" dur="500" fill="hold"/>
                                        <p:tgtEl>
                                          <p:spTgt spid="102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ppt_w</p:attrName>
                                        </p:attrNameLst>
                                      </p:cBhvr>
                                      <p:tavLst>
                                        <p:tav tm="0">
                                          <p:val>
                                            <p:fltVal val="0"/>
                                          </p:val>
                                        </p:tav>
                                        <p:tav tm="100000">
                                          <p:val>
                                            <p:strVal val="#ppt_w"/>
                                          </p:val>
                                        </p:tav>
                                      </p:tavLst>
                                    </p:anim>
                                    <p:anim calcmode="lin" valueType="num">
                                      <p:cBhvr>
                                        <p:cTn id="14" dur="500" fill="hold"/>
                                        <p:tgtEl>
                                          <p:spTgt spid="3"/>
                                        </p:tgtEl>
                                        <p:attrNameLst>
                                          <p:attrName>ppt_h</p:attrName>
                                        </p:attrNameLst>
                                      </p:cBhvr>
                                      <p:tavLst>
                                        <p:tav tm="0">
                                          <p:val>
                                            <p:fltVal val="0"/>
                                          </p:val>
                                        </p:tav>
                                        <p:tav tm="100000">
                                          <p:val>
                                            <p:strVal val="#ppt_h"/>
                                          </p:val>
                                        </p:tav>
                                      </p:tavLst>
                                    </p:anim>
                                    <p:animEffect transition="in" filter="fade">
                                      <p:cBhvr>
                                        <p:cTn id="15" dur="500"/>
                                        <p:tgtEl>
                                          <p:spTgt spid="3"/>
                                        </p:tgtEl>
                                      </p:cBhvr>
                                    </p:animEffect>
                                  </p:childTnLst>
                                </p:cTn>
                              </p:par>
                              <p:par>
                                <p:cTn id="16" presetID="53" presetClass="entr" presetSubtype="16" fill="hold" grpId="0" nodeType="with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p:cTn id="18" dur="500" fill="hold"/>
                                        <p:tgtEl>
                                          <p:spTgt spid="2"/>
                                        </p:tgtEl>
                                        <p:attrNameLst>
                                          <p:attrName>ppt_w</p:attrName>
                                        </p:attrNameLst>
                                      </p:cBhvr>
                                      <p:tavLst>
                                        <p:tav tm="0">
                                          <p:val>
                                            <p:fltVal val="0"/>
                                          </p:val>
                                        </p:tav>
                                        <p:tav tm="100000">
                                          <p:val>
                                            <p:strVal val="#ppt_w"/>
                                          </p:val>
                                        </p:tav>
                                      </p:tavLst>
                                    </p:anim>
                                    <p:anim calcmode="lin" valueType="num">
                                      <p:cBhvr>
                                        <p:cTn id="19" dur="500" fill="hold"/>
                                        <p:tgtEl>
                                          <p:spTgt spid="2"/>
                                        </p:tgtEl>
                                        <p:attrNameLst>
                                          <p:attrName>ppt_h</p:attrName>
                                        </p:attrNameLst>
                                      </p:cBhvr>
                                      <p:tavLst>
                                        <p:tav tm="0">
                                          <p:val>
                                            <p:fltVal val="0"/>
                                          </p:val>
                                        </p:tav>
                                        <p:tav tm="100000">
                                          <p:val>
                                            <p:strVal val="#ppt_h"/>
                                          </p:val>
                                        </p:tav>
                                      </p:tavLst>
                                    </p:anim>
                                    <p:animEffect transition="in" filter="fade">
                                      <p:cBhvr>
                                        <p:cTn id="2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7260235" y="650121"/>
            <a:ext cx="2544198" cy="2541508"/>
            <a:chOff x="7040336" y="352926"/>
            <a:chExt cx="2544198" cy="2541508"/>
          </a:xfrm>
        </p:grpSpPr>
        <p:sp>
          <p:nvSpPr>
            <p:cNvPr id="3" name="Oval 2"/>
            <p:cNvSpPr/>
            <p:nvPr/>
          </p:nvSpPr>
          <p:spPr>
            <a:xfrm>
              <a:off x="7044309" y="352926"/>
              <a:ext cx="2540225" cy="2541508"/>
            </a:xfrm>
            <a:prstGeom prst="ellipse">
              <a:avLst/>
            </a:prstGeom>
            <a:ln>
              <a:solidFill>
                <a:srgbClr val="FF9900"/>
              </a:solidFill>
            </a:ln>
          </p:spPr>
          <p:style>
            <a:lnRef idx="3">
              <a:schemeClr val="lt1"/>
            </a:lnRef>
            <a:fillRef idx="1">
              <a:schemeClr val="accent2"/>
            </a:fillRef>
            <a:effectRef idx="1">
              <a:schemeClr val="accent2"/>
            </a:effectRef>
            <a:fontRef idx="minor">
              <a:schemeClr val="lt1"/>
            </a:fontRef>
          </p:style>
          <p:txBody>
            <a:bodyPr/>
            <a:lstStyle/>
            <a:p>
              <a:endParaRPr lang="en-US"/>
            </a:p>
          </p:txBody>
        </p:sp>
        <p:sp>
          <p:nvSpPr>
            <p:cNvPr id="4" name="Freeform 3"/>
            <p:cNvSpPr/>
            <p:nvPr/>
          </p:nvSpPr>
          <p:spPr>
            <a:xfrm>
              <a:off x="7040336" y="402314"/>
              <a:ext cx="2371538" cy="2372044"/>
            </a:xfrm>
            <a:custGeom>
              <a:avLst/>
              <a:gdLst>
                <a:gd name="connsiteX0" fmla="*/ 0 w 2153706"/>
                <a:gd name="connsiteY0" fmla="*/ 1076739 h 2153477"/>
                <a:gd name="connsiteX1" fmla="*/ 1076853 w 2153706"/>
                <a:gd name="connsiteY1" fmla="*/ 0 h 2153477"/>
                <a:gd name="connsiteX2" fmla="*/ 2153706 w 2153706"/>
                <a:gd name="connsiteY2" fmla="*/ 1076739 h 2153477"/>
                <a:gd name="connsiteX3" fmla="*/ 1076853 w 2153706"/>
                <a:gd name="connsiteY3" fmla="*/ 2153478 h 2153477"/>
                <a:gd name="connsiteX4" fmla="*/ 0 w 2153706"/>
                <a:gd name="connsiteY4" fmla="*/ 1076739 h 215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3706" h="2153477">
                  <a:moveTo>
                    <a:pt x="0" y="1076739"/>
                  </a:moveTo>
                  <a:cubicBezTo>
                    <a:pt x="0" y="482072"/>
                    <a:pt x="482124" y="0"/>
                    <a:pt x="1076853" y="0"/>
                  </a:cubicBezTo>
                  <a:cubicBezTo>
                    <a:pt x="1671582" y="0"/>
                    <a:pt x="2153706" y="482072"/>
                    <a:pt x="2153706" y="1076739"/>
                  </a:cubicBezTo>
                  <a:cubicBezTo>
                    <a:pt x="2153706" y="1671406"/>
                    <a:pt x="1671582" y="2153478"/>
                    <a:pt x="1076853" y="2153478"/>
                  </a:cubicBezTo>
                  <a:cubicBezTo>
                    <a:pt x="482124" y="2153478"/>
                    <a:pt x="0" y="1671406"/>
                    <a:pt x="0" y="1076739"/>
                  </a:cubicBezTo>
                  <a:close/>
                </a:path>
              </a:pathLst>
            </a:custGeom>
            <a:ln>
              <a:solidFill>
                <a:srgbClr val="CC6600"/>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70117" tIns="369928" rIns="370116" bIns="369927" numCol="1" spcCol="1270" anchor="ctr" anchorCtr="0">
              <a:noAutofit/>
            </a:bodyPr>
            <a:lstStyle/>
            <a:p>
              <a:pPr lvl="0" algn="ctr" defTabSz="2178050">
                <a:lnSpc>
                  <a:spcPct val="90000"/>
                </a:lnSpc>
                <a:spcBef>
                  <a:spcPct val="0"/>
                </a:spcBef>
                <a:spcAft>
                  <a:spcPct val="35000"/>
                </a:spcAft>
              </a:pPr>
              <a:endParaRPr lang="en-US" sz="4900" kern="1200"/>
            </a:p>
          </p:txBody>
        </p:sp>
      </p:grpSp>
      <p:grpSp>
        <p:nvGrpSpPr>
          <p:cNvPr id="5" name="Group 4"/>
          <p:cNvGrpSpPr/>
          <p:nvPr/>
        </p:nvGrpSpPr>
        <p:grpSpPr>
          <a:xfrm>
            <a:off x="4485052" y="582716"/>
            <a:ext cx="2534107" cy="2534918"/>
            <a:chOff x="4421972" y="355998"/>
            <a:chExt cx="2534107" cy="2534918"/>
          </a:xfrm>
        </p:grpSpPr>
        <p:sp>
          <p:nvSpPr>
            <p:cNvPr id="6" name="Teardrop 5"/>
            <p:cNvSpPr/>
            <p:nvPr/>
          </p:nvSpPr>
          <p:spPr>
            <a:xfrm rot="2700000">
              <a:off x="4421567" y="356403"/>
              <a:ext cx="2534918" cy="2534107"/>
            </a:xfrm>
            <a:prstGeom prst="teardrop">
              <a:avLst>
                <a:gd name="adj" fmla="val 100000"/>
              </a:avLst>
            </a:prstGeom>
            <a:solidFill>
              <a:srgbClr val="FFFF00"/>
            </a:solidFill>
            <a:ln>
              <a:solidFill>
                <a:srgbClr val="FFFF0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7" name="Freeform 6"/>
            <p:cNvSpPr/>
            <p:nvPr/>
          </p:nvSpPr>
          <p:spPr>
            <a:xfrm>
              <a:off x="4503256" y="437657"/>
              <a:ext cx="2371538" cy="2372044"/>
            </a:xfrm>
            <a:custGeom>
              <a:avLst/>
              <a:gdLst>
                <a:gd name="connsiteX0" fmla="*/ 0 w 2153706"/>
                <a:gd name="connsiteY0" fmla="*/ 1076739 h 2153477"/>
                <a:gd name="connsiteX1" fmla="*/ 1076853 w 2153706"/>
                <a:gd name="connsiteY1" fmla="*/ 0 h 2153477"/>
                <a:gd name="connsiteX2" fmla="*/ 2153706 w 2153706"/>
                <a:gd name="connsiteY2" fmla="*/ 1076739 h 2153477"/>
                <a:gd name="connsiteX3" fmla="*/ 1076853 w 2153706"/>
                <a:gd name="connsiteY3" fmla="*/ 2153478 h 2153477"/>
                <a:gd name="connsiteX4" fmla="*/ 0 w 2153706"/>
                <a:gd name="connsiteY4" fmla="*/ 1076739 h 215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3706" h="2153477">
                  <a:moveTo>
                    <a:pt x="0" y="1076739"/>
                  </a:moveTo>
                  <a:cubicBezTo>
                    <a:pt x="0" y="482072"/>
                    <a:pt x="482124" y="0"/>
                    <a:pt x="1076853" y="0"/>
                  </a:cubicBezTo>
                  <a:cubicBezTo>
                    <a:pt x="1671582" y="0"/>
                    <a:pt x="2153706" y="482072"/>
                    <a:pt x="2153706" y="1076739"/>
                  </a:cubicBezTo>
                  <a:cubicBezTo>
                    <a:pt x="2153706" y="1671406"/>
                    <a:pt x="1671582" y="2153478"/>
                    <a:pt x="1076853" y="2153478"/>
                  </a:cubicBezTo>
                  <a:cubicBezTo>
                    <a:pt x="482124" y="2153478"/>
                    <a:pt x="0" y="1671406"/>
                    <a:pt x="0" y="1076739"/>
                  </a:cubicBezTo>
                  <a:close/>
                </a:path>
              </a:pathLst>
            </a:custGeom>
            <a:ln>
              <a:solidFill>
                <a:srgbClr val="FFFF00"/>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70117" tIns="369928" rIns="370116" bIns="369927" numCol="1" spcCol="1270" anchor="ctr" anchorCtr="0">
              <a:noAutofit/>
            </a:bodyPr>
            <a:lstStyle/>
            <a:p>
              <a:pPr lvl="0" algn="ctr" defTabSz="2178050">
                <a:lnSpc>
                  <a:spcPct val="90000"/>
                </a:lnSpc>
                <a:spcBef>
                  <a:spcPct val="0"/>
                </a:spcBef>
                <a:spcAft>
                  <a:spcPct val="35000"/>
                </a:spcAft>
              </a:pPr>
              <a:endParaRPr lang="en-US" sz="4900" kern="1200" dirty="0"/>
            </a:p>
          </p:txBody>
        </p:sp>
      </p:grpSp>
      <p:grpSp>
        <p:nvGrpSpPr>
          <p:cNvPr id="8" name="Group 7"/>
          <p:cNvGrpSpPr/>
          <p:nvPr/>
        </p:nvGrpSpPr>
        <p:grpSpPr>
          <a:xfrm>
            <a:off x="1583978" y="735426"/>
            <a:ext cx="2534107" cy="2534918"/>
            <a:chOff x="1796577" y="355998"/>
            <a:chExt cx="2534107" cy="2534918"/>
          </a:xfrm>
        </p:grpSpPr>
        <p:sp>
          <p:nvSpPr>
            <p:cNvPr id="9" name="Teardrop 8"/>
            <p:cNvSpPr/>
            <p:nvPr/>
          </p:nvSpPr>
          <p:spPr>
            <a:xfrm rot="2700000">
              <a:off x="1796172" y="356403"/>
              <a:ext cx="2534918" cy="2534107"/>
            </a:xfrm>
            <a:prstGeom prst="teardrop">
              <a:avLst>
                <a:gd name="adj" fmla="val 100000"/>
              </a:avLst>
            </a:prstGeom>
            <a:ln>
              <a:solidFill>
                <a:schemeClr val="accent6">
                  <a:lumMod val="60000"/>
                  <a:lumOff val="40000"/>
                </a:schemeClr>
              </a:solidFill>
            </a:ln>
          </p:spPr>
          <p:style>
            <a:lnRef idx="0">
              <a:schemeClr val="accent6"/>
            </a:lnRef>
            <a:fillRef idx="3">
              <a:schemeClr val="accent6"/>
            </a:fillRef>
            <a:effectRef idx="3">
              <a:schemeClr val="accent6"/>
            </a:effectRef>
            <a:fontRef idx="minor">
              <a:schemeClr val="lt1"/>
            </a:fontRef>
          </p:style>
          <p:txBody>
            <a:bodyPr/>
            <a:lstStyle/>
            <a:p>
              <a:endParaRPr lang="en-US"/>
            </a:p>
          </p:txBody>
        </p:sp>
        <p:sp>
          <p:nvSpPr>
            <p:cNvPr id="10" name="Freeform 9"/>
            <p:cNvSpPr/>
            <p:nvPr/>
          </p:nvSpPr>
          <p:spPr>
            <a:xfrm>
              <a:off x="1877861" y="437657"/>
              <a:ext cx="2371538" cy="2372044"/>
            </a:xfrm>
            <a:custGeom>
              <a:avLst/>
              <a:gdLst>
                <a:gd name="connsiteX0" fmla="*/ 0 w 2153706"/>
                <a:gd name="connsiteY0" fmla="*/ 1076739 h 2153477"/>
                <a:gd name="connsiteX1" fmla="*/ 1076853 w 2153706"/>
                <a:gd name="connsiteY1" fmla="*/ 0 h 2153477"/>
                <a:gd name="connsiteX2" fmla="*/ 2153706 w 2153706"/>
                <a:gd name="connsiteY2" fmla="*/ 1076739 h 2153477"/>
                <a:gd name="connsiteX3" fmla="*/ 1076853 w 2153706"/>
                <a:gd name="connsiteY3" fmla="*/ 2153478 h 2153477"/>
                <a:gd name="connsiteX4" fmla="*/ 0 w 2153706"/>
                <a:gd name="connsiteY4" fmla="*/ 1076739 h 215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3706" h="2153477">
                  <a:moveTo>
                    <a:pt x="0" y="1076739"/>
                  </a:moveTo>
                  <a:cubicBezTo>
                    <a:pt x="0" y="482072"/>
                    <a:pt x="482124" y="0"/>
                    <a:pt x="1076853" y="0"/>
                  </a:cubicBezTo>
                  <a:cubicBezTo>
                    <a:pt x="1671582" y="0"/>
                    <a:pt x="2153706" y="482072"/>
                    <a:pt x="2153706" y="1076739"/>
                  </a:cubicBezTo>
                  <a:cubicBezTo>
                    <a:pt x="2153706" y="1671406"/>
                    <a:pt x="1671582" y="2153478"/>
                    <a:pt x="1076853" y="2153478"/>
                  </a:cubicBezTo>
                  <a:cubicBezTo>
                    <a:pt x="482124" y="2153478"/>
                    <a:pt x="0" y="1671406"/>
                    <a:pt x="0" y="1076739"/>
                  </a:cubicBezTo>
                  <a:close/>
                </a:path>
              </a:pathLst>
            </a:custGeom>
            <a:ln>
              <a:solidFill>
                <a:schemeClr val="accent6">
                  <a:lumMod val="60000"/>
                  <a:lumOff val="40000"/>
                </a:schemeClr>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70117" tIns="369928" rIns="370116" bIns="369927" numCol="1" spcCol="1270" anchor="ctr" anchorCtr="0">
              <a:noAutofit/>
            </a:bodyPr>
            <a:lstStyle/>
            <a:p>
              <a:pPr lvl="0" algn="ctr" defTabSz="2178050">
                <a:lnSpc>
                  <a:spcPct val="90000"/>
                </a:lnSpc>
                <a:spcBef>
                  <a:spcPct val="0"/>
                </a:spcBef>
                <a:spcAft>
                  <a:spcPct val="35000"/>
                </a:spcAft>
              </a:pPr>
              <a:endParaRPr lang="en-US" sz="4900" kern="1200"/>
            </a:p>
          </p:txBody>
        </p:sp>
      </p:grpSp>
      <p:sp>
        <p:nvSpPr>
          <p:cNvPr id="11" name="Rectangle 10"/>
          <p:cNvSpPr/>
          <p:nvPr/>
        </p:nvSpPr>
        <p:spPr>
          <a:xfrm>
            <a:off x="1746982" y="1182964"/>
            <a:ext cx="2114181" cy="1569660"/>
          </a:xfrm>
          <a:prstGeom prst="rect">
            <a:avLst/>
          </a:prstGeom>
        </p:spPr>
        <p:txBody>
          <a:bodyPr wrap="square">
            <a:spAutoFit/>
          </a:bodyPr>
          <a:lstStyle/>
          <a:p>
            <a:pPr algn="ctr"/>
            <a:r>
              <a:rPr lang="en-US" sz="3200" b="1" dirty="0" err="1">
                <a:solidFill>
                  <a:srgbClr val="002060"/>
                </a:solidFill>
                <a:latin typeface="UTM Aptima" panose="02040603050506020204" pitchFamily="18" charset="0"/>
                <a:cs typeface="Times New Roman" panose="02020603050405020304" pitchFamily="18" charset="0"/>
              </a:rPr>
              <a:t>Đất</a:t>
            </a:r>
            <a:r>
              <a:rPr lang="en-US" sz="3200" b="1" dirty="0">
                <a:solidFill>
                  <a:srgbClr val="002060"/>
                </a:solidFill>
                <a:latin typeface="UTM Aptima" panose="02040603050506020204" pitchFamily="18" charset="0"/>
                <a:cs typeface="Times New Roman" panose="02020603050405020304" pitchFamily="18" charset="0"/>
              </a:rPr>
              <a:t> </a:t>
            </a:r>
            <a:r>
              <a:rPr lang="en-US" sz="3200" b="1" dirty="0" err="1">
                <a:solidFill>
                  <a:srgbClr val="002060"/>
                </a:solidFill>
                <a:latin typeface="UTM Aptima" panose="02040603050506020204" pitchFamily="18" charset="0"/>
                <a:cs typeface="Times New Roman" panose="02020603050405020304" pitchFamily="18" charset="0"/>
              </a:rPr>
              <a:t>cát</a:t>
            </a:r>
            <a:r>
              <a:rPr lang="en-US" sz="3200" b="1" dirty="0">
                <a:solidFill>
                  <a:srgbClr val="002060"/>
                </a:solidFill>
                <a:latin typeface="UTM Aptima" panose="02040603050506020204" pitchFamily="18" charset="0"/>
                <a:cs typeface="Times New Roman" panose="02020603050405020304" pitchFamily="18" charset="0"/>
              </a:rPr>
              <a:t> </a:t>
            </a:r>
            <a:r>
              <a:rPr lang="en-US" sz="3200" b="1" dirty="0" err="1">
                <a:solidFill>
                  <a:srgbClr val="002060"/>
                </a:solidFill>
                <a:latin typeface="UTM Aptima" panose="02040603050506020204" pitchFamily="18" charset="0"/>
                <a:cs typeface="Times New Roman" panose="02020603050405020304" pitchFamily="18" charset="0"/>
              </a:rPr>
              <a:t>pha</a:t>
            </a:r>
            <a:r>
              <a:rPr lang="en-US" sz="3200" b="1" dirty="0">
                <a:solidFill>
                  <a:srgbClr val="002060"/>
                </a:solidFill>
                <a:latin typeface="UTM Aptima" panose="02040603050506020204" pitchFamily="18" charset="0"/>
                <a:cs typeface="Times New Roman" panose="02020603050405020304" pitchFamily="18" charset="0"/>
              </a:rPr>
              <a:t>, </a:t>
            </a:r>
            <a:r>
              <a:rPr lang="en-US" sz="3200" b="1" dirty="0" err="1">
                <a:solidFill>
                  <a:srgbClr val="002060"/>
                </a:solidFill>
                <a:latin typeface="UTM Aptima" panose="02040603050506020204" pitchFamily="18" charset="0"/>
                <a:cs typeface="Times New Roman" panose="02020603050405020304" pitchFamily="18" charset="0"/>
              </a:rPr>
              <a:t>khí</a:t>
            </a:r>
            <a:r>
              <a:rPr lang="en-US" sz="3200" b="1" dirty="0">
                <a:solidFill>
                  <a:srgbClr val="002060"/>
                </a:solidFill>
                <a:latin typeface="UTM Aptima" panose="02040603050506020204" pitchFamily="18" charset="0"/>
                <a:cs typeface="Times New Roman" panose="02020603050405020304" pitchFamily="18" charset="0"/>
              </a:rPr>
              <a:t> </a:t>
            </a:r>
            <a:r>
              <a:rPr lang="en-US" sz="3200" b="1" dirty="0" err="1">
                <a:solidFill>
                  <a:srgbClr val="002060"/>
                </a:solidFill>
                <a:latin typeface="UTM Aptima" panose="02040603050506020204" pitchFamily="18" charset="0"/>
                <a:cs typeface="Times New Roman" panose="02020603050405020304" pitchFamily="18" charset="0"/>
              </a:rPr>
              <a:t>hậu</a:t>
            </a:r>
            <a:r>
              <a:rPr lang="en-US" sz="3200" b="1" dirty="0">
                <a:solidFill>
                  <a:srgbClr val="002060"/>
                </a:solidFill>
                <a:latin typeface="UTM Aptima" panose="02040603050506020204" pitchFamily="18" charset="0"/>
                <a:cs typeface="Times New Roman" panose="02020603050405020304" pitchFamily="18" charset="0"/>
              </a:rPr>
              <a:t> </a:t>
            </a:r>
            <a:r>
              <a:rPr lang="en-US" sz="3200" b="1" dirty="0" err="1">
                <a:solidFill>
                  <a:srgbClr val="002060"/>
                </a:solidFill>
                <a:latin typeface="UTM Aptima" panose="02040603050506020204" pitchFamily="18" charset="0"/>
                <a:cs typeface="Times New Roman" panose="02020603050405020304" pitchFamily="18" charset="0"/>
              </a:rPr>
              <a:t>nóng</a:t>
            </a:r>
            <a:endParaRPr lang="en-US" sz="3200" b="1" dirty="0">
              <a:solidFill>
                <a:srgbClr val="002060"/>
              </a:solidFill>
              <a:latin typeface="UTM Aptima" panose="02040603050506020204" pitchFamily="18" charset="0"/>
              <a:cs typeface="Times New Roman" panose="02020603050405020304" pitchFamily="18" charset="0"/>
            </a:endParaRPr>
          </a:p>
        </p:txBody>
      </p:sp>
      <p:sp>
        <p:nvSpPr>
          <p:cNvPr id="12" name="Rectangle 11"/>
          <p:cNvSpPr/>
          <p:nvPr/>
        </p:nvSpPr>
        <p:spPr>
          <a:xfrm>
            <a:off x="5009210" y="1289223"/>
            <a:ext cx="1589764" cy="1077218"/>
          </a:xfrm>
          <a:prstGeom prst="rect">
            <a:avLst/>
          </a:prstGeom>
        </p:spPr>
        <p:txBody>
          <a:bodyPr wrap="square">
            <a:spAutoFit/>
          </a:bodyPr>
          <a:lstStyle/>
          <a:p>
            <a:pPr algn="ctr"/>
            <a:r>
              <a:rPr lang="en-US" sz="3200" b="1" dirty="0" err="1">
                <a:solidFill>
                  <a:srgbClr val="C00000"/>
                </a:solidFill>
                <a:latin typeface="UTM Aptima" panose="02040603050506020204" pitchFamily="18" charset="0"/>
                <a:cs typeface="Times New Roman" panose="02020603050405020304" pitchFamily="18" charset="0"/>
              </a:rPr>
              <a:t>Trồng</a:t>
            </a:r>
            <a:r>
              <a:rPr lang="en-US" sz="3200" b="1" dirty="0">
                <a:solidFill>
                  <a:srgbClr val="C00000"/>
                </a:solidFill>
                <a:latin typeface="UTM Aptima" panose="02040603050506020204" pitchFamily="18" charset="0"/>
                <a:cs typeface="Times New Roman" panose="02020603050405020304" pitchFamily="18" charset="0"/>
              </a:rPr>
              <a:t> </a:t>
            </a:r>
            <a:r>
              <a:rPr lang="en-US" sz="3200" b="1" dirty="0" err="1">
                <a:solidFill>
                  <a:srgbClr val="C00000"/>
                </a:solidFill>
                <a:latin typeface="UTM Aptima" panose="02040603050506020204" pitchFamily="18" charset="0"/>
                <a:cs typeface="Times New Roman" panose="02020603050405020304" pitchFamily="18" charset="0"/>
              </a:rPr>
              <a:t>mía</a:t>
            </a:r>
            <a:endParaRPr lang="en-US" sz="3200" b="1" dirty="0">
              <a:solidFill>
                <a:srgbClr val="C00000"/>
              </a:solidFill>
              <a:latin typeface="UTM Aptima" panose="02040603050506020204" pitchFamily="18" charset="0"/>
              <a:cs typeface="Times New Roman" panose="02020603050405020304" pitchFamily="18" charset="0"/>
            </a:endParaRPr>
          </a:p>
        </p:txBody>
      </p:sp>
      <p:sp>
        <p:nvSpPr>
          <p:cNvPr id="13" name="Rectangle 12"/>
          <p:cNvSpPr/>
          <p:nvPr/>
        </p:nvSpPr>
        <p:spPr>
          <a:xfrm>
            <a:off x="7372022" y="1279801"/>
            <a:ext cx="2173101" cy="1077218"/>
          </a:xfrm>
          <a:prstGeom prst="rect">
            <a:avLst/>
          </a:prstGeom>
        </p:spPr>
        <p:txBody>
          <a:bodyPr wrap="square">
            <a:spAutoFit/>
          </a:bodyPr>
          <a:lstStyle/>
          <a:p>
            <a:pPr algn="ctr"/>
            <a:r>
              <a:rPr lang="en-US" sz="3200" b="1" dirty="0" err="1">
                <a:latin typeface="UTM Aptima" panose="02040603050506020204" pitchFamily="18" charset="0"/>
                <a:cs typeface="Times New Roman" panose="02020603050405020304" pitchFamily="18" charset="0"/>
              </a:rPr>
              <a:t>Sản</a:t>
            </a:r>
            <a:r>
              <a:rPr lang="en-US" sz="3200" b="1" dirty="0">
                <a:latin typeface="UTM Aptima" panose="02040603050506020204" pitchFamily="18" charset="0"/>
                <a:cs typeface="Times New Roman" panose="02020603050405020304" pitchFamily="18" charset="0"/>
              </a:rPr>
              <a:t> </a:t>
            </a:r>
            <a:r>
              <a:rPr lang="en-US" sz="3200" b="1" dirty="0" err="1">
                <a:latin typeface="UTM Aptima" panose="02040603050506020204" pitchFamily="18" charset="0"/>
                <a:cs typeface="Times New Roman" panose="02020603050405020304" pitchFamily="18" charset="0"/>
              </a:rPr>
              <a:t>xuất</a:t>
            </a:r>
            <a:r>
              <a:rPr lang="en-US" sz="3200" b="1" dirty="0">
                <a:latin typeface="UTM Aptima" panose="02040603050506020204" pitchFamily="18" charset="0"/>
                <a:cs typeface="Times New Roman" panose="02020603050405020304" pitchFamily="18" charset="0"/>
              </a:rPr>
              <a:t> </a:t>
            </a:r>
            <a:r>
              <a:rPr lang="en-US" sz="3200" b="1" dirty="0" err="1">
                <a:latin typeface="UTM Aptima" panose="02040603050506020204" pitchFamily="18" charset="0"/>
                <a:cs typeface="Times New Roman" panose="02020603050405020304" pitchFamily="18" charset="0"/>
              </a:rPr>
              <a:t>đường</a:t>
            </a:r>
            <a:r>
              <a:rPr lang="en-US" sz="3200" b="1" dirty="0">
                <a:latin typeface="UTM Aptima" panose="02040603050506020204" pitchFamily="18" charset="0"/>
                <a:cs typeface="Times New Roman" panose="02020603050405020304" pitchFamily="18" charset="0"/>
              </a:rPr>
              <a:t> </a:t>
            </a:r>
            <a:r>
              <a:rPr lang="en-US" sz="3200" b="1" dirty="0" err="1">
                <a:latin typeface="UTM Aptima" panose="02040603050506020204" pitchFamily="18" charset="0"/>
                <a:cs typeface="Times New Roman" panose="02020603050405020304" pitchFamily="18" charset="0"/>
              </a:rPr>
              <a:t>mía</a:t>
            </a:r>
            <a:endParaRPr lang="en-US" sz="3200" b="1" dirty="0">
              <a:latin typeface="UTM Aptima" panose="02040603050506020204" pitchFamily="18" charset="0"/>
              <a:cs typeface="Times New Roman" panose="02020603050405020304" pitchFamily="18" charset="0"/>
            </a:endParaRPr>
          </a:p>
        </p:txBody>
      </p:sp>
      <p:grpSp>
        <p:nvGrpSpPr>
          <p:cNvPr id="14" name="Group 13"/>
          <p:cNvGrpSpPr/>
          <p:nvPr/>
        </p:nvGrpSpPr>
        <p:grpSpPr>
          <a:xfrm>
            <a:off x="7327785" y="3610969"/>
            <a:ext cx="2476648" cy="2444850"/>
            <a:chOff x="6869167" y="3330308"/>
            <a:chExt cx="2476648" cy="2444850"/>
          </a:xfrm>
        </p:grpSpPr>
        <p:sp>
          <p:nvSpPr>
            <p:cNvPr id="15" name="Oval 14"/>
            <p:cNvSpPr/>
            <p:nvPr/>
          </p:nvSpPr>
          <p:spPr>
            <a:xfrm>
              <a:off x="6873034" y="3330308"/>
              <a:ext cx="2472781" cy="2444850"/>
            </a:xfrm>
            <a:prstGeom prst="ellipse">
              <a:avLst/>
            </a:prstGeom>
            <a:solidFill>
              <a:srgbClr val="CC6600"/>
            </a:solidFill>
            <a:ln>
              <a:solidFill>
                <a:srgbClr val="CC660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6" name="Freeform 15"/>
            <p:cNvSpPr/>
            <p:nvPr/>
          </p:nvSpPr>
          <p:spPr>
            <a:xfrm>
              <a:off x="6869167" y="3377817"/>
              <a:ext cx="2308572" cy="2281831"/>
            </a:xfrm>
            <a:custGeom>
              <a:avLst/>
              <a:gdLst>
                <a:gd name="connsiteX0" fmla="*/ 0 w 2153706"/>
                <a:gd name="connsiteY0" fmla="*/ 1076739 h 2153477"/>
                <a:gd name="connsiteX1" fmla="*/ 1076853 w 2153706"/>
                <a:gd name="connsiteY1" fmla="*/ 0 h 2153477"/>
                <a:gd name="connsiteX2" fmla="*/ 2153706 w 2153706"/>
                <a:gd name="connsiteY2" fmla="*/ 1076739 h 2153477"/>
                <a:gd name="connsiteX3" fmla="*/ 1076853 w 2153706"/>
                <a:gd name="connsiteY3" fmla="*/ 2153478 h 2153477"/>
                <a:gd name="connsiteX4" fmla="*/ 0 w 2153706"/>
                <a:gd name="connsiteY4" fmla="*/ 1076739 h 215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3706" h="2153477">
                  <a:moveTo>
                    <a:pt x="0" y="1076739"/>
                  </a:moveTo>
                  <a:cubicBezTo>
                    <a:pt x="0" y="482072"/>
                    <a:pt x="482124" y="0"/>
                    <a:pt x="1076853" y="0"/>
                  </a:cubicBezTo>
                  <a:cubicBezTo>
                    <a:pt x="1671582" y="0"/>
                    <a:pt x="2153706" y="482072"/>
                    <a:pt x="2153706" y="1076739"/>
                  </a:cubicBezTo>
                  <a:cubicBezTo>
                    <a:pt x="2153706" y="1671406"/>
                    <a:pt x="1671582" y="2153478"/>
                    <a:pt x="1076853" y="2153478"/>
                  </a:cubicBezTo>
                  <a:cubicBezTo>
                    <a:pt x="482124" y="2153478"/>
                    <a:pt x="0" y="1671406"/>
                    <a:pt x="0" y="1076739"/>
                  </a:cubicBezTo>
                  <a:close/>
                </a:path>
              </a:pathLst>
            </a:custGeom>
            <a:ln>
              <a:solidFill>
                <a:srgbClr val="CC6600"/>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70117" tIns="369928" rIns="370116" bIns="369927" numCol="1" spcCol="1270" anchor="ctr" anchorCtr="0">
              <a:noAutofit/>
            </a:bodyPr>
            <a:lstStyle/>
            <a:p>
              <a:pPr lvl="0" algn="ctr" defTabSz="2178050">
                <a:lnSpc>
                  <a:spcPct val="90000"/>
                </a:lnSpc>
                <a:spcBef>
                  <a:spcPct val="0"/>
                </a:spcBef>
                <a:spcAft>
                  <a:spcPct val="35000"/>
                </a:spcAft>
              </a:pPr>
              <a:endParaRPr lang="en-US" sz="4900" kern="1200"/>
            </a:p>
          </p:txBody>
        </p:sp>
      </p:grpSp>
      <p:grpSp>
        <p:nvGrpSpPr>
          <p:cNvPr id="17" name="Group 16"/>
          <p:cNvGrpSpPr/>
          <p:nvPr/>
        </p:nvGrpSpPr>
        <p:grpSpPr>
          <a:xfrm>
            <a:off x="4205443" y="3378278"/>
            <a:ext cx="2817628" cy="2812499"/>
            <a:chOff x="3890392" y="3137357"/>
            <a:chExt cx="2817628" cy="2812499"/>
          </a:xfrm>
        </p:grpSpPr>
        <p:sp>
          <p:nvSpPr>
            <p:cNvPr id="18" name="Teardrop 17"/>
            <p:cNvSpPr/>
            <p:nvPr/>
          </p:nvSpPr>
          <p:spPr>
            <a:xfrm rot="2700000">
              <a:off x="3891946" y="3135803"/>
              <a:ext cx="2812499" cy="2815607"/>
            </a:xfrm>
            <a:prstGeom prst="teardrop">
              <a:avLst>
                <a:gd name="adj" fmla="val 100000"/>
              </a:avLst>
            </a:prstGeom>
            <a:solidFill>
              <a:srgbClr val="FFFF00"/>
            </a:solidFill>
            <a:ln>
              <a:solidFill>
                <a:srgbClr val="FFFF0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9" name="Freeform 18"/>
            <p:cNvSpPr/>
            <p:nvPr/>
          </p:nvSpPr>
          <p:spPr>
            <a:xfrm>
              <a:off x="4056412" y="3410335"/>
              <a:ext cx="2651608" cy="2283313"/>
            </a:xfrm>
            <a:custGeom>
              <a:avLst/>
              <a:gdLst>
                <a:gd name="connsiteX0" fmla="*/ 0 w 2153706"/>
                <a:gd name="connsiteY0" fmla="*/ 1076739 h 2153477"/>
                <a:gd name="connsiteX1" fmla="*/ 1076853 w 2153706"/>
                <a:gd name="connsiteY1" fmla="*/ 0 h 2153477"/>
                <a:gd name="connsiteX2" fmla="*/ 2153706 w 2153706"/>
                <a:gd name="connsiteY2" fmla="*/ 1076739 h 2153477"/>
                <a:gd name="connsiteX3" fmla="*/ 1076853 w 2153706"/>
                <a:gd name="connsiteY3" fmla="*/ 2153478 h 2153477"/>
                <a:gd name="connsiteX4" fmla="*/ 0 w 2153706"/>
                <a:gd name="connsiteY4" fmla="*/ 1076739 h 215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3706" h="2153477">
                  <a:moveTo>
                    <a:pt x="0" y="1076739"/>
                  </a:moveTo>
                  <a:cubicBezTo>
                    <a:pt x="0" y="482072"/>
                    <a:pt x="482124" y="0"/>
                    <a:pt x="1076853" y="0"/>
                  </a:cubicBezTo>
                  <a:cubicBezTo>
                    <a:pt x="1671582" y="0"/>
                    <a:pt x="2153706" y="482072"/>
                    <a:pt x="2153706" y="1076739"/>
                  </a:cubicBezTo>
                  <a:cubicBezTo>
                    <a:pt x="2153706" y="1671406"/>
                    <a:pt x="1671582" y="2153478"/>
                    <a:pt x="1076853" y="2153478"/>
                  </a:cubicBezTo>
                  <a:cubicBezTo>
                    <a:pt x="482124" y="2153478"/>
                    <a:pt x="0" y="1671406"/>
                    <a:pt x="0" y="1076739"/>
                  </a:cubicBezTo>
                  <a:close/>
                </a:path>
              </a:pathLst>
            </a:custGeom>
            <a:ln>
              <a:solidFill>
                <a:srgbClr val="FFFF00"/>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70117" tIns="369928" rIns="370116" bIns="369927" numCol="1" spcCol="1270" anchor="ctr" anchorCtr="0">
              <a:noAutofit/>
            </a:bodyPr>
            <a:lstStyle/>
            <a:p>
              <a:pPr lvl="0" algn="ctr" defTabSz="2178050">
                <a:lnSpc>
                  <a:spcPct val="90000"/>
                </a:lnSpc>
                <a:spcBef>
                  <a:spcPct val="0"/>
                </a:spcBef>
                <a:spcAft>
                  <a:spcPct val="35000"/>
                </a:spcAft>
              </a:pPr>
              <a:endParaRPr lang="en-US" sz="4900" kern="1200" dirty="0"/>
            </a:p>
          </p:txBody>
        </p:sp>
      </p:grpSp>
      <p:grpSp>
        <p:nvGrpSpPr>
          <p:cNvPr id="20" name="Group 19"/>
          <p:cNvGrpSpPr/>
          <p:nvPr/>
        </p:nvGrpSpPr>
        <p:grpSpPr>
          <a:xfrm>
            <a:off x="1560313" y="3565274"/>
            <a:ext cx="2466825" cy="2438510"/>
            <a:chOff x="1764631" y="3333264"/>
            <a:chExt cx="2466825" cy="2438510"/>
          </a:xfrm>
        </p:grpSpPr>
        <p:sp>
          <p:nvSpPr>
            <p:cNvPr id="21" name="Teardrop 20"/>
            <p:cNvSpPr/>
            <p:nvPr/>
          </p:nvSpPr>
          <p:spPr>
            <a:xfrm rot="2700000">
              <a:off x="1778789" y="3319106"/>
              <a:ext cx="2438510" cy="2466825"/>
            </a:xfrm>
            <a:prstGeom prst="teardrop">
              <a:avLst>
                <a:gd name="adj" fmla="val 100000"/>
              </a:avLst>
            </a:prstGeom>
            <a:solidFill>
              <a:schemeClr val="accent6"/>
            </a:solidFill>
            <a:ln>
              <a:solidFill>
                <a:schemeClr val="accent6">
                  <a:lumMod val="60000"/>
                  <a:lumOff val="40000"/>
                </a:schemeClr>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22" name="Freeform 21"/>
            <p:cNvSpPr/>
            <p:nvPr/>
          </p:nvSpPr>
          <p:spPr>
            <a:xfrm>
              <a:off x="1843758" y="3411817"/>
              <a:ext cx="2308572" cy="2281831"/>
            </a:xfrm>
            <a:custGeom>
              <a:avLst/>
              <a:gdLst>
                <a:gd name="connsiteX0" fmla="*/ 0 w 2153706"/>
                <a:gd name="connsiteY0" fmla="*/ 1076739 h 2153477"/>
                <a:gd name="connsiteX1" fmla="*/ 1076853 w 2153706"/>
                <a:gd name="connsiteY1" fmla="*/ 0 h 2153477"/>
                <a:gd name="connsiteX2" fmla="*/ 2153706 w 2153706"/>
                <a:gd name="connsiteY2" fmla="*/ 1076739 h 2153477"/>
                <a:gd name="connsiteX3" fmla="*/ 1076853 w 2153706"/>
                <a:gd name="connsiteY3" fmla="*/ 2153478 h 2153477"/>
                <a:gd name="connsiteX4" fmla="*/ 0 w 2153706"/>
                <a:gd name="connsiteY4" fmla="*/ 1076739 h 215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3706" h="2153477">
                  <a:moveTo>
                    <a:pt x="0" y="1076739"/>
                  </a:moveTo>
                  <a:cubicBezTo>
                    <a:pt x="0" y="482072"/>
                    <a:pt x="482124" y="0"/>
                    <a:pt x="1076853" y="0"/>
                  </a:cubicBezTo>
                  <a:cubicBezTo>
                    <a:pt x="1671582" y="0"/>
                    <a:pt x="2153706" y="482072"/>
                    <a:pt x="2153706" y="1076739"/>
                  </a:cubicBezTo>
                  <a:cubicBezTo>
                    <a:pt x="2153706" y="1671406"/>
                    <a:pt x="1671582" y="2153478"/>
                    <a:pt x="1076853" y="2153478"/>
                  </a:cubicBezTo>
                  <a:cubicBezTo>
                    <a:pt x="482124" y="2153478"/>
                    <a:pt x="0" y="1671406"/>
                    <a:pt x="0" y="1076739"/>
                  </a:cubicBezTo>
                  <a:close/>
                </a:path>
              </a:pathLst>
            </a:custGeom>
            <a:ln>
              <a:solidFill>
                <a:srgbClr val="92D050"/>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70117" tIns="369928" rIns="370116" bIns="369927" numCol="1" spcCol="1270" anchor="ctr" anchorCtr="0">
              <a:noAutofit/>
            </a:bodyPr>
            <a:lstStyle/>
            <a:p>
              <a:pPr lvl="0" algn="ctr" defTabSz="2178050">
                <a:lnSpc>
                  <a:spcPct val="90000"/>
                </a:lnSpc>
                <a:spcBef>
                  <a:spcPct val="0"/>
                </a:spcBef>
                <a:spcAft>
                  <a:spcPct val="35000"/>
                </a:spcAft>
              </a:pPr>
              <a:endParaRPr lang="en-US" sz="4900" kern="1200"/>
            </a:p>
          </p:txBody>
        </p:sp>
      </p:grpSp>
      <p:sp>
        <p:nvSpPr>
          <p:cNvPr id="23" name="Rectangle 22"/>
          <p:cNvSpPr/>
          <p:nvPr/>
        </p:nvSpPr>
        <p:spPr>
          <a:xfrm>
            <a:off x="7696684" y="4279318"/>
            <a:ext cx="1589764" cy="1200329"/>
          </a:xfrm>
          <a:prstGeom prst="rect">
            <a:avLst/>
          </a:prstGeom>
        </p:spPr>
        <p:txBody>
          <a:bodyPr wrap="square">
            <a:spAutoFit/>
          </a:bodyPr>
          <a:lstStyle/>
          <a:p>
            <a:pPr algn="ctr"/>
            <a:r>
              <a:rPr lang="en-US" sz="3600" b="1" dirty="0" err="1">
                <a:latin typeface="UTM Aptima" panose="02040603050506020204" pitchFamily="18" charset="0"/>
                <a:cs typeface="Times New Roman" panose="02020603050405020304" pitchFamily="18" charset="0"/>
              </a:rPr>
              <a:t>Đóng</a:t>
            </a:r>
            <a:r>
              <a:rPr lang="en-US" sz="3600" b="1" dirty="0">
                <a:latin typeface="UTM Aptima" panose="02040603050506020204" pitchFamily="18" charset="0"/>
                <a:cs typeface="Times New Roman" panose="02020603050405020304" pitchFamily="18" charset="0"/>
              </a:rPr>
              <a:t> </a:t>
            </a:r>
            <a:r>
              <a:rPr lang="en-US" sz="3600" b="1" dirty="0" err="1">
                <a:latin typeface="UTM Aptima" panose="02040603050506020204" pitchFamily="18" charset="0"/>
                <a:cs typeface="Times New Roman" panose="02020603050405020304" pitchFamily="18" charset="0"/>
              </a:rPr>
              <a:t>tàu</a:t>
            </a:r>
            <a:endParaRPr lang="en-US" sz="3600" b="1" dirty="0">
              <a:latin typeface="UTM Aptima" panose="02040603050506020204" pitchFamily="18" charset="0"/>
              <a:cs typeface="Times New Roman" panose="02020603050405020304" pitchFamily="18" charset="0"/>
            </a:endParaRPr>
          </a:p>
        </p:txBody>
      </p:sp>
      <p:sp>
        <p:nvSpPr>
          <p:cNvPr id="24" name="Rectangle 23"/>
          <p:cNvSpPr/>
          <p:nvPr/>
        </p:nvSpPr>
        <p:spPr>
          <a:xfrm>
            <a:off x="1832472" y="3903388"/>
            <a:ext cx="1921713" cy="1938992"/>
          </a:xfrm>
          <a:prstGeom prst="rect">
            <a:avLst/>
          </a:prstGeom>
        </p:spPr>
        <p:txBody>
          <a:bodyPr wrap="square">
            <a:spAutoFit/>
          </a:bodyPr>
          <a:lstStyle/>
          <a:p>
            <a:pPr algn="ctr"/>
            <a:r>
              <a:rPr lang="en-US" sz="3000" b="1" dirty="0" err="1">
                <a:solidFill>
                  <a:srgbClr val="002060"/>
                </a:solidFill>
                <a:latin typeface="UTM Aptima" panose="02040603050506020204" pitchFamily="18" charset="0"/>
                <a:cs typeface="Times New Roman" panose="02020603050405020304" pitchFamily="18" charset="0"/>
              </a:rPr>
              <a:t>Biển</a:t>
            </a:r>
            <a:r>
              <a:rPr lang="en-US" sz="3000" b="1" dirty="0">
                <a:solidFill>
                  <a:srgbClr val="002060"/>
                </a:solidFill>
                <a:latin typeface="UTM Aptima" panose="02040603050506020204" pitchFamily="18" charset="0"/>
                <a:cs typeface="Times New Roman" panose="02020603050405020304" pitchFamily="18" charset="0"/>
              </a:rPr>
              <a:t>, </a:t>
            </a:r>
            <a:r>
              <a:rPr lang="en-US" sz="3000" b="1" dirty="0" err="1">
                <a:solidFill>
                  <a:srgbClr val="002060"/>
                </a:solidFill>
                <a:latin typeface="UTM Aptima" panose="02040603050506020204" pitchFamily="18" charset="0"/>
                <a:cs typeface="Times New Roman" panose="02020603050405020304" pitchFamily="18" charset="0"/>
              </a:rPr>
              <a:t>đầm</a:t>
            </a:r>
            <a:r>
              <a:rPr lang="en-US" sz="3000" b="1" dirty="0">
                <a:solidFill>
                  <a:srgbClr val="002060"/>
                </a:solidFill>
                <a:latin typeface="UTM Aptima" panose="02040603050506020204" pitchFamily="18" charset="0"/>
                <a:cs typeface="Times New Roman" panose="02020603050405020304" pitchFamily="18" charset="0"/>
              </a:rPr>
              <a:t> </a:t>
            </a:r>
            <a:r>
              <a:rPr lang="en-US" sz="3000" b="1" dirty="0" err="1">
                <a:solidFill>
                  <a:srgbClr val="002060"/>
                </a:solidFill>
                <a:latin typeface="UTM Aptima" panose="02040603050506020204" pitchFamily="18" charset="0"/>
                <a:cs typeface="Times New Roman" panose="02020603050405020304" pitchFamily="18" charset="0"/>
              </a:rPr>
              <a:t>phá</a:t>
            </a:r>
            <a:r>
              <a:rPr lang="en-US" sz="3000" b="1" dirty="0">
                <a:solidFill>
                  <a:srgbClr val="002060"/>
                </a:solidFill>
                <a:latin typeface="UTM Aptima" panose="02040603050506020204" pitchFamily="18" charset="0"/>
                <a:cs typeface="Times New Roman" panose="02020603050405020304" pitchFamily="18" charset="0"/>
              </a:rPr>
              <a:t>, </a:t>
            </a:r>
            <a:r>
              <a:rPr lang="en-US" sz="3000" b="1" dirty="0" err="1">
                <a:solidFill>
                  <a:srgbClr val="002060"/>
                </a:solidFill>
                <a:latin typeface="UTM Aptima" panose="02040603050506020204" pitchFamily="18" charset="0"/>
                <a:cs typeface="Times New Roman" panose="02020603050405020304" pitchFamily="18" charset="0"/>
              </a:rPr>
              <a:t>sông</a:t>
            </a:r>
            <a:r>
              <a:rPr lang="en-US" sz="3000" b="1" dirty="0">
                <a:solidFill>
                  <a:srgbClr val="002060"/>
                </a:solidFill>
                <a:latin typeface="UTM Aptima" panose="02040603050506020204" pitchFamily="18" charset="0"/>
                <a:cs typeface="Times New Roman" panose="02020603050405020304" pitchFamily="18" charset="0"/>
              </a:rPr>
              <a:t> </a:t>
            </a:r>
            <a:r>
              <a:rPr lang="en-US" sz="3000" b="1" dirty="0" err="1">
                <a:solidFill>
                  <a:srgbClr val="002060"/>
                </a:solidFill>
                <a:latin typeface="UTM Aptima" panose="02040603050506020204" pitchFamily="18" charset="0"/>
                <a:cs typeface="Times New Roman" panose="02020603050405020304" pitchFamily="18" charset="0"/>
              </a:rPr>
              <a:t>nhiều</a:t>
            </a:r>
            <a:r>
              <a:rPr lang="en-US" sz="3000" b="1" dirty="0">
                <a:solidFill>
                  <a:srgbClr val="002060"/>
                </a:solidFill>
                <a:latin typeface="UTM Aptima" panose="02040603050506020204" pitchFamily="18" charset="0"/>
                <a:cs typeface="Times New Roman" panose="02020603050405020304" pitchFamily="18" charset="0"/>
              </a:rPr>
              <a:t> </a:t>
            </a:r>
            <a:r>
              <a:rPr lang="en-US" sz="3000" b="1" dirty="0" err="1">
                <a:solidFill>
                  <a:srgbClr val="002060"/>
                </a:solidFill>
                <a:latin typeface="UTM Aptima" panose="02040603050506020204" pitchFamily="18" charset="0"/>
                <a:cs typeface="Times New Roman" panose="02020603050405020304" pitchFamily="18" charset="0"/>
              </a:rPr>
              <a:t>tôm</a:t>
            </a:r>
            <a:r>
              <a:rPr lang="en-US" sz="3000" b="1" dirty="0">
                <a:solidFill>
                  <a:srgbClr val="002060"/>
                </a:solidFill>
                <a:latin typeface="UTM Aptima" panose="02040603050506020204" pitchFamily="18" charset="0"/>
                <a:cs typeface="Times New Roman" panose="02020603050405020304" pitchFamily="18" charset="0"/>
              </a:rPr>
              <a:t> </a:t>
            </a:r>
            <a:r>
              <a:rPr lang="en-US" sz="3000" b="1" dirty="0" err="1">
                <a:solidFill>
                  <a:srgbClr val="002060"/>
                </a:solidFill>
                <a:latin typeface="UTM Aptima" panose="02040603050506020204" pitchFamily="18" charset="0"/>
                <a:cs typeface="Times New Roman" panose="02020603050405020304" pitchFamily="18" charset="0"/>
              </a:rPr>
              <a:t>cá</a:t>
            </a:r>
            <a:endParaRPr lang="en-US" sz="3000" b="1" dirty="0">
              <a:solidFill>
                <a:srgbClr val="002060"/>
              </a:solidFill>
              <a:latin typeface="UTM Aptima" panose="02040603050506020204" pitchFamily="18" charset="0"/>
              <a:cs typeface="Times New Roman" panose="02020603050405020304" pitchFamily="18" charset="0"/>
            </a:endParaRPr>
          </a:p>
        </p:txBody>
      </p:sp>
      <p:sp>
        <p:nvSpPr>
          <p:cNvPr id="25" name="Rectangle 24"/>
          <p:cNvSpPr/>
          <p:nvPr/>
        </p:nvSpPr>
        <p:spPr>
          <a:xfrm>
            <a:off x="4343214" y="3960904"/>
            <a:ext cx="2683723" cy="1815882"/>
          </a:xfrm>
          <a:prstGeom prst="rect">
            <a:avLst/>
          </a:prstGeom>
        </p:spPr>
        <p:txBody>
          <a:bodyPr wrap="square">
            <a:spAutoFit/>
          </a:bodyPr>
          <a:lstStyle/>
          <a:p>
            <a:pPr algn="ctr"/>
            <a:r>
              <a:rPr lang="en-US" sz="2800" b="1" dirty="0" err="1">
                <a:solidFill>
                  <a:srgbClr val="C00000"/>
                </a:solidFill>
                <a:latin typeface="UTM Aptima" panose="02040603050506020204" pitchFamily="18" charset="0"/>
                <a:cs typeface="Times New Roman" panose="02020603050405020304" pitchFamily="18" charset="0"/>
              </a:rPr>
              <a:t>Đánh</a:t>
            </a:r>
            <a:r>
              <a:rPr lang="en-US" sz="2800" b="1" dirty="0">
                <a:solidFill>
                  <a:srgbClr val="C00000"/>
                </a:solidFill>
                <a:latin typeface="UTM Aptima" panose="02040603050506020204" pitchFamily="18" charset="0"/>
                <a:cs typeface="Times New Roman" panose="02020603050405020304" pitchFamily="18" charset="0"/>
              </a:rPr>
              <a:t> </a:t>
            </a:r>
            <a:r>
              <a:rPr lang="en-US" sz="2800" b="1" dirty="0" err="1">
                <a:solidFill>
                  <a:srgbClr val="C00000"/>
                </a:solidFill>
                <a:latin typeface="UTM Aptima" panose="02040603050506020204" pitchFamily="18" charset="0"/>
                <a:cs typeface="Times New Roman" panose="02020603050405020304" pitchFamily="18" charset="0"/>
              </a:rPr>
              <a:t>bắt</a:t>
            </a:r>
            <a:r>
              <a:rPr lang="en-US" sz="2800" b="1" dirty="0">
                <a:solidFill>
                  <a:srgbClr val="C00000"/>
                </a:solidFill>
                <a:latin typeface="UTM Aptima" panose="02040603050506020204" pitchFamily="18" charset="0"/>
                <a:cs typeface="Times New Roman" panose="02020603050405020304" pitchFamily="18" charset="0"/>
              </a:rPr>
              <a:t> </a:t>
            </a:r>
            <a:r>
              <a:rPr lang="en-US" sz="2800" b="1" dirty="0" err="1">
                <a:solidFill>
                  <a:srgbClr val="C00000"/>
                </a:solidFill>
                <a:latin typeface="UTM Aptima" panose="02040603050506020204" pitchFamily="18" charset="0"/>
                <a:cs typeface="Times New Roman" panose="02020603050405020304" pitchFamily="18" charset="0"/>
              </a:rPr>
              <a:t>thủy</a:t>
            </a:r>
            <a:r>
              <a:rPr lang="en-US" sz="2800" b="1" dirty="0">
                <a:solidFill>
                  <a:srgbClr val="C00000"/>
                </a:solidFill>
                <a:latin typeface="UTM Aptima" panose="02040603050506020204" pitchFamily="18" charset="0"/>
                <a:cs typeface="Times New Roman" panose="02020603050405020304" pitchFamily="18" charset="0"/>
              </a:rPr>
              <a:t> </a:t>
            </a:r>
            <a:r>
              <a:rPr lang="en-US" sz="2800" b="1" dirty="0" err="1">
                <a:solidFill>
                  <a:srgbClr val="C00000"/>
                </a:solidFill>
                <a:latin typeface="UTM Aptima" panose="02040603050506020204" pitchFamily="18" charset="0"/>
                <a:cs typeface="Times New Roman" panose="02020603050405020304" pitchFamily="18" charset="0"/>
              </a:rPr>
              <a:t>sản</a:t>
            </a:r>
            <a:r>
              <a:rPr lang="en-US" sz="2800" b="1" dirty="0">
                <a:solidFill>
                  <a:srgbClr val="C00000"/>
                </a:solidFill>
                <a:latin typeface="UTM Aptima" panose="02040603050506020204" pitchFamily="18" charset="0"/>
                <a:cs typeface="Times New Roman" panose="02020603050405020304" pitchFamily="18" charset="0"/>
              </a:rPr>
              <a:t>, </a:t>
            </a:r>
            <a:r>
              <a:rPr lang="en-US" sz="2800" b="1" dirty="0" err="1">
                <a:solidFill>
                  <a:srgbClr val="C00000"/>
                </a:solidFill>
                <a:latin typeface="UTM Aptima" panose="02040603050506020204" pitchFamily="18" charset="0"/>
                <a:cs typeface="Times New Roman" panose="02020603050405020304" pitchFamily="18" charset="0"/>
              </a:rPr>
              <a:t>giao</a:t>
            </a:r>
            <a:r>
              <a:rPr lang="en-US" sz="2800" b="1" dirty="0">
                <a:solidFill>
                  <a:srgbClr val="C00000"/>
                </a:solidFill>
                <a:latin typeface="UTM Aptima" panose="02040603050506020204" pitchFamily="18" charset="0"/>
                <a:cs typeface="Times New Roman" panose="02020603050405020304" pitchFamily="18" charset="0"/>
              </a:rPr>
              <a:t> </a:t>
            </a:r>
            <a:r>
              <a:rPr lang="en-US" sz="2800" b="1" dirty="0" err="1">
                <a:solidFill>
                  <a:srgbClr val="C00000"/>
                </a:solidFill>
                <a:latin typeface="UTM Aptima" panose="02040603050506020204" pitchFamily="18" charset="0"/>
                <a:cs typeface="Times New Roman" panose="02020603050405020304" pitchFamily="18" charset="0"/>
              </a:rPr>
              <a:t>thông</a:t>
            </a:r>
            <a:r>
              <a:rPr lang="en-US" sz="2800" b="1" dirty="0">
                <a:solidFill>
                  <a:srgbClr val="C00000"/>
                </a:solidFill>
                <a:latin typeface="UTM Aptima" panose="02040603050506020204" pitchFamily="18" charset="0"/>
                <a:cs typeface="Times New Roman" panose="02020603050405020304" pitchFamily="18" charset="0"/>
              </a:rPr>
              <a:t> </a:t>
            </a:r>
            <a:r>
              <a:rPr lang="en-US" sz="2800" b="1" dirty="0" err="1">
                <a:solidFill>
                  <a:srgbClr val="C00000"/>
                </a:solidFill>
                <a:latin typeface="UTM Aptima" panose="02040603050506020204" pitchFamily="18" charset="0"/>
                <a:cs typeface="Times New Roman" panose="02020603050405020304" pitchFamily="18" charset="0"/>
              </a:rPr>
              <a:t>đường</a:t>
            </a:r>
            <a:r>
              <a:rPr lang="en-US" sz="2800" b="1" dirty="0">
                <a:solidFill>
                  <a:srgbClr val="C00000"/>
                </a:solidFill>
                <a:latin typeface="UTM Aptima" panose="02040603050506020204" pitchFamily="18" charset="0"/>
                <a:cs typeface="Times New Roman" panose="02020603050405020304" pitchFamily="18" charset="0"/>
              </a:rPr>
              <a:t> </a:t>
            </a:r>
            <a:r>
              <a:rPr lang="en-US" sz="2800" b="1" dirty="0" err="1">
                <a:solidFill>
                  <a:srgbClr val="C00000"/>
                </a:solidFill>
                <a:latin typeface="UTM Aptima" panose="02040603050506020204" pitchFamily="18" charset="0"/>
                <a:cs typeface="Times New Roman" panose="02020603050405020304" pitchFamily="18" charset="0"/>
              </a:rPr>
              <a:t>thủy</a:t>
            </a:r>
            <a:r>
              <a:rPr lang="en-US" sz="2800" b="1" dirty="0">
                <a:solidFill>
                  <a:srgbClr val="C00000"/>
                </a:solidFill>
                <a:latin typeface="UTM Aptima" panose="02040603050506020204" pitchFamily="18" charset="0"/>
                <a:cs typeface="Times New Roman" panose="02020603050405020304" pitchFamily="18" charset="0"/>
              </a:rPr>
              <a:t> </a:t>
            </a:r>
            <a:r>
              <a:rPr lang="en-US" sz="2800" b="1" dirty="0" err="1">
                <a:solidFill>
                  <a:srgbClr val="C00000"/>
                </a:solidFill>
                <a:latin typeface="UTM Aptima" panose="02040603050506020204" pitchFamily="18" charset="0"/>
                <a:cs typeface="Times New Roman" panose="02020603050405020304" pitchFamily="18" charset="0"/>
              </a:rPr>
              <a:t>phát</a:t>
            </a:r>
            <a:r>
              <a:rPr lang="en-US" sz="2800" b="1" dirty="0">
                <a:solidFill>
                  <a:srgbClr val="C00000"/>
                </a:solidFill>
                <a:latin typeface="UTM Aptima" panose="02040603050506020204" pitchFamily="18" charset="0"/>
                <a:cs typeface="Times New Roman" panose="02020603050405020304" pitchFamily="18" charset="0"/>
              </a:rPr>
              <a:t> </a:t>
            </a:r>
            <a:r>
              <a:rPr lang="en-US" sz="2800" b="1" dirty="0" err="1">
                <a:solidFill>
                  <a:srgbClr val="C00000"/>
                </a:solidFill>
                <a:latin typeface="UTM Aptima" panose="02040603050506020204" pitchFamily="18" charset="0"/>
                <a:cs typeface="Times New Roman" panose="02020603050405020304" pitchFamily="18" charset="0"/>
              </a:rPr>
              <a:t>triển</a:t>
            </a:r>
            <a:endParaRPr lang="en-US" sz="2800" b="1" dirty="0">
              <a:solidFill>
                <a:srgbClr val="C00000"/>
              </a:solidFill>
              <a:latin typeface="UTM Aptima"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2109210968"/>
      </p:ext>
    </p:extLst>
  </p:cSld>
  <p:clrMapOvr>
    <a:masterClrMapping/>
  </p:clrMapOvr>
  <mc:AlternateContent xmlns:mc="http://schemas.openxmlformats.org/markup-compatibility/2006" xmlns:p14="http://schemas.microsoft.com/office/powerpoint/2010/main">
    <mc:Choice Requires="p14">
      <p:transition spd="slow" p14:dur="2000">
        <p:comb/>
      </p:transition>
    </mc:Choice>
    <mc:Fallback xmlns="">
      <p:transition spd="slow">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20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2000"/>
                                        <p:tgtEl>
                                          <p:spTgt spid="5"/>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20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fade">
                                      <p:cBhvr>
                                        <p:cTn id="23" dur="2000"/>
                                        <p:tgtEl>
                                          <p:spTgt spid="2"/>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fade">
                                      <p:cBhvr>
                                        <p:cTn id="26" dur="2000"/>
                                        <p:tgtEl>
                                          <p:spTgt spid="13"/>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fade">
                                      <p:cBhvr>
                                        <p:cTn id="31" dur="2000"/>
                                        <p:tgtEl>
                                          <p:spTgt spid="20"/>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4"/>
                                        </p:tgtEl>
                                        <p:attrNameLst>
                                          <p:attrName>style.visibility</p:attrName>
                                        </p:attrNameLst>
                                      </p:cBhvr>
                                      <p:to>
                                        <p:strVal val="visible"/>
                                      </p:to>
                                    </p:set>
                                    <p:animEffect transition="in" filter="fade">
                                      <p:cBhvr>
                                        <p:cTn id="34" dur="2000"/>
                                        <p:tgtEl>
                                          <p:spTgt spid="24"/>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fade">
                                      <p:cBhvr>
                                        <p:cTn id="39" dur="2000"/>
                                        <p:tgtEl>
                                          <p:spTgt spid="17"/>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5"/>
                                        </p:tgtEl>
                                        <p:attrNameLst>
                                          <p:attrName>style.visibility</p:attrName>
                                        </p:attrNameLst>
                                      </p:cBhvr>
                                      <p:to>
                                        <p:strVal val="visible"/>
                                      </p:to>
                                    </p:set>
                                    <p:animEffect transition="in" filter="fade">
                                      <p:cBhvr>
                                        <p:cTn id="42" dur="2000"/>
                                        <p:tgtEl>
                                          <p:spTgt spid="25"/>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fade">
                                      <p:cBhvr>
                                        <p:cTn id="47" dur="2000"/>
                                        <p:tgtEl>
                                          <p:spTgt spid="14"/>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23"/>
                                        </p:tgtEl>
                                        <p:attrNameLst>
                                          <p:attrName>style.visibility</p:attrName>
                                        </p:attrNameLst>
                                      </p:cBhvr>
                                      <p:to>
                                        <p:strVal val="visible"/>
                                      </p:to>
                                    </p:set>
                                    <p:animEffect transition="in" filter="fade">
                                      <p:cBhvr>
                                        <p:cTn id="50" dur="2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23" grpId="0"/>
      <p:bldP spid="24" grpId="0"/>
      <p:bldP spid="2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Quảng Ngãi tập trung thu hút đầu tư phát triển công nghiệp nặng | VTV.V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6018662" cy="350321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076" name="Picture 4" descr="Nhà máy Lọc dầu Dung Quất nhắm đối tác từ Nga, Trung Đô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90315" y="771175"/>
            <a:ext cx="6610867" cy="472204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078" name="Picture 6" descr="Nhà máy lọc dầu Dung Quất bước đầu phát huy hiệu quả kinh tế"/>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1517" y="3630304"/>
            <a:ext cx="5158853" cy="322769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Rounded Rectangle 1"/>
          <p:cNvSpPr/>
          <p:nvPr/>
        </p:nvSpPr>
        <p:spPr>
          <a:xfrm>
            <a:off x="975415" y="2929573"/>
            <a:ext cx="3630305" cy="63718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err="1">
                <a:solidFill>
                  <a:srgbClr val="FF0000"/>
                </a:solidFill>
                <a:latin typeface="UTM Alberta Heavy" panose="02040603050506020204" pitchFamily="18" charset="0"/>
              </a:rPr>
              <a:t>Khu</a:t>
            </a:r>
            <a:r>
              <a:rPr lang="en-US" sz="2000" dirty="0">
                <a:solidFill>
                  <a:srgbClr val="FF0000"/>
                </a:solidFill>
                <a:latin typeface="UTM Alberta Heavy" panose="02040603050506020204" pitchFamily="18" charset="0"/>
              </a:rPr>
              <a:t> </a:t>
            </a:r>
            <a:r>
              <a:rPr lang="en-US" sz="2000" dirty="0" err="1">
                <a:solidFill>
                  <a:srgbClr val="FF0000"/>
                </a:solidFill>
                <a:latin typeface="UTM Alberta Heavy" panose="02040603050506020204" pitchFamily="18" charset="0"/>
              </a:rPr>
              <a:t>công</a:t>
            </a:r>
            <a:r>
              <a:rPr lang="en-US" sz="2000" dirty="0">
                <a:solidFill>
                  <a:srgbClr val="FF0000"/>
                </a:solidFill>
                <a:latin typeface="UTM Alberta Heavy" panose="02040603050506020204" pitchFamily="18" charset="0"/>
              </a:rPr>
              <a:t> </a:t>
            </a:r>
            <a:r>
              <a:rPr lang="en-US" sz="2000" dirty="0" err="1">
                <a:solidFill>
                  <a:srgbClr val="FF0000"/>
                </a:solidFill>
                <a:latin typeface="UTM Alberta Heavy" panose="02040603050506020204" pitchFamily="18" charset="0"/>
              </a:rPr>
              <a:t>nghiệp</a:t>
            </a:r>
            <a:r>
              <a:rPr lang="en-US" sz="2000" dirty="0">
                <a:solidFill>
                  <a:srgbClr val="FF0000"/>
                </a:solidFill>
                <a:latin typeface="UTM Alberta Heavy" panose="02040603050506020204" pitchFamily="18" charset="0"/>
              </a:rPr>
              <a:t> Dung </a:t>
            </a:r>
            <a:r>
              <a:rPr lang="en-US" sz="2000" dirty="0" err="1">
                <a:solidFill>
                  <a:srgbClr val="FF0000"/>
                </a:solidFill>
                <a:latin typeface="UTM Alberta Heavy" panose="02040603050506020204" pitchFamily="18" charset="0"/>
              </a:rPr>
              <a:t>Quất</a:t>
            </a:r>
            <a:endParaRPr lang="en-US" sz="2000" dirty="0">
              <a:solidFill>
                <a:srgbClr val="FF0000"/>
              </a:solidFill>
              <a:latin typeface="UTM Alberta Heavy" panose="02040603050506020204" pitchFamily="18" charset="0"/>
            </a:endParaRPr>
          </a:p>
        </p:txBody>
      </p:sp>
      <p:sp>
        <p:nvSpPr>
          <p:cNvPr id="6" name="Rounded Rectangle 5"/>
          <p:cNvSpPr/>
          <p:nvPr/>
        </p:nvSpPr>
        <p:spPr>
          <a:xfrm>
            <a:off x="7065326" y="0"/>
            <a:ext cx="4173140" cy="11512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rgbClr val="FF0000"/>
                </a:solidFill>
                <a:latin typeface="UTM Alberta Heavy" panose="02040603050506020204" pitchFamily="18" charset="0"/>
              </a:rPr>
              <a:t>Nhà</a:t>
            </a:r>
            <a:r>
              <a:rPr lang="en-US" sz="2800" dirty="0">
                <a:solidFill>
                  <a:srgbClr val="FF0000"/>
                </a:solidFill>
                <a:latin typeface="UTM Alberta Heavy" panose="02040603050506020204" pitchFamily="18" charset="0"/>
              </a:rPr>
              <a:t> </a:t>
            </a:r>
            <a:r>
              <a:rPr lang="en-US" sz="2800" dirty="0" err="1">
                <a:solidFill>
                  <a:srgbClr val="FF0000"/>
                </a:solidFill>
                <a:latin typeface="UTM Alberta Heavy" panose="02040603050506020204" pitchFamily="18" charset="0"/>
              </a:rPr>
              <a:t>máy</a:t>
            </a:r>
            <a:r>
              <a:rPr lang="en-US" sz="2800" dirty="0">
                <a:solidFill>
                  <a:srgbClr val="FF0000"/>
                </a:solidFill>
                <a:latin typeface="UTM Alberta Heavy" panose="02040603050506020204" pitchFamily="18" charset="0"/>
              </a:rPr>
              <a:t> </a:t>
            </a:r>
            <a:r>
              <a:rPr lang="en-US" sz="2800" dirty="0" err="1">
                <a:solidFill>
                  <a:srgbClr val="FF0000"/>
                </a:solidFill>
                <a:latin typeface="UTM Alberta Heavy" panose="02040603050506020204" pitchFamily="18" charset="0"/>
              </a:rPr>
              <a:t>lọc</a:t>
            </a:r>
            <a:r>
              <a:rPr lang="en-US" sz="2800" dirty="0">
                <a:solidFill>
                  <a:srgbClr val="FF0000"/>
                </a:solidFill>
                <a:latin typeface="UTM Alberta Heavy" panose="02040603050506020204" pitchFamily="18" charset="0"/>
              </a:rPr>
              <a:t> </a:t>
            </a:r>
            <a:r>
              <a:rPr lang="en-US" sz="2800" dirty="0" err="1">
                <a:solidFill>
                  <a:srgbClr val="FF0000"/>
                </a:solidFill>
                <a:latin typeface="UTM Alberta Heavy" panose="02040603050506020204" pitchFamily="18" charset="0"/>
              </a:rPr>
              <a:t>dầu</a:t>
            </a:r>
            <a:r>
              <a:rPr lang="en-US" sz="2800" dirty="0">
                <a:solidFill>
                  <a:srgbClr val="FF0000"/>
                </a:solidFill>
                <a:latin typeface="UTM Alberta Heavy" panose="02040603050506020204" pitchFamily="18" charset="0"/>
              </a:rPr>
              <a:t> Dung </a:t>
            </a:r>
            <a:r>
              <a:rPr lang="en-US" sz="2800" dirty="0" err="1">
                <a:solidFill>
                  <a:srgbClr val="FF0000"/>
                </a:solidFill>
                <a:latin typeface="UTM Alberta Heavy" panose="02040603050506020204" pitchFamily="18" charset="0"/>
              </a:rPr>
              <a:t>Quất</a:t>
            </a:r>
            <a:r>
              <a:rPr lang="en-US" sz="2800" dirty="0">
                <a:solidFill>
                  <a:srgbClr val="FF0000"/>
                </a:solidFill>
                <a:latin typeface="UTM Alberta Heavy" panose="02040603050506020204" pitchFamily="18" charset="0"/>
              </a:rPr>
              <a:t> – </a:t>
            </a:r>
            <a:r>
              <a:rPr lang="en-US" sz="2800" dirty="0" err="1">
                <a:solidFill>
                  <a:srgbClr val="FF0000"/>
                </a:solidFill>
                <a:latin typeface="UTM Alberta Heavy" panose="02040603050506020204" pitchFamily="18" charset="0"/>
              </a:rPr>
              <a:t>Quảng</a:t>
            </a:r>
            <a:r>
              <a:rPr lang="en-US" sz="2800" dirty="0">
                <a:solidFill>
                  <a:srgbClr val="FF0000"/>
                </a:solidFill>
                <a:latin typeface="UTM Alberta Heavy" panose="02040603050506020204" pitchFamily="18" charset="0"/>
              </a:rPr>
              <a:t> </a:t>
            </a:r>
            <a:r>
              <a:rPr lang="en-US" sz="2800" dirty="0" err="1">
                <a:solidFill>
                  <a:srgbClr val="FF0000"/>
                </a:solidFill>
                <a:latin typeface="UTM Alberta Heavy" panose="02040603050506020204" pitchFamily="18" charset="0"/>
              </a:rPr>
              <a:t>Ngãi</a:t>
            </a:r>
            <a:endParaRPr lang="en-US" sz="2800" dirty="0">
              <a:solidFill>
                <a:srgbClr val="FF0000"/>
              </a:solidFill>
              <a:latin typeface="UTM Alberta Heavy" panose="02040603050506020204" pitchFamily="18" charset="0"/>
            </a:endParaRPr>
          </a:p>
        </p:txBody>
      </p:sp>
      <p:sp>
        <p:nvSpPr>
          <p:cNvPr id="3" name="Rounded Rectangular Callout 2"/>
          <p:cNvSpPr/>
          <p:nvPr/>
        </p:nvSpPr>
        <p:spPr>
          <a:xfrm>
            <a:off x="6735507" y="5653584"/>
            <a:ext cx="4502959" cy="1044055"/>
          </a:xfrm>
          <a:prstGeom prst="wedgeRoundRectCallout">
            <a:avLst>
              <a:gd name="adj1" fmla="val -100389"/>
              <a:gd name="adj2" fmla="val -25270"/>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solidFill>
                  <a:srgbClr val="FF0000"/>
                </a:solidFill>
                <a:latin typeface="UTM Alberta Heavy" panose="02040603050506020204" pitchFamily="18" charset="0"/>
              </a:rPr>
              <a:t>Đê</a:t>
            </a:r>
            <a:r>
              <a:rPr lang="en-US" sz="3200" dirty="0">
                <a:solidFill>
                  <a:srgbClr val="FF0000"/>
                </a:solidFill>
                <a:latin typeface="UTM Alberta Heavy" panose="02040603050506020204" pitchFamily="18" charset="0"/>
              </a:rPr>
              <a:t> </a:t>
            </a:r>
            <a:r>
              <a:rPr lang="en-US" sz="3200" dirty="0" err="1">
                <a:solidFill>
                  <a:srgbClr val="FF0000"/>
                </a:solidFill>
                <a:latin typeface="UTM Alberta Heavy" panose="02040603050506020204" pitchFamily="18" charset="0"/>
              </a:rPr>
              <a:t>chắn</a:t>
            </a:r>
            <a:r>
              <a:rPr lang="en-US" sz="3200" dirty="0">
                <a:solidFill>
                  <a:srgbClr val="FF0000"/>
                </a:solidFill>
                <a:latin typeface="UTM Alberta Heavy" panose="02040603050506020204" pitchFamily="18" charset="0"/>
              </a:rPr>
              <a:t> </a:t>
            </a:r>
            <a:r>
              <a:rPr lang="en-US" sz="3200" dirty="0" err="1">
                <a:solidFill>
                  <a:srgbClr val="FF0000"/>
                </a:solidFill>
                <a:latin typeface="UTM Alberta Heavy" panose="02040603050506020204" pitchFamily="18" charset="0"/>
              </a:rPr>
              <a:t>sóng</a:t>
            </a:r>
            <a:r>
              <a:rPr lang="en-US" sz="3200" dirty="0">
                <a:solidFill>
                  <a:srgbClr val="FF0000"/>
                </a:solidFill>
                <a:latin typeface="UTM Alberta Heavy" panose="02040603050506020204" pitchFamily="18" charset="0"/>
              </a:rPr>
              <a:t> ở </a:t>
            </a:r>
            <a:r>
              <a:rPr lang="en-US" sz="3200" dirty="0" err="1">
                <a:solidFill>
                  <a:srgbClr val="FF0000"/>
                </a:solidFill>
                <a:latin typeface="UTM Alberta Heavy" panose="02040603050506020204" pitchFamily="18" charset="0"/>
              </a:rPr>
              <a:t>khu</a:t>
            </a:r>
            <a:r>
              <a:rPr lang="en-US" sz="3200" dirty="0">
                <a:solidFill>
                  <a:srgbClr val="FF0000"/>
                </a:solidFill>
                <a:latin typeface="UTM Alberta Heavy" panose="02040603050506020204" pitchFamily="18" charset="0"/>
              </a:rPr>
              <a:t> </a:t>
            </a:r>
            <a:r>
              <a:rPr lang="en-US" sz="3200" dirty="0" err="1">
                <a:solidFill>
                  <a:srgbClr val="FF0000"/>
                </a:solidFill>
                <a:latin typeface="UTM Alberta Heavy" panose="02040603050506020204" pitchFamily="18" charset="0"/>
              </a:rPr>
              <a:t>cảng</a:t>
            </a:r>
            <a:r>
              <a:rPr lang="en-US" sz="3200" dirty="0">
                <a:solidFill>
                  <a:srgbClr val="FF0000"/>
                </a:solidFill>
                <a:latin typeface="UTM Alberta Heavy" panose="02040603050506020204" pitchFamily="18" charset="0"/>
              </a:rPr>
              <a:t> Dung </a:t>
            </a:r>
            <a:r>
              <a:rPr lang="en-US" sz="3200" dirty="0" err="1">
                <a:solidFill>
                  <a:srgbClr val="FF0000"/>
                </a:solidFill>
                <a:latin typeface="UTM Alberta Heavy" panose="02040603050506020204" pitchFamily="18" charset="0"/>
              </a:rPr>
              <a:t>Quất</a:t>
            </a:r>
            <a:endParaRPr lang="en-US" sz="3200" dirty="0">
              <a:solidFill>
                <a:srgbClr val="FF0000"/>
              </a:solidFill>
              <a:latin typeface="UTM Alberta Heavy" panose="02040603050506020204" pitchFamily="18" charset="0"/>
            </a:endParaRPr>
          </a:p>
        </p:txBody>
      </p:sp>
    </p:spTree>
    <p:extLst>
      <p:ext uri="{BB962C8B-B14F-4D97-AF65-F5344CB8AC3E}">
        <p14:creationId xmlns:p14="http://schemas.microsoft.com/office/powerpoint/2010/main" val="344502276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randombar(horizontal)">
                                      <p:cBhvr>
                                        <p:cTn id="7" dur="500"/>
                                        <p:tgtEl>
                                          <p:spTgt spid="3074"/>
                                        </p:tgtEl>
                                      </p:cBhvr>
                                    </p:animEffect>
                                  </p:childTnLst>
                                </p:cTn>
                              </p:par>
                            </p:childTnLst>
                          </p:cTn>
                        </p:par>
                        <p:par>
                          <p:cTn id="8" fill="hold">
                            <p:stCondLst>
                              <p:cond delay="500"/>
                            </p:stCondLst>
                            <p:childTnLst>
                              <p:par>
                                <p:cTn id="9" presetID="14" presetClass="entr" presetSubtype="10" fill="hold" nodeType="afterEffect">
                                  <p:stCondLst>
                                    <p:cond delay="0"/>
                                  </p:stCondLst>
                                  <p:childTnLst>
                                    <p:set>
                                      <p:cBhvr>
                                        <p:cTn id="10" dur="1" fill="hold">
                                          <p:stCondLst>
                                            <p:cond delay="0"/>
                                          </p:stCondLst>
                                        </p:cTn>
                                        <p:tgtEl>
                                          <p:spTgt spid="3076"/>
                                        </p:tgtEl>
                                        <p:attrNameLst>
                                          <p:attrName>style.visibility</p:attrName>
                                        </p:attrNameLst>
                                      </p:cBhvr>
                                      <p:to>
                                        <p:strVal val="visible"/>
                                      </p:to>
                                    </p:set>
                                    <p:animEffect transition="in" filter="randombar(horizontal)">
                                      <p:cBhvr>
                                        <p:cTn id="11" dur="500"/>
                                        <p:tgtEl>
                                          <p:spTgt spid="3076"/>
                                        </p:tgtEl>
                                      </p:cBhvr>
                                    </p:animEffect>
                                  </p:childTnLst>
                                </p:cTn>
                              </p:par>
                            </p:childTnLst>
                          </p:cTn>
                        </p:par>
                        <p:par>
                          <p:cTn id="12" fill="hold">
                            <p:stCondLst>
                              <p:cond delay="1000"/>
                            </p:stCondLst>
                            <p:childTnLst>
                              <p:par>
                                <p:cTn id="13" presetID="14" presetClass="entr" presetSubtype="10" fill="hold" nodeType="afterEffect">
                                  <p:stCondLst>
                                    <p:cond delay="0"/>
                                  </p:stCondLst>
                                  <p:childTnLst>
                                    <p:set>
                                      <p:cBhvr>
                                        <p:cTn id="14" dur="1" fill="hold">
                                          <p:stCondLst>
                                            <p:cond delay="0"/>
                                          </p:stCondLst>
                                        </p:cTn>
                                        <p:tgtEl>
                                          <p:spTgt spid="3078"/>
                                        </p:tgtEl>
                                        <p:attrNameLst>
                                          <p:attrName>style.visibility</p:attrName>
                                        </p:attrNameLst>
                                      </p:cBhvr>
                                      <p:to>
                                        <p:strVal val="visible"/>
                                      </p:to>
                                    </p:set>
                                    <p:animEffect transition="in" filter="randombar(horizontal)">
                                      <p:cBhvr>
                                        <p:cTn id="15" dur="500"/>
                                        <p:tgtEl>
                                          <p:spTgt spid="3078"/>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2"/>
                                        </p:tgtEl>
                                        <p:attrNameLst>
                                          <p:attrName>style.visibility</p:attrName>
                                        </p:attrNameLst>
                                      </p:cBhvr>
                                      <p:to>
                                        <p:strVal val="visible"/>
                                      </p:to>
                                    </p:set>
                                    <p:anim calcmode="lin" valueType="num">
                                      <p:cBhvr additive="base">
                                        <p:cTn id="20" dur="500" fill="hold"/>
                                        <p:tgtEl>
                                          <p:spTgt spid="2"/>
                                        </p:tgtEl>
                                        <p:attrNameLst>
                                          <p:attrName>ppt_x</p:attrName>
                                        </p:attrNameLst>
                                      </p:cBhvr>
                                      <p:tavLst>
                                        <p:tav tm="0">
                                          <p:val>
                                            <p:strVal val="#ppt_x"/>
                                          </p:val>
                                        </p:tav>
                                        <p:tav tm="100000">
                                          <p:val>
                                            <p:strVal val="#ppt_x"/>
                                          </p:val>
                                        </p:tav>
                                      </p:tavLst>
                                    </p:anim>
                                    <p:anim calcmode="lin" valueType="num">
                                      <p:cBhvr additive="base">
                                        <p:cTn id="21"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1" fill="hold" grpId="0" nodeType="clickEffect">
                                  <p:stCondLst>
                                    <p:cond delay="0"/>
                                  </p:stCondLst>
                                  <p:childTnLst>
                                    <p:set>
                                      <p:cBhvr>
                                        <p:cTn id="25" dur="1" fill="hold">
                                          <p:stCondLst>
                                            <p:cond delay="0"/>
                                          </p:stCondLst>
                                        </p:cTn>
                                        <p:tgtEl>
                                          <p:spTgt spid="6"/>
                                        </p:tgtEl>
                                        <p:attrNameLst>
                                          <p:attrName>style.visibility</p:attrName>
                                        </p:attrNameLst>
                                      </p:cBhvr>
                                      <p:to>
                                        <p:strVal val="visible"/>
                                      </p:to>
                                    </p:set>
                                    <p:anim calcmode="lin" valueType="num">
                                      <p:cBhvr additive="base">
                                        <p:cTn id="26" dur="500" fill="hold"/>
                                        <p:tgtEl>
                                          <p:spTgt spid="6"/>
                                        </p:tgtEl>
                                        <p:attrNameLst>
                                          <p:attrName>ppt_x</p:attrName>
                                        </p:attrNameLst>
                                      </p:cBhvr>
                                      <p:tavLst>
                                        <p:tav tm="0">
                                          <p:val>
                                            <p:strVal val="#ppt_x"/>
                                          </p:val>
                                        </p:tav>
                                        <p:tav tm="100000">
                                          <p:val>
                                            <p:strVal val="#ppt_x"/>
                                          </p:val>
                                        </p:tav>
                                      </p:tavLst>
                                    </p:anim>
                                    <p:anim calcmode="lin" valueType="num">
                                      <p:cBhvr additive="base">
                                        <p:cTn id="27" dur="500" fill="hold"/>
                                        <p:tgtEl>
                                          <p:spTgt spid="6"/>
                                        </p:tgtEl>
                                        <p:attrNameLst>
                                          <p:attrName>ppt_y</p:attrName>
                                        </p:attrNameLst>
                                      </p:cBhvr>
                                      <p:tavLst>
                                        <p:tav tm="0">
                                          <p:val>
                                            <p:strVal val="0-#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2" fill="hold" grpId="0" nodeType="clickEffect">
                                  <p:stCondLst>
                                    <p:cond delay="0"/>
                                  </p:stCondLst>
                                  <p:childTnLst>
                                    <p:set>
                                      <p:cBhvr>
                                        <p:cTn id="31" dur="1" fill="hold">
                                          <p:stCondLst>
                                            <p:cond delay="0"/>
                                          </p:stCondLst>
                                        </p:cTn>
                                        <p:tgtEl>
                                          <p:spTgt spid="3"/>
                                        </p:tgtEl>
                                        <p:attrNameLst>
                                          <p:attrName>style.visibility</p:attrName>
                                        </p:attrNameLst>
                                      </p:cBhvr>
                                      <p:to>
                                        <p:strVal val="visible"/>
                                      </p:to>
                                    </p:set>
                                    <p:anim calcmode="lin" valueType="num">
                                      <p:cBhvr additive="base">
                                        <p:cTn id="32" dur="500" fill="hold"/>
                                        <p:tgtEl>
                                          <p:spTgt spid="3"/>
                                        </p:tgtEl>
                                        <p:attrNameLst>
                                          <p:attrName>ppt_x</p:attrName>
                                        </p:attrNameLst>
                                      </p:cBhvr>
                                      <p:tavLst>
                                        <p:tav tm="0">
                                          <p:val>
                                            <p:strVal val="1+#ppt_w/2"/>
                                          </p:val>
                                        </p:tav>
                                        <p:tav tm="100000">
                                          <p:val>
                                            <p:strVal val="#ppt_x"/>
                                          </p:val>
                                        </p:tav>
                                      </p:tavLst>
                                    </p:anim>
                                    <p:anim calcmode="lin" valueType="num">
                                      <p:cBhvr additive="base">
                                        <p:cTn id="33"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backgroundRemoval t="10000" b="92188" l="10000" r="90000">
                        <a14:foregroundMark x1="47188" y1="62969" x2="54844" y2="62969"/>
                      </a14:backgroundRemoval>
                    </a14:imgEffect>
                  </a14:imgLayer>
                </a14:imgProps>
              </a:ext>
              <a:ext uri="{28A0092B-C50C-407E-A947-70E740481C1C}">
                <a14:useLocalDpi xmlns:a14="http://schemas.microsoft.com/office/drawing/2010/main" val="0"/>
              </a:ext>
            </a:extLst>
          </a:blip>
          <a:stretch>
            <a:fillRect/>
          </a:stretch>
        </p:blipFill>
        <p:spPr>
          <a:xfrm flipH="1">
            <a:off x="-1049811" y="1299719"/>
            <a:ext cx="6096000" cy="6096000"/>
          </a:xfrm>
          <a:prstGeom prst="rect">
            <a:avLst/>
          </a:prstGeom>
        </p:spPr>
      </p:pic>
      <p:grpSp>
        <p:nvGrpSpPr>
          <p:cNvPr id="3" name="Google Shape;2442;p12"/>
          <p:cNvGrpSpPr/>
          <p:nvPr/>
        </p:nvGrpSpPr>
        <p:grpSpPr>
          <a:xfrm>
            <a:off x="3572214" y="930778"/>
            <a:ext cx="7537063" cy="4910463"/>
            <a:chOff x="3317" y="-1457"/>
            <a:chExt cx="5418" cy="4550"/>
          </a:xfrm>
        </p:grpSpPr>
        <p:sp>
          <p:nvSpPr>
            <p:cNvPr id="4" name="Google Shape;2443;p12"/>
            <p:cNvSpPr/>
            <p:nvPr/>
          </p:nvSpPr>
          <p:spPr>
            <a:xfrm>
              <a:off x="3479" y="-1440"/>
              <a:ext cx="4726" cy="432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Oi"/>
                <a:ea typeface="Oi"/>
                <a:cs typeface="Oi"/>
                <a:sym typeface="Oi"/>
              </a:endParaRPr>
            </a:p>
          </p:txBody>
        </p:sp>
        <p:sp>
          <p:nvSpPr>
            <p:cNvPr id="5" name="Google Shape;2444;p12"/>
            <p:cNvSpPr/>
            <p:nvPr/>
          </p:nvSpPr>
          <p:spPr>
            <a:xfrm>
              <a:off x="3317" y="-1457"/>
              <a:ext cx="5418" cy="4550"/>
            </a:xfrm>
            <a:custGeom>
              <a:avLst/>
              <a:gdLst/>
              <a:ahLst/>
              <a:cxnLst/>
              <a:rect l="l" t="t" r="r" b="b"/>
              <a:pathLst>
                <a:path w="5193" h="4370" extrusionOk="0">
                  <a:moveTo>
                    <a:pt x="388" y="2071"/>
                  </a:moveTo>
                  <a:cubicBezTo>
                    <a:pt x="388" y="2071"/>
                    <a:pt x="0" y="1572"/>
                    <a:pt x="397" y="1102"/>
                  </a:cubicBezTo>
                  <a:cubicBezTo>
                    <a:pt x="634" y="820"/>
                    <a:pt x="907" y="785"/>
                    <a:pt x="1066" y="856"/>
                  </a:cubicBezTo>
                  <a:cubicBezTo>
                    <a:pt x="1066" y="856"/>
                    <a:pt x="1202" y="353"/>
                    <a:pt x="2060" y="177"/>
                  </a:cubicBezTo>
                  <a:cubicBezTo>
                    <a:pt x="2919" y="0"/>
                    <a:pt x="3374" y="379"/>
                    <a:pt x="3538" y="821"/>
                  </a:cubicBezTo>
                  <a:cubicBezTo>
                    <a:pt x="4195" y="644"/>
                    <a:pt x="5193" y="1869"/>
                    <a:pt x="4384" y="2639"/>
                  </a:cubicBezTo>
                  <a:cubicBezTo>
                    <a:pt x="4649" y="3119"/>
                    <a:pt x="3980" y="4269"/>
                    <a:pt x="3071" y="3839"/>
                  </a:cubicBezTo>
                  <a:cubicBezTo>
                    <a:pt x="2768" y="4370"/>
                    <a:pt x="1284" y="4212"/>
                    <a:pt x="1126" y="3656"/>
                  </a:cubicBezTo>
                  <a:cubicBezTo>
                    <a:pt x="1126" y="3656"/>
                    <a:pt x="374" y="3593"/>
                    <a:pt x="210" y="2987"/>
                  </a:cubicBezTo>
                  <a:cubicBezTo>
                    <a:pt x="46" y="2381"/>
                    <a:pt x="287" y="2128"/>
                    <a:pt x="388" y="2071"/>
                  </a:cubicBezTo>
                  <a:close/>
                </a:path>
              </a:pathLst>
            </a:custGeom>
            <a:solidFill>
              <a:srgbClr val="FFFFFF"/>
            </a:solidFill>
            <a:ln>
              <a:noFill/>
            </a:ln>
            <a:effectLst>
              <a:glow rad="101600">
                <a:schemeClr val="accent5">
                  <a:satMod val="175000"/>
                  <a:alpha val="40000"/>
                </a:schemeClr>
              </a:glow>
              <a:outerShdw blurRad="50800" dist="38100" dir="2700000" algn="tl" rotWithShape="0">
                <a:prstClr val="black">
                  <a:alpha val="40000"/>
                </a:prst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Oi"/>
                <a:ea typeface="Oi"/>
                <a:cs typeface="Oi"/>
                <a:sym typeface="Oi"/>
              </a:endParaRPr>
            </a:p>
          </p:txBody>
        </p:sp>
        <p:sp>
          <p:nvSpPr>
            <p:cNvPr id="6" name="Google Shape;2445;p12"/>
            <p:cNvSpPr/>
            <p:nvPr/>
          </p:nvSpPr>
          <p:spPr>
            <a:xfrm>
              <a:off x="5852" y="-1447"/>
              <a:ext cx="1054" cy="630"/>
            </a:xfrm>
            <a:custGeom>
              <a:avLst/>
              <a:gdLst/>
              <a:ahLst/>
              <a:cxnLst/>
              <a:rect l="l" t="t" r="r" b="b"/>
              <a:pathLst>
                <a:path w="1010" h="605" extrusionOk="0">
                  <a:moveTo>
                    <a:pt x="914" y="258"/>
                  </a:moveTo>
                  <a:cubicBezTo>
                    <a:pt x="897" y="257"/>
                    <a:pt x="880" y="261"/>
                    <a:pt x="865" y="268"/>
                  </a:cubicBezTo>
                  <a:cubicBezTo>
                    <a:pt x="849" y="193"/>
                    <a:pt x="785" y="134"/>
                    <a:pt x="704" y="130"/>
                  </a:cubicBezTo>
                  <a:cubicBezTo>
                    <a:pt x="682" y="128"/>
                    <a:pt x="660" y="131"/>
                    <a:pt x="640" y="138"/>
                  </a:cubicBezTo>
                  <a:cubicBezTo>
                    <a:pt x="623" y="66"/>
                    <a:pt x="561" y="10"/>
                    <a:pt x="483" y="6"/>
                  </a:cubicBezTo>
                  <a:cubicBezTo>
                    <a:pt x="389" y="0"/>
                    <a:pt x="308" y="72"/>
                    <a:pt x="302" y="167"/>
                  </a:cubicBezTo>
                  <a:cubicBezTo>
                    <a:pt x="302" y="171"/>
                    <a:pt x="302" y="175"/>
                    <a:pt x="302" y="180"/>
                  </a:cubicBezTo>
                  <a:cubicBezTo>
                    <a:pt x="241" y="179"/>
                    <a:pt x="186" y="209"/>
                    <a:pt x="152" y="255"/>
                  </a:cubicBezTo>
                  <a:cubicBezTo>
                    <a:pt x="145" y="253"/>
                    <a:pt x="137" y="252"/>
                    <a:pt x="128" y="251"/>
                  </a:cubicBezTo>
                  <a:cubicBezTo>
                    <a:pt x="64" y="248"/>
                    <a:pt x="8" y="297"/>
                    <a:pt x="4" y="362"/>
                  </a:cubicBezTo>
                  <a:cubicBezTo>
                    <a:pt x="0" y="427"/>
                    <a:pt x="50" y="482"/>
                    <a:pt x="115" y="486"/>
                  </a:cubicBezTo>
                  <a:cubicBezTo>
                    <a:pt x="130" y="487"/>
                    <a:pt x="145" y="485"/>
                    <a:pt x="159" y="480"/>
                  </a:cubicBezTo>
                  <a:cubicBezTo>
                    <a:pt x="190" y="519"/>
                    <a:pt x="237" y="544"/>
                    <a:pt x="290" y="547"/>
                  </a:cubicBezTo>
                  <a:cubicBezTo>
                    <a:pt x="319" y="549"/>
                    <a:pt x="346" y="544"/>
                    <a:pt x="370" y="534"/>
                  </a:cubicBezTo>
                  <a:cubicBezTo>
                    <a:pt x="400" y="572"/>
                    <a:pt x="445" y="597"/>
                    <a:pt x="497" y="600"/>
                  </a:cubicBezTo>
                  <a:cubicBezTo>
                    <a:pt x="569" y="605"/>
                    <a:pt x="633" y="565"/>
                    <a:pt x="663" y="504"/>
                  </a:cubicBezTo>
                  <a:cubicBezTo>
                    <a:pt x="682" y="529"/>
                    <a:pt x="712" y="546"/>
                    <a:pt x="747" y="548"/>
                  </a:cubicBezTo>
                  <a:cubicBezTo>
                    <a:pt x="808" y="552"/>
                    <a:pt x="861" y="507"/>
                    <a:pt x="867" y="446"/>
                  </a:cubicBezTo>
                  <a:cubicBezTo>
                    <a:pt x="878" y="451"/>
                    <a:pt x="890" y="454"/>
                    <a:pt x="903" y="455"/>
                  </a:cubicBezTo>
                  <a:cubicBezTo>
                    <a:pt x="957" y="458"/>
                    <a:pt x="1004" y="417"/>
                    <a:pt x="1007" y="362"/>
                  </a:cubicBezTo>
                  <a:cubicBezTo>
                    <a:pt x="1010" y="308"/>
                    <a:pt x="969" y="261"/>
                    <a:pt x="914" y="258"/>
                  </a:cubicBezTo>
                  <a:close/>
                </a:path>
              </a:pathLst>
            </a:custGeom>
            <a:solidFill>
              <a:srgbClr val="97F2F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Oi"/>
                <a:ea typeface="Oi"/>
                <a:cs typeface="Oi"/>
                <a:sym typeface="Oi"/>
              </a:endParaRPr>
            </a:p>
          </p:txBody>
        </p:sp>
        <p:sp>
          <p:nvSpPr>
            <p:cNvPr id="7" name="Google Shape;2446;p12"/>
            <p:cNvSpPr/>
            <p:nvPr/>
          </p:nvSpPr>
          <p:spPr>
            <a:xfrm>
              <a:off x="5899" y="-1327"/>
              <a:ext cx="859" cy="445"/>
            </a:xfrm>
            <a:custGeom>
              <a:avLst/>
              <a:gdLst/>
              <a:ahLst/>
              <a:cxnLst/>
              <a:rect l="l" t="t" r="r" b="b"/>
              <a:pathLst>
                <a:path w="823" h="428" extrusionOk="0">
                  <a:moveTo>
                    <a:pt x="741" y="171"/>
                  </a:moveTo>
                  <a:cubicBezTo>
                    <a:pt x="722" y="168"/>
                    <a:pt x="687" y="183"/>
                    <a:pt x="680" y="198"/>
                  </a:cubicBezTo>
                  <a:cubicBezTo>
                    <a:pt x="693" y="138"/>
                    <a:pt x="649" y="87"/>
                    <a:pt x="583" y="83"/>
                  </a:cubicBezTo>
                  <a:cubicBezTo>
                    <a:pt x="565" y="82"/>
                    <a:pt x="517" y="98"/>
                    <a:pt x="507" y="109"/>
                  </a:cubicBezTo>
                  <a:cubicBezTo>
                    <a:pt x="493" y="56"/>
                    <a:pt x="466" y="0"/>
                    <a:pt x="403" y="0"/>
                  </a:cubicBezTo>
                  <a:cubicBezTo>
                    <a:pt x="329" y="0"/>
                    <a:pt x="292" y="28"/>
                    <a:pt x="275" y="100"/>
                  </a:cubicBezTo>
                  <a:cubicBezTo>
                    <a:pt x="268" y="131"/>
                    <a:pt x="278" y="155"/>
                    <a:pt x="278" y="158"/>
                  </a:cubicBezTo>
                  <a:cubicBezTo>
                    <a:pt x="225" y="112"/>
                    <a:pt x="149" y="153"/>
                    <a:pt x="135" y="196"/>
                  </a:cubicBezTo>
                  <a:cubicBezTo>
                    <a:pt x="133" y="170"/>
                    <a:pt x="110" y="164"/>
                    <a:pt x="104" y="163"/>
                  </a:cubicBezTo>
                  <a:cubicBezTo>
                    <a:pt x="51" y="160"/>
                    <a:pt x="6" y="197"/>
                    <a:pt x="3" y="245"/>
                  </a:cubicBezTo>
                  <a:cubicBezTo>
                    <a:pt x="0" y="293"/>
                    <a:pt x="41" y="335"/>
                    <a:pt x="93" y="338"/>
                  </a:cubicBezTo>
                  <a:cubicBezTo>
                    <a:pt x="106" y="338"/>
                    <a:pt x="118" y="337"/>
                    <a:pt x="129" y="334"/>
                  </a:cubicBezTo>
                  <a:cubicBezTo>
                    <a:pt x="155" y="362"/>
                    <a:pt x="193" y="382"/>
                    <a:pt x="237" y="384"/>
                  </a:cubicBezTo>
                  <a:cubicBezTo>
                    <a:pt x="260" y="386"/>
                    <a:pt x="282" y="382"/>
                    <a:pt x="302" y="375"/>
                  </a:cubicBezTo>
                  <a:cubicBezTo>
                    <a:pt x="326" y="403"/>
                    <a:pt x="363" y="422"/>
                    <a:pt x="405" y="424"/>
                  </a:cubicBezTo>
                  <a:cubicBezTo>
                    <a:pt x="464" y="428"/>
                    <a:pt x="516" y="398"/>
                    <a:pt x="540" y="354"/>
                  </a:cubicBezTo>
                  <a:cubicBezTo>
                    <a:pt x="556" y="372"/>
                    <a:pt x="581" y="385"/>
                    <a:pt x="609" y="387"/>
                  </a:cubicBezTo>
                  <a:cubicBezTo>
                    <a:pt x="659" y="390"/>
                    <a:pt x="702" y="356"/>
                    <a:pt x="707" y="311"/>
                  </a:cubicBezTo>
                  <a:cubicBezTo>
                    <a:pt x="716" y="315"/>
                    <a:pt x="725" y="318"/>
                    <a:pt x="736" y="318"/>
                  </a:cubicBezTo>
                  <a:cubicBezTo>
                    <a:pt x="780" y="321"/>
                    <a:pt x="818" y="290"/>
                    <a:pt x="820" y="249"/>
                  </a:cubicBezTo>
                  <a:cubicBezTo>
                    <a:pt x="823" y="209"/>
                    <a:pt x="785" y="177"/>
                    <a:pt x="741" y="171"/>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Oi"/>
                <a:ea typeface="Oi"/>
                <a:cs typeface="Oi"/>
                <a:sym typeface="Oi"/>
              </a:endParaRPr>
            </a:p>
          </p:txBody>
        </p:sp>
        <p:sp>
          <p:nvSpPr>
            <p:cNvPr id="8" name="Google Shape;2447;p12"/>
            <p:cNvSpPr/>
            <p:nvPr/>
          </p:nvSpPr>
          <p:spPr>
            <a:xfrm>
              <a:off x="6901" y="-490"/>
              <a:ext cx="1054" cy="629"/>
            </a:xfrm>
            <a:custGeom>
              <a:avLst/>
              <a:gdLst/>
              <a:ahLst/>
              <a:cxnLst/>
              <a:rect l="l" t="t" r="r" b="b"/>
              <a:pathLst>
                <a:path w="1010" h="604" extrusionOk="0">
                  <a:moveTo>
                    <a:pt x="914" y="257"/>
                  </a:moveTo>
                  <a:cubicBezTo>
                    <a:pt x="896" y="256"/>
                    <a:pt x="879" y="260"/>
                    <a:pt x="864" y="267"/>
                  </a:cubicBezTo>
                  <a:cubicBezTo>
                    <a:pt x="849" y="192"/>
                    <a:pt x="784" y="134"/>
                    <a:pt x="704" y="129"/>
                  </a:cubicBezTo>
                  <a:cubicBezTo>
                    <a:pt x="681" y="128"/>
                    <a:pt x="659" y="131"/>
                    <a:pt x="639" y="138"/>
                  </a:cubicBezTo>
                  <a:cubicBezTo>
                    <a:pt x="622" y="66"/>
                    <a:pt x="560" y="10"/>
                    <a:pt x="482" y="5"/>
                  </a:cubicBezTo>
                  <a:cubicBezTo>
                    <a:pt x="388" y="0"/>
                    <a:pt x="307" y="72"/>
                    <a:pt x="302" y="166"/>
                  </a:cubicBezTo>
                  <a:cubicBezTo>
                    <a:pt x="301" y="171"/>
                    <a:pt x="301" y="175"/>
                    <a:pt x="301" y="179"/>
                  </a:cubicBezTo>
                  <a:cubicBezTo>
                    <a:pt x="240" y="179"/>
                    <a:pt x="186" y="209"/>
                    <a:pt x="152" y="255"/>
                  </a:cubicBezTo>
                  <a:cubicBezTo>
                    <a:pt x="144" y="253"/>
                    <a:pt x="136" y="251"/>
                    <a:pt x="128" y="251"/>
                  </a:cubicBezTo>
                  <a:cubicBezTo>
                    <a:pt x="63" y="247"/>
                    <a:pt x="7" y="297"/>
                    <a:pt x="4" y="361"/>
                  </a:cubicBezTo>
                  <a:cubicBezTo>
                    <a:pt x="0" y="426"/>
                    <a:pt x="49" y="482"/>
                    <a:pt x="114" y="486"/>
                  </a:cubicBezTo>
                  <a:cubicBezTo>
                    <a:pt x="129" y="486"/>
                    <a:pt x="144" y="484"/>
                    <a:pt x="158" y="480"/>
                  </a:cubicBezTo>
                  <a:cubicBezTo>
                    <a:pt x="189" y="518"/>
                    <a:pt x="236" y="544"/>
                    <a:pt x="290" y="547"/>
                  </a:cubicBezTo>
                  <a:cubicBezTo>
                    <a:pt x="318" y="549"/>
                    <a:pt x="345" y="544"/>
                    <a:pt x="370" y="534"/>
                  </a:cubicBezTo>
                  <a:cubicBezTo>
                    <a:pt x="399" y="571"/>
                    <a:pt x="445" y="597"/>
                    <a:pt x="496" y="600"/>
                  </a:cubicBezTo>
                  <a:cubicBezTo>
                    <a:pt x="568" y="604"/>
                    <a:pt x="632" y="564"/>
                    <a:pt x="662" y="504"/>
                  </a:cubicBezTo>
                  <a:cubicBezTo>
                    <a:pt x="682" y="529"/>
                    <a:pt x="711" y="546"/>
                    <a:pt x="746" y="548"/>
                  </a:cubicBezTo>
                  <a:cubicBezTo>
                    <a:pt x="807" y="551"/>
                    <a:pt x="860" y="506"/>
                    <a:pt x="867" y="446"/>
                  </a:cubicBezTo>
                  <a:cubicBezTo>
                    <a:pt x="878" y="451"/>
                    <a:pt x="890" y="454"/>
                    <a:pt x="902" y="455"/>
                  </a:cubicBezTo>
                  <a:cubicBezTo>
                    <a:pt x="957" y="458"/>
                    <a:pt x="1003" y="416"/>
                    <a:pt x="1007" y="362"/>
                  </a:cubicBezTo>
                  <a:cubicBezTo>
                    <a:pt x="1010" y="307"/>
                    <a:pt x="968" y="261"/>
                    <a:pt x="914" y="257"/>
                  </a:cubicBezTo>
                  <a:close/>
                </a:path>
              </a:pathLst>
            </a:custGeom>
            <a:solidFill>
              <a:srgbClr val="97F2F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Oi"/>
                <a:ea typeface="Oi"/>
                <a:cs typeface="Oi"/>
                <a:sym typeface="Oi"/>
              </a:endParaRPr>
            </a:p>
          </p:txBody>
        </p:sp>
        <p:sp>
          <p:nvSpPr>
            <p:cNvPr id="9" name="Google Shape;2448;p12"/>
            <p:cNvSpPr/>
            <p:nvPr/>
          </p:nvSpPr>
          <p:spPr>
            <a:xfrm>
              <a:off x="6947" y="-372"/>
              <a:ext cx="858" cy="446"/>
            </a:xfrm>
            <a:custGeom>
              <a:avLst/>
              <a:gdLst/>
              <a:ahLst/>
              <a:cxnLst/>
              <a:rect l="l" t="t" r="r" b="b"/>
              <a:pathLst>
                <a:path w="823" h="428" extrusionOk="0">
                  <a:moveTo>
                    <a:pt x="741" y="171"/>
                  </a:moveTo>
                  <a:cubicBezTo>
                    <a:pt x="722" y="168"/>
                    <a:pt x="688" y="184"/>
                    <a:pt x="680" y="199"/>
                  </a:cubicBezTo>
                  <a:cubicBezTo>
                    <a:pt x="693" y="138"/>
                    <a:pt x="649" y="88"/>
                    <a:pt x="583" y="84"/>
                  </a:cubicBezTo>
                  <a:cubicBezTo>
                    <a:pt x="565" y="83"/>
                    <a:pt x="517" y="99"/>
                    <a:pt x="507" y="110"/>
                  </a:cubicBezTo>
                  <a:cubicBezTo>
                    <a:pt x="493" y="56"/>
                    <a:pt x="466" y="0"/>
                    <a:pt x="403" y="0"/>
                  </a:cubicBezTo>
                  <a:cubicBezTo>
                    <a:pt x="329" y="0"/>
                    <a:pt x="292" y="29"/>
                    <a:pt x="275" y="101"/>
                  </a:cubicBezTo>
                  <a:cubicBezTo>
                    <a:pt x="268" y="131"/>
                    <a:pt x="278" y="156"/>
                    <a:pt x="278" y="159"/>
                  </a:cubicBezTo>
                  <a:cubicBezTo>
                    <a:pt x="225" y="112"/>
                    <a:pt x="149" y="154"/>
                    <a:pt x="135" y="196"/>
                  </a:cubicBezTo>
                  <a:cubicBezTo>
                    <a:pt x="134" y="171"/>
                    <a:pt x="111" y="164"/>
                    <a:pt x="104" y="164"/>
                  </a:cubicBezTo>
                  <a:cubicBezTo>
                    <a:pt x="51" y="161"/>
                    <a:pt x="6" y="197"/>
                    <a:pt x="3" y="246"/>
                  </a:cubicBezTo>
                  <a:cubicBezTo>
                    <a:pt x="0" y="294"/>
                    <a:pt x="41" y="335"/>
                    <a:pt x="94" y="338"/>
                  </a:cubicBezTo>
                  <a:cubicBezTo>
                    <a:pt x="106" y="339"/>
                    <a:pt x="118" y="338"/>
                    <a:pt x="130" y="334"/>
                  </a:cubicBezTo>
                  <a:cubicBezTo>
                    <a:pt x="155" y="363"/>
                    <a:pt x="194" y="382"/>
                    <a:pt x="237" y="385"/>
                  </a:cubicBezTo>
                  <a:cubicBezTo>
                    <a:pt x="260" y="386"/>
                    <a:pt x="282" y="383"/>
                    <a:pt x="302" y="375"/>
                  </a:cubicBezTo>
                  <a:cubicBezTo>
                    <a:pt x="327" y="403"/>
                    <a:pt x="364" y="423"/>
                    <a:pt x="406" y="425"/>
                  </a:cubicBezTo>
                  <a:cubicBezTo>
                    <a:pt x="464" y="428"/>
                    <a:pt x="516" y="399"/>
                    <a:pt x="540" y="354"/>
                  </a:cubicBezTo>
                  <a:cubicBezTo>
                    <a:pt x="556" y="373"/>
                    <a:pt x="581" y="386"/>
                    <a:pt x="609" y="387"/>
                  </a:cubicBezTo>
                  <a:cubicBezTo>
                    <a:pt x="659" y="390"/>
                    <a:pt x="702" y="357"/>
                    <a:pt x="707" y="312"/>
                  </a:cubicBezTo>
                  <a:cubicBezTo>
                    <a:pt x="716" y="316"/>
                    <a:pt x="726" y="318"/>
                    <a:pt x="736" y="319"/>
                  </a:cubicBezTo>
                  <a:cubicBezTo>
                    <a:pt x="780" y="321"/>
                    <a:pt x="818" y="291"/>
                    <a:pt x="821" y="250"/>
                  </a:cubicBezTo>
                  <a:cubicBezTo>
                    <a:pt x="823" y="210"/>
                    <a:pt x="785" y="178"/>
                    <a:pt x="741" y="171"/>
                  </a:cubicBezTo>
                  <a:close/>
                </a:path>
              </a:pathLst>
            </a:cu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Oi"/>
                <a:ea typeface="Oi"/>
                <a:cs typeface="Oi"/>
                <a:sym typeface="Oi"/>
              </a:endParaRPr>
            </a:p>
          </p:txBody>
        </p:sp>
      </p:grpSp>
      <p:sp>
        <p:nvSpPr>
          <p:cNvPr id="10" name="TextBox 9"/>
          <p:cNvSpPr txBox="1"/>
          <p:nvPr/>
        </p:nvSpPr>
        <p:spPr>
          <a:xfrm>
            <a:off x="4318292" y="2101735"/>
            <a:ext cx="5349922" cy="2800767"/>
          </a:xfrm>
          <a:prstGeom prst="rect">
            <a:avLst/>
          </a:prstGeom>
          <a:noFill/>
        </p:spPr>
        <p:txBody>
          <a:bodyPr wrap="square" rtlCol="0">
            <a:spAutoFit/>
          </a:bodyPr>
          <a:lstStyle/>
          <a:p>
            <a:pPr algn="ctr"/>
            <a:r>
              <a:rPr lang="en-US" sz="4400" dirty="0" err="1">
                <a:solidFill>
                  <a:schemeClr val="accent1">
                    <a:lumMod val="50000"/>
                  </a:schemeClr>
                </a:solidFill>
                <a:latin typeface="UVN Banh Mi" pitchFamily="2" charset="0"/>
              </a:rPr>
              <a:t>Hãy</a:t>
            </a:r>
            <a:r>
              <a:rPr lang="en-US" sz="4400" dirty="0">
                <a:solidFill>
                  <a:schemeClr val="accent1">
                    <a:lumMod val="50000"/>
                  </a:schemeClr>
                </a:solidFill>
                <a:latin typeface="UVN Banh Mi" pitchFamily="2" charset="0"/>
              </a:rPr>
              <a:t> </a:t>
            </a:r>
            <a:r>
              <a:rPr lang="en-US" sz="4400" dirty="0" err="1">
                <a:solidFill>
                  <a:schemeClr val="accent1">
                    <a:lumMod val="50000"/>
                  </a:schemeClr>
                </a:solidFill>
                <a:latin typeface="UVN Banh Mi" pitchFamily="2" charset="0"/>
              </a:rPr>
              <a:t>kể</a:t>
            </a:r>
            <a:r>
              <a:rPr lang="en-US" sz="4400" dirty="0">
                <a:solidFill>
                  <a:schemeClr val="accent1">
                    <a:lumMod val="50000"/>
                  </a:schemeClr>
                </a:solidFill>
                <a:latin typeface="UVN Banh Mi" pitchFamily="2" charset="0"/>
              </a:rPr>
              <a:t> </a:t>
            </a:r>
            <a:r>
              <a:rPr lang="en-US" sz="4400" dirty="0" err="1">
                <a:solidFill>
                  <a:schemeClr val="accent1">
                    <a:lumMod val="50000"/>
                  </a:schemeClr>
                </a:solidFill>
                <a:latin typeface="UVN Banh Mi" pitchFamily="2" charset="0"/>
              </a:rPr>
              <a:t>tên</a:t>
            </a:r>
            <a:r>
              <a:rPr lang="en-US" sz="4400" dirty="0">
                <a:solidFill>
                  <a:schemeClr val="accent1">
                    <a:lumMod val="50000"/>
                  </a:schemeClr>
                </a:solidFill>
                <a:latin typeface="UVN Banh Mi" pitchFamily="2" charset="0"/>
              </a:rPr>
              <a:t> </a:t>
            </a:r>
            <a:r>
              <a:rPr lang="en-US" sz="4400" dirty="0" err="1">
                <a:solidFill>
                  <a:schemeClr val="accent1">
                    <a:lumMod val="50000"/>
                  </a:schemeClr>
                </a:solidFill>
                <a:latin typeface="UVN Banh Mi" pitchFamily="2" charset="0"/>
              </a:rPr>
              <a:t>một</a:t>
            </a:r>
            <a:r>
              <a:rPr lang="en-US" sz="4400" dirty="0">
                <a:solidFill>
                  <a:schemeClr val="accent1">
                    <a:lumMod val="50000"/>
                  </a:schemeClr>
                </a:solidFill>
                <a:latin typeface="UVN Banh Mi" pitchFamily="2" charset="0"/>
              </a:rPr>
              <a:t> </a:t>
            </a:r>
            <a:r>
              <a:rPr lang="en-US" sz="4400" dirty="0" err="1">
                <a:solidFill>
                  <a:schemeClr val="accent1">
                    <a:lumMod val="50000"/>
                  </a:schemeClr>
                </a:solidFill>
                <a:latin typeface="UVN Banh Mi" pitchFamily="2" charset="0"/>
              </a:rPr>
              <a:t>số</a:t>
            </a:r>
            <a:r>
              <a:rPr lang="en-US" sz="4400" dirty="0">
                <a:solidFill>
                  <a:schemeClr val="accent1">
                    <a:lumMod val="50000"/>
                  </a:schemeClr>
                </a:solidFill>
                <a:latin typeface="UVN Banh Mi" pitchFamily="2" charset="0"/>
              </a:rPr>
              <a:t> </a:t>
            </a:r>
            <a:r>
              <a:rPr lang="en-US" sz="4400" dirty="0" err="1">
                <a:solidFill>
                  <a:schemeClr val="accent1">
                    <a:lumMod val="50000"/>
                  </a:schemeClr>
                </a:solidFill>
                <a:latin typeface="UVN Banh Mi" pitchFamily="2" charset="0"/>
              </a:rPr>
              <a:t>khu</a:t>
            </a:r>
            <a:r>
              <a:rPr lang="en-US" sz="4400" dirty="0">
                <a:solidFill>
                  <a:schemeClr val="accent1">
                    <a:lumMod val="50000"/>
                  </a:schemeClr>
                </a:solidFill>
                <a:latin typeface="UVN Banh Mi" pitchFamily="2" charset="0"/>
              </a:rPr>
              <a:t> </a:t>
            </a:r>
            <a:r>
              <a:rPr lang="en-US" sz="4400" dirty="0" err="1">
                <a:solidFill>
                  <a:schemeClr val="accent1">
                    <a:lumMod val="50000"/>
                  </a:schemeClr>
                </a:solidFill>
                <a:latin typeface="UVN Banh Mi" pitchFamily="2" charset="0"/>
              </a:rPr>
              <a:t>công</a:t>
            </a:r>
            <a:r>
              <a:rPr lang="en-US" sz="4400" dirty="0">
                <a:solidFill>
                  <a:schemeClr val="accent1">
                    <a:lumMod val="50000"/>
                  </a:schemeClr>
                </a:solidFill>
                <a:latin typeface="UVN Banh Mi" pitchFamily="2" charset="0"/>
              </a:rPr>
              <a:t> </a:t>
            </a:r>
            <a:r>
              <a:rPr lang="en-US" sz="4400" dirty="0" err="1">
                <a:solidFill>
                  <a:schemeClr val="accent1">
                    <a:lumMod val="50000"/>
                  </a:schemeClr>
                </a:solidFill>
                <a:latin typeface="UVN Banh Mi" pitchFamily="2" charset="0"/>
              </a:rPr>
              <a:t>nghiệp</a:t>
            </a:r>
            <a:r>
              <a:rPr lang="en-US" sz="4400" dirty="0">
                <a:solidFill>
                  <a:schemeClr val="accent1">
                    <a:lumMod val="50000"/>
                  </a:schemeClr>
                </a:solidFill>
                <a:latin typeface="UVN Banh Mi" pitchFamily="2" charset="0"/>
              </a:rPr>
              <a:t> ở </a:t>
            </a:r>
            <a:r>
              <a:rPr lang="en-US" sz="4400" dirty="0" err="1">
                <a:solidFill>
                  <a:schemeClr val="accent1">
                    <a:lumMod val="50000"/>
                  </a:schemeClr>
                </a:solidFill>
                <a:latin typeface="UVN Banh Mi" pitchFamily="2" charset="0"/>
              </a:rPr>
              <a:t>vùng</a:t>
            </a:r>
            <a:r>
              <a:rPr lang="en-US" sz="4400" dirty="0">
                <a:solidFill>
                  <a:schemeClr val="accent1">
                    <a:lumMod val="50000"/>
                  </a:schemeClr>
                </a:solidFill>
                <a:latin typeface="UVN Banh Mi" pitchFamily="2" charset="0"/>
              </a:rPr>
              <a:t> </a:t>
            </a:r>
            <a:r>
              <a:rPr lang="en-US" sz="4400" dirty="0" err="1">
                <a:solidFill>
                  <a:schemeClr val="accent1">
                    <a:lumMod val="50000"/>
                  </a:schemeClr>
                </a:solidFill>
                <a:latin typeface="UVN Banh Mi" pitchFamily="2" charset="0"/>
              </a:rPr>
              <a:t>duyên</a:t>
            </a:r>
            <a:r>
              <a:rPr lang="en-US" sz="4400" dirty="0">
                <a:solidFill>
                  <a:schemeClr val="accent1">
                    <a:lumMod val="50000"/>
                  </a:schemeClr>
                </a:solidFill>
                <a:latin typeface="UVN Banh Mi" pitchFamily="2" charset="0"/>
              </a:rPr>
              <a:t> </a:t>
            </a:r>
            <a:r>
              <a:rPr lang="en-US" sz="4400" dirty="0" err="1">
                <a:solidFill>
                  <a:schemeClr val="accent1">
                    <a:lumMod val="50000"/>
                  </a:schemeClr>
                </a:solidFill>
                <a:latin typeface="UVN Banh Mi" pitchFamily="2" charset="0"/>
              </a:rPr>
              <a:t>hải</a:t>
            </a:r>
            <a:r>
              <a:rPr lang="en-US" sz="4400" dirty="0">
                <a:solidFill>
                  <a:schemeClr val="accent1">
                    <a:lumMod val="50000"/>
                  </a:schemeClr>
                </a:solidFill>
                <a:latin typeface="UVN Banh Mi" pitchFamily="2" charset="0"/>
              </a:rPr>
              <a:t> </a:t>
            </a:r>
            <a:r>
              <a:rPr lang="en-US" sz="4400" dirty="0" err="1">
                <a:solidFill>
                  <a:schemeClr val="accent1">
                    <a:lumMod val="50000"/>
                  </a:schemeClr>
                </a:solidFill>
                <a:latin typeface="UVN Banh Mi" pitchFamily="2" charset="0"/>
              </a:rPr>
              <a:t>miền</a:t>
            </a:r>
            <a:r>
              <a:rPr lang="en-US" sz="4400" dirty="0">
                <a:solidFill>
                  <a:schemeClr val="accent1">
                    <a:lumMod val="50000"/>
                  </a:schemeClr>
                </a:solidFill>
                <a:latin typeface="UVN Banh Mi" pitchFamily="2" charset="0"/>
              </a:rPr>
              <a:t> </a:t>
            </a:r>
            <a:r>
              <a:rPr lang="en-US" sz="4400" dirty="0" err="1">
                <a:solidFill>
                  <a:schemeClr val="accent1">
                    <a:lumMod val="50000"/>
                  </a:schemeClr>
                </a:solidFill>
                <a:latin typeface="UVN Banh Mi" pitchFamily="2" charset="0"/>
              </a:rPr>
              <a:t>Trung</a:t>
            </a:r>
            <a:r>
              <a:rPr lang="en-US" sz="4400" dirty="0">
                <a:solidFill>
                  <a:schemeClr val="accent1">
                    <a:lumMod val="50000"/>
                  </a:schemeClr>
                </a:solidFill>
                <a:latin typeface="UVN Banh Mi" pitchFamily="2" charset="0"/>
              </a:rPr>
              <a:t> </a:t>
            </a:r>
            <a:r>
              <a:rPr lang="en-US" sz="4400" dirty="0" err="1">
                <a:solidFill>
                  <a:schemeClr val="accent1">
                    <a:lumMod val="50000"/>
                  </a:schemeClr>
                </a:solidFill>
                <a:latin typeface="UVN Banh Mi" pitchFamily="2" charset="0"/>
              </a:rPr>
              <a:t>mà</a:t>
            </a:r>
            <a:r>
              <a:rPr lang="en-US" sz="4400" dirty="0">
                <a:solidFill>
                  <a:schemeClr val="accent1">
                    <a:lumMod val="50000"/>
                  </a:schemeClr>
                </a:solidFill>
                <a:latin typeface="UVN Banh Mi" pitchFamily="2" charset="0"/>
              </a:rPr>
              <a:t> </a:t>
            </a:r>
            <a:r>
              <a:rPr lang="en-US" sz="4400" dirty="0" err="1">
                <a:solidFill>
                  <a:schemeClr val="accent1">
                    <a:lumMod val="50000"/>
                  </a:schemeClr>
                </a:solidFill>
                <a:latin typeface="UVN Banh Mi" pitchFamily="2" charset="0"/>
              </a:rPr>
              <a:t>em</a:t>
            </a:r>
            <a:r>
              <a:rPr lang="en-US" sz="4400" dirty="0">
                <a:solidFill>
                  <a:schemeClr val="accent1">
                    <a:lumMod val="50000"/>
                  </a:schemeClr>
                </a:solidFill>
                <a:latin typeface="UVN Banh Mi" pitchFamily="2" charset="0"/>
              </a:rPr>
              <a:t> </a:t>
            </a:r>
            <a:r>
              <a:rPr lang="en-US" sz="4400" dirty="0" err="1">
                <a:solidFill>
                  <a:schemeClr val="accent1">
                    <a:lumMod val="50000"/>
                  </a:schemeClr>
                </a:solidFill>
                <a:latin typeface="UVN Banh Mi" pitchFamily="2" charset="0"/>
              </a:rPr>
              <a:t>biết</a:t>
            </a:r>
            <a:r>
              <a:rPr lang="en-US" sz="4400" dirty="0">
                <a:solidFill>
                  <a:schemeClr val="accent1">
                    <a:lumMod val="50000"/>
                  </a:schemeClr>
                </a:solidFill>
                <a:latin typeface="UVN Banh Mi" pitchFamily="2" charset="0"/>
              </a:rPr>
              <a:t>?</a:t>
            </a:r>
          </a:p>
        </p:txBody>
      </p:sp>
    </p:spTree>
    <p:extLst>
      <p:ext uri="{BB962C8B-B14F-4D97-AF65-F5344CB8AC3E}">
        <p14:creationId xmlns:p14="http://schemas.microsoft.com/office/powerpoint/2010/main" val="4162953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randombar(horizontal)">
                                      <p:cBhvr>
                                        <p:cTn id="13" dur="500"/>
                                        <p:tgtEl>
                                          <p:spTgt spid="3"/>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randombar(horizontal)">
                                      <p:cBhvr>
                                        <p:cTn id="1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KCN Hòa Khánh (Đà Nẵng): Thêm 5 trường hợp nghi nhiễm Covid-1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7587" y="7661"/>
            <a:ext cx="11567851" cy="685033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3" name="Rounded Rectangle 2"/>
          <p:cNvSpPr/>
          <p:nvPr/>
        </p:nvSpPr>
        <p:spPr>
          <a:xfrm>
            <a:off x="2722328" y="5809250"/>
            <a:ext cx="6530854" cy="63718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solidFill>
                  <a:schemeClr val="accent1">
                    <a:lumMod val="50000"/>
                  </a:schemeClr>
                </a:solidFill>
                <a:latin typeface="UTM Alberta Heavy" panose="02040603050506020204" pitchFamily="18" charset="0"/>
              </a:rPr>
              <a:t>Khu</a:t>
            </a:r>
            <a:r>
              <a:rPr lang="en-US" sz="2400" dirty="0">
                <a:solidFill>
                  <a:schemeClr val="accent1">
                    <a:lumMod val="50000"/>
                  </a:schemeClr>
                </a:solidFill>
                <a:latin typeface="UTM Alberta Heavy" panose="02040603050506020204" pitchFamily="18" charset="0"/>
              </a:rPr>
              <a:t> </a:t>
            </a:r>
            <a:r>
              <a:rPr lang="en-US" sz="2400" dirty="0" err="1">
                <a:solidFill>
                  <a:schemeClr val="accent1">
                    <a:lumMod val="50000"/>
                  </a:schemeClr>
                </a:solidFill>
                <a:latin typeface="UTM Alberta Heavy" panose="02040603050506020204" pitchFamily="18" charset="0"/>
              </a:rPr>
              <a:t>công</a:t>
            </a:r>
            <a:r>
              <a:rPr lang="en-US" sz="2400" dirty="0">
                <a:solidFill>
                  <a:schemeClr val="accent1">
                    <a:lumMod val="50000"/>
                  </a:schemeClr>
                </a:solidFill>
                <a:latin typeface="UTM Alberta Heavy" panose="02040603050506020204" pitchFamily="18" charset="0"/>
              </a:rPr>
              <a:t> </a:t>
            </a:r>
            <a:r>
              <a:rPr lang="en-US" sz="2400" dirty="0" err="1">
                <a:solidFill>
                  <a:schemeClr val="accent1">
                    <a:lumMod val="50000"/>
                  </a:schemeClr>
                </a:solidFill>
                <a:latin typeface="UTM Alberta Heavy" panose="02040603050506020204" pitchFamily="18" charset="0"/>
              </a:rPr>
              <a:t>nghiệp</a:t>
            </a:r>
            <a:r>
              <a:rPr lang="en-US" sz="2400" dirty="0">
                <a:solidFill>
                  <a:schemeClr val="accent1">
                    <a:lumMod val="50000"/>
                  </a:schemeClr>
                </a:solidFill>
                <a:latin typeface="UTM Alberta Heavy" panose="02040603050506020204" pitchFamily="18" charset="0"/>
              </a:rPr>
              <a:t> </a:t>
            </a:r>
            <a:r>
              <a:rPr lang="en-US" sz="2400" dirty="0" err="1">
                <a:solidFill>
                  <a:schemeClr val="accent1">
                    <a:lumMod val="50000"/>
                  </a:schemeClr>
                </a:solidFill>
                <a:latin typeface="UTM Alberta Heavy" panose="02040603050506020204" pitchFamily="18" charset="0"/>
              </a:rPr>
              <a:t>Hòa</a:t>
            </a:r>
            <a:r>
              <a:rPr lang="en-US" sz="2400" dirty="0">
                <a:solidFill>
                  <a:schemeClr val="accent1">
                    <a:lumMod val="50000"/>
                  </a:schemeClr>
                </a:solidFill>
                <a:latin typeface="UTM Alberta Heavy" panose="02040603050506020204" pitchFamily="18" charset="0"/>
              </a:rPr>
              <a:t> </a:t>
            </a:r>
            <a:r>
              <a:rPr lang="en-US" sz="2400" dirty="0" err="1">
                <a:solidFill>
                  <a:schemeClr val="accent1">
                    <a:lumMod val="50000"/>
                  </a:schemeClr>
                </a:solidFill>
                <a:latin typeface="UTM Alberta Heavy" panose="02040603050506020204" pitchFamily="18" charset="0"/>
              </a:rPr>
              <a:t>Khánh</a:t>
            </a:r>
            <a:r>
              <a:rPr lang="en-US" sz="2400" dirty="0">
                <a:solidFill>
                  <a:schemeClr val="accent1">
                    <a:lumMod val="50000"/>
                  </a:schemeClr>
                </a:solidFill>
                <a:latin typeface="UTM Alberta Heavy" panose="02040603050506020204" pitchFamily="18" charset="0"/>
              </a:rPr>
              <a:t> – </a:t>
            </a:r>
            <a:r>
              <a:rPr lang="en-US" sz="2400" dirty="0" err="1">
                <a:solidFill>
                  <a:schemeClr val="accent1">
                    <a:lumMod val="50000"/>
                  </a:schemeClr>
                </a:solidFill>
                <a:latin typeface="UTM Alberta Heavy" panose="02040603050506020204" pitchFamily="18" charset="0"/>
              </a:rPr>
              <a:t>Đà</a:t>
            </a:r>
            <a:r>
              <a:rPr lang="en-US" sz="2400" dirty="0">
                <a:solidFill>
                  <a:schemeClr val="accent1">
                    <a:lumMod val="50000"/>
                  </a:schemeClr>
                </a:solidFill>
                <a:latin typeface="UTM Alberta Heavy" panose="02040603050506020204" pitchFamily="18" charset="0"/>
              </a:rPr>
              <a:t> </a:t>
            </a:r>
            <a:r>
              <a:rPr lang="en-US" sz="2400" dirty="0" err="1">
                <a:solidFill>
                  <a:schemeClr val="accent1">
                    <a:lumMod val="50000"/>
                  </a:schemeClr>
                </a:solidFill>
                <a:latin typeface="UTM Alberta Heavy" panose="02040603050506020204" pitchFamily="18" charset="0"/>
              </a:rPr>
              <a:t>Nẵng</a:t>
            </a:r>
            <a:endParaRPr lang="en-US" sz="2400" dirty="0">
              <a:solidFill>
                <a:schemeClr val="accent1">
                  <a:lumMod val="50000"/>
                </a:schemeClr>
              </a:solidFill>
              <a:latin typeface="UTM Alberta Heavy" panose="02040603050506020204" pitchFamily="18"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1247" y="124520"/>
            <a:ext cx="11684191" cy="6616619"/>
          </a:xfrm>
          <a:prstGeom prst="rect">
            <a:avLst/>
          </a:prstGeom>
          <a:ln>
            <a:noFill/>
          </a:ln>
          <a:effectLst>
            <a:softEdge rad="112500"/>
          </a:effectLst>
        </p:spPr>
      </p:pic>
      <p:sp>
        <p:nvSpPr>
          <p:cNvPr id="5" name="Rounded Rectangle 4"/>
          <p:cNvSpPr/>
          <p:nvPr/>
        </p:nvSpPr>
        <p:spPr>
          <a:xfrm>
            <a:off x="2722328" y="5809249"/>
            <a:ext cx="6530854" cy="63718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solidFill>
                  <a:schemeClr val="accent1">
                    <a:lumMod val="50000"/>
                  </a:schemeClr>
                </a:solidFill>
                <a:latin typeface="UTM Alberta Heavy" panose="02040603050506020204" pitchFamily="18" charset="0"/>
              </a:rPr>
              <a:t>Khu</a:t>
            </a:r>
            <a:r>
              <a:rPr lang="en-US" sz="2400" dirty="0">
                <a:solidFill>
                  <a:schemeClr val="accent1">
                    <a:lumMod val="50000"/>
                  </a:schemeClr>
                </a:solidFill>
                <a:latin typeface="UTM Alberta Heavy" panose="02040603050506020204" pitchFamily="18" charset="0"/>
              </a:rPr>
              <a:t> </a:t>
            </a:r>
            <a:r>
              <a:rPr lang="en-US" sz="2400" dirty="0" err="1">
                <a:solidFill>
                  <a:schemeClr val="accent1">
                    <a:lumMod val="50000"/>
                  </a:schemeClr>
                </a:solidFill>
                <a:latin typeface="UTM Alberta Heavy" panose="02040603050506020204" pitchFamily="18" charset="0"/>
              </a:rPr>
              <a:t>công</a:t>
            </a:r>
            <a:r>
              <a:rPr lang="en-US" sz="2400" dirty="0">
                <a:solidFill>
                  <a:schemeClr val="accent1">
                    <a:lumMod val="50000"/>
                  </a:schemeClr>
                </a:solidFill>
                <a:latin typeface="UTM Alberta Heavy" panose="02040603050506020204" pitchFamily="18" charset="0"/>
              </a:rPr>
              <a:t> </a:t>
            </a:r>
            <a:r>
              <a:rPr lang="en-US" sz="2400" dirty="0" err="1">
                <a:solidFill>
                  <a:schemeClr val="accent1">
                    <a:lumMod val="50000"/>
                  </a:schemeClr>
                </a:solidFill>
                <a:latin typeface="UTM Alberta Heavy" panose="02040603050506020204" pitchFamily="18" charset="0"/>
              </a:rPr>
              <a:t>nghiệp</a:t>
            </a:r>
            <a:r>
              <a:rPr lang="en-US" sz="2400" dirty="0">
                <a:solidFill>
                  <a:schemeClr val="accent1">
                    <a:lumMod val="50000"/>
                  </a:schemeClr>
                </a:solidFill>
                <a:latin typeface="UTM Alberta Heavy" panose="02040603050506020204" pitchFamily="18" charset="0"/>
              </a:rPr>
              <a:t> </a:t>
            </a:r>
            <a:r>
              <a:rPr lang="en-US" sz="2400" dirty="0" err="1">
                <a:solidFill>
                  <a:schemeClr val="accent1">
                    <a:lumMod val="50000"/>
                  </a:schemeClr>
                </a:solidFill>
                <a:latin typeface="UTM Alberta Heavy" panose="02040603050506020204" pitchFamily="18" charset="0"/>
              </a:rPr>
              <a:t>Nhơn</a:t>
            </a:r>
            <a:r>
              <a:rPr lang="en-US" sz="2400" dirty="0">
                <a:solidFill>
                  <a:schemeClr val="accent1">
                    <a:lumMod val="50000"/>
                  </a:schemeClr>
                </a:solidFill>
                <a:latin typeface="UTM Alberta Heavy" panose="02040603050506020204" pitchFamily="18" charset="0"/>
              </a:rPr>
              <a:t> </a:t>
            </a:r>
            <a:r>
              <a:rPr lang="en-US" sz="2400" dirty="0" err="1">
                <a:solidFill>
                  <a:schemeClr val="accent1">
                    <a:lumMod val="50000"/>
                  </a:schemeClr>
                </a:solidFill>
                <a:latin typeface="UTM Alberta Heavy" panose="02040603050506020204" pitchFamily="18" charset="0"/>
              </a:rPr>
              <a:t>Hòa</a:t>
            </a:r>
            <a:r>
              <a:rPr lang="en-US" sz="2400" dirty="0">
                <a:solidFill>
                  <a:schemeClr val="accent1">
                    <a:lumMod val="50000"/>
                  </a:schemeClr>
                </a:solidFill>
                <a:latin typeface="UTM Alberta Heavy" panose="02040603050506020204" pitchFamily="18" charset="0"/>
              </a:rPr>
              <a:t> – </a:t>
            </a:r>
            <a:r>
              <a:rPr lang="en-US" sz="2400" dirty="0" err="1">
                <a:solidFill>
                  <a:schemeClr val="accent1">
                    <a:lumMod val="50000"/>
                  </a:schemeClr>
                </a:solidFill>
                <a:latin typeface="UTM Alberta Heavy" panose="02040603050506020204" pitchFamily="18" charset="0"/>
              </a:rPr>
              <a:t>Bình</a:t>
            </a:r>
            <a:r>
              <a:rPr lang="en-US" sz="2400" dirty="0">
                <a:solidFill>
                  <a:schemeClr val="accent1">
                    <a:lumMod val="50000"/>
                  </a:schemeClr>
                </a:solidFill>
                <a:latin typeface="UTM Alberta Heavy" panose="02040603050506020204" pitchFamily="18" charset="0"/>
              </a:rPr>
              <a:t> </a:t>
            </a:r>
            <a:r>
              <a:rPr lang="en-US" sz="2400" dirty="0" err="1">
                <a:solidFill>
                  <a:schemeClr val="accent1">
                    <a:lumMod val="50000"/>
                  </a:schemeClr>
                </a:solidFill>
                <a:latin typeface="UTM Alberta Heavy" panose="02040603050506020204" pitchFamily="18" charset="0"/>
              </a:rPr>
              <a:t>Định</a:t>
            </a:r>
            <a:endParaRPr lang="en-US" sz="2400" dirty="0">
              <a:solidFill>
                <a:schemeClr val="accent1">
                  <a:lumMod val="50000"/>
                </a:schemeClr>
              </a:solidFill>
              <a:latin typeface="UTM Alberta Heavy" panose="02040603050506020204" pitchFamily="18" charset="0"/>
            </a:endParaRP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1247" y="191913"/>
            <a:ext cx="11523257" cy="6481832"/>
          </a:xfrm>
          <a:prstGeom prst="rect">
            <a:avLst/>
          </a:prstGeom>
        </p:spPr>
      </p:pic>
      <p:sp>
        <p:nvSpPr>
          <p:cNvPr id="7" name="Rounded Rectangle 6"/>
          <p:cNvSpPr/>
          <p:nvPr/>
        </p:nvSpPr>
        <p:spPr>
          <a:xfrm>
            <a:off x="2874728" y="5961649"/>
            <a:ext cx="6530854" cy="63718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solidFill>
                  <a:schemeClr val="accent1">
                    <a:lumMod val="50000"/>
                  </a:schemeClr>
                </a:solidFill>
                <a:latin typeface="UTM Alberta Heavy" panose="02040603050506020204" pitchFamily="18" charset="0"/>
              </a:rPr>
              <a:t>Khu</a:t>
            </a:r>
            <a:r>
              <a:rPr lang="en-US" sz="2400" dirty="0">
                <a:solidFill>
                  <a:schemeClr val="accent1">
                    <a:lumMod val="50000"/>
                  </a:schemeClr>
                </a:solidFill>
                <a:latin typeface="UTM Alberta Heavy" panose="02040603050506020204" pitchFamily="18" charset="0"/>
              </a:rPr>
              <a:t> </a:t>
            </a:r>
            <a:r>
              <a:rPr lang="en-US" sz="2400" dirty="0" err="1">
                <a:solidFill>
                  <a:schemeClr val="accent1">
                    <a:lumMod val="50000"/>
                  </a:schemeClr>
                </a:solidFill>
                <a:latin typeface="UTM Alberta Heavy" panose="02040603050506020204" pitchFamily="18" charset="0"/>
              </a:rPr>
              <a:t>công</a:t>
            </a:r>
            <a:r>
              <a:rPr lang="en-US" sz="2400" dirty="0">
                <a:solidFill>
                  <a:schemeClr val="accent1">
                    <a:lumMod val="50000"/>
                  </a:schemeClr>
                </a:solidFill>
                <a:latin typeface="UTM Alberta Heavy" panose="02040603050506020204" pitchFamily="18" charset="0"/>
              </a:rPr>
              <a:t> </a:t>
            </a:r>
            <a:r>
              <a:rPr lang="en-US" sz="2400" dirty="0" err="1">
                <a:solidFill>
                  <a:schemeClr val="accent1">
                    <a:lumMod val="50000"/>
                  </a:schemeClr>
                </a:solidFill>
                <a:latin typeface="UTM Alberta Heavy" panose="02040603050506020204" pitchFamily="18" charset="0"/>
              </a:rPr>
              <a:t>nghiệp</a:t>
            </a:r>
            <a:r>
              <a:rPr lang="en-US" sz="2400" dirty="0">
                <a:solidFill>
                  <a:schemeClr val="accent1">
                    <a:lumMod val="50000"/>
                  </a:schemeClr>
                </a:solidFill>
                <a:latin typeface="UTM Alberta Heavy" panose="02040603050506020204" pitchFamily="18" charset="0"/>
              </a:rPr>
              <a:t> </a:t>
            </a:r>
            <a:r>
              <a:rPr lang="en-US" sz="2400" dirty="0" err="1">
                <a:solidFill>
                  <a:schemeClr val="accent1">
                    <a:lumMod val="50000"/>
                  </a:schemeClr>
                </a:solidFill>
                <a:latin typeface="UTM Alberta Heavy" panose="02040603050506020204" pitchFamily="18" charset="0"/>
              </a:rPr>
              <a:t>Hòa</a:t>
            </a:r>
            <a:r>
              <a:rPr lang="en-US" sz="2400" dirty="0">
                <a:solidFill>
                  <a:schemeClr val="accent1">
                    <a:lumMod val="50000"/>
                  </a:schemeClr>
                </a:solidFill>
                <a:latin typeface="UTM Alberta Heavy" panose="02040603050506020204" pitchFamily="18" charset="0"/>
              </a:rPr>
              <a:t> </a:t>
            </a:r>
            <a:r>
              <a:rPr lang="en-US" sz="2400" dirty="0" err="1">
                <a:solidFill>
                  <a:schemeClr val="accent1">
                    <a:lumMod val="50000"/>
                  </a:schemeClr>
                </a:solidFill>
                <a:latin typeface="UTM Alberta Heavy" panose="02040603050506020204" pitchFamily="18" charset="0"/>
              </a:rPr>
              <a:t>Cầm</a:t>
            </a:r>
            <a:r>
              <a:rPr lang="en-US" sz="2400" dirty="0">
                <a:solidFill>
                  <a:schemeClr val="accent1">
                    <a:lumMod val="50000"/>
                  </a:schemeClr>
                </a:solidFill>
                <a:latin typeface="UTM Alberta Heavy" panose="02040603050506020204" pitchFamily="18" charset="0"/>
              </a:rPr>
              <a:t> – </a:t>
            </a:r>
            <a:r>
              <a:rPr lang="en-US" sz="2400" dirty="0" err="1">
                <a:solidFill>
                  <a:schemeClr val="accent1">
                    <a:lumMod val="50000"/>
                  </a:schemeClr>
                </a:solidFill>
                <a:latin typeface="UTM Alberta Heavy" panose="02040603050506020204" pitchFamily="18" charset="0"/>
              </a:rPr>
              <a:t>Đà</a:t>
            </a:r>
            <a:r>
              <a:rPr lang="en-US" sz="2400" dirty="0">
                <a:solidFill>
                  <a:schemeClr val="accent1">
                    <a:lumMod val="50000"/>
                  </a:schemeClr>
                </a:solidFill>
                <a:latin typeface="UTM Alberta Heavy" panose="02040603050506020204" pitchFamily="18" charset="0"/>
              </a:rPr>
              <a:t> </a:t>
            </a:r>
            <a:r>
              <a:rPr lang="en-US" sz="2400" dirty="0" err="1">
                <a:solidFill>
                  <a:schemeClr val="accent1">
                    <a:lumMod val="50000"/>
                  </a:schemeClr>
                </a:solidFill>
                <a:latin typeface="UTM Alberta Heavy" panose="02040603050506020204" pitchFamily="18" charset="0"/>
              </a:rPr>
              <a:t>Nẵng</a:t>
            </a:r>
            <a:endParaRPr lang="en-US" sz="2400" dirty="0">
              <a:solidFill>
                <a:schemeClr val="accent1">
                  <a:lumMod val="50000"/>
                </a:schemeClr>
              </a:solidFill>
              <a:latin typeface="UTM Alberta Heavy" panose="02040603050506020204" pitchFamily="18" charset="0"/>
            </a:endParaRPr>
          </a:p>
        </p:txBody>
      </p:sp>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5251" y="85411"/>
            <a:ext cx="11626548" cy="6694835"/>
          </a:xfrm>
          <a:prstGeom prst="rect">
            <a:avLst/>
          </a:prstGeom>
          <a:ln>
            <a:noFill/>
          </a:ln>
          <a:effectLst>
            <a:softEdge rad="112500"/>
          </a:effectLst>
        </p:spPr>
      </p:pic>
      <p:sp>
        <p:nvSpPr>
          <p:cNvPr id="10" name="Rounded Rectangle 9"/>
          <p:cNvSpPr/>
          <p:nvPr/>
        </p:nvSpPr>
        <p:spPr>
          <a:xfrm>
            <a:off x="2224585" y="6114049"/>
            <a:ext cx="7333397" cy="63718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solidFill>
                  <a:schemeClr val="accent1">
                    <a:lumMod val="50000"/>
                  </a:schemeClr>
                </a:solidFill>
                <a:latin typeface="UTM Alberta Heavy" panose="02040603050506020204" pitchFamily="18" charset="0"/>
              </a:rPr>
              <a:t>Khu</a:t>
            </a:r>
            <a:r>
              <a:rPr lang="en-US" sz="2400" dirty="0">
                <a:solidFill>
                  <a:schemeClr val="accent1">
                    <a:lumMod val="50000"/>
                  </a:schemeClr>
                </a:solidFill>
                <a:latin typeface="UTM Alberta Heavy" panose="02040603050506020204" pitchFamily="18" charset="0"/>
              </a:rPr>
              <a:t> </a:t>
            </a:r>
            <a:r>
              <a:rPr lang="en-US" sz="2400" dirty="0" err="1">
                <a:solidFill>
                  <a:schemeClr val="accent1">
                    <a:lumMod val="50000"/>
                  </a:schemeClr>
                </a:solidFill>
                <a:latin typeface="UTM Alberta Heavy" panose="02040603050506020204" pitchFamily="18" charset="0"/>
              </a:rPr>
              <a:t>công</a:t>
            </a:r>
            <a:r>
              <a:rPr lang="en-US" sz="2400" dirty="0">
                <a:solidFill>
                  <a:schemeClr val="accent1">
                    <a:lumMod val="50000"/>
                  </a:schemeClr>
                </a:solidFill>
                <a:latin typeface="UTM Alberta Heavy" panose="02040603050506020204" pitchFamily="18" charset="0"/>
              </a:rPr>
              <a:t> </a:t>
            </a:r>
            <a:r>
              <a:rPr lang="en-US" sz="2400" dirty="0" err="1">
                <a:solidFill>
                  <a:schemeClr val="accent1">
                    <a:lumMod val="50000"/>
                  </a:schemeClr>
                </a:solidFill>
                <a:latin typeface="UTM Alberta Heavy" panose="02040603050506020204" pitchFamily="18" charset="0"/>
              </a:rPr>
              <a:t>nghiệp</a:t>
            </a:r>
            <a:r>
              <a:rPr lang="en-US" sz="2400" dirty="0">
                <a:solidFill>
                  <a:schemeClr val="accent1">
                    <a:lumMod val="50000"/>
                  </a:schemeClr>
                </a:solidFill>
                <a:latin typeface="UTM Alberta Heavy" panose="02040603050506020204" pitchFamily="18" charset="0"/>
              </a:rPr>
              <a:t> </a:t>
            </a:r>
            <a:r>
              <a:rPr lang="en-US" sz="2400" dirty="0" err="1">
                <a:solidFill>
                  <a:schemeClr val="accent1">
                    <a:lumMod val="50000"/>
                  </a:schemeClr>
                </a:solidFill>
                <a:latin typeface="UTM Alberta Heavy" panose="02040603050506020204" pitchFamily="18" charset="0"/>
              </a:rPr>
              <a:t>Fomosa</a:t>
            </a:r>
            <a:r>
              <a:rPr lang="en-US" sz="2400" dirty="0">
                <a:solidFill>
                  <a:schemeClr val="accent1">
                    <a:lumMod val="50000"/>
                  </a:schemeClr>
                </a:solidFill>
                <a:latin typeface="UTM Alberta Heavy" panose="02040603050506020204" pitchFamily="18" charset="0"/>
              </a:rPr>
              <a:t> – </a:t>
            </a:r>
            <a:r>
              <a:rPr lang="en-US" sz="2400" dirty="0" err="1">
                <a:solidFill>
                  <a:schemeClr val="accent1">
                    <a:lumMod val="50000"/>
                  </a:schemeClr>
                </a:solidFill>
                <a:latin typeface="UTM Alberta Heavy" panose="02040603050506020204" pitchFamily="18" charset="0"/>
              </a:rPr>
              <a:t>Vũng</a:t>
            </a:r>
            <a:r>
              <a:rPr lang="en-US" sz="2400" dirty="0">
                <a:solidFill>
                  <a:schemeClr val="accent1">
                    <a:lumMod val="50000"/>
                  </a:schemeClr>
                </a:solidFill>
                <a:latin typeface="UTM Alberta Heavy" panose="02040603050506020204" pitchFamily="18" charset="0"/>
              </a:rPr>
              <a:t> </a:t>
            </a:r>
            <a:r>
              <a:rPr lang="en-US" sz="2400" dirty="0" err="1">
                <a:solidFill>
                  <a:schemeClr val="accent1">
                    <a:lumMod val="50000"/>
                  </a:schemeClr>
                </a:solidFill>
                <a:latin typeface="UTM Alberta Heavy" panose="02040603050506020204" pitchFamily="18" charset="0"/>
              </a:rPr>
              <a:t>Áng</a:t>
            </a:r>
            <a:r>
              <a:rPr lang="en-US" sz="2400" dirty="0">
                <a:solidFill>
                  <a:schemeClr val="accent1">
                    <a:lumMod val="50000"/>
                  </a:schemeClr>
                </a:solidFill>
                <a:latin typeface="UTM Alberta Heavy" panose="02040603050506020204" pitchFamily="18" charset="0"/>
              </a:rPr>
              <a:t> – </a:t>
            </a:r>
            <a:r>
              <a:rPr lang="en-US" sz="2400" dirty="0" err="1">
                <a:solidFill>
                  <a:schemeClr val="accent1">
                    <a:lumMod val="50000"/>
                  </a:schemeClr>
                </a:solidFill>
                <a:latin typeface="UTM Alberta Heavy" panose="02040603050506020204" pitchFamily="18" charset="0"/>
              </a:rPr>
              <a:t>Hà</a:t>
            </a:r>
            <a:r>
              <a:rPr lang="en-US" sz="2400" dirty="0">
                <a:solidFill>
                  <a:schemeClr val="accent1">
                    <a:lumMod val="50000"/>
                  </a:schemeClr>
                </a:solidFill>
                <a:latin typeface="UTM Alberta Heavy" panose="02040603050506020204" pitchFamily="18" charset="0"/>
              </a:rPr>
              <a:t> </a:t>
            </a:r>
            <a:r>
              <a:rPr lang="en-US" sz="2400" dirty="0" err="1">
                <a:solidFill>
                  <a:schemeClr val="accent1">
                    <a:lumMod val="50000"/>
                  </a:schemeClr>
                </a:solidFill>
                <a:latin typeface="UTM Alberta Heavy" panose="02040603050506020204" pitchFamily="18" charset="0"/>
              </a:rPr>
              <a:t>Tĩnh</a:t>
            </a:r>
            <a:endParaRPr lang="en-US" sz="2400" dirty="0">
              <a:solidFill>
                <a:schemeClr val="accent1">
                  <a:lumMod val="50000"/>
                </a:schemeClr>
              </a:solidFill>
              <a:latin typeface="UTM Alberta Heavy" panose="02040603050506020204" pitchFamily="18" charset="0"/>
            </a:endParaRPr>
          </a:p>
        </p:txBody>
      </p:sp>
      <p:pic>
        <p:nvPicPr>
          <p:cNvPr id="4102" name="Picture 6" descr="Khu công nghiệp Hàm Kiệm 1 - HOÀNG QUÂN GROUP"/>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0779" y="46766"/>
            <a:ext cx="11684191" cy="665212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2" name="Rounded Rectangle 11"/>
          <p:cNvSpPr/>
          <p:nvPr/>
        </p:nvSpPr>
        <p:spPr>
          <a:xfrm>
            <a:off x="2376985" y="6266449"/>
            <a:ext cx="7333397" cy="63718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solidFill>
                  <a:schemeClr val="accent1">
                    <a:lumMod val="50000"/>
                  </a:schemeClr>
                </a:solidFill>
                <a:latin typeface="UTM Alberta Heavy" panose="02040603050506020204" pitchFamily="18" charset="0"/>
              </a:rPr>
              <a:t>Khu</a:t>
            </a:r>
            <a:r>
              <a:rPr lang="en-US" sz="2400" dirty="0">
                <a:solidFill>
                  <a:schemeClr val="accent1">
                    <a:lumMod val="50000"/>
                  </a:schemeClr>
                </a:solidFill>
                <a:latin typeface="UTM Alberta Heavy" panose="02040603050506020204" pitchFamily="18" charset="0"/>
              </a:rPr>
              <a:t> </a:t>
            </a:r>
            <a:r>
              <a:rPr lang="en-US" sz="2400" dirty="0" err="1">
                <a:solidFill>
                  <a:schemeClr val="accent1">
                    <a:lumMod val="50000"/>
                  </a:schemeClr>
                </a:solidFill>
                <a:latin typeface="UTM Alberta Heavy" panose="02040603050506020204" pitchFamily="18" charset="0"/>
              </a:rPr>
              <a:t>công</a:t>
            </a:r>
            <a:r>
              <a:rPr lang="en-US" sz="2400" dirty="0">
                <a:solidFill>
                  <a:schemeClr val="accent1">
                    <a:lumMod val="50000"/>
                  </a:schemeClr>
                </a:solidFill>
                <a:latin typeface="UTM Alberta Heavy" panose="02040603050506020204" pitchFamily="18" charset="0"/>
              </a:rPr>
              <a:t> </a:t>
            </a:r>
            <a:r>
              <a:rPr lang="en-US" sz="2400" dirty="0" err="1">
                <a:solidFill>
                  <a:schemeClr val="accent1">
                    <a:lumMod val="50000"/>
                  </a:schemeClr>
                </a:solidFill>
                <a:latin typeface="UTM Alberta Heavy" panose="02040603050506020204" pitchFamily="18" charset="0"/>
              </a:rPr>
              <a:t>nghiệp</a:t>
            </a:r>
            <a:r>
              <a:rPr lang="en-US" sz="2400" dirty="0">
                <a:solidFill>
                  <a:schemeClr val="accent1">
                    <a:lumMod val="50000"/>
                  </a:schemeClr>
                </a:solidFill>
                <a:latin typeface="UTM Alberta Heavy" panose="02040603050506020204" pitchFamily="18" charset="0"/>
              </a:rPr>
              <a:t> </a:t>
            </a:r>
            <a:r>
              <a:rPr lang="en-US" sz="2400" dirty="0" err="1">
                <a:solidFill>
                  <a:schemeClr val="accent1">
                    <a:lumMod val="50000"/>
                  </a:schemeClr>
                </a:solidFill>
                <a:latin typeface="UTM Alberta Heavy" panose="02040603050506020204" pitchFamily="18" charset="0"/>
              </a:rPr>
              <a:t>Hàm</a:t>
            </a:r>
            <a:r>
              <a:rPr lang="en-US" sz="2400" dirty="0">
                <a:solidFill>
                  <a:schemeClr val="accent1">
                    <a:lumMod val="50000"/>
                  </a:schemeClr>
                </a:solidFill>
                <a:latin typeface="UTM Alberta Heavy" panose="02040603050506020204" pitchFamily="18" charset="0"/>
              </a:rPr>
              <a:t> </a:t>
            </a:r>
            <a:r>
              <a:rPr lang="en-US" sz="2400" dirty="0" err="1">
                <a:solidFill>
                  <a:schemeClr val="accent1">
                    <a:lumMod val="50000"/>
                  </a:schemeClr>
                </a:solidFill>
                <a:latin typeface="UTM Alberta Heavy" panose="02040603050506020204" pitchFamily="18" charset="0"/>
              </a:rPr>
              <a:t>Kiệm</a:t>
            </a:r>
            <a:r>
              <a:rPr lang="en-US" sz="2400" dirty="0">
                <a:solidFill>
                  <a:schemeClr val="accent1">
                    <a:lumMod val="50000"/>
                  </a:schemeClr>
                </a:solidFill>
                <a:latin typeface="UTM Alberta Heavy" panose="02040603050506020204" pitchFamily="18" charset="0"/>
              </a:rPr>
              <a:t> 1 – </a:t>
            </a:r>
            <a:r>
              <a:rPr lang="en-US" sz="2400" dirty="0" err="1">
                <a:solidFill>
                  <a:schemeClr val="accent1">
                    <a:lumMod val="50000"/>
                  </a:schemeClr>
                </a:solidFill>
                <a:latin typeface="UTM Alberta Heavy" panose="02040603050506020204" pitchFamily="18" charset="0"/>
              </a:rPr>
              <a:t>Bình</a:t>
            </a:r>
            <a:r>
              <a:rPr lang="en-US" sz="2400" dirty="0">
                <a:solidFill>
                  <a:schemeClr val="accent1">
                    <a:lumMod val="50000"/>
                  </a:schemeClr>
                </a:solidFill>
                <a:latin typeface="UTM Alberta Heavy" panose="02040603050506020204" pitchFamily="18" charset="0"/>
              </a:rPr>
              <a:t> </a:t>
            </a:r>
            <a:r>
              <a:rPr lang="en-US" sz="2400" dirty="0" err="1">
                <a:solidFill>
                  <a:schemeClr val="accent1">
                    <a:lumMod val="50000"/>
                  </a:schemeClr>
                </a:solidFill>
                <a:latin typeface="UTM Alberta Heavy" panose="02040603050506020204" pitchFamily="18" charset="0"/>
              </a:rPr>
              <a:t>Thuận</a:t>
            </a:r>
            <a:endParaRPr lang="en-US" sz="2400" dirty="0">
              <a:solidFill>
                <a:schemeClr val="accent1">
                  <a:lumMod val="50000"/>
                </a:schemeClr>
              </a:solidFill>
              <a:latin typeface="UTM Alberta Heavy" panose="02040603050506020204" pitchFamily="18" charset="0"/>
            </a:endParaRPr>
          </a:p>
        </p:txBody>
      </p:sp>
    </p:spTree>
    <p:extLst>
      <p:ext uri="{BB962C8B-B14F-4D97-AF65-F5344CB8AC3E}">
        <p14:creationId xmlns:p14="http://schemas.microsoft.com/office/powerpoint/2010/main" val="3019193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53" presetClass="entr" presetSubtype="16"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1500" fill="hold"/>
                                        <p:tgtEl>
                                          <p:spTgt spid="2"/>
                                        </p:tgtEl>
                                        <p:attrNameLst>
                                          <p:attrName>ppt_w</p:attrName>
                                        </p:attrNameLst>
                                      </p:cBhvr>
                                      <p:tavLst>
                                        <p:tav tm="0">
                                          <p:val>
                                            <p:fltVal val="0"/>
                                          </p:val>
                                        </p:tav>
                                        <p:tav tm="100000">
                                          <p:val>
                                            <p:strVal val="#ppt_w"/>
                                          </p:val>
                                        </p:tav>
                                      </p:tavLst>
                                    </p:anim>
                                    <p:anim calcmode="lin" valueType="num">
                                      <p:cBhvr>
                                        <p:cTn id="13" dur="1500" fill="hold"/>
                                        <p:tgtEl>
                                          <p:spTgt spid="2"/>
                                        </p:tgtEl>
                                        <p:attrNameLst>
                                          <p:attrName>ppt_h</p:attrName>
                                        </p:attrNameLst>
                                      </p:cBhvr>
                                      <p:tavLst>
                                        <p:tav tm="0">
                                          <p:val>
                                            <p:fltVal val="0"/>
                                          </p:val>
                                        </p:tav>
                                        <p:tav tm="100000">
                                          <p:val>
                                            <p:strVal val="#ppt_h"/>
                                          </p:val>
                                        </p:tav>
                                      </p:tavLst>
                                    </p:anim>
                                    <p:animEffect transition="in" filter="fade">
                                      <p:cBhvr>
                                        <p:cTn id="14" dur="1500"/>
                                        <p:tgtEl>
                                          <p:spTgt spid="2"/>
                                        </p:tgtEl>
                                      </p:cBhvr>
                                    </p:animEffect>
                                  </p:childTnLst>
                                </p:cTn>
                              </p:par>
                            </p:childTnLst>
                          </p:cTn>
                        </p:par>
                        <p:par>
                          <p:cTn id="15" fill="hold">
                            <p:stCondLst>
                              <p:cond delay="2000"/>
                            </p:stCondLst>
                            <p:childTnLst>
                              <p:par>
                                <p:cTn id="16" presetID="2" presetClass="entr" presetSubtype="4" fill="hold" grpId="0" nodeType="after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4"/>
                                        </p:tgtEl>
                                        <p:attrNameLst>
                                          <p:attrName>style.visibility</p:attrName>
                                        </p:attrNameLst>
                                      </p:cBhvr>
                                      <p:to>
                                        <p:strVal val="visible"/>
                                      </p:to>
                                    </p:set>
                                    <p:anim calcmode="lin" valueType="num">
                                      <p:cBhvr>
                                        <p:cTn id="24" dur="1000" fill="hold"/>
                                        <p:tgtEl>
                                          <p:spTgt spid="4"/>
                                        </p:tgtEl>
                                        <p:attrNameLst>
                                          <p:attrName>ppt_w</p:attrName>
                                        </p:attrNameLst>
                                      </p:cBhvr>
                                      <p:tavLst>
                                        <p:tav tm="0">
                                          <p:val>
                                            <p:fltVal val="0"/>
                                          </p:val>
                                        </p:tav>
                                        <p:tav tm="100000">
                                          <p:val>
                                            <p:strVal val="#ppt_w"/>
                                          </p:val>
                                        </p:tav>
                                      </p:tavLst>
                                    </p:anim>
                                    <p:anim calcmode="lin" valueType="num">
                                      <p:cBhvr>
                                        <p:cTn id="25" dur="1000" fill="hold"/>
                                        <p:tgtEl>
                                          <p:spTgt spid="4"/>
                                        </p:tgtEl>
                                        <p:attrNameLst>
                                          <p:attrName>ppt_h</p:attrName>
                                        </p:attrNameLst>
                                      </p:cBhvr>
                                      <p:tavLst>
                                        <p:tav tm="0">
                                          <p:val>
                                            <p:fltVal val="0"/>
                                          </p:val>
                                        </p:tav>
                                        <p:tav tm="100000">
                                          <p:val>
                                            <p:strVal val="#ppt_h"/>
                                          </p:val>
                                        </p:tav>
                                      </p:tavLst>
                                    </p:anim>
                                    <p:animEffect transition="in" filter="fade">
                                      <p:cBhvr>
                                        <p:cTn id="26" dur="1000"/>
                                        <p:tgtEl>
                                          <p:spTgt spid="4"/>
                                        </p:tgtEl>
                                      </p:cBhvr>
                                    </p:animEffect>
                                  </p:childTnLst>
                                </p:cTn>
                              </p:par>
                            </p:childTnLst>
                          </p:cTn>
                        </p:par>
                        <p:par>
                          <p:cTn id="27" fill="hold">
                            <p:stCondLst>
                              <p:cond delay="1000"/>
                            </p:stCondLst>
                            <p:childTnLst>
                              <p:par>
                                <p:cTn id="28" presetID="2" presetClass="entr" presetSubtype="4" fill="hold" grpId="0" nodeType="afterEffect">
                                  <p:stCondLst>
                                    <p:cond delay="0"/>
                                  </p:stCondLst>
                                  <p:childTnLst>
                                    <p:set>
                                      <p:cBhvr>
                                        <p:cTn id="29" dur="1" fill="hold">
                                          <p:stCondLst>
                                            <p:cond delay="0"/>
                                          </p:stCondLst>
                                        </p:cTn>
                                        <p:tgtEl>
                                          <p:spTgt spid="7"/>
                                        </p:tgtEl>
                                        <p:attrNameLst>
                                          <p:attrName>style.visibility</p:attrName>
                                        </p:attrNameLst>
                                      </p:cBhvr>
                                      <p:to>
                                        <p:strVal val="visible"/>
                                      </p:to>
                                    </p:set>
                                    <p:anim calcmode="lin" valueType="num">
                                      <p:cBhvr additive="base">
                                        <p:cTn id="30" dur="500" fill="hold"/>
                                        <p:tgtEl>
                                          <p:spTgt spid="7"/>
                                        </p:tgtEl>
                                        <p:attrNameLst>
                                          <p:attrName>ppt_x</p:attrName>
                                        </p:attrNameLst>
                                      </p:cBhvr>
                                      <p:tavLst>
                                        <p:tav tm="0">
                                          <p:val>
                                            <p:strVal val="#ppt_x"/>
                                          </p:val>
                                        </p:tav>
                                        <p:tav tm="100000">
                                          <p:val>
                                            <p:strVal val="#ppt_x"/>
                                          </p:val>
                                        </p:tav>
                                      </p:tavLst>
                                    </p:anim>
                                    <p:anim calcmode="lin" valueType="num">
                                      <p:cBhvr additive="base">
                                        <p:cTn id="31"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nodeType="clickEffect">
                                  <p:stCondLst>
                                    <p:cond delay="0"/>
                                  </p:stCondLst>
                                  <p:childTnLst>
                                    <p:set>
                                      <p:cBhvr>
                                        <p:cTn id="35" dur="1" fill="hold">
                                          <p:stCondLst>
                                            <p:cond delay="0"/>
                                          </p:stCondLst>
                                        </p:cTn>
                                        <p:tgtEl>
                                          <p:spTgt spid="8"/>
                                        </p:tgtEl>
                                        <p:attrNameLst>
                                          <p:attrName>style.visibility</p:attrName>
                                        </p:attrNameLst>
                                      </p:cBhvr>
                                      <p:to>
                                        <p:strVal val="visible"/>
                                      </p:to>
                                    </p:set>
                                    <p:anim calcmode="lin" valueType="num">
                                      <p:cBhvr>
                                        <p:cTn id="36" dur="500" fill="hold"/>
                                        <p:tgtEl>
                                          <p:spTgt spid="8"/>
                                        </p:tgtEl>
                                        <p:attrNameLst>
                                          <p:attrName>ppt_w</p:attrName>
                                        </p:attrNameLst>
                                      </p:cBhvr>
                                      <p:tavLst>
                                        <p:tav tm="0">
                                          <p:val>
                                            <p:fltVal val="0"/>
                                          </p:val>
                                        </p:tav>
                                        <p:tav tm="100000">
                                          <p:val>
                                            <p:strVal val="#ppt_w"/>
                                          </p:val>
                                        </p:tav>
                                      </p:tavLst>
                                    </p:anim>
                                    <p:anim calcmode="lin" valueType="num">
                                      <p:cBhvr>
                                        <p:cTn id="37" dur="500" fill="hold"/>
                                        <p:tgtEl>
                                          <p:spTgt spid="8"/>
                                        </p:tgtEl>
                                        <p:attrNameLst>
                                          <p:attrName>ppt_h</p:attrName>
                                        </p:attrNameLst>
                                      </p:cBhvr>
                                      <p:tavLst>
                                        <p:tav tm="0">
                                          <p:val>
                                            <p:fltVal val="0"/>
                                          </p:val>
                                        </p:tav>
                                        <p:tav tm="100000">
                                          <p:val>
                                            <p:strVal val="#ppt_h"/>
                                          </p:val>
                                        </p:tav>
                                      </p:tavLst>
                                    </p:anim>
                                    <p:animEffect transition="in" filter="fade">
                                      <p:cBhvr>
                                        <p:cTn id="38" dur="500"/>
                                        <p:tgtEl>
                                          <p:spTgt spid="8"/>
                                        </p:tgtEl>
                                      </p:cBhvr>
                                    </p:animEffect>
                                  </p:childTnLst>
                                </p:cTn>
                              </p:par>
                            </p:childTnLst>
                          </p:cTn>
                        </p:par>
                        <p:par>
                          <p:cTn id="39" fill="hold">
                            <p:stCondLst>
                              <p:cond delay="500"/>
                            </p:stCondLst>
                            <p:childTnLst>
                              <p:par>
                                <p:cTn id="40" presetID="2" presetClass="entr" presetSubtype="4" fill="hold" grpId="0" nodeType="afterEffect">
                                  <p:stCondLst>
                                    <p:cond delay="0"/>
                                  </p:stCondLst>
                                  <p:childTnLst>
                                    <p:set>
                                      <p:cBhvr>
                                        <p:cTn id="41" dur="1" fill="hold">
                                          <p:stCondLst>
                                            <p:cond delay="0"/>
                                          </p:stCondLst>
                                        </p:cTn>
                                        <p:tgtEl>
                                          <p:spTgt spid="10"/>
                                        </p:tgtEl>
                                        <p:attrNameLst>
                                          <p:attrName>style.visibility</p:attrName>
                                        </p:attrNameLst>
                                      </p:cBhvr>
                                      <p:to>
                                        <p:strVal val="visible"/>
                                      </p:to>
                                    </p:set>
                                    <p:anim calcmode="lin" valueType="num">
                                      <p:cBhvr additive="base">
                                        <p:cTn id="42" dur="500" fill="hold"/>
                                        <p:tgtEl>
                                          <p:spTgt spid="10"/>
                                        </p:tgtEl>
                                        <p:attrNameLst>
                                          <p:attrName>ppt_x</p:attrName>
                                        </p:attrNameLst>
                                      </p:cBhvr>
                                      <p:tavLst>
                                        <p:tav tm="0">
                                          <p:val>
                                            <p:strVal val="#ppt_x"/>
                                          </p:val>
                                        </p:tav>
                                        <p:tav tm="100000">
                                          <p:val>
                                            <p:strVal val="#ppt_x"/>
                                          </p:val>
                                        </p:tav>
                                      </p:tavLst>
                                    </p:anim>
                                    <p:anim calcmode="lin" valueType="num">
                                      <p:cBhvr additive="base">
                                        <p:cTn id="43"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nodeType="clickEffect">
                                  <p:stCondLst>
                                    <p:cond delay="0"/>
                                  </p:stCondLst>
                                  <p:childTnLst>
                                    <p:set>
                                      <p:cBhvr>
                                        <p:cTn id="47" dur="1" fill="hold">
                                          <p:stCondLst>
                                            <p:cond delay="0"/>
                                          </p:stCondLst>
                                        </p:cTn>
                                        <p:tgtEl>
                                          <p:spTgt spid="4102"/>
                                        </p:tgtEl>
                                        <p:attrNameLst>
                                          <p:attrName>style.visibility</p:attrName>
                                        </p:attrNameLst>
                                      </p:cBhvr>
                                      <p:to>
                                        <p:strVal val="visible"/>
                                      </p:to>
                                    </p:set>
                                    <p:anim calcmode="lin" valueType="num">
                                      <p:cBhvr>
                                        <p:cTn id="48" dur="500" fill="hold"/>
                                        <p:tgtEl>
                                          <p:spTgt spid="4102"/>
                                        </p:tgtEl>
                                        <p:attrNameLst>
                                          <p:attrName>ppt_w</p:attrName>
                                        </p:attrNameLst>
                                      </p:cBhvr>
                                      <p:tavLst>
                                        <p:tav tm="0">
                                          <p:val>
                                            <p:fltVal val="0"/>
                                          </p:val>
                                        </p:tav>
                                        <p:tav tm="100000">
                                          <p:val>
                                            <p:strVal val="#ppt_w"/>
                                          </p:val>
                                        </p:tav>
                                      </p:tavLst>
                                    </p:anim>
                                    <p:anim calcmode="lin" valueType="num">
                                      <p:cBhvr>
                                        <p:cTn id="49" dur="500" fill="hold"/>
                                        <p:tgtEl>
                                          <p:spTgt spid="4102"/>
                                        </p:tgtEl>
                                        <p:attrNameLst>
                                          <p:attrName>ppt_h</p:attrName>
                                        </p:attrNameLst>
                                      </p:cBhvr>
                                      <p:tavLst>
                                        <p:tav tm="0">
                                          <p:val>
                                            <p:fltVal val="0"/>
                                          </p:val>
                                        </p:tav>
                                        <p:tav tm="100000">
                                          <p:val>
                                            <p:strVal val="#ppt_h"/>
                                          </p:val>
                                        </p:tav>
                                      </p:tavLst>
                                    </p:anim>
                                    <p:animEffect transition="in" filter="fade">
                                      <p:cBhvr>
                                        <p:cTn id="50" dur="500"/>
                                        <p:tgtEl>
                                          <p:spTgt spid="4102"/>
                                        </p:tgtEl>
                                      </p:cBhvr>
                                    </p:animEffect>
                                  </p:childTnLst>
                                </p:cTn>
                              </p:par>
                            </p:childTnLst>
                          </p:cTn>
                        </p:par>
                        <p:par>
                          <p:cTn id="51" fill="hold">
                            <p:stCondLst>
                              <p:cond delay="500"/>
                            </p:stCondLst>
                            <p:childTnLst>
                              <p:par>
                                <p:cTn id="52" presetID="2" presetClass="entr" presetSubtype="4" fill="hold" grpId="0" nodeType="afterEffect">
                                  <p:stCondLst>
                                    <p:cond delay="0"/>
                                  </p:stCondLst>
                                  <p:childTnLst>
                                    <p:set>
                                      <p:cBhvr>
                                        <p:cTn id="53" dur="1" fill="hold">
                                          <p:stCondLst>
                                            <p:cond delay="0"/>
                                          </p:stCondLst>
                                        </p:cTn>
                                        <p:tgtEl>
                                          <p:spTgt spid="12"/>
                                        </p:tgtEl>
                                        <p:attrNameLst>
                                          <p:attrName>style.visibility</p:attrName>
                                        </p:attrNameLst>
                                      </p:cBhvr>
                                      <p:to>
                                        <p:strVal val="visible"/>
                                      </p:to>
                                    </p:set>
                                    <p:anim calcmode="lin" valueType="num">
                                      <p:cBhvr additive="base">
                                        <p:cTn id="54" dur="500" fill="hold"/>
                                        <p:tgtEl>
                                          <p:spTgt spid="12"/>
                                        </p:tgtEl>
                                        <p:attrNameLst>
                                          <p:attrName>ppt_x</p:attrName>
                                        </p:attrNameLst>
                                      </p:cBhvr>
                                      <p:tavLst>
                                        <p:tav tm="0">
                                          <p:val>
                                            <p:strVal val="#ppt_x"/>
                                          </p:val>
                                        </p:tav>
                                        <p:tav tm="100000">
                                          <p:val>
                                            <p:strVal val="#ppt_x"/>
                                          </p:val>
                                        </p:tav>
                                      </p:tavLst>
                                    </p:anim>
                                    <p:anim calcmode="lin" valueType="num">
                                      <p:cBhvr additive="base">
                                        <p:cTn id="55"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7" grpId="0" animBg="1"/>
      <p:bldP spid="10" grpId="0" animBg="1"/>
      <p:bldP spid="1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 name="图片 2">
            <a:extLst>
              <a:ext uri="{FF2B5EF4-FFF2-40B4-BE49-F238E27FC236}">
                <a16:creationId xmlns:a16="http://schemas.microsoft.com/office/drawing/2014/main" id="{28773D47-8CF0-4CE9-AFB3-9F5C9DA271F9}"/>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l="69114" t="90522" b="291"/>
          <a:stretch/>
        </p:blipFill>
        <p:spPr>
          <a:xfrm>
            <a:off x="30479" y="2084990"/>
            <a:ext cx="303783" cy="5381935"/>
          </a:xfrm>
          <a:prstGeom prst="rect">
            <a:avLst/>
          </a:prstGeom>
        </p:spPr>
      </p:pic>
      <p:pic>
        <p:nvPicPr>
          <p:cNvPr id="62" name="图片 16">
            <a:extLst>
              <a:ext uri="{FF2B5EF4-FFF2-40B4-BE49-F238E27FC236}">
                <a16:creationId xmlns:a16="http://schemas.microsoft.com/office/drawing/2014/main" id="{EE71B69B-047D-4123-A671-199D1FB4BC48}"/>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l="69281" t="90522" b="680"/>
          <a:stretch/>
        </p:blipFill>
        <p:spPr>
          <a:xfrm rot="5400000">
            <a:off x="2835714" y="3849711"/>
            <a:ext cx="302141" cy="5588511"/>
          </a:xfrm>
          <a:prstGeom prst="rect">
            <a:avLst/>
          </a:prstGeom>
        </p:spPr>
      </p:pic>
      <p:pic>
        <p:nvPicPr>
          <p:cNvPr id="63" name="图片 17">
            <a:extLst>
              <a:ext uri="{FF2B5EF4-FFF2-40B4-BE49-F238E27FC236}">
                <a16:creationId xmlns:a16="http://schemas.microsoft.com/office/drawing/2014/main" id="{B44E8B01-A811-441D-82B3-01D9989D8CA3}"/>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l="69114" t="90522" b="291"/>
          <a:stretch/>
        </p:blipFill>
        <p:spPr>
          <a:xfrm>
            <a:off x="11837418" y="237067"/>
            <a:ext cx="303783" cy="2840567"/>
          </a:xfrm>
          <a:prstGeom prst="rect">
            <a:avLst/>
          </a:prstGeom>
        </p:spPr>
      </p:pic>
      <p:pic>
        <p:nvPicPr>
          <p:cNvPr id="64" name="图片 18">
            <a:extLst>
              <a:ext uri="{FF2B5EF4-FFF2-40B4-BE49-F238E27FC236}">
                <a16:creationId xmlns:a16="http://schemas.microsoft.com/office/drawing/2014/main" id="{73379147-4F14-44B2-88F5-976D985995B9}"/>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l="69281" t="90522" b="680"/>
          <a:stretch/>
        </p:blipFill>
        <p:spPr>
          <a:xfrm rot="5400000">
            <a:off x="10036871" y="-1612065"/>
            <a:ext cx="302141" cy="3649136"/>
          </a:xfrm>
          <a:prstGeom prst="rect">
            <a:avLst/>
          </a:prstGeom>
        </p:spPr>
      </p:pic>
      <p:grpSp>
        <p:nvGrpSpPr>
          <p:cNvPr id="16" name="Group 15">
            <a:extLst>
              <a:ext uri="{FF2B5EF4-FFF2-40B4-BE49-F238E27FC236}">
                <a16:creationId xmlns:a16="http://schemas.microsoft.com/office/drawing/2014/main" id="{0AB76FC3-4F41-4DD5-B979-B5E4646A1295}"/>
              </a:ext>
            </a:extLst>
          </p:cNvPr>
          <p:cNvGrpSpPr/>
          <p:nvPr/>
        </p:nvGrpSpPr>
        <p:grpSpPr>
          <a:xfrm>
            <a:off x="6369065" y="2379617"/>
            <a:ext cx="5560804" cy="1652428"/>
            <a:chOff x="-1727200" y="3008202"/>
            <a:chExt cx="3349408" cy="841596"/>
          </a:xfrm>
          <a:solidFill>
            <a:schemeClr val="bg1"/>
          </a:solidFill>
        </p:grpSpPr>
        <p:sp>
          <p:nvSpPr>
            <p:cNvPr id="6" name="Rectangle: Rounded Corners 5">
              <a:extLst>
                <a:ext uri="{FF2B5EF4-FFF2-40B4-BE49-F238E27FC236}">
                  <a16:creationId xmlns:a16="http://schemas.microsoft.com/office/drawing/2014/main" id="{8BD288CB-CEC0-4B69-BC1A-9E185E41B335}"/>
                </a:ext>
              </a:extLst>
            </p:cNvPr>
            <p:cNvSpPr/>
            <p:nvPr/>
          </p:nvSpPr>
          <p:spPr>
            <a:xfrm>
              <a:off x="-1409700" y="3008202"/>
              <a:ext cx="3031908" cy="841596"/>
            </a:xfrm>
            <a:prstGeom prst="roundRect">
              <a:avLst/>
            </a:prstGeom>
            <a:solidFill>
              <a:schemeClr val="bg1"/>
            </a:solidFill>
            <a:ln w="76200">
              <a:gradFill flip="none" rotWithShape="1">
                <a:gsLst>
                  <a:gs pos="0">
                    <a:srgbClr val="783300"/>
                  </a:gs>
                  <a:gs pos="100000">
                    <a:schemeClr val="accent2"/>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3200">
                <a:ln>
                  <a:gradFill flip="none" rotWithShape="1">
                    <a:gsLst>
                      <a:gs pos="0">
                        <a:srgbClr val="41942C"/>
                      </a:gs>
                      <a:gs pos="100000">
                        <a:srgbClr val="85BF25"/>
                      </a:gs>
                    </a:gsLst>
                    <a:lin ang="0" scaled="1"/>
                    <a:tileRect/>
                  </a:gradFill>
                </a:ln>
                <a:gradFill flip="none" rotWithShape="1">
                  <a:gsLst>
                    <a:gs pos="0">
                      <a:srgbClr val="FFEBBB"/>
                    </a:gs>
                    <a:gs pos="100000">
                      <a:srgbClr val="F499A3"/>
                    </a:gs>
                  </a:gsLst>
                  <a:lin ang="5400000" scaled="1"/>
                  <a:tileRect/>
                </a:gradFill>
                <a:latin typeface="Times New Roman" panose="02020603050405020304" pitchFamily="18" charset="0"/>
                <a:cs typeface="Times New Roman" panose="02020603050405020304" pitchFamily="18" charset="0"/>
              </a:endParaRPr>
            </a:p>
          </p:txBody>
        </p:sp>
        <p:sp>
          <p:nvSpPr>
            <p:cNvPr id="4" name="Oval 3">
              <a:extLst>
                <a:ext uri="{FF2B5EF4-FFF2-40B4-BE49-F238E27FC236}">
                  <a16:creationId xmlns:a16="http://schemas.microsoft.com/office/drawing/2014/main" id="{9A8C1359-22A3-45C3-BCDE-BD1C1D5B10BE}"/>
                </a:ext>
              </a:extLst>
            </p:cNvPr>
            <p:cNvSpPr/>
            <p:nvPr/>
          </p:nvSpPr>
          <p:spPr>
            <a:xfrm>
              <a:off x="-1727200" y="3105150"/>
              <a:ext cx="647701" cy="647701"/>
            </a:xfrm>
            <a:prstGeom prst="ellipse">
              <a:avLst/>
            </a:prstGeom>
            <a:solidFill>
              <a:schemeClr val="bg1"/>
            </a:solidFill>
            <a:ln w="76200">
              <a:gradFill flip="none" rotWithShape="1">
                <a:gsLst>
                  <a:gs pos="0">
                    <a:srgbClr val="783300"/>
                  </a:gs>
                  <a:gs pos="100000">
                    <a:schemeClr val="accent2"/>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en-US" sz="5333" dirty="0">
                  <a:ln>
                    <a:gradFill flip="none" rotWithShape="1">
                      <a:gsLst>
                        <a:gs pos="0">
                          <a:srgbClr val="41942C"/>
                        </a:gs>
                        <a:gs pos="100000">
                          <a:srgbClr val="85BF25"/>
                        </a:gs>
                      </a:gsLst>
                      <a:lin ang="0" scaled="1"/>
                      <a:tileRect/>
                    </a:gradFill>
                  </a:ln>
                  <a:gradFill flip="none" rotWithShape="1">
                    <a:gsLst>
                      <a:gs pos="0">
                        <a:srgbClr val="FFEBBB"/>
                      </a:gs>
                      <a:gs pos="100000">
                        <a:srgbClr val="F499A3"/>
                      </a:gs>
                    </a:gsLst>
                    <a:lin ang="5400000" scaled="1"/>
                    <a:tileRect/>
                  </a:gradFill>
                  <a:latin typeface="Times New Roman" panose="02020603050405020304" pitchFamily="18" charset="0"/>
                  <a:cs typeface="Times New Roman" panose="02020603050405020304" pitchFamily="18" charset="0"/>
                </a:rPr>
                <a:t>B</a:t>
              </a:r>
            </a:p>
          </p:txBody>
        </p:sp>
      </p:grpSp>
      <p:sp>
        <p:nvSpPr>
          <p:cNvPr id="26" name="Rectangle: Rounded Corners 25">
            <a:extLst>
              <a:ext uri="{FF2B5EF4-FFF2-40B4-BE49-F238E27FC236}">
                <a16:creationId xmlns:a16="http://schemas.microsoft.com/office/drawing/2014/main" id="{405FA949-7A69-44AC-97BC-24969BBD328D}"/>
              </a:ext>
            </a:extLst>
          </p:cNvPr>
          <p:cNvSpPr/>
          <p:nvPr/>
        </p:nvSpPr>
        <p:spPr>
          <a:xfrm>
            <a:off x="1101553" y="378208"/>
            <a:ext cx="9962443" cy="1772080"/>
          </a:xfrm>
          <a:prstGeom prst="roundRect">
            <a:avLst/>
          </a:prstGeom>
          <a:solidFill>
            <a:schemeClr val="bg1"/>
          </a:solidFill>
          <a:ln w="76200">
            <a:gradFill flip="none" rotWithShape="1">
              <a:gsLst>
                <a:gs pos="0">
                  <a:srgbClr val="783300"/>
                </a:gs>
                <a:gs pos="100000">
                  <a:schemeClr val="accent2"/>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4267">
              <a:ln>
                <a:gradFill flip="none" rotWithShape="1">
                  <a:gsLst>
                    <a:gs pos="0">
                      <a:srgbClr val="41942C"/>
                    </a:gs>
                    <a:gs pos="100000">
                      <a:srgbClr val="85BF25"/>
                    </a:gs>
                  </a:gsLst>
                  <a:lin ang="0" scaled="1"/>
                  <a:tileRect/>
                </a:gradFill>
              </a:ln>
              <a:gradFill flip="none" rotWithShape="1">
                <a:gsLst>
                  <a:gs pos="0">
                    <a:srgbClr val="FFEBBB"/>
                  </a:gs>
                  <a:gs pos="100000">
                    <a:srgbClr val="F499A3"/>
                  </a:gs>
                </a:gsLst>
                <a:lin ang="5400000" scaled="1"/>
                <a:tileRect/>
              </a:gradFill>
              <a:latin typeface="Times New Roman" panose="02020603050405020304" pitchFamily="18" charset="0"/>
              <a:cs typeface="Times New Roman" panose="02020603050405020304" pitchFamily="18" charset="0"/>
            </a:endParaRPr>
          </a:p>
        </p:txBody>
      </p:sp>
      <p:pic>
        <p:nvPicPr>
          <p:cNvPr id="38" name="AmthanhThua">
            <a:hlinkClick r:id="" action="ppaction://media"/>
            <a:extLst>
              <a:ext uri="{FF2B5EF4-FFF2-40B4-BE49-F238E27FC236}">
                <a16:creationId xmlns:a16="http://schemas.microsoft.com/office/drawing/2014/main" id="{C4C6AAA4-0ED6-444F-B52D-DF1B1DDC542B}"/>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245012" y="5425193"/>
            <a:ext cx="487363" cy="487363"/>
          </a:xfrm>
          <a:prstGeom prst="rect">
            <a:avLst/>
          </a:prstGeom>
        </p:spPr>
      </p:pic>
      <p:sp>
        <p:nvSpPr>
          <p:cNvPr id="39" name="TextBox 38">
            <a:extLst>
              <a:ext uri="{FF2B5EF4-FFF2-40B4-BE49-F238E27FC236}">
                <a16:creationId xmlns:a16="http://schemas.microsoft.com/office/drawing/2014/main" id="{FF673BA1-31AE-467D-B4AB-02389CA3197D}"/>
              </a:ext>
            </a:extLst>
          </p:cNvPr>
          <p:cNvSpPr txBox="1"/>
          <p:nvPr/>
        </p:nvSpPr>
        <p:spPr>
          <a:xfrm>
            <a:off x="-1835799" y="2422170"/>
            <a:ext cx="1633781" cy="646331"/>
          </a:xfrm>
          <a:prstGeom prst="rect">
            <a:avLst/>
          </a:prstGeom>
          <a:noFill/>
        </p:spPr>
        <p:txBody>
          <a:bodyPr wrap="none" rtlCol="0">
            <a:spAutoFit/>
          </a:bodyPr>
          <a:lstStyle/>
          <a:p>
            <a:pPr algn="ctr" defTabSz="914377">
              <a:defRPr/>
            </a:pPr>
            <a:r>
              <a:rPr lang="en-US" b="1" dirty="0" err="1">
                <a:solidFill>
                  <a:prstClr val="black"/>
                </a:solidFill>
                <a:latin typeface="Times New Roman" panose="02020603050405020304" pitchFamily="18" charset="0"/>
                <a:cs typeface="Times New Roman" panose="02020603050405020304" pitchFamily="18" charset="0"/>
              </a:rPr>
              <a:t>Âm</a:t>
            </a:r>
            <a:r>
              <a:rPr lang="en-US" b="1" dirty="0">
                <a:solidFill>
                  <a:prstClr val="black"/>
                </a:solidFill>
                <a:latin typeface="Times New Roman" panose="02020603050405020304" pitchFamily="18" charset="0"/>
                <a:cs typeface="Times New Roman" panose="02020603050405020304" pitchFamily="18" charset="0"/>
              </a:rPr>
              <a:t> </a:t>
            </a:r>
            <a:r>
              <a:rPr lang="en-US" b="1" dirty="0" err="1">
                <a:solidFill>
                  <a:prstClr val="black"/>
                </a:solidFill>
                <a:latin typeface="Times New Roman" panose="02020603050405020304" pitchFamily="18" charset="0"/>
                <a:cs typeface="Times New Roman" panose="02020603050405020304" pitchFamily="18" charset="0"/>
              </a:rPr>
              <a:t>thanh</a:t>
            </a:r>
            <a:r>
              <a:rPr lang="en-US" b="1" dirty="0">
                <a:solidFill>
                  <a:prstClr val="black"/>
                </a:solidFill>
                <a:latin typeface="Times New Roman" panose="02020603050405020304" pitchFamily="18" charset="0"/>
                <a:cs typeface="Times New Roman" panose="02020603050405020304" pitchFamily="18" charset="0"/>
              </a:rPr>
              <a:t> </a:t>
            </a:r>
          </a:p>
          <a:p>
            <a:pPr algn="ctr" defTabSz="914377">
              <a:defRPr/>
            </a:pPr>
            <a:r>
              <a:rPr lang="en-US" b="1" dirty="0" err="1">
                <a:solidFill>
                  <a:prstClr val="black"/>
                </a:solidFill>
                <a:latin typeface="Times New Roman" panose="02020603050405020304" pitchFamily="18" charset="0"/>
                <a:cs typeface="Times New Roman" panose="02020603050405020304" pitchFamily="18" charset="0"/>
              </a:rPr>
              <a:t>khi</a:t>
            </a:r>
            <a:r>
              <a:rPr lang="en-US" b="1" dirty="0">
                <a:solidFill>
                  <a:prstClr val="black"/>
                </a:solidFill>
                <a:latin typeface="Times New Roman" panose="02020603050405020304" pitchFamily="18" charset="0"/>
                <a:cs typeface="Times New Roman" panose="02020603050405020304" pitchFamily="18" charset="0"/>
              </a:rPr>
              <a:t> </a:t>
            </a:r>
            <a:r>
              <a:rPr lang="en-US" b="1" dirty="0" err="1">
                <a:solidFill>
                  <a:prstClr val="black"/>
                </a:solidFill>
                <a:latin typeface="Times New Roman" panose="02020603050405020304" pitchFamily="18" charset="0"/>
                <a:cs typeface="Times New Roman" panose="02020603050405020304" pitchFamily="18" charset="0"/>
              </a:rPr>
              <a:t>chọn</a:t>
            </a:r>
            <a:r>
              <a:rPr lang="en-US" b="1" dirty="0">
                <a:solidFill>
                  <a:prstClr val="black"/>
                </a:solidFill>
                <a:latin typeface="Times New Roman" panose="02020603050405020304" pitchFamily="18" charset="0"/>
                <a:cs typeface="Times New Roman" panose="02020603050405020304" pitchFamily="18" charset="0"/>
              </a:rPr>
              <a:t> </a:t>
            </a:r>
            <a:r>
              <a:rPr lang="en-US" b="1" dirty="0" err="1">
                <a:solidFill>
                  <a:prstClr val="black"/>
                </a:solidFill>
                <a:latin typeface="Times New Roman" panose="02020603050405020304" pitchFamily="18" charset="0"/>
                <a:cs typeface="Times New Roman" panose="02020603050405020304" pitchFamily="18" charset="0"/>
              </a:rPr>
              <a:t>Đúng</a:t>
            </a:r>
            <a:endParaRPr lang="en-US" b="1" dirty="0">
              <a:solidFill>
                <a:prstClr val="black"/>
              </a:solidFill>
              <a:latin typeface="Times New Roman" panose="02020603050405020304" pitchFamily="18" charset="0"/>
              <a:cs typeface="Times New Roman" panose="02020603050405020304" pitchFamily="18" charset="0"/>
            </a:endParaRPr>
          </a:p>
        </p:txBody>
      </p:sp>
      <p:sp>
        <p:nvSpPr>
          <p:cNvPr id="40" name="TextBox 39">
            <a:extLst>
              <a:ext uri="{FF2B5EF4-FFF2-40B4-BE49-F238E27FC236}">
                <a16:creationId xmlns:a16="http://schemas.microsoft.com/office/drawing/2014/main" id="{4E5EA7DE-F931-4EF8-B456-B612DDD3924C}"/>
              </a:ext>
            </a:extLst>
          </p:cNvPr>
          <p:cNvSpPr txBox="1"/>
          <p:nvPr/>
        </p:nvSpPr>
        <p:spPr>
          <a:xfrm>
            <a:off x="-1683578" y="4642354"/>
            <a:ext cx="1402948" cy="646331"/>
          </a:xfrm>
          <a:prstGeom prst="rect">
            <a:avLst/>
          </a:prstGeom>
          <a:noFill/>
        </p:spPr>
        <p:txBody>
          <a:bodyPr wrap="none" rtlCol="0">
            <a:spAutoFit/>
          </a:bodyPr>
          <a:lstStyle/>
          <a:p>
            <a:pPr algn="ctr" defTabSz="914377">
              <a:defRPr/>
            </a:pPr>
            <a:r>
              <a:rPr lang="en-US" b="1" dirty="0" err="1">
                <a:solidFill>
                  <a:prstClr val="black"/>
                </a:solidFill>
                <a:latin typeface="Times New Roman" panose="02020603050405020304" pitchFamily="18" charset="0"/>
                <a:cs typeface="Times New Roman" panose="02020603050405020304" pitchFamily="18" charset="0"/>
              </a:rPr>
              <a:t>Âm</a:t>
            </a:r>
            <a:r>
              <a:rPr lang="en-US" b="1" dirty="0">
                <a:solidFill>
                  <a:prstClr val="black"/>
                </a:solidFill>
                <a:latin typeface="Times New Roman" panose="02020603050405020304" pitchFamily="18" charset="0"/>
                <a:cs typeface="Times New Roman" panose="02020603050405020304" pitchFamily="18" charset="0"/>
              </a:rPr>
              <a:t> </a:t>
            </a:r>
            <a:r>
              <a:rPr lang="en-US" b="1" dirty="0" err="1">
                <a:solidFill>
                  <a:prstClr val="black"/>
                </a:solidFill>
                <a:latin typeface="Times New Roman" panose="02020603050405020304" pitchFamily="18" charset="0"/>
                <a:cs typeface="Times New Roman" panose="02020603050405020304" pitchFamily="18" charset="0"/>
              </a:rPr>
              <a:t>thanh</a:t>
            </a:r>
            <a:r>
              <a:rPr lang="en-US" b="1" dirty="0">
                <a:solidFill>
                  <a:prstClr val="black"/>
                </a:solidFill>
                <a:latin typeface="Times New Roman" panose="02020603050405020304" pitchFamily="18" charset="0"/>
                <a:cs typeface="Times New Roman" panose="02020603050405020304" pitchFamily="18" charset="0"/>
              </a:rPr>
              <a:t> </a:t>
            </a:r>
          </a:p>
          <a:p>
            <a:pPr algn="ctr" defTabSz="914377">
              <a:defRPr/>
            </a:pPr>
            <a:r>
              <a:rPr lang="en-US" b="1" dirty="0" err="1">
                <a:solidFill>
                  <a:prstClr val="black"/>
                </a:solidFill>
                <a:latin typeface="Times New Roman" panose="02020603050405020304" pitchFamily="18" charset="0"/>
                <a:cs typeface="Times New Roman" panose="02020603050405020304" pitchFamily="18" charset="0"/>
              </a:rPr>
              <a:t>khi</a:t>
            </a:r>
            <a:r>
              <a:rPr lang="en-US" b="1" dirty="0">
                <a:solidFill>
                  <a:prstClr val="black"/>
                </a:solidFill>
                <a:latin typeface="Times New Roman" panose="02020603050405020304" pitchFamily="18" charset="0"/>
                <a:cs typeface="Times New Roman" panose="02020603050405020304" pitchFamily="18" charset="0"/>
              </a:rPr>
              <a:t> </a:t>
            </a:r>
            <a:r>
              <a:rPr lang="en-US" b="1" dirty="0" err="1">
                <a:solidFill>
                  <a:prstClr val="black"/>
                </a:solidFill>
                <a:latin typeface="Times New Roman" panose="02020603050405020304" pitchFamily="18" charset="0"/>
                <a:cs typeface="Times New Roman" panose="02020603050405020304" pitchFamily="18" charset="0"/>
              </a:rPr>
              <a:t>chọn</a:t>
            </a:r>
            <a:r>
              <a:rPr lang="en-US" b="1" dirty="0">
                <a:solidFill>
                  <a:prstClr val="black"/>
                </a:solidFill>
                <a:latin typeface="Times New Roman" panose="02020603050405020304" pitchFamily="18" charset="0"/>
                <a:cs typeface="Times New Roman" panose="02020603050405020304" pitchFamily="18" charset="0"/>
              </a:rPr>
              <a:t> Sai</a:t>
            </a:r>
          </a:p>
        </p:txBody>
      </p:sp>
      <p:pic>
        <p:nvPicPr>
          <p:cNvPr id="41" name="59c3c5f047238">
            <a:hlinkClick r:id="" action="ppaction://media"/>
            <a:extLst>
              <a:ext uri="{FF2B5EF4-FFF2-40B4-BE49-F238E27FC236}">
                <a16:creationId xmlns:a16="http://schemas.microsoft.com/office/drawing/2014/main" id="{C84E17B4-0D4A-4112-9B16-70F4CFF7B8DC}"/>
              </a:ext>
            </a:extLst>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1245012" y="2365921"/>
            <a:ext cx="487363" cy="487363"/>
          </a:xfrm>
          <a:prstGeom prst="rect">
            <a:avLst/>
          </a:prstGeom>
        </p:spPr>
      </p:pic>
      <p:pic>
        <p:nvPicPr>
          <p:cNvPr id="42" name="AmthanhThua2">
            <a:hlinkClick r:id="" action="ppaction://media"/>
            <a:extLst>
              <a:ext uri="{FF2B5EF4-FFF2-40B4-BE49-F238E27FC236}">
                <a16:creationId xmlns:a16="http://schemas.microsoft.com/office/drawing/2014/main" id="{6D2A5BE0-B98E-44F8-A016-E605722D4E9B}"/>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252490" y="6049113"/>
            <a:ext cx="487363" cy="487363"/>
          </a:xfrm>
          <a:prstGeom prst="rect">
            <a:avLst/>
          </a:prstGeom>
        </p:spPr>
      </p:pic>
      <p:pic>
        <p:nvPicPr>
          <p:cNvPr id="43" name="AmthanhThua3">
            <a:hlinkClick r:id="" action="ppaction://media"/>
            <a:extLst>
              <a:ext uri="{FF2B5EF4-FFF2-40B4-BE49-F238E27FC236}">
                <a16:creationId xmlns:a16="http://schemas.microsoft.com/office/drawing/2014/main" id="{2BDB949B-1269-431A-9859-22BBD20E06C0}"/>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237935" y="6672985"/>
            <a:ext cx="487363" cy="487363"/>
          </a:xfrm>
          <a:prstGeom prst="rect">
            <a:avLst/>
          </a:prstGeom>
        </p:spPr>
      </p:pic>
      <p:grpSp>
        <p:nvGrpSpPr>
          <p:cNvPr id="44" name="Group 43">
            <a:extLst>
              <a:ext uri="{FF2B5EF4-FFF2-40B4-BE49-F238E27FC236}">
                <a16:creationId xmlns:a16="http://schemas.microsoft.com/office/drawing/2014/main" id="{8E1847AB-097F-48D7-8645-485CA8BEC5D4}"/>
              </a:ext>
            </a:extLst>
          </p:cNvPr>
          <p:cNvGrpSpPr/>
          <p:nvPr/>
        </p:nvGrpSpPr>
        <p:grpSpPr>
          <a:xfrm>
            <a:off x="683424" y="2404963"/>
            <a:ext cx="5281484" cy="1652427"/>
            <a:chOff x="-1727200" y="3008202"/>
            <a:chExt cx="3349408" cy="841596"/>
          </a:xfrm>
          <a:solidFill>
            <a:schemeClr val="bg1"/>
          </a:solidFill>
        </p:grpSpPr>
        <p:sp>
          <p:nvSpPr>
            <p:cNvPr id="45" name="Rectangle: Rounded Corners 44">
              <a:extLst>
                <a:ext uri="{FF2B5EF4-FFF2-40B4-BE49-F238E27FC236}">
                  <a16:creationId xmlns:a16="http://schemas.microsoft.com/office/drawing/2014/main" id="{128FA18C-F9FA-4D46-9116-10216A147CEE}"/>
                </a:ext>
              </a:extLst>
            </p:cNvPr>
            <p:cNvSpPr/>
            <p:nvPr/>
          </p:nvSpPr>
          <p:spPr>
            <a:xfrm>
              <a:off x="-1409700" y="3008202"/>
              <a:ext cx="3031908" cy="841596"/>
            </a:xfrm>
            <a:prstGeom prst="roundRect">
              <a:avLst/>
            </a:prstGeom>
            <a:solidFill>
              <a:schemeClr val="bg1"/>
            </a:solidFill>
            <a:ln w="76200">
              <a:gradFill flip="none" rotWithShape="1">
                <a:gsLst>
                  <a:gs pos="0">
                    <a:srgbClr val="783300"/>
                  </a:gs>
                  <a:gs pos="100000">
                    <a:schemeClr val="accent2"/>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3200">
                <a:ln>
                  <a:gradFill flip="none" rotWithShape="1">
                    <a:gsLst>
                      <a:gs pos="0">
                        <a:srgbClr val="41942C"/>
                      </a:gs>
                      <a:gs pos="100000">
                        <a:srgbClr val="85BF25"/>
                      </a:gs>
                    </a:gsLst>
                    <a:lin ang="0" scaled="1"/>
                    <a:tileRect/>
                  </a:gradFill>
                </a:ln>
                <a:gradFill flip="none" rotWithShape="1">
                  <a:gsLst>
                    <a:gs pos="0">
                      <a:srgbClr val="FFEBBB"/>
                    </a:gs>
                    <a:gs pos="100000">
                      <a:srgbClr val="F499A3"/>
                    </a:gs>
                  </a:gsLst>
                  <a:lin ang="5400000" scaled="1"/>
                  <a:tileRect/>
                </a:gradFill>
                <a:latin typeface="Times New Roman" panose="02020603050405020304" pitchFamily="18" charset="0"/>
                <a:cs typeface="Times New Roman" panose="02020603050405020304" pitchFamily="18" charset="0"/>
              </a:endParaRPr>
            </a:p>
          </p:txBody>
        </p:sp>
        <p:sp>
          <p:nvSpPr>
            <p:cNvPr id="46" name="Oval 45">
              <a:extLst>
                <a:ext uri="{FF2B5EF4-FFF2-40B4-BE49-F238E27FC236}">
                  <a16:creationId xmlns:a16="http://schemas.microsoft.com/office/drawing/2014/main" id="{CB58CE3A-6FEA-4723-81FA-DF64F18F228A}"/>
                </a:ext>
              </a:extLst>
            </p:cNvPr>
            <p:cNvSpPr/>
            <p:nvPr/>
          </p:nvSpPr>
          <p:spPr>
            <a:xfrm>
              <a:off x="-1727200" y="3105150"/>
              <a:ext cx="647701" cy="647701"/>
            </a:xfrm>
            <a:prstGeom prst="ellipse">
              <a:avLst/>
            </a:prstGeom>
            <a:solidFill>
              <a:schemeClr val="bg1"/>
            </a:solidFill>
            <a:ln w="76200">
              <a:gradFill flip="none" rotWithShape="1">
                <a:gsLst>
                  <a:gs pos="0">
                    <a:srgbClr val="783300"/>
                  </a:gs>
                  <a:gs pos="100000">
                    <a:schemeClr val="accent2"/>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en-US" sz="5333" dirty="0">
                  <a:ln>
                    <a:gradFill flip="none" rotWithShape="1">
                      <a:gsLst>
                        <a:gs pos="0">
                          <a:srgbClr val="41942C"/>
                        </a:gs>
                        <a:gs pos="100000">
                          <a:srgbClr val="85BF25"/>
                        </a:gs>
                      </a:gsLst>
                      <a:lin ang="0" scaled="1"/>
                      <a:tileRect/>
                    </a:gradFill>
                  </a:ln>
                  <a:gradFill flip="none" rotWithShape="1">
                    <a:gsLst>
                      <a:gs pos="0">
                        <a:srgbClr val="FFEBBB"/>
                      </a:gs>
                      <a:gs pos="100000">
                        <a:srgbClr val="F499A3"/>
                      </a:gs>
                    </a:gsLst>
                    <a:lin ang="5400000" scaled="1"/>
                    <a:tileRect/>
                  </a:gradFill>
                  <a:latin typeface="Times New Roman" panose="02020603050405020304" pitchFamily="18" charset="0"/>
                  <a:cs typeface="Times New Roman" panose="02020603050405020304" pitchFamily="18" charset="0"/>
                </a:rPr>
                <a:t>A</a:t>
              </a:r>
            </a:p>
          </p:txBody>
        </p:sp>
      </p:grpSp>
      <p:grpSp>
        <p:nvGrpSpPr>
          <p:cNvPr id="47" name="Group 46">
            <a:extLst>
              <a:ext uri="{FF2B5EF4-FFF2-40B4-BE49-F238E27FC236}">
                <a16:creationId xmlns:a16="http://schemas.microsoft.com/office/drawing/2014/main" id="{83148A92-7025-49F2-891A-369658A3A2D6}"/>
              </a:ext>
            </a:extLst>
          </p:cNvPr>
          <p:cNvGrpSpPr/>
          <p:nvPr/>
        </p:nvGrpSpPr>
        <p:grpSpPr>
          <a:xfrm>
            <a:off x="528101" y="4452051"/>
            <a:ext cx="5560804" cy="1514711"/>
            <a:chOff x="-1727200" y="3008202"/>
            <a:chExt cx="3349408" cy="841596"/>
          </a:xfrm>
          <a:solidFill>
            <a:schemeClr val="bg1"/>
          </a:solidFill>
        </p:grpSpPr>
        <p:sp>
          <p:nvSpPr>
            <p:cNvPr id="48" name="Rectangle: Rounded Corners 47">
              <a:extLst>
                <a:ext uri="{FF2B5EF4-FFF2-40B4-BE49-F238E27FC236}">
                  <a16:creationId xmlns:a16="http://schemas.microsoft.com/office/drawing/2014/main" id="{2A7199CE-352E-4AA4-BB8A-156B1647E020}"/>
                </a:ext>
              </a:extLst>
            </p:cNvPr>
            <p:cNvSpPr/>
            <p:nvPr/>
          </p:nvSpPr>
          <p:spPr>
            <a:xfrm>
              <a:off x="-1409700" y="3008202"/>
              <a:ext cx="3031908" cy="841596"/>
            </a:xfrm>
            <a:prstGeom prst="roundRect">
              <a:avLst/>
            </a:prstGeom>
            <a:solidFill>
              <a:schemeClr val="bg1"/>
            </a:solidFill>
            <a:ln w="76200">
              <a:gradFill flip="none" rotWithShape="1">
                <a:gsLst>
                  <a:gs pos="0">
                    <a:srgbClr val="783300"/>
                  </a:gs>
                  <a:gs pos="100000">
                    <a:schemeClr val="accent2"/>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3200">
                <a:ln>
                  <a:gradFill flip="none" rotWithShape="1">
                    <a:gsLst>
                      <a:gs pos="0">
                        <a:srgbClr val="41942C"/>
                      </a:gs>
                      <a:gs pos="100000">
                        <a:srgbClr val="85BF25"/>
                      </a:gs>
                    </a:gsLst>
                    <a:lin ang="0" scaled="1"/>
                    <a:tileRect/>
                  </a:gradFill>
                </a:ln>
                <a:gradFill flip="none" rotWithShape="1">
                  <a:gsLst>
                    <a:gs pos="0">
                      <a:srgbClr val="FFEBBB"/>
                    </a:gs>
                    <a:gs pos="100000">
                      <a:srgbClr val="F499A3"/>
                    </a:gs>
                  </a:gsLst>
                  <a:lin ang="5400000" scaled="1"/>
                  <a:tileRect/>
                </a:gradFill>
                <a:latin typeface="Times New Roman" panose="02020603050405020304" pitchFamily="18" charset="0"/>
                <a:cs typeface="Times New Roman" panose="02020603050405020304" pitchFamily="18" charset="0"/>
              </a:endParaRPr>
            </a:p>
          </p:txBody>
        </p:sp>
        <p:sp>
          <p:nvSpPr>
            <p:cNvPr id="49" name="Oval 48">
              <a:extLst>
                <a:ext uri="{FF2B5EF4-FFF2-40B4-BE49-F238E27FC236}">
                  <a16:creationId xmlns:a16="http://schemas.microsoft.com/office/drawing/2014/main" id="{1B4785BB-75DA-4D8A-9865-6BAFCF3A29FC}"/>
                </a:ext>
              </a:extLst>
            </p:cNvPr>
            <p:cNvSpPr/>
            <p:nvPr/>
          </p:nvSpPr>
          <p:spPr>
            <a:xfrm>
              <a:off x="-1727200" y="3105150"/>
              <a:ext cx="647701" cy="647701"/>
            </a:xfrm>
            <a:prstGeom prst="ellipse">
              <a:avLst/>
            </a:prstGeom>
            <a:solidFill>
              <a:schemeClr val="bg1"/>
            </a:solidFill>
            <a:ln w="76200">
              <a:gradFill flip="none" rotWithShape="1">
                <a:gsLst>
                  <a:gs pos="0">
                    <a:srgbClr val="783300"/>
                  </a:gs>
                  <a:gs pos="100000">
                    <a:schemeClr val="accent2"/>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en-US" sz="5333">
                  <a:ln>
                    <a:gradFill flip="none" rotWithShape="1">
                      <a:gsLst>
                        <a:gs pos="0">
                          <a:srgbClr val="41942C"/>
                        </a:gs>
                        <a:gs pos="100000">
                          <a:srgbClr val="85BF25"/>
                        </a:gs>
                      </a:gsLst>
                      <a:lin ang="0" scaled="1"/>
                      <a:tileRect/>
                    </a:gradFill>
                  </a:ln>
                  <a:gradFill flip="none" rotWithShape="1">
                    <a:gsLst>
                      <a:gs pos="0">
                        <a:srgbClr val="FFEBBB"/>
                      </a:gs>
                      <a:gs pos="100000">
                        <a:srgbClr val="F499A3"/>
                      </a:gs>
                    </a:gsLst>
                    <a:lin ang="5400000" scaled="1"/>
                    <a:tileRect/>
                  </a:gradFill>
                  <a:latin typeface="Times New Roman" panose="02020603050405020304" pitchFamily="18" charset="0"/>
                  <a:cs typeface="Times New Roman" panose="02020603050405020304" pitchFamily="18" charset="0"/>
                </a:rPr>
                <a:t>C</a:t>
              </a:r>
            </a:p>
          </p:txBody>
        </p:sp>
      </p:grpSp>
      <p:grpSp>
        <p:nvGrpSpPr>
          <p:cNvPr id="50" name="Group 49">
            <a:extLst>
              <a:ext uri="{FF2B5EF4-FFF2-40B4-BE49-F238E27FC236}">
                <a16:creationId xmlns:a16="http://schemas.microsoft.com/office/drawing/2014/main" id="{337CA8F8-B353-4D52-9981-78C7031173A0}"/>
              </a:ext>
            </a:extLst>
          </p:cNvPr>
          <p:cNvGrpSpPr/>
          <p:nvPr/>
        </p:nvGrpSpPr>
        <p:grpSpPr>
          <a:xfrm>
            <a:off x="6555933" y="4419451"/>
            <a:ext cx="5270004" cy="1557069"/>
            <a:chOff x="-1727200" y="3008202"/>
            <a:chExt cx="3342127" cy="841596"/>
          </a:xfrm>
          <a:solidFill>
            <a:schemeClr val="bg1"/>
          </a:solidFill>
        </p:grpSpPr>
        <p:sp>
          <p:nvSpPr>
            <p:cNvPr id="51" name="Rectangle: Rounded Corners 50">
              <a:extLst>
                <a:ext uri="{FF2B5EF4-FFF2-40B4-BE49-F238E27FC236}">
                  <a16:creationId xmlns:a16="http://schemas.microsoft.com/office/drawing/2014/main" id="{D3CE5FF1-BEFA-4359-AFD2-358947F6CCBE}"/>
                </a:ext>
              </a:extLst>
            </p:cNvPr>
            <p:cNvSpPr/>
            <p:nvPr/>
          </p:nvSpPr>
          <p:spPr>
            <a:xfrm>
              <a:off x="-1409700" y="3008202"/>
              <a:ext cx="3024627" cy="841596"/>
            </a:xfrm>
            <a:prstGeom prst="roundRect">
              <a:avLst/>
            </a:prstGeom>
            <a:solidFill>
              <a:schemeClr val="bg1"/>
            </a:solidFill>
            <a:ln w="76200">
              <a:gradFill flip="none" rotWithShape="1">
                <a:gsLst>
                  <a:gs pos="0">
                    <a:srgbClr val="783300"/>
                  </a:gs>
                  <a:gs pos="100000">
                    <a:schemeClr val="accent2"/>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3200">
                <a:ln>
                  <a:gradFill flip="none" rotWithShape="1">
                    <a:gsLst>
                      <a:gs pos="0">
                        <a:srgbClr val="41942C"/>
                      </a:gs>
                      <a:gs pos="100000">
                        <a:srgbClr val="85BF25"/>
                      </a:gs>
                    </a:gsLst>
                    <a:lin ang="0" scaled="1"/>
                    <a:tileRect/>
                  </a:gradFill>
                </a:ln>
                <a:gradFill flip="none" rotWithShape="1">
                  <a:gsLst>
                    <a:gs pos="0">
                      <a:srgbClr val="FFEBBB"/>
                    </a:gs>
                    <a:gs pos="100000">
                      <a:srgbClr val="F499A3"/>
                    </a:gs>
                  </a:gsLst>
                  <a:lin ang="5400000" scaled="1"/>
                  <a:tileRect/>
                </a:gradFill>
                <a:latin typeface="Times New Roman" panose="02020603050405020304" pitchFamily="18" charset="0"/>
                <a:cs typeface="Times New Roman" panose="02020603050405020304" pitchFamily="18" charset="0"/>
              </a:endParaRPr>
            </a:p>
          </p:txBody>
        </p:sp>
        <p:sp>
          <p:nvSpPr>
            <p:cNvPr id="52" name="Oval 51">
              <a:extLst>
                <a:ext uri="{FF2B5EF4-FFF2-40B4-BE49-F238E27FC236}">
                  <a16:creationId xmlns:a16="http://schemas.microsoft.com/office/drawing/2014/main" id="{B69F55FF-AD03-44EC-9640-03A9B1261960}"/>
                </a:ext>
              </a:extLst>
            </p:cNvPr>
            <p:cNvSpPr/>
            <p:nvPr/>
          </p:nvSpPr>
          <p:spPr>
            <a:xfrm>
              <a:off x="-1727200" y="3105150"/>
              <a:ext cx="647701" cy="647701"/>
            </a:xfrm>
            <a:prstGeom prst="ellipse">
              <a:avLst/>
            </a:prstGeom>
            <a:solidFill>
              <a:schemeClr val="bg1"/>
            </a:solidFill>
            <a:ln w="76200">
              <a:gradFill flip="none" rotWithShape="1">
                <a:gsLst>
                  <a:gs pos="0">
                    <a:srgbClr val="783300"/>
                  </a:gs>
                  <a:gs pos="100000">
                    <a:schemeClr val="accent2"/>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en-US" sz="5333">
                  <a:ln>
                    <a:gradFill flip="none" rotWithShape="1">
                      <a:gsLst>
                        <a:gs pos="0">
                          <a:srgbClr val="41942C"/>
                        </a:gs>
                        <a:gs pos="100000">
                          <a:srgbClr val="85BF25"/>
                        </a:gs>
                      </a:gsLst>
                      <a:lin ang="0" scaled="1"/>
                      <a:tileRect/>
                    </a:gradFill>
                  </a:ln>
                  <a:gradFill flip="none" rotWithShape="1">
                    <a:gsLst>
                      <a:gs pos="0">
                        <a:srgbClr val="FFEBBB"/>
                      </a:gs>
                      <a:gs pos="100000">
                        <a:srgbClr val="F499A3"/>
                      </a:gs>
                    </a:gsLst>
                    <a:lin ang="5400000" scaled="1"/>
                    <a:tileRect/>
                  </a:gradFill>
                  <a:latin typeface="Times New Roman" panose="02020603050405020304" pitchFamily="18" charset="0"/>
                  <a:cs typeface="Times New Roman" panose="02020603050405020304" pitchFamily="18" charset="0"/>
                </a:rPr>
                <a:t>D</a:t>
              </a:r>
            </a:p>
          </p:txBody>
        </p:sp>
      </p:grpSp>
      <p:sp>
        <p:nvSpPr>
          <p:cNvPr id="55" name="文本框 372">
            <a:extLst>
              <a:ext uri="{FF2B5EF4-FFF2-40B4-BE49-F238E27FC236}">
                <a16:creationId xmlns:a16="http://schemas.microsoft.com/office/drawing/2014/main" id="{1384E964-A593-4624-94CE-58EB0273BA20}"/>
              </a:ext>
            </a:extLst>
          </p:cNvPr>
          <p:cNvSpPr txBox="1"/>
          <p:nvPr/>
        </p:nvSpPr>
        <p:spPr>
          <a:xfrm>
            <a:off x="1267444" y="535728"/>
            <a:ext cx="9630661" cy="1323439"/>
          </a:xfrm>
          <a:prstGeom prst="rect">
            <a:avLst/>
          </a:prstGeom>
          <a:noFill/>
        </p:spPr>
        <p:txBody>
          <a:bodyPr wrap="square" rtlCol="0">
            <a:spAutoFit/>
          </a:bodyPr>
          <a:lstStyle/>
          <a:p>
            <a:pPr algn="ctr" defTabSz="914377"/>
            <a:r>
              <a:rPr lang="en-US" altLang="en-US" sz="3600" b="1" spc="-20" dirty="0">
                <a:solidFill>
                  <a:srgbClr val="0070C0"/>
                </a:solidFill>
                <a:latin typeface="UTM Alexander" panose="02040603050506020204" pitchFamily="18" charset="0"/>
                <a:ea typeface="字魂67号-勾玉行书" panose="00000500000000000000" pitchFamily="2" charset="-122"/>
                <a:cs typeface="Times New Roman" panose="02020603050405020304" pitchFamily="18" charset="0"/>
              </a:rPr>
              <a:t>2. </a:t>
            </a:r>
            <a:r>
              <a:rPr lang="en-US" altLang="en-US" sz="3600" dirty="0">
                <a:solidFill>
                  <a:srgbClr val="0070C0"/>
                </a:solidFill>
                <a:latin typeface="UTM Alexander" panose="02040603050506020204" pitchFamily="18" charset="0"/>
              </a:rPr>
              <a:t>Ở </a:t>
            </a:r>
            <a:r>
              <a:rPr lang="en-US" altLang="en-US" sz="3600" dirty="0" err="1">
                <a:solidFill>
                  <a:srgbClr val="0070C0"/>
                </a:solidFill>
                <a:latin typeface="UTM Alexander" panose="02040603050506020204" pitchFamily="18" charset="0"/>
              </a:rPr>
              <a:t>đồng</a:t>
            </a:r>
            <a:r>
              <a:rPr lang="en-US" altLang="en-US" sz="3600" dirty="0">
                <a:solidFill>
                  <a:srgbClr val="0070C0"/>
                </a:solidFill>
                <a:latin typeface="UTM Alexander" panose="02040603050506020204" pitchFamily="18" charset="0"/>
              </a:rPr>
              <a:t> </a:t>
            </a:r>
            <a:r>
              <a:rPr lang="en-US" altLang="en-US" sz="3600" dirty="0" err="1">
                <a:solidFill>
                  <a:srgbClr val="0070C0"/>
                </a:solidFill>
                <a:latin typeface="UTM Alexander" panose="02040603050506020204" pitchFamily="18" charset="0"/>
              </a:rPr>
              <a:t>bằng</a:t>
            </a:r>
            <a:r>
              <a:rPr lang="en-US" altLang="en-US" sz="3600" dirty="0">
                <a:solidFill>
                  <a:srgbClr val="0070C0"/>
                </a:solidFill>
                <a:latin typeface="UTM Alexander" panose="02040603050506020204" pitchFamily="18" charset="0"/>
              </a:rPr>
              <a:t> </a:t>
            </a:r>
            <a:r>
              <a:rPr lang="en-US" altLang="en-US" sz="3600" dirty="0" err="1">
                <a:solidFill>
                  <a:srgbClr val="0070C0"/>
                </a:solidFill>
                <a:latin typeface="UTM Alexander" panose="02040603050506020204" pitchFamily="18" charset="0"/>
              </a:rPr>
              <a:t>duyên</a:t>
            </a:r>
            <a:r>
              <a:rPr lang="en-US" altLang="en-US" sz="3600" dirty="0">
                <a:solidFill>
                  <a:srgbClr val="0070C0"/>
                </a:solidFill>
                <a:latin typeface="UTM Alexander" panose="02040603050506020204" pitchFamily="18" charset="0"/>
              </a:rPr>
              <a:t> </a:t>
            </a:r>
            <a:r>
              <a:rPr lang="en-US" altLang="en-US" sz="3600" dirty="0" err="1">
                <a:solidFill>
                  <a:srgbClr val="0070C0"/>
                </a:solidFill>
                <a:latin typeface="UTM Alexander" panose="02040603050506020204" pitchFamily="18" charset="0"/>
              </a:rPr>
              <a:t>hải</a:t>
            </a:r>
            <a:r>
              <a:rPr lang="en-US" altLang="en-US" sz="3600" dirty="0">
                <a:solidFill>
                  <a:srgbClr val="0070C0"/>
                </a:solidFill>
                <a:latin typeface="UTM Alexander" panose="02040603050506020204" pitchFamily="18" charset="0"/>
              </a:rPr>
              <a:t> </a:t>
            </a:r>
            <a:r>
              <a:rPr lang="en-US" altLang="en-US" sz="3600" dirty="0" err="1">
                <a:solidFill>
                  <a:srgbClr val="0070C0"/>
                </a:solidFill>
                <a:latin typeface="UTM Alexander" panose="02040603050506020204" pitchFamily="18" charset="0"/>
              </a:rPr>
              <a:t>miền</a:t>
            </a:r>
            <a:r>
              <a:rPr lang="en-US" altLang="en-US" sz="3600" dirty="0">
                <a:solidFill>
                  <a:srgbClr val="0070C0"/>
                </a:solidFill>
                <a:latin typeface="UTM Alexander" panose="02040603050506020204" pitchFamily="18" charset="0"/>
              </a:rPr>
              <a:t> </a:t>
            </a:r>
            <a:r>
              <a:rPr lang="en-US" altLang="en-US" sz="3600" dirty="0" err="1">
                <a:solidFill>
                  <a:srgbClr val="0070C0"/>
                </a:solidFill>
                <a:latin typeface="UTM Alexander" panose="02040603050506020204" pitchFamily="18" charset="0"/>
              </a:rPr>
              <a:t>Trung</a:t>
            </a:r>
            <a:r>
              <a:rPr lang="en-US" altLang="en-US" sz="3600" dirty="0">
                <a:solidFill>
                  <a:srgbClr val="0070C0"/>
                </a:solidFill>
                <a:latin typeface="UTM Alexander" panose="02040603050506020204" pitchFamily="18" charset="0"/>
              </a:rPr>
              <a:t>, </a:t>
            </a:r>
            <a:r>
              <a:rPr lang="en-US" altLang="en-US" sz="3600" dirty="0" err="1">
                <a:solidFill>
                  <a:srgbClr val="0070C0"/>
                </a:solidFill>
                <a:latin typeface="UTM Alexander" panose="02040603050506020204" pitchFamily="18" charset="0"/>
              </a:rPr>
              <a:t>dân</a:t>
            </a:r>
            <a:r>
              <a:rPr lang="en-US" altLang="en-US" sz="3600" dirty="0">
                <a:solidFill>
                  <a:srgbClr val="0070C0"/>
                </a:solidFill>
                <a:latin typeface="UTM Alexander" panose="02040603050506020204" pitchFamily="18" charset="0"/>
              </a:rPr>
              <a:t> </a:t>
            </a:r>
            <a:r>
              <a:rPr lang="en-US" altLang="en-US" sz="3600" dirty="0" err="1">
                <a:solidFill>
                  <a:srgbClr val="0070C0"/>
                </a:solidFill>
                <a:latin typeface="UTM Alexander" panose="02040603050506020204" pitchFamily="18" charset="0"/>
              </a:rPr>
              <a:t>cư</a:t>
            </a:r>
            <a:r>
              <a:rPr lang="en-US" altLang="en-US" sz="3600" dirty="0">
                <a:solidFill>
                  <a:srgbClr val="0070C0"/>
                </a:solidFill>
                <a:latin typeface="UTM Alexander" panose="02040603050506020204" pitchFamily="18" charset="0"/>
              </a:rPr>
              <a:t> </a:t>
            </a:r>
            <a:r>
              <a:rPr lang="en-US" altLang="en-US" sz="3600" dirty="0" err="1">
                <a:solidFill>
                  <a:srgbClr val="0070C0"/>
                </a:solidFill>
                <a:latin typeface="UTM Alexander" panose="02040603050506020204" pitchFamily="18" charset="0"/>
              </a:rPr>
              <a:t>tập</a:t>
            </a:r>
            <a:r>
              <a:rPr lang="en-US" altLang="en-US" sz="3600" dirty="0">
                <a:solidFill>
                  <a:srgbClr val="0070C0"/>
                </a:solidFill>
                <a:latin typeface="UTM Alexander" panose="02040603050506020204" pitchFamily="18" charset="0"/>
              </a:rPr>
              <a:t> </a:t>
            </a:r>
            <a:r>
              <a:rPr lang="en-US" altLang="en-US" sz="3600" dirty="0" err="1">
                <a:solidFill>
                  <a:srgbClr val="0070C0"/>
                </a:solidFill>
                <a:latin typeface="UTM Alexander" panose="02040603050506020204" pitchFamily="18" charset="0"/>
              </a:rPr>
              <a:t>trung</a:t>
            </a:r>
            <a:r>
              <a:rPr lang="en-US" altLang="en-US" sz="3600" dirty="0">
                <a:solidFill>
                  <a:srgbClr val="0070C0"/>
                </a:solidFill>
                <a:latin typeface="UTM Alexander" panose="02040603050506020204" pitchFamily="18" charset="0"/>
              </a:rPr>
              <a:t> </a:t>
            </a:r>
            <a:r>
              <a:rPr lang="en-US" altLang="en-US" sz="3600" dirty="0" err="1">
                <a:solidFill>
                  <a:srgbClr val="0070C0"/>
                </a:solidFill>
                <a:latin typeface="UTM Alexander" panose="02040603050506020204" pitchFamily="18" charset="0"/>
              </a:rPr>
              <a:t>khá</a:t>
            </a:r>
            <a:r>
              <a:rPr lang="en-US" altLang="en-US" sz="3600" dirty="0">
                <a:solidFill>
                  <a:srgbClr val="0070C0"/>
                </a:solidFill>
                <a:latin typeface="UTM Alexander" panose="02040603050506020204" pitchFamily="18" charset="0"/>
              </a:rPr>
              <a:t> </a:t>
            </a:r>
            <a:r>
              <a:rPr lang="en-US" altLang="en-US" sz="3600" dirty="0" err="1">
                <a:solidFill>
                  <a:srgbClr val="0070C0"/>
                </a:solidFill>
                <a:latin typeface="UTM Alexander" panose="02040603050506020204" pitchFamily="18" charset="0"/>
              </a:rPr>
              <a:t>đông</a:t>
            </a:r>
            <a:r>
              <a:rPr lang="en-US" altLang="en-US" sz="3600" dirty="0">
                <a:solidFill>
                  <a:srgbClr val="0070C0"/>
                </a:solidFill>
                <a:latin typeface="UTM Alexander" panose="02040603050506020204" pitchFamily="18" charset="0"/>
              </a:rPr>
              <a:t> </a:t>
            </a:r>
            <a:r>
              <a:rPr lang="en-US" altLang="en-US" sz="3600" dirty="0" err="1">
                <a:solidFill>
                  <a:srgbClr val="0070C0"/>
                </a:solidFill>
                <a:latin typeface="UTM Alexander" panose="02040603050506020204" pitchFamily="18" charset="0"/>
              </a:rPr>
              <a:t>đúc</a:t>
            </a:r>
            <a:r>
              <a:rPr lang="en-US" altLang="en-US" sz="3600" dirty="0">
                <a:solidFill>
                  <a:srgbClr val="0070C0"/>
                </a:solidFill>
                <a:latin typeface="UTM Alexander" panose="02040603050506020204" pitchFamily="18" charset="0"/>
              </a:rPr>
              <a:t> do </a:t>
            </a:r>
            <a:r>
              <a:rPr lang="en-US" altLang="en-US" sz="3600" dirty="0" err="1">
                <a:solidFill>
                  <a:srgbClr val="0070C0"/>
                </a:solidFill>
                <a:latin typeface="UTM Alexander" panose="02040603050506020204" pitchFamily="18" charset="0"/>
              </a:rPr>
              <a:t>có</a:t>
            </a:r>
            <a:r>
              <a:rPr lang="en-US" altLang="en-US" sz="3600" dirty="0">
                <a:solidFill>
                  <a:srgbClr val="0070C0"/>
                </a:solidFill>
                <a:latin typeface="UTM Alexander" panose="02040603050506020204" pitchFamily="18" charset="0"/>
              </a:rPr>
              <a:t> </a:t>
            </a:r>
            <a:r>
              <a:rPr lang="en-US" altLang="en-US" sz="3600" dirty="0" err="1">
                <a:solidFill>
                  <a:srgbClr val="0070C0"/>
                </a:solidFill>
                <a:latin typeface="UTM Alexander" panose="02040603050506020204" pitchFamily="18" charset="0"/>
              </a:rPr>
              <a:t>thuận</a:t>
            </a:r>
            <a:r>
              <a:rPr lang="en-US" altLang="en-US" sz="3600" dirty="0">
                <a:solidFill>
                  <a:srgbClr val="0070C0"/>
                </a:solidFill>
                <a:latin typeface="UTM Alexander" panose="02040603050506020204" pitchFamily="18" charset="0"/>
              </a:rPr>
              <a:t> </a:t>
            </a:r>
            <a:r>
              <a:rPr lang="en-US" altLang="en-US" sz="3600" dirty="0" err="1">
                <a:solidFill>
                  <a:srgbClr val="0070C0"/>
                </a:solidFill>
                <a:latin typeface="UTM Alexander" panose="02040603050506020204" pitchFamily="18" charset="0"/>
              </a:rPr>
              <a:t>lợi</a:t>
            </a:r>
            <a:r>
              <a:rPr lang="en-US" altLang="en-US" sz="3600" dirty="0">
                <a:solidFill>
                  <a:srgbClr val="0070C0"/>
                </a:solidFill>
                <a:latin typeface="UTM Alexander" panose="02040603050506020204" pitchFamily="18" charset="0"/>
              </a:rPr>
              <a:t> </a:t>
            </a:r>
            <a:r>
              <a:rPr lang="en-US" altLang="en-US" sz="3600" dirty="0" err="1">
                <a:solidFill>
                  <a:srgbClr val="0070C0"/>
                </a:solidFill>
                <a:latin typeface="UTM Alexander" panose="02040603050506020204" pitchFamily="18" charset="0"/>
              </a:rPr>
              <a:t>trong</a:t>
            </a:r>
            <a:r>
              <a:rPr lang="en-US" altLang="zh-CN" sz="4400" b="1" spc="-20" dirty="0">
                <a:solidFill>
                  <a:srgbClr val="0070C0"/>
                </a:solidFill>
                <a:latin typeface="Times New Roman" panose="02020603050405020304" pitchFamily="18" charset="0"/>
                <a:ea typeface="字魂67号-勾玉行书" panose="00000500000000000000" pitchFamily="2" charset="-122"/>
                <a:cs typeface="Times New Roman" panose="02020603050405020304" pitchFamily="18" charset="0"/>
              </a:rPr>
              <a:t>:</a:t>
            </a:r>
          </a:p>
        </p:txBody>
      </p:sp>
      <p:sp>
        <p:nvSpPr>
          <p:cNvPr id="56" name="A - 9Slide.vn">
            <a:extLst>
              <a:ext uri="{FF2B5EF4-FFF2-40B4-BE49-F238E27FC236}">
                <a16:creationId xmlns:a16="http://schemas.microsoft.com/office/drawing/2014/main" id="{F878D7F2-885F-4910-A1F6-EC78F20554F3}"/>
              </a:ext>
            </a:extLst>
          </p:cNvPr>
          <p:cNvSpPr txBox="1"/>
          <p:nvPr/>
        </p:nvSpPr>
        <p:spPr>
          <a:xfrm>
            <a:off x="7812157" y="2900440"/>
            <a:ext cx="4454580" cy="1338187"/>
          </a:xfrm>
          <a:prstGeom prst="rect">
            <a:avLst/>
          </a:prstGeom>
          <a:noFill/>
        </p:spPr>
        <p:txBody>
          <a:bodyPr wrap="square" rtlCol="0">
            <a:spAutoFit/>
          </a:bodyPr>
          <a:lstStyle/>
          <a:p>
            <a:pPr algn="just" defTabSz="914377">
              <a:lnSpc>
                <a:spcPct val="92000"/>
              </a:lnSpc>
            </a:pPr>
            <a:r>
              <a:rPr lang="en-US" sz="4400" b="1" spc="-153" dirty="0" err="1">
                <a:solidFill>
                  <a:srgbClr val="331B3D"/>
                </a:solidFill>
                <a:latin typeface="Times New Roman" panose="02020603050405020304" pitchFamily="18" charset="0"/>
                <a:ea typeface="字魂67号-勾玉行书" panose="00000500000000000000" pitchFamily="2" charset="-122"/>
                <a:cs typeface="Times New Roman" panose="02020603050405020304" pitchFamily="18" charset="0"/>
              </a:rPr>
              <a:t>Việc</a:t>
            </a:r>
            <a:r>
              <a:rPr lang="en-US" sz="4400" b="1" spc="-153" dirty="0">
                <a:solidFill>
                  <a:srgbClr val="331B3D"/>
                </a:solidFill>
                <a:latin typeface="Times New Roman" panose="02020603050405020304" pitchFamily="18" charset="0"/>
                <a:ea typeface="字魂67号-勾玉行书" panose="00000500000000000000" pitchFamily="2" charset="-122"/>
                <a:cs typeface="Times New Roman" panose="02020603050405020304" pitchFamily="18" charset="0"/>
              </a:rPr>
              <a:t> </a:t>
            </a:r>
            <a:r>
              <a:rPr lang="en-US" sz="4400" b="1" spc="-153" dirty="0" err="1">
                <a:solidFill>
                  <a:srgbClr val="331B3D"/>
                </a:solidFill>
                <a:latin typeface="Times New Roman" panose="02020603050405020304" pitchFamily="18" charset="0"/>
                <a:ea typeface="字魂67号-勾玉行书" panose="00000500000000000000" pitchFamily="2" charset="-122"/>
                <a:cs typeface="Times New Roman" panose="02020603050405020304" pitchFamily="18" charset="0"/>
              </a:rPr>
              <a:t>đi</a:t>
            </a:r>
            <a:r>
              <a:rPr lang="en-US" sz="4400" b="1" spc="-153" dirty="0">
                <a:solidFill>
                  <a:srgbClr val="331B3D"/>
                </a:solidFill>
                <a:latin typeface="Times New Roman" panose="02020603050405020304" pitchFamily="18" charset="0"/>
                <a:ea typeface="字魂67号-勾玉行书" panose="00000500000000000000" pitchFamily="2" charset="-122"/>
                <a:cs typeface="Times New Roman" panose="02020603050405020304" pitchFamily="18" charset="0"/>
              </a:rPr>
              <a:t> </a:t>
            </a:r>
            <a:r>
              <a:rPr lang="en-US" sz="4400" b="1" spc="-153" dirty="0" err="1">
                <a:solidFill>
                  <a:srgbClr val="331B3D"/>
                </a:solidFill>
                <a:latin typeface="Times New Roman" panose="02020603050405020304" pitchFamily="18" charset="0"/>
                <a:ea typeface="字魂67号-勾玉行书" panose="00000500000000000000" pitchFamily="2" charset="-122"/>
                <a:cs typeface="Times New Roman" panose="02020603050405020304" pitchFamily="18" charset="0"/>
              </a:rPr>
              <a:t>lại</a:t>
            </a:r>
            <a:endParaRPr lang="vi-VN" sz="4400" b="1" spc="-153" dirty="0">
              <a:solidFill>
                <a:srgbClr val="331B3D"/>
              </a:solidFill>
              <a:latin typeface="Times New Roman" panose="02020603050405020304" pitchFamily="18" charset="0"/>
              <a:ea typeface="字魂67号-勾玉行书" panose="00000500000000000000" pitchFamily="2" charset="-122"/>
              <a:cs typeface="Times New Roman" panose="02020603050405020304" pitchFamily="18" charset="0"/>
            </a:endParaRPr>
          </a:p>
          <a:p>
            <a:pPr algn="just" defTabSz="914377">
              <a:lnSpc>
                <a:spcPct val="92000"/>
              </a:lnSpc>
            </a:pPr>
            <a:endParaRPr lang="vi-VN" sz="4400" b="1" spc="-20" dirty="0">
              <a:solidFill>
                <a:srgbClr val="331B3D"/>
              </a:solidFill>
              <a:latin typeface="Times New Roman" panose="02020603050405020304" pitchFamily="18" charset="0"/>
              <a:ea typeface="字魂67号-勾玉行书" panose="00000500000000000000" pitchFamily="2" charset="-122"/>
              <a:cs typeface="Times New Roman" panose="02020603050405020304" pitchFamily="18" charset="0"/>
            </a:endParaRPr>
          </a:p>
        </p:txBody>
      </p:sp>
      <p:sp>
        <p:nvSpPr>
          <p:cNvPr id="57" name="B - 9Slide.vn">
            <a:extLst>
              <a:ext uri="{FF2B5EF4-FFF2-40B4-BE49-F238E27FC236}">
                <a16:creationId xmlns:a16="http://schemas.microsoft.com/office/drawing/2014/main" id="{C32766A6-0F5F-47F6-8ED0-E80EF20A3460}"/>
              </a:ext>
            </a:extLst>
          </p:cNvPr>
          <p:cNvSpPr txBox="1"/>
          <p:nvPr/>
        </p:nvSpPr>
        <p:spPr>
          <a:xfrm>
            <a:off x="1765930" y="2544949"/>
            <a:ext cx="4145152" cy="1338187"/>
          </a:xfrm>
          <a:prstGeom prst="rect">
            <a:avLst/>
          </a:prstGeom>
          <a:noFill/>
        </p:spPr>
        <p:txBody>
          <a:bodyPr wrap="square" rtlCol="0">
            <a:spAutoFit/>
          </a:bodyPr>
          <a:lstStyle/>
          <a:p>
            <a:pPr algn="ctr" defTabSz="914377">
              <a:lnSpc>
                <a:spcPct val="92000"/>
              </a:lnSpc>
            </a:pPr>
            <a:r>
              <a:rPr lang="en-US" sz="4400" b="1" spc="-153" dirty="0" err="1">
                <a:solidFill>
                  <a:srgbClr val="331B3D"/>
                </a:solidFill>
                <a:latin typeface="Times New Roman" panose="02020603050405020304" pitchFamily="18" charset="0"/>
                <a:ea typeface="字魂67号-勾玉行书" panose="00000500000000000000" pitchFamily="2" charset="-122"/>
                <a:cs typeface="Times New Roman" panose="02020603050405020304" pitchFamily="18" charset="0"/>
              </a:rPr>
              <a:t>Sinh</a:t>
            </a:r>
            <a:r>
              <a:rPr lang="en-US" sz="4400" b="1" spc="-153" dirty="0">
                <a:solidFill>
                  <a:srgbClr val="331B3D"/>
                </a:solidFill>
                <a:latin typeface="Times New Roman" panose="02020603050405020304" pitchFamily="18" charset="0"/>
                <a:ea typeface="字魂67号-勾玉行书" panose="00000500000000000000" pitchFamily="2" charset="-122"/>
                <a:cs typeface="Times New Roman" panose="02020603050405020304" pitchFamily="18" charset="0"/>
              </a:rPr>
              <a:t> </a:t>
            </a:r>
            <a:r>
              <a:rPr lang="en-US" sz="4400" b="1" spc="-153" dirty="0" err="1">
                <a:solidFill>
                  <a:srgbClr val="331B3D"/>
                </a:solidFill>
                <a:latin typeface="Times New Roman" panose="02020603050405020304" pitchFamily="18" charset="0"/>
                <a:ea typeface="字魂67号-勾玉行书" panose="00000500000000000000" pitchFamily="2" charset="-122"/>
                <a:cs typeface="Times New Roman" panose="02020603050405020304" pitchFamily="18" charset="0"/>
              </a:rPr>
              <a:t>hoạt</a:t>
            </a:r>
            <a:r>
              <a:rPr lang="en-US" sz="4400" b="1" spc="-153" dirty="0">
                <a:solidFill>
                  <a:srgbClr val="331B3D"/>
                </a:solidFill>
                <a:latin typeface="Times New Roman" panose="02020603050405020304" pitchFamily="18" charset="0"/>
                <a:ea typeface="字魂67号-勾玉行书" panose="00000500000000000000" pitchFamily="2" charset="-122"/>
                <a:cs typeface="Times New Roman" panose="02020603050405020304" pitchFamily="18" charset="0"/>
              </a:rPr>
              <a:t> </a:t>
            </a:r>
            <a:r>
              <a:rPr lang="en-US" sz="4400" b="1" spc="-153" dirty="0" err="1">
                <a:solidFill>
                  <a:srgbClr val="331B3D"/>
                </a:solidFill>
                <a:latin typeface="Times New Roman" panose="02020603050405020304" pitchFamily="18" charset="0"/>
                <a:ea typeface="字魂67号-勾玉行书" panose="00000500000000000000" pitchFamily="2" charset="-122"/>
                <a:cs typeface="Times New Roman" panose="02020603050405020304" pitchFamily="18" charset="0"/>
              </a:rPr>
              <a:t>và</a:t>
            </a:r>
            <a:r>
              <a:rPr lang="en-US" sz="4400" b="1" spc="-153" dirty="0">
                <a:solidFill>
                  <a:srgbClr val="331B3D"/>
                </a:solidFill>
                <a:latin typeface="Times New Roman" panose="02020603050405020304" pitchFamily="18" charset="0"/>
                <a:ea typeface="字魂67号-勾玉行书" panose="00000500000000000000" pitchFamily="2" charset="-122"/>
                <a:cs typeface="Times New Roman" panose="02020603050405020304" pitchFamily="18" charset="0"/>
              </a:rPr>
              <a:t> </a:t>
            </a:r>
            <a:r>
              <a:rPr lang="en-US" sz="4400" b="1" spc="-153" dirty="0" err="1">
                <a:solidFill>
                  <a:srgbClr val="331B3D"/>
                </a:solidFill>
                <a:latin typeface="Times New Roman" panose="02020603050405020304" pitchFamily="18" charset="0"/>
                <a:ea typeface="字魂67号-勾玉行书" panose="00000500000000000000" pitchFamily="2" charset="-122"/>
                <a:cs typeface="Times New Roman" panose="02020603050405020304" pitchFamily="18" charset="0"/>
              </a:rPr>
              <a:t>sản</a:t>
            </a:r>
            <a:r>
              <a:rPr lang="en-US" sz="4400" b="1" spc="-153" dirty="0">
                <a:solidFill>
                  <a:srgbClr val="331B3D"/>
                </a:solidFill>
                <a:latin typeface="Times New Roman" panose="02020603050405020304" pitchFamily="18" charset="0"/>
                <a:ea typeface="字魂67号-勾玉行书" panose="00000500000000000000" pitchFamily="2" charset="-122"/>
                <a:cs typeface="Times New Roman" panose="02020603050405020304" pitchFamily="18" charset="0"/>
              </a:rPr>
              <a:t> </a:t>
            </a:r>
            <a:r>
              <a:rPr lang="en-US" sz="4400" b="1" spc="-153" dirty="0" err="1">
                <a:solidFill>
                  <a:srgbClr val="331B3D"/>
                </a:solidFill>
                <a:latin typeface="Times New Roman" panose="02020603050405020304" pitchFamily="18" charset="0"/>
                <a:ea typeface="字魂67号-勾玉行书" panose="00000500000000000000" pitchFamily="2" charset="-122"/>
                <a:cs typeface="Times New Roman" panose="02020603050405020304" pitchFamily="18" charset="0"/>
              </a:rPr>
              <a:t>xuất</a:t>
            </a:r>
            <a:endParaRPr lang="vi-VN" sz="4400" b="1" spc="-153" dirty="0">
              <a:solidFill>
                <a:srgbClr val="331B3D"/>
              </a:solidFill>
              <a:latin typeface="Times New Roman" panose="02020603050405020304" pitchFamily="18" charset="0"/>
              <a:ea typeface="字魂67号-勾玉行书" panose="00000500000000000000" pitchFamily="2" charset="-122"/>
              <a:cs typeface="Times New Roman" panose="02020603050405020304" pitchFamily="18" charset="0"/>
            </a:endParaRPr>
          </a:p>
        </p:txBody>
      </p:sp>
      <p:sp>
        <p:nvSpPr>
          <p:cNvPr id="58" name="C - 9Slide.vn">
            <a:extLst>
              <a:ext uri="{FF2B5EF4-FFF2-40B4-BE49-F238E27FC236}">
                <a16:creationId xmlns:a16="http://schemas.microsoft.com/office/drawing/2014/main" id="{668A5C38-B5A2-4105-A21E-C83208A82E21}"/>
              </a:ext>
            </a:extLst>
          </p:cNvPr>
          <p:cNvSpPr txBox="1"/>
          <p:nvPr/>
        </p:nvSpPr>
        <p:spPr>
          <a:xfrm>
            <a:off x="1937984" y="4777590"/>
            <a:ext cx="4353755" cy="715260"/>
          </a:xfrm>
          <a:prstGeom prst="rect">
            <a:avLst/>
          </a:prstGeom>
          <a:noFill/>
        </p:spPr>
        <p:txBody>
          <a:bodyPr wrap="square" rtlCol="0">
            <a:spAutoFit/>
          </a:bodyPr>
          <a:lstStyle/>
          <a:p>
            <a:pPr algn="just" defTabSz="914377">
              <a:lnSpc>
                <a:spcPct val="92000"/>
              </a:lnSpc>
            </a:pPr>
            <a:r>
              <a:rPr lang="en-US" sz="4400" b="1" spc="-20" dirty="0" err="1">
                <a:solidFill>
                  <a:srgbClr val="331B3D"/>
                </a:solidFill>
                <a:latin typeface="Times New Roman" panose="02020603050405020304" pitchFamily="18" charset="0"/>
                <a:ea typeface="字魂67号-勾玉行书" panose="00000500000000000000" pitchFamily="2" charset="-122"/>
                <a:cs typeface="Times New Roman" panose="02020603050405020304" pitchFamily="18" charset="0"/>
              </a:rPr>
              <a:t>Việc</a:t>
            </a:r>
            <a:r>
              <a:rPr lang="en-US" sz="4400" b="1" spc="-20" dirty="0">
                <a:solidFill>
                  <a:srgbClr val="331B3D"/>
                </a:solidFill>
                <a:latin typeface="Times New Roman" panose="02020603050405020304" pitchFamily="18" charset="0"/>
                <a:ea typeface="字魂67号-勾玉行书" panose="00000500000000000000" pitchFamily="2" charset="-122"/>
                <a:cs typeface="Times New Roman" panose="02020603050405020304" pitchFamily="18" charset="0"/>
              </a:rPr>
              <a:t> </a:t>
            </a:r>
            <a:r>
              <a:rPr lang="en-US" sz="4400" b="1" spc="-20" dirty="0" err="1">
                <a:solidFill>
                  <a:srgbClr val="331B3D"/>
                </a:solidFill>
                <a:latin typeface="Times New Roman" panose="02020603050405020304" pitchFamily="18" charset="0"/>
                <a:ea typeface="字魂67号-勾玉行书" panose="00000500000000000000" pitchFamily="2" charset="-122"/>
                <a:cs typeface="Times New Roman" panose="02020603050405020304" pitchFamily="18" charset="0"/>
              </a:rPr>
              <a:t>chăn</a:t>
            </a:r>
            <a:r>
              <a:rPr lang="en-US" sz="4400" b="1" spc="-20" dirty="0">
                <a:solidFill>
                  <a:srgbClr val="331B3D"/>
                </a:solidFill>
                <a:latin typeface="Times New Roman" panose="02020603050405020304" pitchFamily="18" charset="0"/>
                <a:ea typeface="字魂67号-勾玉行书" panose="00000500000000000000" pitchFamily="2" charset="-122"/>
                <a:cs typeface="Times New Roman" panose="02020603050405020304" pitchFamily="18" charset="0"/>
              </a:rPr>
              <a:t> </a:t>
            </a:r>
            <a:r>
              <a:rPr lang="en-US" sz="4400" b="1" spc="-20" dirty="0" err="1">
                <a:solidFill>
                  <a:srgbClr val="331B3D"/>
                </a:solidFill>
                <a:latin typeface="Times New Roman" panose="02020603050405020304" pitchFamily="18" charset="0"/>
                <a:ea typeface="字魂67号-勾玉行书" panose="00000500000000000000" pitchFamily="2" charset="-122"/>
                <a:cs typeface="Times New Roman" panose="02020603050405020304" pitchFamily="18" charset="0"/>
              </a:rPr>
              <a:t>nuôi</a:t>
            </a:r>
            <a:endParaRPr lang="vi-VN" sz="4400" b="1" spc="-20" dirty="0">
              <a:solidFill>
                <a:srgbClr val="331B3D"/>
              </a:solidFill>
              <a:latin typeface="Times New Roman" panose="02020603050405020304" pitchFamily="18" charset="0"/>
              <a:ea typeface="字魂67号-勾玉行书" panose="00000500000000000000" pitchFamily="2" charset="-122"/>
              <a:cs typeface="Times New Roman" panose="02020603050405020304" pitchFamily="18" charset="0"/>
            </a:endParaRPr>
          </a:p>
        </p:txBody>
      </p:sp>
      <p:sp>
        <p:nvSpPr>
          <p:cNvPr id="59" name="D - 9Slide.vn">
            <a:extLst>
              <a:ext uri="{FF2B5EF4-FFF2-40B4-BE49-F238E27FC236}">
                <a16:creationId xmlns:a16="http://schemas.microsoft.com/office/drawing/2014/main" id="{AC999889-36AC-44AD-BBFE-7B1E1A97DC21}"/>
              </a:ext>
            </a:extLst>
          </p:cNvPr>
          <p:cNvSpPr txBox="1"/>
          <p:nvPr/>
        </p:nvSpPr>
        <p:spPr>
          <a:xfrm>
            <a:off x="7336576" y="4626033"/>
            <a:ext cx="4209364" cy="1338187"/>
          </a:xfrm>
          <a:prstGeom prst="rect">
            <a:avLst/>
          </a:prstGeom>
          <a:noFill/>
        </p:spPr>
        <p:txBody>
          <a:bodyPr wrap="square" rtlCol="0">
            <a:spAutoFit/>
          </a:bodyPr>
          <a:lstStyle/>
          <a:p>
            <a:pPr algn="ctr" defTabSz="914377">
              <a:lnSpc>
                <a:spcPct val="92000"/>
              </a:lnSpc>
            </a:pPr>
            <a:r>
              <a:rPr lang="en-US" sz="4400" b="1" spc="-20" dirty="0" err="1">
                <a:solidFill>
                  <a:srgbClr val="331B3D"/>
                </a:solidFill>
                <a:latin typeface="Times New Roman" panose="02020603050405020304" pitchFamily="18" charset="0"/>
                <a:ea typeface="字魂67号-勾玉行书" panose="00000500000000000000" pitchFamily="2" charset="-122"/>
                <a:cs typeface="Times New Roman" panose="02020603050405020304" pitchFamily="18" charset="0"/>
              </a:rPr>
              <a:t>Việc</a:t>
            </a:r>
            <a:r>
              <a:rPr lang="en-US" sz="4400" b="1" spc="-20" dirty="0">
                <a:solidFill>
                  <a:srgbClr val="331B3D"/>
                </a:solidFill>
                <a:latin typeface="Times New Roman" panose="02020603050405020304" pitchFamily="18" charset="0"/>
                <a:ea typeface="字魂67号-勾玉行书" panose="00000500000000000000" pitchFamily="2" charset="-122"/>
                <a:cs typeface="Times New Roman" panose="02020603050405020304" pitchFamily="18" charset="0"/>
              </a:rPr>
              <a:t> </a:t>
            </a:r>
            <a:r>
              <a:rPr lang="en-US" sz="4400" b="1" spc="-20" dirty="0" err="1">
                <a:solidFill>
                  <a:srgbClr val="331B3D"/>
                </a:solidFill>
                <a:latin typeface="Times New Roman" panose="02020603050405020304" pitchFamily="18" charset="0"/>
                <a:ea typeface="字魂67号-勾玉行书" panose="00000500000000000000" pitchFamily="2" charset="-122"/>
                <a:cs typeface="Times New Roman" panose="02020603050405020304" pitchFamily="18" charset="0"/>
              </a:rPr>
              <a:t>đánh</a:t>
            </a:r>
            <a:r>
              <a:rPr lang="en-US" sz="4400" b="1" spc="-20" dirty="0">
                <a:solidFill>
                  <a:srgbClr val="331B3D"/>
                </a:solidFill>
                <a:latin typeface="Times New Roman" panose="02020603050405020304" pitchFamily="18" charset="0"/>
                <a:ea typeface="字魂67号-勾玉行书" panose="00000500000000000000" pitchFamily="2" charset="-122"/>
                <a:cs typeface="Times New Roman" panose="02020603050405020304" pitchFamily="18" charset="0"/>
              </a:rPr>
              <a:t> </a:t>
            </a:r>
            <a:r>
              <a:rPr lang="en-US" sz="4400" b="1" spc="-20" dirty="0" err="1">
                <a:solidFill>
                  <a:srgbClr val="331B3D"/>
                </a:solidFill>
                <a:latin typeface="Times New Roman" panose="02020603050405020304" pitchFamily="18" charset="0"/>
                <a:ea typeface="字魂67号-勾玉行书" panose="00000500000000000000" pitchFamily="2" charset="-122"/>
                <a:cs typeface="Times New Roman" panose="02020603050405020304" pitchFamily="18" charset="0"/>
              </a:rPr>
              <a:t>bắt</a:t>
            </a:r>
            <a:r>
              <a:rPr lang="en-US" sz="4400" b="1" spc="-20" dirty="0">
                <a:solidFill>
                  <a:srgbClr val="331B3D"/>
                </a:solidFill>
                <a:latin typeface="Times New Roman" panose="02020603050405020304" pitchFamily="18" charset="0"/>
                <a:ea typeface="字魂67号-勾玉行书" panose="00000500000000000000" pitchFamily="2" charset="-122"/>
                <a:cs typeface="Times New Roman" panose="02020603050405020304" pitchFamily="18" charset="0"/>
              </a:rPr>
              <a:t> </a:t>
            </a:r>
            <a:r>
              <a:rPr lang="en-US" sz="4400" b="1" spc="-20" dirty="0" err="1">
                <a:solidFill>
                  <a:srgbClr val="331B3D"/>
                </a:solidFill>
                <a:latin typeface="Times New Roman" panose="02020603050405020304" pitchFamily="18" charset="0"/>
                <a:ea typeface="字魂67号-勾玉行书" panose="00000500000000000000" pitchFamily="2" charset="-122"/>
                <a:cs typeface="Times New Roman" panose="02020603050405020304" pitchFamily="18" charset="0"/>
              </a:rPr>
              <a:t>hải</a:t>
            </a:r>
            <a:r>
              <a:rPr lang="en-US" sz="4400" b="1" spc="-20" dirty="0">
                <a:solidFill>
                  <a:srgbClr val="331B3D"/>
                </a:solidFill>
                <a:latin typeface="Times New Roman" panose="02020603050405020304" pitchFamily="18" charset="0"/>
                <a:ea typeface="字魂67号-勾玉行书" panose="00000500000000000000" pitchFamily="2" charset="-122"/>
                <a:cs typeface="Times New Roman" panose="02020603050405020304" pitchFamily="18" charset="0"/>
              </a:rPr>
              <a:t> </a:t>
            </a:r>
            <a:r>
              <a:rPr lang="en-US" sz="4400" b="1" spc="-20" dirty="0" err="1">
                <a:solidFill>
                  <a:srgbClr val="331B3D"/>
                </a:solidFill>
                <a:latin typeface="Times New Roman" panose="02020603050405020304" pitchFamily="18" charset="0"/>
                <a:ea typeface="字魂67号-勾玉行书" panose="00000500000000000000" pitchFamily="2" charset="-122"/>
                <a:cs typeface="Times New Roman" panose="02020603050405020304" pitchFamily="18" charset="0"/>
              </a:rPr>
              <a:t>sản</a:t>
            </a:r>
            <a:endParaRPr lang="vi-VN" sz="4400" b="1" spc="-20" dirty="0">
              <a:solidFill>
                <a:srgbClr val="331B3D"/>
              </a:solidFill>
              <a:latin typeface="Times New Roman" panose="02020603050405020304" pitchFamily="18" charset="0"/>
              <a:ea typeface="字魂67号-勾玉行书" panose="00000500000000000000" pitchFamily="2" charset="-122"/>
              <a:cs typeface="Times New Roman" panose="02020603050405020304" pitchFamily="18" charset="0"/>
            </a:endParaRPr>
          </a:p>
        </p:txBody>
      </p:sp>
      <p:pic>
        <p:nvPicPr>
          <p:cNvPr id="66" name="Picture 6" descr="Káº¿t quáº£ hÃ¬nh áº£nh cho right wrong tick icon">
            <a:extLst>
              <a:ext uri="{FF2B5EF4-FFF2-40B4-BE49-F238E27FC236}">
                <a16:creationId xmlns:a16="http://schemas.microsoft.com/office/drawing/2014/main" id="{AA41F103-CDDD-4D5C-BE47-89E74731F3C3}"/>
              </a:ext>
            </a:extLst>
          </p:cNvPr>
          <p:cNvPicPr>
            <a:picLocks noChangeAspect="1" noChangeArrowheads="1"/>
          </p:cNvPicPr>
          <p:nvPr/>
        </p:nvPicPr>
        <p:blipFill rotWithShape="1">
          <a:blip r:embed="rId11"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6608331" y="2900440"/>
            <a:ext cx="647800" cy="656495"/>
          </a:xfrm>
          <a:prstGeom prst="rect">
            <a:avLst/>
          </a:prstGeom>
          <a:noFill/>
          <a:extLst>
            <a:ext uri="{909E8E84-426E-40DD-AFC4-6F175D3DCCD1}">
              <a14:hiddenFill xmlns:a14="http://schemas.microsoft.com/office/drawing/2010/main">
                <a:solidFill>
                  <a:srgbClr val="FFFFFF"/>
                </a:solidFill>
              </a14:hiddenFill>
            </a:ext>
          </a:extLst>
        </p:spPr>
      </p:pic>
      <p:pic>
        <p:nvPicPr>
          <p:cNvPr id="67" name="CẤM BUÔN BÁN, CẤM REUP2" descr="Káº¿t quáº£ hÃ¬nh áº£nh cho right wrong tick icon">
            <a:extLst>
              <a:ext uri="{FF2B5EF4-FFF2-40B4-BE49-F238E27FC236}">
                <a16:creationId xmlns:a16="http://schemas.microsoft.com/office/drawing/2014/main" id="{EC297EFB-8A2A-4D68-AC08-4240E25EC3B2}"/>
              </a:ext>
            </a:extLst>
          </p:cNvPr>
          <p:cNvPicPr>
            <a:picLocks noChangeAspect="1" noChangeArrowheads="1"/>
          </p:cNvPicPr>
          <p:nvPr/>
        </p:nvPicPr>
        <p:blipFill rotWithShape="1">
          <a:blip r:embed="rId12"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794218" y="2939482"/>
            <a:ext cx="795700" cy="699319"/>
          </a:xfrm>
          <a:prstGeom prst="rect">
            <a:avLst/>
          </a:prstGeom>
          <a:noFill/>
          <a:extLst>
            <a:ext uri="{909E8E84-426E-40DD-AFC4-6F175D3DCCD1}">
              <a14:hiddenFill xmlns:a14="http://schemas.microsoft.com/office/drawing/2010/main">
                <a:solidFill>
                  <a:srgbClr val="FFFFFF"/>
                </a:solidFill>
              </a14:hiddenFill>
            </a:ext>
          </a:extLst>
        </p:spPr>
      </p:pic>
      <p:pic>
        <p:nvPicPr>
          <p:cNvPr id="68" name="Picture 63" descr="Káº¿t quáº£ hÃ¬nh áº£nh cho right wrong tick icon">
            <a:extLst>
              <a:ext uri="{FF2B5EF4-FFF2-40B4-BE49-F238E27FC236}">
                <a16:creationId xmlns:a16="http://schemas.microsoft.com/office/drawing/2014/main" id="{3A764192-CE64-45BC-A3DA-33F3AEAADF73}"/>
              </a:ext>
            </a:extLst>
          </p:cNvPr>
          <p:cNvPicPr>
            <a:picLocks noChangeAspect="1" noChangeArrowheads="1"/>
          </p:cNvPicPr>
          <p:nvPr/>
        </p:nvPicPr>
        <p:blipFill rotWithShape="1">
          <a:blip r:embed="rId11"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6751569" y="4736919"/>
            <a:ext cx="647800" cy="656495"/>
          </a:xfrm>
          <a:prstGeom prst="rect">
            <a:avLst/>
          </a:prstGeom>
          <a:noFill/>
          <a:extLst>
            <a:ext uri="{909E8E84-426E-40DD-AFC4-6F175D3DCCD1}">
              <a14:hiddenFill xmlns:a14="http://schemas.microsoft.com/office/drawing/2010/main">
                <a:solidFill>
                  <a:srgbClr val="FFFFFF"/>
                </a:solidFill>
              </a14:hiddenFill>
            </a:ext>
          </a:extLst>
        </p:spPr>
      </p:pic>
      <p:pic>
        <p:nvPicPr>
          <p:cNvPr id="69" name="Picture 64" descr="Káº¿t quáº£ hÃ¬nh áº£nh cho right wrong tick icon">
            <a:extLst>
              <a:ext uri="{FF2B5EF4-FFF2-40B4-BE49-F238E27FC236}">
                <a16:creationId xmlns:a16="http://schemas.microsoft.com/office/drawing/2014/main" id="{0C0D7226-4D70-4B2F-A37B-953A657A18FF}"/>
              </a:ext>
            </a:extLst>
          </p:cNvPr>
          <p:cNvPicPr>
            <a:picLocks noChangeAspect="1" noChangeArrowheads="1"/>
          </p:cNvPicPr>
          <p:nvPr/>
        </p:nvPicPr>
        <p:blipFill rotWithShape="1">
          <a:blip r:embed="rId11"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720679" y="4725738"/>
            <a:ext cx="647800" cy="6564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155097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64"/>
                                        </p:tgtEl>
                                        <p:attrNameLst>
                                          <p:attrName>style.visibility</p:attrName>
                                        </p:attrNameLst>
                                      </p:cBhvr>
                                      <p:to>
                                        <p:strVal val="visible"/>
                                      </p:to>
                                    </p:set>
                                    <p:animEffect transition="in" filter="wipe(right)">
                                      <p:cBhvr>
                                        <p:cTn id="7" dur="500"/>
                                        <p:tgtEl>
                                          <p:spTgt spid="64"/>
                                        </p:tgtEl>
                                      </p:cBhvr>
                                    </p:animEffect>
                                  </p:childTnLst>
                                </p:cTn>
                              </p:par>
                              <p:par>
                                <p:cTn id="8" presetID="22" presetClass="entr" presetSubtype="1" fill="hold" nodeType="withEffect">
                                  <p:stCondLst>
                                    <p:cond delay="0"/>
                                  </p:stCondLst>
                                  <p:childTnLst>
                                    <p:set>
                                      <p:cBhvr>
                                        <p:cTn id="9" dur="1" fill="hold">
                                          <p:stCondLst>
                                            <p:cond delay="0"/>
                                          </p:stCondLst>
                                        </p:cTn>
                                        <p:tgtEl>
                                          <p:spTgt spid="63"/>
                                        </p:tgtEl>
                                        <p:attrNameLst>
                                          <p:attrName>style.visibility</p:attrName>
                                        </p:attrNameLst>
                                      </p:cBhvr>
                                      <p:to>
                                        <p:strVal val="visible"/>
                                      </p:to>
                                    </p:set>
                                    <p:animEffect transition="in" filter="wipe(up)">
                                      <p:cBhvr>
                                        <p:cTn id="10" dur="500"/>
                                        <p:tgtEl>
                                          <p:spTgt spid="63"/>
                                        </p:tgtEl>
                                      </p:cBhvr>
                                    </p:animEffect>
                                  </p:childTnLst>
                                </p:cTn>
                              </p:par>
                              <p:par>
                                <p:cTn id="11" presetID="22" presetClass="entr" presetSubtype="4" fill="hold" nodeType="withEffect">
                                  <p:stCondLst>
                                    <p:cond delay="0"/>
                                  </p:stCondLst>
                                  <p:childTnLst>
                                    <p:set>
                                      <p:cBhvr>
                                        <p:cTn id="12" dur="1" fill="hold">
                                          <p:stCondLst>
                                            <p:cond delay="0"/>
                                          </p:stCondLst>
                                        </p:cTn>
                                        <p:tgtEl>
                                          <p:spTgt spid="61"/>
                                        </p:tgtEl>
                                        <p:attrNameLst>
                                          <p:attrName>style.visibility</p:attrName>
                                        </p:attrNameLst>
                                      </p:cBhvr>
                                      <p:to>
                                        <p:strVal val="visible"/>
                                      </p:to>
                                    </p:set>
                                    <p:animEffect transition="in" filter="wipe(down)">
                                      <p:cBhvr>
                                        <p:cTn id="13" dur="500"/>
                                        <p:tgtEl>
                                          <p:spTgt spid="61"/>
                                        </p:tgtEl>
                                      </p:cBhvr>
                                    </p:animEffect>
                                  </p:childTnLst>
                                </p:cTn>
                              </p:par>
                              <p:par>
                                <p:cTn id="14" presetID="22" presetClass="entr" presetSubtype="8" fill="hold" nodeType="withEffect">
                                  <p:stCondLst>
                                    <p:cond delay="0"/>
                                  </p:stCondLst>
                                  <p:childTnLst>
                                    <p:set>
                                      <p:cBhvr>
                                        <p:cTn id="15" dur="1" fill="hold">
                                          <p:stCondLst>
                                            <p:cond delay="0"/>
                                          </p:stCondLst>
                                        </p:cTn>
                                        <p:tgtEl>
                                          <p:spTgt spid="62"/>
                                        </p:tgtEl>
                                        <p:attrNameLst>
                                          <p:attrName>style.visibility</p:attrName>
                                        </p:attrNameLst>
                                      </p:cBhvr>
                                      <p:to>
                                        <p:strVal val="visible"/>
                                      </p:to>
                                    </p:set>
                                    <p:animEffect transition="in" filter="wipe(left)">
                                      <p:cBhvr>
                                        <p:cTn id="16" dur="500"/>
                                        <p:tgtEl>
                                          <p:spTgt spid="62"/>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37" fill="hold" grpId="0" nodeType="clickEffect">
                                  <p:stCondLst>
                                    <p:cond delay="0"/>
                                  </p:stCondLst>
                                  <p:childTnLst>
                                    <p:set>
                                      <p:cBhvr>
                                        <p:cTn id="20" dur="1" fill="hold">
                                          <p:stCondLst>
                                            <p:cond delay="0"/>
                                          </p:stCondLst>
                                        </p:cTn>
                                        <p:tgtEl>
                                          <p:spTgt spid="26"/>
                                        </p:tgtEl>
                                        <p:attrNameLst>
                                          <p:attrName>style.visibility</p:attrName>
                                        </p:attrNameLst>
                                      </p:cBhvr>
                                      <p:to>
                                        <p:strVal val="visible"/>
                                      </p:to>
                                    </p:set>
                                    <p:animEffect transition="in" filter="barn(outVertical)">
                                      <p:cBhvr>
                                        <p:cTn id="21" dur="500"/>
                                        <p:tgtEl>
                                          <p:spTgt spid="26"/>
                                        </p:tgtEl>
                                      </p:cBhvr>
                                    </p:animEffect>
                                  </p:childTnLst>
                                </p:cTn>
                              </p:par>
                              <p:par>
                                <p:cTn id="22" presetID="16" presetClass="entr" presetSubtype="37" fill="hold" grpId="0" nodeType="withEffect">
                                  <p:stCondLst>
                                    <p:cond delay="0"/>
                                  </p:stCondLst>
                                  <p:childTnLst>
                                    <p:set>
                                      <p:cBhvr>
                                        <p:cTn id="23" dur="1" fill="hold">
                                          <p:stCondLst>
                                            <p:cond delay="0"/>
                                          </p:stCondLst>
                                        </p:cTn>
                                        <p:tgtEl>
                                          <p:spTgt spid="55"/>
                                        </p:tgtEl>
                                        <p:attrNameLst>
                                          <p:attrName>style.visibility</p:attrName>
                                        </p:attrNameLst>
                                      </p:cBhvr>
                                      <p:to>
                                        <p:strVal val="visible"/>
                                      </p:to>
                                    </p:set>
                                    <p:animEffect transition="in" filter="barn(outVertical)">
                                      <p:cBhvr>
                                        <p:cTn id="24" dur="500"/>
                                        <p:tgtEl>
                                          <p:spTgt spid="55"/>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wipe(left)">
                                      <p:cBhvr>
                                        <p:cTn id="29" dur="500"/>
                                        <p:tgtEl>
                                          <p:spTgt spid="16"/>
                                        </p:tgtEl>
                                      </p:cBhvr>
                                    </p:animEffect>
                                  </p:childTnLst>
                                </p:cTn>
                              </p:par>
                            </p:childTnLst>
                          </p:cTn>
                        </p:par>
                        <p:par>
                          <p:cTn id="30" fill="hold">
                            <p:stCondLst>
                              <p:cond delay="500"/>
                            </p:stCondLst>
                            <p:childTnLst>
                              <p:par>
                                <p:cTn id="31" presetID="22" presetClass="entr" presetSubtype="8" fill="hold" grpId="0" nodeType="afterEffect">
                                  <p:stCondLst>
                                    <p:cond delay="0"/>
                                  </p:stCondLst>
                                  <p:childTnLst>
                                    <p:set>
                                      <p:cBhvr>
                                        <p:cTn id="32" dur="1" fill="hold">
                                          <p:stCondLst>
                                            <p:cond delay="0"/>
                                          </p:stCondLst>
                                        </p:cTn>
                                        <p:tgtEl>
                                          <p:spTgt spid="56"/>
                                        </p:tgtEl>
                                        <p:attrNameLst>
                                          <p:attrName>style.visibility</p:attrName>
                                        </p:attrNameLst>
                                      </p:cBhvr>
                                      <p:to>
                                        <p:strVal val="visible"/>
                                      </p:to>
                                    </p:set>
                                    <p:animEffect transition="in" filter="wipe(left)">
                                      <p:cBhvr>
                                        <p:cTn id="33" dur="500"/>
                                        <p:tgtEl>
                                          <p:spTgt spid="56"/>
                                        </p:tgtEl>
                                      </p:cBhvr>
                                    </p:animEffect>
                                  </p:childTnLst>
                                </p:cTn>
                              </p:par>
                            </p:childTnLst>
                          </p:cTn>
                        </p:par>
                        <p:par>
                          <p:cTn id="34" fill="hold">
                            <p:stCondLst>
                              <p:cond delay="1000"/>
                            </p:stCondLst>
                            <p:childTnLst>
                              <p:par>
                                <p:cTn id="35" presetID="22" presetClass="entr" presetSubtype="8" fill="hold" nodeType="afterEffect">
                                  <p:stCondLst>
                                    <p:cond delay="0"/>
                                  </p:stCondLst>
                                  <p:childTnLst>
                                    <p:set>
                                      <p:cBhvr>
                                        <p:cTn id="36" dur="1" fill="hold">
                                          <p:stCondLst>
                                            <p:cond delay="0"/>
                                          </p:stCondLst>
                                        </p:cTn>
                                        <p:tgtEl>
                                          <p:spTgt spid="44"/>
                                        </p:tgtEl>
                                        <p:attrNameLst>
                                          <p:attrName>style.visibility</p:attrName>
                                        </p:attrNameLst>
                                      </p:cBhvr>
                                      <p:to>
                                        <p:strVal val="visible"/>
                                      </p:to>
                                    </p:set>
                                    <p:animEffect transition="in" filter="wipe(left)">
                                      <p:cBhvr>
                                        <p:cTn id="37" dur="500"/>
                                        <p:tgtEl>
                                          <p:spTgt spid="44"/>
                                        </p:tgtEl>
                                      </p:cBhvr>
                                    </p:animEffect>
                                  </p:childTnLst>
                                </p:cTn>
                              </p:par>
                            </p:childTnLst>
                          </p:cTn>
                        </p:par>
                        <p:par>
                          <p:cTn id="38" fill="hold">
                            <p:stCondLst>
                              <p:cond delay="1500"/>
                            </p:stCondLst>
                            <p:childTnLst>
                              <p:par>
                                <p:cTn id="39" presetID="22" presetClass="entr" presetSubtype="8" fill="hold" grpId="0" nodeType="afterEffect">
                                  <p:stCondLst>
                                    <p:cond delay="0"/>
                                  </p:stCondLst>
                                  <p:childTnLst>
                                    <p:set>
                                      <p:cBhvr>
                                        <p:cTn id="40" dur="1" fill="hold">
                                          <p:stCondLst>
                                            <p:cond delay="0"/>
                                          </p:stCondLst>
                                        </p:cTn>
                                        <p:tgtEl>
                                          <p:spTgt spid="57"/>
                                        </p:tgtEl>
                                        <p:attrNameLst>
                                          <p:attrName>style.visibility</p:attrName>
                                        </p:attrNameLst>
                                      </p:cBhvr>
                                      <p:to>
                                        <p:strVal val="visible"/>
                                      </p:to>
                                    </p:set>
                                    <p:animEffect transition="in" filter="wipe(left)">
                                      <p:cBhvr>
                                        <p:cTn id="41" dur="500"/>
                                        <p:tgtEl>
                                          <p:spTgt spid="57"/>
                                        </p:tgtEl>
                                      </p:cBhvr>
                                    </p:animEffect>
                                  </p:childTnLst>
                                </p:cTn>
                              </p:par>
                            </p:childTnLst>
                          </p:cTn>
                        </p:par>
                        <p:par>
                          <p:cTn id="42" fill="hold">
                            <p:stCondLst>
                              <p:cond delay="2000"/>
                            </p:stCondLst>
                            <p:childTnLst>
                              <p:par>
                                <p:cTn id="43" presetID="22" presetClass="entr" presetSubtype="8" fill="hold" nodeType="afterEffect">
                                  <p:stCondLst>
                                    <p:cond delay="0"/>
                                  </p:stCondLst>
                                  <p:childTnLst>
                                    <p:set>
                                      <p:cBhvr>
                                        <p:cTn id="44" dur="1" fill="hold">
                                          <p:stCondLst>
                                            <p:cond delay="0"/>
                                          </p:stCondLst>
                                        </p:cTn>
                                        <p:tgtEl>
                                          <p:spTgt spid="47"/>
                                        </p:tgtEl>
                                        <p:attrNameLst>
                                          <p:attrName>style.visibility</p:attrName>
                                        </p:attrNameLst>
                                      </p:cBhvr>
                                      <p:to>
                                        <p:strVal val="visible"/>
                                      </p:to>
                                    </p:set>
                                    <p:animEffect transition="in" filter="wipe(left)">
                                      <p:cBhvr>
                                        <p:cTn id="45" dur="500"/>
                                        <p:tgtEl>
                                          <p:spTgt spid="47"/>
                                        </p:tgtEl>
                                      </p:cBhvr>
                                    </p:animEffect>
                                  </p:childTnLst>
                                </p:cTn>
                              </p:par>
                            </p:childTnLst>
                          </p:cTn>
                        </p:par>
                        <p:par>
                          <p:cTn id="46" fill="hold">
                            <p:stCondLst>
                              <p:cond delay="2500"/>
                            </p:stCondLst>
                            <p:childTnLst>
                              <p:par>
                                <p:cTn id="47" presetID="22" presetClass="entr" presetSubtype="8" fill="hold" grpId="0" nodeType="afterEffect">
                                  <p:stCondLst>
                                    <p:cond delay="0"/>
                                  </p:stCondLst>
                                  <p:childTnLst>
                                    <p:set>
                                      <p:cBhvr>
                                        <p:cTn id="48" dur="1" fill="hold">
                                          <p:stCondLst>
                                            <p:cond delay="0"/>
                                          </p:stCondLst>
                                        </p:cTn>
                                        <p:tgtEl>
                                          <p:spTgt spid="58"/>
                                        </p:tgtEl>
                                        <p:attrNameLst>
                                          <p:attrName>style.visibility</p:attrName>
                                        </p:attrNameLst>
                                      </p:cBhvr>
                                      <p:to>
                                        <p:strVal val="visible"/>
                                      </p:to>
                                    </p:set>
                                    <p:animEffect transition="in" filter="wipe(left)">
                                      <p:cBhvr>
                                        <p:cTn id="49" dur="500"/>
                                        <p:tgtEl>
                                          <p:spTgt spid="58"/>
                                        </p:tgtEl>
                                      </p:cBhvr>
                                    </p:animEffect>
                                  </p:childTnLst>
                                </p:cTn>
                              </p:par>
                            </p:childTnLst>
                          </p:cTn>
                        </p:par>
                        <p:par>
                          <p:cTn id="50" fill="hold">
                            <p:stCondLst>
                              <p:cond delay="3000"/>
                            </p:stCondLst>
                            <p:childTnLst>
                              <p:par>
                                <p:cTn id="51" presetID="22" presetClass="entr" presetSubtype="8" fill="hold" nodeType="afterEffect">
                                  <p:stCondLst>
                                    <p:cond delay="0"/>
                                  </p:stCondLst>
                                  <p:childTnLst>
                                    <p:set>
                                      <p:cBhvr>
                                        <p:cTn id="52" dur="1" fill="hold">
                                          <p:stCondLst>
                                            <p:cond delay="0"/>
                                          </p:stCondLst>
                                        </p:cTn>
                                        <p:tgtEl>
                                          <p:spTgt spid="50"/>
                                        </p:tgtEl>
                                        <p:attrNameLst>
                                          <p:attrName>style.visibility</p:attrName>
                                        </p:attrNameLst>
                                      </p:cBhvr>
                                      <p:to>
                                        <p:strVal val="visible"/>
                                      </p:to>
                                    </p:set>
                                    <p:animEffect transition="in" filter="wipe(left)">
                                      <p:cBhvr>
                                        <p:cTn id="53" dur="500"/>
                                        <p:tgtEl>
                                          <p:spTgt spid="50"/>
                                        </p:tgtEl>
                                      </p:cBhvr>
                                    </p:animEffect>
                                  </p:childTnLst>
                                </p:cTn>
                              </p:par>
                            </p:childTnLst>
                          </p:cTn>
                        </p:par>
                        <p:par>
                          <p:cTn id="54" fill="hold">
                            <p:stCondLst>
                              <p:cond delay="3500"/>
                            </p:stCondLst>
                            <p:childTnLst>
                              <p:par>
                                <p:cTn id="55" presetID="22" presetClass="entr" presetSubtype="8" fill="hold" grpId="0" nodeType="afterEffect">
                                  <p:stCondLst>
                                    <p:cond delay="0"/>
                                  </p:stCondLst>
                                  <p:childTnLst>
                                    <p:set>
                                      <p:cBhvr>
                                        <p:cTn id="56" dur="1" fill="hold">
                                          <p:stCondLst>
                                            <p:cond delay="0"/>
                                          </p:stCondLst>
                                        </p:cTn>
                                        <p:tgtEl>
                                          <p:spTgt spid="59"/>
                                        </p:tgtEl>
                                        <p:attrNameLst>
                                          <p:attrName>style.visibility</p:attrName>
                                        </p:attrNameLst>
                                      </p:cBhvr>
                                      <p:to>
                                        <p:strVal val="visible"/>
                                      </p:to>
                                    </p:set>
                                    <p:animEffect transition="in" filter="wipe(left)">
                                      <p:cBhvr>
                                        <p:cTn id="57"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58" fill="hold" display="0">
                  <p:stCondLst>
                    <p:cond delay="indefinite"/>
                  </p:stCondLst>
                  <p:endCondLst>
                    <p:cond evt="onStopAudio" delay="0">
                      <p:tgtEl>
                        <p:sldTgt/>
                      </p:tgtEl>
                    </p:cond>
                  </p:endCondLst>
                </p:cTn>
                <p:tgtEl>
                  <p:spTgt spid="38"/>
                </p:tgtEl>
              </p:cMediaNode>
            </p:audio>
            <p:audio>
              <p:cMediaNode vol="80000">
                <p:cTn id="59" fill="hold" display="0">
                  <p:stCondLst>
                    <p:cond delay="indefinite"/>
                  </p:stCondLst>
                  <p:endCondLst>
                    <p:cond evt="onStopAudio" delay="0">
                      <p:tgtEl>
                        <p:sldTgt/>
                      </p:tgtEl>
                    </p:cond>
                  </p:endCondLst>
                </p:cTn>
                <p:tgtEl>
                  <p:spTgt spid="41"/>
                </p:tgtEl>
              </p:cMediaNode>
            </p:audio>
            <p:audio>
              <p:cMediaNode vol="80000">
                <p:cTn id="60" fill="hold" display="0">
                  <p:stCondLst>
                    <p:cond delay="indefinite"/>
                  </p:stCondLst>
                  <p:endCondLst>
                    <p:cond evt="onStopAudio" delay="0">
                      <p:tgtEl>
                        <p:sldTgt/>
                      </p:tgtEl>
                    </p:cond>
                  </p:endCondLst>
                </p:cTn>
                <p:tgtEl>
                  <p:spTgt spid="42"/>
                </p:tgtEl>
              </p:cMediaNode>
            </p:audio>
            <p:audio>
              <p:cMediaNode vol="80000">
                <p:cTn id="61" fill="hold" display="0">
                  <p:stCondLst>
                    <p:cond delay="indefinite"/>
                  </p:stCondLst>
                  <p:endCondLst>
                    <p:cond evt="onStopAudio" delay="0">
                      <p:tgtEl>
                        <p:sldTgt/>
                      </p:tgtEl>
                    </p:cond>
                  </p:endCondLst>
                </p:cTn>
                <p:tgtEl>
                  <p:spTgt spid="43"/>
                </p:tgtEl>
              </p:cMediaNode>
            </p:audio>
            <p:seq concurrent="1" nextAc="seek">
              <p:cTn id="62" restart="whenNotActive" fill="hold" evtFilter="cancelBubble" nodeType="interactiveSeq">
                <p:stCondLst>
                  <p:cond evt="onClick" delay="0">
                    <p:tgtEl>
                      <p:spTgt spid="56"/>
                    </p:tgtEl>
                  </p:cond>
                </p:stCondLst>
                <p:endSync evt="end" delay="0">
                  <p:rtn val="all"/>
                </p:endSync>
                <p:childTnLst>
                  <p:par>
                    <p:cTn id="63" fill="hold">
                      <p:stCondLst>
                        <p:cond delay="0"/>
                      </p:stCondLst>
                      <p:childTnLst>
                        <p:par>
                          <p:cTn id="64" fill="hold">
                            <p:stCondLst>
                              <p:cond delay="0"/>
                            </p:stCondLst>
                            <p:childTnLst>
                              <p:par>
                                <p:cTn id="65" presetID="1" presetClass="mediacall" presetSubtype="0" fill="hold" nodeType="clickEffect">
                                  <p:stCondLst>
                                    <p:cond delay="0"/>
                                  </p:stCondLst>
                                  <p:childTnLst>
                                    <p:cmd type="call" cmd="playFrom(0.0)">
                                      <p:cBhvr>
                                        <p:cTn id="66" dur="4995" fill="hold"/>
                                        <p:tgtEl>
                                          <p:spTgt spid="38"/>
                                        </p:tgtEl>
                                      </p:cBhvr>
                                    </p:cmd>
                                  </p:childTnLst>
                                </p:cTn>
                              </p:par>
                              <p:par>
                                <p:cTn id="67" presetID="1" presetClass="entr" presetSubtype="0" fill="hold" nodeType="withEffect">
                                  <p:stCondLst>
                                    <p:cond delay="0"/>
                                  </p:stCondLst>
                                  <p:childTnLst>
                                    <p:set>
                                      <p:cBhvr>
                                        <p:cTn id="68" dur="1" fill="hold">
                                          <p:stCondLst>
                                            <p:cond delay="0"/>
                                          </p:stCondLst>
                                        </p:cTn>
                                        <p:tgtEl>
                                          <p:spTgt spid="66"/>
                                        </p:tgtEl>
                                        <p:attrNameLst>
                                          <p:attrName>style.visibility</p:attrName>
                                        </p:attrNameLst>
                                      </p:cBhvr>
                                      <p:to>
                                        <p:strVal val="visible"/>
                                      </p:to>
                                    </p:set>
                                  </p:childTnLst>
                                  <p:subTnLst>
                                    <p:audio>
                                      <p:cMediaNode>
                                        <p:cTn display="0" masterRel="sameClick">
                                          <p:stCondLst>
                                            <p:cond evt="begin" delay="0">
                                              <p:tn val="67"/>
                                            </p:cond>
                                          </p:stCondLst>
                                          <p:endCondLst>
                                            <p:cond evt="onStopAudio" delay="0">
                                              <p:tgtEl>
                                                <p:sldTgt/>
                                              </p:tgtEl>
                                            </p:cond>
                                          </p:endCondLst>
                                        </p:cTn>
                                        <p:tgtEl>
                                          <p:sndTgt r:embed="rId7" name="Am-thanh-tra-loi-sai-www_nhacchuongvui_com.wav"/>
                                        </p:tgtEl>
                                      </p:cMediaNode>
                                    </p:audio>
                                  </p:subTnLst>
                                </p:cTn>
                              </p:par>
                            </p:childTnLst>
                          </p:cTn>
                        </p:par>
                        <p:par>
                          <p:cTn id="69" fill="hold">
                            <p:stCondLst>
                              <p:cond delay="4995"/>
                            </p:stCondLst>
                            <p:childTnLst>
                              <p:par>
                                <p:cTn id="70" presetID="10" presetClass="exit" presetSubtype="0" fill="hold" nodeType="afterEffect">
                                  <p:stCondLst>
                                    <p:cond delay="0"/>
                                  </p:stCondLst>
                                  <p:childTnLst>
                                    <p:animEffect transition="out" filter="fade">
                                      <p:cBhvr>
                                        <p:cTn id="71" dur="500"/>
                                        <p:tgtEl>
                                          <p:spTgt spid="66"/>
                                        </p:tgtEl>
                                      </p:cBhvr>
                                    </p:animEffect>
                                    <p:set>
                                      <p:cBhvr>
                                        <p:cTn id="72" dur="1" fill="hold">
                                          <p:stCondLst>
                                            <p:cond delay="499"/>
                                          </p:stCondLst>
                                        </p:cTn>
                                        <p:tgtEl>
                                          <p:spTgt spid="66"/>
                                        </p:tgtEl>
                                        <p:attrNameLst>
                                          <p:attrName>style.visibility</p:attrName>
                                        </p:attrNameLst>
                                      </p:cBhvr>
                                      <p:to>
                                        <p:strVal val="hidden"/>
                                      </p:to>
                                    </p:set>
                                  </p:childTnLst>
                                </p:cTn>
                              </p:par>
                            </p:childTnLst>
                          </p:cTn>
                        </p:par>
                      </p:childTnLst>
                    </p:cTn>
                  </p:par>
                </p:childTnLst>
              </p:cTn>
              <p:nextCondLst>
                <p:cond evt="onClick" delay="0">
                  <p:tgtEl>
                    <p:spTgt spid="56"/>
                  </p:tgtEl>
                </p:cond>
              </p:nextCondLst>
            </p:seq>
            <p:seq concurrent="1" nextAc="seek">
              <p:cTn id="73" restart="whenNotActive" fill="hold" evtFilter="cancelBubble" nodeType="interactiveSeq">
                <p:stCondLst>
                  <p:cond evt="onClick" delay="0">
                    <p:tgtEl>
                      <p:spTgt spid="57"/>
                    </p:tgtEl>
                  </p:cond>
                </p:stCondLst>
                <p:endSync evt="end" delay="0">
                  <p:rtn val="all"/>
                </p:endSync>
                <p:childTnLst>
                  <p:par>
                    <p:cTn id="74" fill="hold">
                      <p:stCondLst>
                        <p:cond delay="0"/>
                      </p:stCondLst>
                      <p:childTnLst>
                        <p:par>
                          <p:cTn id="75" fill="hold">
                            <p:stCondLst>
                              <p:cond delay="0"/>
                            </p:stCondLst>
                            <p:childTnLst>
                              <p:par>
                                <p:cTn id="76" presetID="1" presetClass="mediacall" presetSubtype="0" fill="hold" nodeType="clickEffect">
                                  <p:stCondLst>
                                    <p:cond delay="0"/>
                                  </p:stCondLst>
                                  <p:childTnLst>
                                    <p:cmd type="call" cmd="playFrom(0.0)">
                                      <p:cBhvr>
                                        <p:cTn id="77" dur="4576" fill="hold"/>
                                        <p:tgtEl>
                                          <p:spTgt spid="41"/>
                                        </p:tgtEl>
                                      </p:cBhvr>
                                    </p:cmd>
                                  </p:childTnLst>
                                </p:cTn>
                              </p:par>
                              <p:par>
                                <p:cTn id="78" presetID="1" presetClass="entr" presetSubtype="0" fill="hold" nodeType="withEffect">
                                  <p:stCondLst>
                                    <p:cond delay="0"/>
                                  </p:stCondLst>
                                  <p:childTnLst>
                                    <p:set>
                                      <p:cBhvr>
                                        <p:cTn id="79" dur="1" fill="hold">
                                          <p:stCondLst>
                                            <p:cond delay="0"/>
                                          </p:stCondLst>
                                        </p:cTn>
                                        <p:tgtEl>
                                          <p:spTgt spid="67"/>
                                        </p:tgtEl>
                                        <p:attrNameLst>
                                          <p:attrName>style.visibility</p:attrName>
                                        </p:attrNameLst>
                                      </p:cBhvr>
                                      <p:to>
                                        <p:strVal val="visible"/>
                                      </p:to>
                                    </p:set>
                                  </p:childTnLst>
                                  <p:subTnLst>
                                    <p:audio>
                                      <p:cMediaNode>
                                        <p:cTn display="0" masterRel="sameClick">
                                          <p:stCondLst>
                                            <p:cond evt="begin" delay="0">
                                              <p:tn val="78"/>
                                            </p:cond>
                                          </p:stCondLst>
                                          <p:endCondLst>
                                            <p:cond evt="onStopAudio" delay="0">
                                              <p:tgtEl>
                                                <p:sldTgt/>
                                              </p:tgtEl>
                                            </p:cond>
                                          </p:endCondLst>
                                        </p:cTn>
                                        <p:tgtEl>
                                          <p:sndTgt r:embed="rId8" name="Am-thanh-tra-loi-dung-www_nhacchuongvui_com.wav"/>
                                        </p:tgtEl>
                                      </p:cMediaNode>
                                    </p:audio>
                                  </p:subTnLst>
                                </p:cTn>
                              </p:par>
                            </p:childTnLst>
                          </p:cTn>
                        </p:par>
                      </p:childTnLst>
                    </p:cTn>
                  </p:par>
                </p:childTnLst>
              </p:cTn>
              <p:nextCondLst>
                <p:cond evt="onClick" delay="0">
                  <p:tgtEl>
                    <p:spTgt spid="57"/>
                  </p:tgtEl>
                </p:cond>
              </p:nextCondLst>
            </p:seq>
            <p:seq concurrent="1" nextAc="seek">
              <p:cTn id="80" restart="whenNotActive" fill="hold" evtFilter="cancelBubble" nodeType="interactiveSeq">
                <p:stCondLst>
                  <p:cond evt="onClick" delay="0">
                    <p:tgtEl>
                      <p:spTgt spid="58"/>
                    </p:tgtEl>
                  </p:cond>
                </p:stCondLst>
                <p:endSync evt="end" delay="0">
                  <p:rtn val="all"/>
                </p:endSync>
                <p:childTnLst>
                  <p:par>
                    <p:cTn id="81" fill="hold">
                      <p:stCondLst>
                        <p:cond delay="0"/>
                      </p:stCondLst>
                      <p:childTnLst>
                        <p:par>
                          <p:cTn id="82" fill="hold">
                            <p:stCondLst>
                              <p:cond delay="0"/>
                            </p:stCondLst>
                            <p:childTnLst>
                              <p:par>
                                <p:cTn id="83" presetID="1" presetClass="mediacall" presetSubtype="0" fill="hold" nodeType="clickEffect">
                                  <p:stCondLst>
                                    <p:cond delay="0"/>
                                  </p:stCondLst>
                                  <p:childTnLst>
                                    <p:cmd type="call" cmd="playFrom(0.0)">
                                      <p:cBhvr>
                                        <p:cTn id="84" dur="4995" fill="hold"/>
                                        <p:tgtEl>
                                          <p:spTgt spid="43"/>
                                        </p:tgtEl>
                                      </p:cBhvr>
                                    </p:cmd>
                                  </p:childTnLst>
                                </p:cTn>
                              </p:par>
                              <p:par>
                                <p:cTn id="85" presetID="1" presetClass="entr" presetSubtype="0" fill="hold" nodeType="withEffect">
                                  <p:stCondLst>
                                    <p:cond delay="0"/>
                                  </p:stCondLst>
                                  <p:childTnLst>
                                    <p:set>
                                      <p:cBhvr>
                                        <p:cTn id="86" dur="1" fill="hold">
                                          <p:stCondLst>
                                            <p:cond delay="0"/>
                                          </p:stCondLst>
                                        </p:cTn>
                                        <p:tgtEl>
                                          <p:spTgt spid="69"/>
                                        </p:tgtEl>
                                        <p:attrNameLst>
                                          <p:attrName>style.visibility</p:attrName>
                                        </p:attrNameLst>
                                      </p:cBhvr>
                                      <p:to>
                                        <p:strVal val="visible"/>
                                      </p:to>
                                    </p:set>
                                  </p:childTnLst>
                                  <p:subTnLst>
                                    <p:audio>
                                      <p:cMediaNode>
                                        <p:cTn display="0" masterRel="sameClick">
                                          <p:stCondLst>
                                            <p:cond evt="begin" delay="0">
                                              <p:tn val="85"/>
                                            </p:cond>
                                          </p:stCondLst>
                                          <p:endCondLst>
                                            <p:cond evt="onStopAudio" delay="0">
                                              <p:tgtEl>
                                                <p:sldTgt/>
                                              </p:tgtEl>
                                            </p:cond>
                                          </p:endCondLst>
                                        </p:cTn>
                                        <p:tgtEl>
                                          <p:sndTgt r:embed="rId7" name="Am-thanh-tra-loi-sai-www_nhacchuongvui_com.wav"/>
                                        </p:tgtEl>
                                      </p:cMediaNode>
                                    </p:audio>
                                  </p:subTnLst>
                                </p:cTn>
                              </p:par>
                            </p:childTnLst>
                          </p:cTn>
                        </p:par>
                        <p:par>
                          <p:cTn id="87" fill="hold">
                            <p:stCondLst>
                              <p:cond delay="4995"/>
                            </p:stCondLst>
                            <p:childTnLst>
                              <p:par>
                                <p:cTn id="88" presetID="10" presetClass="exit" presetSubtype="0" fill="hold" nodeType="afterEffect">
                                  <p:stCondLst>
                                    <p:cond delay="500"/>
                                  </p:stCondLst>
                                  <p:childTnLst>
                                    <p:animEffect transition="out" filter="fade">
                                      <p:cBhvr>
                                        <p:cTn id="89" dur="500"/>
                                        <p:tgtEl>
                                          <p:spTgt spid="69"/>
                                        </p:tgtEl>
                                      </p:cBhvr>
                                    </p:animEffect>
                                    <p:set>
                                      <p:cBhvr>
                                        <p:cTn id="90" dur="1" fill="hold">
                                          <p:stCondLst>
                                            <p:cond delay="499"/>
                                          </p:stCondLst>
                                        </p:cTn>
                                        <p:tgtEl>
                                          <p:spTgt spid="69"/>
                                        </p:tgtEl>
                                        <p:attrNameLst>
                                          <p:attrName>style.visibility</p:attrName>
                                        </p:attrNameLst>
                                      </p:cBhvr>
                                      <p:to>
                                        <p:strVal val="hidden"/>
                                      </p:to>
                                    </p:set>
                                  </p:childTnLst>
                                </p:cTn>
                              </p:par>
                            </p:childTnLst>
                          </p:cTn>
                        </p:par>
                      </p:childTnLst>
                    </p:cTn>
                  </p:par>
                </p:childTnLst>
              </p:cTn>
              <p:nextCondLst>
                <p:cond evt="onClick" delay="0">
                  <p:tgtEl>
                    <p:spTgt spid="58"/>
                  </p:tgtEl>
                </p:cond>
              </p:nextCondLst>
            </p:seq>
            <p:seq concurrent="1" nextAc="seek">
              <p:cTn id="91" restart="whenNotActive" fill="hold" evtFilter="cancelBubble" nodeType="interactiveSeq">
                <p:stCondLst>
                  <p:cond evt="onClick" delay="0">
                    <p:tgtEl>
                      <p:spTgt spid="59"/>
                    </p:tgtEl>
                  </p:cond>
                </p:stCondLst>
                <p:endSync evt="end" delay="0">
                  <p:rtn val="all"/>
                </p:endSync>
                <p:childTnLst>
                  <p:par>
                    <p:cTn id="92" fill="hold">
                      <p:stCondLst>
                        <p:cond delay="0"/>
                      </p:stCondLst>
                      <p:childTnLst>
                        <p:par>
                          <p:cTn id="93" fill="hold">
                            <p:stCondLst>
                              <p:cond delay="0"/>
                            </p:stCondLst>
                            <p:childTnLst>
                              <p:par>
                                <p:cTn id="94" presetID="1" presetClass="mediacall" presetSubtype="0" fill="hold" nodeType="clickEffect">
                                  <p:stCondLst>
                                    <p:cond delay="0"/>
                                  </p:stCondLst>
                                  <p:childTnLst>
                                    <p:cmd type="call" cmd="playFrom(0.0)">
                                      <p:cBhvr>
                                        <p:cTn id="95" dur="4995" fill="hold"/>
                                        <p:tgtEl>
                                          <p:spTgt spid="42"/>
                                        </p:tgtEl>
                                      </p:cBhvr>
                                    </p:cmd>
                                  </p:childTnLst>
                                </p:cTn>
                              </p:par>
                              <p:par>
                                <p:cTn id="96" presetID="1" presetClass="entr" presetSubtype="0" fill="hold" nodeType="withEffect">
                                  <p:stCondLst>
                                    <p:cond delay="0"/>
                                  </p:stCondLst>
                                  <p:childTnLst>
                                    <p:set>
                                      <p:cBhvr>
                                        <p:cTn id="97" dur="1" fill="hold">
                                          <p:stCondLst>
                                            <p:cond delay="0"/>
                                          </p:stCondLst>
                                        </p:cTn>
                                        <p:tgtEl>
                                          <p:spTgt spid="68"/>
                                        </p:tgtEl>
                                        <p:attrNameLst>
                                          <p:attrName>style.visibility</p:attrName>
                                        </p:attrNameLst>
                                      </p:cBhvr>
                                      <p:to>
                                        <p:strVal val="visible"/>
                                      </p:to>
                                    </p:set>
                                  </p:childTnLst>
                                  <p:subTnLst>
                                    <p:audio>
                                      <p:cMediaNode>
                                        <p:cTn display="0" masterRel="sameClick">
                                          <p:stCondLst>
                                            <p:cond evt="begin" delay="0">
                                              <p:tn val="96"/>
                                            </p:cond>
                                          </p:stCondLst>
                                          <p:endCondLst>
                                            <p:cond evt="onStopAudio" delay="0">
                                              <p:tgtEl>
                                                <p:sldTgt/>
                                              </p:tgtEl>
                                            </p:cond>
                                          </p:endCondLst>
                                        </p:cTn>
                                        <p:tgtEl>
                                          <p:sndTgt r:embed="rId7" name="Am-thanh-tra-loi-sai-www_nhacchuongvui_com.wav"/>
                                        </p:tgtEl>
                                      </p:cMediaNode>
                                    </p:audio>
                                  </p:subTnLst>
                                </p:cTn>
                              </p:par>
                            </p:childTnLst>
                          </p:cTn>
                        </p:par>
                        <p:par>
                          <p:cTn id="98" fill="hold">
                            <p:stCondLst>
                              <p:cond delay="4995"/>
                            </p:stCondLst>
                            <p:childTnLst>
                              <p:par>
                                <p:cTn id="99" presetID="10" presetClass="exit" presetSubtype="0" fill="hold" nodeType="afterEffect">
                                  <p:stCondLst>
                                    <p:cond delay="500"/>
                                  </p:stCondLst>
                                  <p:childTnLst>
                                    <p:animEffect transition="out" filter="fade">
                                      <p:cBhvr>
                                        <p:cTn id="100" dur="500"/>
                                        <p:tgtEl>
                                          <p:spTgt spid="68"/>
                                        </p:tgtEl>
                                      </p:cBhvr>
                                    </p:animEffect>
                                    <p:set>
                                      <p:cBhvr>
                                        <p:cTn id="101" dur="1" fill="hold">
                                          <p:stCondLst>
                                            <p:cond delay="499"/>
                                          </p:stCondLst>
                                        </p:cTn>
                                        <p:tgtEl>
                                          <p:spTgt spid="68"/>
                                        </p:tgtEl>
                                        <p:attrNameLst>
                                          <p:attrName>style.visibility</p:attrName>
                                        </p:attrNameLst>
                                      </p:cBhvr>
                                      <p:to>
                                        <p:strVal val="hidden"/>
                                      </p:to>
                                    </p:set>
                                  </p:childTnLst>
                                </p:cTn>
                              </p:par>
                            </p:childTnLst>
                          </p:cTn>
                        </p:par>
                      </p:childTnLst>
                    </p:cTn>
                  </p:par>
                </p:childTnLst>
              </p:cTn>
              <p:nextCondLst>
                <p:cond evt="onClick" delay="0">
                  <p:tgtEl>
                    <p:spTgt spid="59"/>
                  </p:tgtEl>
                </p:cond>
              </p:nextCondLst>
            </p:seq>
          </p:childTnLst>
        </p:cTn>
      </p:par>
    </p:tnLst>
    <p:bldLst>
      <p:bldP spid="26" grpId="0" animBg="1"/>
      <p:bldP spid="55" grpId="0"/>
      <p:bldP spid="56" grpId="0"/>
      <p:bldP spid="57" grpId="0"/>
      <p:bldP spid="58" grpId="0"/>
      <p:bldP spid="59"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backgroundRemoval t="0" b="99125" l="0" r="100000">
                        <a14:foregroundMark x1="42000" y1="5908" x2="89000" y2="52954"/>
                        <a14:foregroundMark x1="95200" y1="59300" x2="95200" y2="59300"/>
                        <a14:foregroundMark x1="95400" y1="66521" x2="95400" y2="66521"/>
                        <a14:foregroundMark x1="80800" y1="78556" x2="80800" y2="78556"/>
                      </a14:backgroundRemoval>
                    </a14:imgEffect>
                  </a14:imgLayer>
                </a14:imgProps>
              </a:ext>
              <a:ext uri="{28A0092B-C50C-407E-A947-70E740481C1C}">
                <a14:useLocalDpi xmlns:a14="http://schemas.microsoft.com/office/drawing/2010/main" val="0"/>
              </a:ext>
            </a:extLst>
          </a:blip>
          <a:stretch>
            <a:fillRect/>
          </a:stretch>
        </p:blipFill>
        <p:spPr>
          <a:xfrm>
            <a:off x="2980635" y="3212905"/>
            <a:ext cx="2667937" cy="2438495"/>
          </a:xfrm>
          <a:prstGeom prst="rect">
            <a:avLst/>
          </a:prstGeom>
        </p:spPr>
      </p:pic>
      <p:sp>
        <p:nvSpPr>
          <p:cNvPr id="2" name="Round Diagonal Corner Rectangle 1"/>
          <p:cNvSpPr/>
          <p:nvPr/>
        </p:nvSpPr>
        <p:spPr>
          <a:xfrm>
            <a:off x="764246" y="426173"/>
            <a:ext cx="10068906" cy="3763690"/>
          </a:xfrm>
          <a:prstGeom prst="round2DiagRect">
            <a:avLst/>
          </a:prstGeom>
          <a:solidFill>
            <a:schemeClr val="bg1">
              <a:alpha val="91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ound Diagonal Corner Rectangle 2"/>
          <p:cNvSpPr/>
          <p:nvPr/>
        </p:nvSpPr>
        <p:spPr>
          <a:xfrm>
            <a:off x="916646" y="647165"/>
            <a:ext cx="10068906" cy="3842947"/>
          </a:xfrm>
          <a:prstGeom prst="round2DiagRect">
            <a:avLst/>
          </a:prstGeom>
          <a:noFill/>
          <a:ln w="28575">
            <a:solidFill>
              <a:srgbClr val="FFFF00"/>
            </a:solidFill>
          </a:ln>
          <a:effectLst>
            <a:outerShdw blurRad="190500" dist="228600" dir="2700000" algn="ctr">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1250403" y="643791"/>
            <a:ext cx="9096591" cy="3539430"/>
          </a:xfrm>
          <a:prstGeom prst="rect">
            <a:avLst/>
          </a:prstGeom>
          <a:noFill/>
        </p:spPr>
        <p:txBody>
          <a:bodyPr wrap="square" rtlCol="0">
            <a:spAutoFit/>
          </a:bodyPr>
          <a:lstStyle/>
          <a:p>
            <a:pPr algn="just"/>
            <a:r>
              <a:rPr lang="en-US" sz="3200" dirty="0">
                <a:solidFill>
                  <a:srgbClr val="002060"/>
                </a:solidFill>
                <a:latin typeface="UTM Alberta Heavy" panose="02040603050506020204" pitchFamily="18" charset="0"/>
              </a:rPr>
              <a:t>    </a:t>
            </a:r>
            <a:r>
              <a:rPr lang="en-US" sz="3200" dirty="0" err="1">
                <a:solidFill>
                  <a:srgbClr val="002060"/>
                </a:solidFill>
                <a:latin typeface="UTM Alberta Heavy" panose="02040603050506020204" pitchFamily="18" charset="0"/>
              </a:rPr>
              <a:t>Các</a:t>
            </a:r>
            <a:r>
              <a:rPr lang="en-US" sz="3200" dirty="0">
                <a:solidFill>
                  <a:srgbClr val="002060"/>
                </a:solidFill>
                <a:latin typeface="UTM Alberta Heavy" panose="02040603050506020204" pitchFamily="18" charset="0"/>
              </a:rPr>
              <a:t> </a:t>
            </a:r>
            <a:r>
              <a:rPr lang="en-US" sz="3200" dirty="0" err="1">
                <a:solidFill>
                  <a:srgbClr val="002060"/>
                </a:solidFill>
                <a:latin typeface="UTM Alberta Heavy" panose="02040603050506020204" pitchFamily="18" charset="0"/>
              </a:rPr>
              <a:t>nhà</a:t>
            </a:r>
            <a:r>
              <a:rPr lang="en-US" sz="3200" dirty="0">
                <a:solidFill>
                  <a:srgbClr val="002060"/>
                </a:solidFill>
                <a:latin typeface="UTM Alberta Heavy" panose="02040603050506020204" pitchFamily="18" charset="0"/>
              </a:rPr>
              <a:t> </a:t>
            </a:r>
            <a:r>
              <a:rPr lang="en-US" sz="3200" dirty="0" err="1">
                <a:solidFill>
                  <a:srgbClr val="002060"/>
                </a:solidFill>
                <a:latin typeface="UTM Alberta Heavy" panose="02040603050506020204" pitchFamily="18" charset="0"/>
              </a:rPr>
              <a:t>máy</a:t>
            </a:r>
            <a:r>
              <a:rPr lang="en-US" sz="3200" dirty="0">
                <a:solidFill>
                  <a:srgbClr val="002060"/>
                </a:solidFill>
                <a:latin typeface="UTM Alberta Heavy" panose="02040603050506020204" pitchFamily="18" charset="0"/>
              </a:rPr>
              <a:t>, </a:t>
            </a:r>
            <a:r>
              <a:rPr lang="en-US" sz="3200" dirty="0" err="1">
                <a:solidFill>
                  <a:srgbClr val="002060"/>
                </a:solidFill>
                <a:latin typeface="UTM Alberta Heavy" panose="02040603050506020204" pitchFamily="18" charset="0"/>
              </a:rPr>
              <a:t>khu</a:t>
            </a:r>
            <a:r>
              <a:rPr lang="en-US" sz="3200" dirty="0">
                <a:solidFill>
                  <a:srgbClr val="002060"/>
                </a:solidFill>
                <a:latin typeface="UTM Alberta Heavy" panose="02040603050506020204" pitchFamily="18" charset="0"/>
              </a:rPr>
              <a:t> </a:t>
            </a:r>
            <a:r>
              <a:rPr lang="en-US" sz="3200" dirty="0" err="1">
                <a:solidFill>
                  <a:srgbClr val="002060"/>
                </a:solidFill>
                <a:latin typeface="UTM Alberta Heavy" panose="02040603050506020204" pitchFamily="18" charset="0"/>
              </a:rPr>
              <a:t>công</a:t>
            </a:r>
            <a:r>
              <a:rPr lang="en-US" sz="3200" dirty="0">
                <a:solidFill>
                  <a:srgbClr val="002060"/>
                </a:solidFill>
                <a:latin typeface="UTM Alberta Heavy" panose="02040603050506020204" pitchFamily="18" charset="0"/>
              </a:rPr>
              <a:t> </a:t>
            </a:r>
            <a:r>
              <a:rPr lang="en-US" sz="3200" dirty="0" err="1">
                <a:solidFill>
                  <a:srgbClr val="002060"/>
                </a:solidFill>
                <a:latin typeface="UTM Alberta Heavy" panose="02040603050506020204" pitchFamily="18" charset="0"/>
              </a:rPr>
              <a:t>nghiệp</a:t>
            </a:r>
            <a:r>
              <a:rPr lang="en-US" sz="3200" dirty="0">
                <a:solidFill>
                  <a:srgbClr val="002060"/>
                </a:solidFill>
                <a:latin typeface="UTM Alberta Heavy" panose="02040603050506020204" pitchFamily="18" charset="0"/>
              </a:rPr>
              <a:t> </a:t>
            </a:r>
            <a:r>
              <a:rPr lang="en-US" sz="3200" dirty="0" err="1">
                <a:solidFill>
                  <a:srgbClr val="002060"/>
                </a:solidFill>
                <a:latin typeface="UTM Alberta Heavy" panose="02040603050506020204" pitchFamily="18" charset="0"/>
              </a:rPr>
              <a:t>xuất</a:t>
            </a:r>
            <a:r>
              <a:rPr lang="en-US" sz="3200" dirty="0">
                <a:solidFill>
                  <a:srgbClr val="002060"/>
                </a:solidFill>
                <a:latin typeface="UTM Alberta Heavy" panose="02040603050506020204" pitchFamily="18" charset="0"/>
              </a:rPr>
              <a:t> </a:t>
            </a:r>
            <a:r>
              <a:rPr lang="en-US" sz="3200" dirty="0" err="1">
                <a:solidFill>
                  <a:srgbClr val="002060"/>
                </a:solidFill>
                <a:latin typeface="UTM Alberta Heavy" panose="02040603050506020204" pitchFamily="18" charset="0"/>
              </a:rPr>
              <a:t>hiện</a:t>
            </a:r>
            <a:r>
              <a:rPr lang="en-US" sz="3200" dirty="0">
                <a:solidFill>
                  <a:srgbClr val="002060"/>
                </a:solidFill>
                <a:latin typeface="UTM Alberta Heavy" panose="02040603050506020204" pitchFamily="18" charset="0"/>
              </a:rPr>
              <a:t> </a:t>
            </a:r>
            <a:r>
              <a:rPr lang="en-US" sz="3200" dirty="0" err="1">
                <a:solidFill>
                  <a:srgbClr val="002060"/>
                </a:solidFill>
                <a:latin typeface="UTM Alberta Heavy" panose="02040603050506020204" pitchFamily="18" charset="0"/>
              </a:rPr>
              <a:t>ngày</a:t>
            </a:r>
            <a:r>
              <a:rPr lang="en-US" sz="3200" dirty="0">
                <a:solidFill>
                  <a:srgbClr val="002060"/>
                </a:solidFill>
                <a:latin typeface="UTM Alberta Heavy" panose="02040603050506020204" pitchFamily="18" charset="0"/>
              </a:rPr>
              <a:t> </a:t>
            </a:r>
            <a:r>
              <a:rPr lang="en-US" sz="3200" dirty="0" err="1">
                <a:solidFill>
                  <a:srgbClr val="002060"/>
                </a:solidFill>
                <a:latin typeface="UTM Alberta Heavy" panose="02040603050506020204" pitchFamily="18" charset="0"/>
              </a:rPr>
              <a:t>càng</a:t>
            </a:r>
            <a:r>
              <a:rPr lang="en-US" sz="3200" dirty="0">
                <a:solidFill>
                  <a:srgbClr val="002060"/>
                </a:solidFill>
                <a:latin typeface="UTM Alberta Heavy" panose="02040603050506020204" pitchFamily="18" charset="0"/>
              </a:rPr>
              <a:t> </a:t>
            </a:r>
            <a:r>
              <a:rPr lang="en-US" sz="3200" dirty="0" err="1">
                <a:solidFill>
                  <a:srgbClr val="002060"/>
                </a:solidFill>
                <a:latin typeface="UTM Alberta Heavy" panose="02040603050506020204" pitchFamily="18" charset="0"/>
              </a:rPr>
              <a:t>nhiều</a:t>
            </a:r>
            <a:r>
              <a:rPr lang="en-US" sz="3200" dirty="0">
                <a:solidFill>
                  <a:srgbClr val="002060"/>
                </a:solidFill>
                <a:latin typeface="UTM Alberta Heavy" panose="02040603050506020204" pitchFamily="18" charset="0"/>
              </a:rPr>
              <a:t> ở </a:t>
            </a:r>
            <a:r>
              <a:rPr lang="en-US" sz="3200" dirty="0" err="1">
                <a:solidFill>
                  <a:srgbClr val="002060"/>
                </a:solidFill>
                <a:latin typeface="UTM Alberta Heavy" panose="02040603050506020204" pitchFamily="18" charset="0"/>
              </a:rPr>
              <a:t>đồng</a:t>
            </a:r>
            <a:r>
              <a:rPr lang="en-US" sz="3200" dirty="0">
                <a:solidFill>
                  <a:srgbClr val="002060"/>
                </a:solidFill>
                <a:latin typeface="UTM Alberta Heavy" panose="02040603050506020204" pitchFamily="18" charset="0"/>
              </a:rPr>
              <a:t> </a:t>
            </a:r>
            <a:r>
              <a:rPr lang="en-US" sz="3200" dirty="0" err="1">
                <a:solidFill>
                  <a:srgbClr val="002060"/>
                </a:solidFill>
                <a:latin typeface="UTM Alberta Heavy" panose="02040603050506020204" pitchFamily="18" charset="0"/>
              </a:rPr>
              <a:t>bằng</a:t>
            </a:r>
            <a:r>
              <a:rPr lang="en-US" sz="3200" dirty="0">
                <a:solidFill>
                  <a:srgbClr val="002060"/>
                </a:solidFill>
                <a:latin typeface="UTM Alberta Heavy" panose="02040603050506020204" pitchFamily="18" charset="0"/>
              </a:rPr>
              <a:t> </a:t>
            </a:r>
            <a:r>
              <a:rPr lang="en-US" sz="3200" dirty="0" err="1">
                <a:solidFill>
                  <a:srgbClr val="002060"/>
                </a:solidFill>
                <a:latin typeface="UTM Alberta Heavy" panose="02040603050506020204" pitchFamily="18" charset="0"/>
              </a:rPr>
              <a:t>duyên</a:t>
            </a:r>
            <a:r>
              <a:rPr lang="en-US" sz="3200" dirty="0">
                <a:solidFill>
                  <a:srgbClr val="002060"/>
                </a:solidFill>
                <a:latin typeface="UTM Alberta Heavy" panose="02040603050506020204" pitchFamily="18" charset="0"/>
              </a:rPr>
              <a:t> </a:t>
            </a:r>
            <a:r>
              <a:rPr lang="en-US" sz="3200" dirty="0" err="1">
                <a:solidFill>
                  <a:srgbClr val="002060"/>
                </a:solidFill>
                <a:latin typeface="UTM Alberta Heavy" panose="02040603050506020204" pitchFamily="18" charset="0"/>
              </a:rPr>
              <a:t>hải</a:t>
            </a:r>
            <a:r>
              <a:rPr lang="en-US" sz="3200" dirty="0">
                <a:solidFill>
                  <a:srgbClr val="002060"/>
                </a:solidFill>
                <a:latin typeface="UTM Alberta Heavy" panose="02040603050506020204" pitchFamily="18" charset="0"/>
              </a:rPr>
              <a:t> </a:t>
            </a:r>
            <a:r>
              <a:rPr lang="en-US" sz="3200" dirty="0" err="1">
                <a:solidFill>
                  <a:srgbClr val="002060"/>
                </a:solidFill>
                <a:latin typeface="UTM Alberta Heavy" panose="02040603050506020204" pitchFamily="18" charset="0"/>
              </a:rPr>
              <a:t>miền</a:t>
            </a:r>
            <a:r>
              <a:rPr lang="en-US" sz="3200" dirty="0">
                <a:solidFill>
                  <a:srgbClr val="002060"/>
                </a:solidFill>
                <a:latin typeface="UTM Alberta Heavy" panose="02040603050506020204" pitchFamily="18" charset="0"/>
              </a:rPr>
              <a:t> </a:t>
            </a:r>
            <a:r>
              <a:rPr lang="en-US" sz="3200" dirty="0" err="1">
                <a:solidFill>
                  <a:srgbClr val="002060"/>
                </a:solidFill>
                <a:latin typeface="UTM Alberta Heavy" panose="02040603050506020204" pitchFamily="18" charset="0"/>
              </a:rPr>
              <a:t>Trung</a:t>
            </a:r>
            <a:r>
              <a:rPr lang="en-US" sz="3200" dirty="0">
                <a:solidFill>
                  <a:srgbClr val="002060"/>
                </a:solidFill>
                <a:latin typeface="UTM Alberta Heavy" panose="02040603050506020204" pitchFamily="18" charset="0"/>
              </a:rPr>
              <a:t> </a:t>
            </a:r>
            <a:r>
              <a:rPr lang="en-US" sz="3200" dirty="0" err="1">
                <a:solidFill>
                  <a:srgbClr val="002060"/>
                </a:solidFill>
                <a:latin typeface="UTM Alberta Heavy" panose="02040603050506020204" pitchFamily="18" charset="0"/>
              </a:rPr>
              <a:t>đã</a:t>
            </a:r>
            <a:r>
              <a:rPr lang="en-US" sz="3200" dirty="0">
                <a:solidFill>
                  <a:srgbClr val="002060"/>
                </a:solidFill>
                <a:latin typeface="UTM Alberta Heavy" panose="02040603050506020204" pitchFamily="18" charset="0"/>
              </a:rPr>
              <a:t> </a:t>
            </a:r>
            <a:r>
              <a:rPr lang="en-US" sz="3200" dirty="0" err="1">
                <a:solidFill>
                  <a:srgbClr val="002060"/>
                </a:solidFill>
                <a:latin typeface="UTM Alberta Heavy" panose="02040603050506020204" pitchFamily="18" charset="0"/>
              </a:rPr>
              <a:t>giúp</a:t>
            </a:r>
            <a:r>
              <a:rPr lang="en-US" sz="3200" dirty="0">
                <a:solidFill>
                  <a:srgbClr val="002060"/>
                </a:solidFill>
                <a:latin typeface="UTM Alberta Heavy" panose="02040603050506020204" pitchFamily="18" charset="0"/>
              </a:rPr>
              <a:t> </a:t>
            </a:r>
            <a:r>
              <a:rPr lang="en-US" sz="3200" dirty="0" err="1">
                <a:solidFill>
                  <a:srgbClr val="002060"/>
                </a:solidFill>
                <a:latin typeface="UTM Alberta Heavy" panose="02040603050506020204" pitchFamily="18" charset="0"/>
              </a:rPr>
              <a:t>cho</a:t>
            </a:r>
            <a:r>
              <a:rPr lang="en-US" sz="3200" dirty="0">
                <a:solidFill>
                  <a:srgbClr val="002060"/>
                </a:solidFill>
                <a:latin typeface="UTM Alberta Heavy" panose="02040603050506020204" pitchFamily="18" charset="0"/>
              </a:rPr>
              <a:t> </a:t>
            </a:r>
            <a:r>
              <a:rPr lang="en-US" sz="3200" dirty="0" err="1">
                <a:solidFill>
                  <a:srgbClr val="002060"/>
                </a:solidFill>
                <a:latin typeface="UTM Alberta Heavy" panose="02040603050506020204" pitchFamily="18" charset="0"/>
              </a:rPr>
              <a:t>người</a:t>
            </a:r>
            <a:r>
              <a:rPr lang="en-US" sz="3200" dirty="0">
                <a:solidFill>
                  <a:srgbClr val="002060"/>
                </a:solidFill>
                <a:latin typeface="UTM Alberta Heavy" panose="02040603050506020204" pitchFamily="18" charset="0"/>
              </a:rPr>
              <a:t> </a:t>
            </a:r>
            <a:r>
              <a:rPr lang="en-US" sz="3200" dirty="0" err="1">
                <a:solidFill>
                  <a:srgbClr val="002060"/>
                </a:solidFill>
                <a:latin typeface="UTM Alberta Heavy" panose="02040603050506020204" pitchFamily="18" charset="0"/>
              </a:rPr>
              <a:t>dân</a:t>
            </a:r>
            <a:r>
              <a:rPr lang="en-US" sz="3200" dirty="0">
                <a:solidFill>
                  <a:srgbClr val="002060"/>
                </a:solidFill>
                <a:latin typeface="UTM Alberta Heavy" panose="02040603050506020204" pitchFamily="18" charset="0"/>
              </a:rPr>
              <a:t> </a:t>
            </a:r>
            <a:r>
              <a:rPr lang="en-US" sz="3200" dirty="0" err="1">
                <a:solidFill>
                  <a:srgbClr val="002060"/>
                </a:solidFill>
                <a:latin typeface="UTM Alberta Heavy" panose="02040603050506020204" pitchFamily="18" charset="0"/>
              </a:rPr>
              <a:t>nơi</a:t>
            </a:r>
            <a:r>
              <a:rPr lang="en-US" sz="3200" dirty="0">
                <a:solidFill>
                  <a:srgbClr val="002060"/>
                </a:solidFill>
                <a:latin typeface="UTM Alberta Heavy" panose="02040603050506020204" pitchFamily="18" charset="0"/>
              </a:rPr>
              <a:t> </a:t>
            </a:r>
            <a:r>
              <a:rPr lang="en-US" sz="3200" dirty="0" err="1">
                <a:solidFill>
                  <a:srgbClr val="002060"/>
                </a:solidFill>
                <a:latin typeface="UTM Alberta Heavy" panose="02040603050506020204" pitchFamily="18" charset="0"/>
              </a:rPr>
              <a:t>đây</a:t>
            </a:r>
            <a:r>
              <a:rPr lang="en-US" sz="3200" dirty="0">
                <a:solidFill>
                  <a:srgbClr val="002060"/>
                </a:solidFill>
                <a:latin typeface="UTM Alberta Heavy" panose="02040603050506020204" pitchFamily="18" charset="0"/>
              </a:rPr>
              <a:t> </a:t>
            </a:r>
            <a:r>
              <a:rPr lang="en-US" sz="3200" dirty="0" err="1">
                <a:solidFill>
                  <a:srgbClr val="002060"/>
                </a:solidFill>
                <a:latin typeface="UTM Alberta Heavy" panose="02040603050506020204" pitchFamily="18" charset="0"/>
              </a:rPr>
              <a:t>có</a:t>
            </a:r>
            <a:r>
              <a:rPr lang="en-US" sz="3200" dirty="0">
                <a:solidFill>
                  <a:srgbClr val="002060"/>
                </a:solidFill>
                <a:latin typeface="UTM Alberta Heavy" panose="02040603050506020204" pitchFamily="18" charset="0"/>
              </a:rPr>
              <a:t> </a:t>
            </a:r>
            <a:r>
              <a:rPr lang="en-US" sz="3200" dirty="0" err="1">
                <a:solidFill>
                  <a:srgbClr val="002060"/>
                </a:solidFill>
                <a:latin typeface="UTM Alberta Heavy" panose="02040603050506020204" pitchFamily="18" charset="0"/>
              </a:rPr>
              <a:t>thêm</a:t>
            </a:r>
            <a:r>
              <a:rPr lang="en-US" sz="3200" dirty="0">
                <a:solidFill>
                  <a:srgbClr val="002060"/>
                </a:solidFill>
                <a:latin typeface="UTM Alberta Heavy" panose="02040603050506020204" pitchFamily="18" charset="0"/>
              </a:rPr>
              <a:t> </a:t>
            </a:r>
            <a:r>
              <a:rPr lang="en-US" sz="3200" dirty="0" err="1">
                <a:solidFill>
                  <a:srgbClr val="002060"/>
                </a:solidFill>
                <a:latin typeface="UTM Alberta Heavy" panose="02040603050506020204" pitchFamily="18" charset="0"/>
              </a:rPr>
              <a:t>việc</a:t>
            </a:r>
            <a:r>
              <a:rPr lang="en-US" sz="3200" dirty="0">
                <a:solidFill>
                  <a:srgbClr val="002060"/>
                </a:solidFill>
                <a:latin typeface="UTM Alberta Heavy" panose="02040603050506020204" pitchFamily="18" charset="0"/>
              </a:rPr>
              <a:t> </a:t>
            </a:r>
            <a:r>
              <a:rPr lang="en-US" sz="3200" dirty="0" err="1">
                <a:solidFill>
                  <a:srgbClr val="002060"/>
                </a:solidFill>
                <a:latin typeface="UTM Alberta Heavy" panose="02040603050506020204" pitchFamily="18" charset="0"/>
              </a:rPr>
              <a:t>làm</a:t>
            </a:r>
            <a:r>
              <a:rPr lang="en-US" sz="3200" dirty="0">
                <a:solidFill>
                  <a:srgbClr val="002060"/>
                </a:solidFill>
                <a:latin typeface="UTM Alberta Heavy" panose="02040603050506020204" pitchFamily="18" charset="0"/>
              </a:rPr>
              <a:t> </a:t>
            </a:r>
            <a:r>
              <a:rPr lang="en-US" sz="3200" dirty="0" err="1">
                <a:solidFill>
                  <a:srgbClr val="002060"/>
                </a:solidFill>
                <a:latin typeface="UTM Alberta Heavy" panose="02040603050506020204" pitchFamily="18" charset="0"/>
              </a:rPr>
              <a:t>và</a:t>
            </a:r>
            <a:r>
              <a:rPr lang="en-US" sz="3200" dirty="0">
                <a:solidFill>
                  <a:srgbClr val="002060"/>
                </a:solidFill>
                <a:latin typeface="UTM Alberta Heavy" panose="02040603050506020204" pitchFamily="18" charset="0"/>
              </a:rPr>
              <a:t> tang </a:t>
            </a:r>
            <a:r>
              <a:rPr lang="en-US" sz="3200" dirty="0" err="1">
                <a:solidFill>
                  <a:srgbClr val="002060"/>
                </a:solidFill>
                <a:latin typeface="UTM Alberta Heavy" panose="02040603050506020204" pitchFamily="18" charset="0"/>
              </a:rPr>
              <a:t>thu</a:t>
            </a:r>
            <a:r>
              <a:rPr lang="en-US" sz="3200" dirty="0">
                <a:solidFill>
                  <a:srgbClr val="002060"/>
                </a:solidFill>
                <a:latin typeface="UTM Alberta Heavy" panose="02040603050506020204" pitchFamily="18" charset="0"/>
              </a:rPr>
              <a:t> </a:t>
            </a:r>
            <a:r>
              <a:rPr lang="en-US" sz="3200" dirty="0" err="1">
                <a:solidFill>
                  <a:srgbClr val="002060"/>
                </a:solidFill>
                <a:latin typeface="UTM Alberta Heavy" panose="02040603050506020204" pitchFamily="18" charset="0"/>
              </a:rPr>
              <a:t>nhập</a:t>
            </a:r>
            <a:r>
              <a:rPr lang="en-US" sz="3200" dirty="0">
                <a:solidFill>
                  <a:srgbClr val="002060"/>
                </a:solidFill>
                <a:latin typeface="UTM Alberta Heavy" panose="02040603050506020204" pitchFamily="18" charset="0"/>
              </a:rPr>
              <a:t>; </a:t>
            </a:r>
            <a:r>
              <a:rPr lang="en-US" sz="3200" dirty="0" err="1">
                <a:solidFill>
                  <a:srgbClr val="002060"/>
                </a:solidFill>
                <a:latin typeface="UTM Alberta Heavy" panose="02040603050506020204" pitchFamily="18" charset="0"/>
              </a:rPr>
              <a:t>giúp</a:t>
            </a:r>
            <a:r>
              <a:rPr lang="en-US" sz="3200" dirty="0">
                <a:solidFill>
                  <a:srgbClr val="002060"/>
                </a:solidFill>
                <a:latin typeface="UTM Alberta Heavy" panose="02040603050506020204" pitchFamily="18" charset="0"/>
              </a:rPr>
              <a:t> </a:t>
            </a:r>
            <a:r>
              <a:rPr lang="en-US" sz="3200" dirty="0" err="1">
                <a:solidFill>
                  <a:srgbClr val="002060"/>
                </a:solidFill>
                <a:latin typeface="UTM Alberta Heavy" panose="02040603050506020204" pitchFamily="18" charset="0"/>
              </a:rPr>
              <a:t>nâng</a:t>
            </a:r>
            <a:r>
              <a:rPr lang="en-US" sz="3200" dirty="0">
                <a:solidFill>
                  <a:srgbClr val="002060"/>
                </a:solidFill>
                <a:latin typeface="UTM Alberta Heavy" panose="02040603050506020204" pitchFamily="18" charset="0"/>
              </a:rPr>
              <a:t> </a:t>
            </a:r>
            <a:r>
              <a:rPr lang="en-US" sz="3200" dirty="0" err="1">
                <a:solidFill>
                  <a:srgbClr val="002060"/>
                </a:solidFill>
                <a:latin typeface="UTM Alberta Heavy" panose="02040603050506020204" pitchFamily="18" charset="0"/>
              </a:rPr>
              <a:t>cao</a:t>
            </a:r>
            <a:r>
              <a:rPr lang="en-US" sz="3200" dirty="0">
                <a:solidFill>
                  <a:srgbClr val="002060"/>
                </a:solidFill>
                <a:latin typeface="UTM Alberta Heavy" panose="02040603050506020204" pitchFamily="18" charset="0"/>
              </a:rPr>
              <a:t> </a:t>
            </a:r>
            <a:r>
              <a:rPr lang="en-US" sz="3200" dirty="0" err="1">
                <a:solidFill>
                  <a:srgbClr val="002060"/>
                </a:solidFill>
                <a:latin typeface="UTM Alberta Heavy" panose="02040603050506020204" pitchFamily="18" charset="0"/>
              </a:rPr>
              <a:t>đời</a:t>
            </a:r>
            <a:r>
              <a:rPr lang="en-US" sz="3200" dirty="0">
                <a:solidFill>
                  <a:srgbClr val="002060"/>
                </a:solidFill>
                <a:latin typeface="UTM Alberta Heavy" panose="02040603050506020204" pitchFamily="18" charset="0"/>
              </a:rPr>
              <a:t> </a:t>
            </a:r>
            <a:r>
              <a:rPr lang="en-US" sz="3200" dirty="0" err="1">
                <a:solidFill>
                  <a:srgbClr val="002060"/>
                </a:solidFill>
                <a:latin typeface="UTM Alberta Heavy" panose="02040603050506020204" pitchFamily="18" charset="0"/>
              </a:rPr>
              <a:t>sống</a:t>
            </a:r>
            <a:r>
              <a:rPr lang="en-US" sz="3200" dirty="0">
                <a:solidFill>
                  <a:srgbClr val="002060"/>
                </a:solidFill>
                <a:latin typeface="UTM Alberta Heavy" panose="02040603050506020204" pitchFamily="18" charset="0"/>
              </a:rPr>
              <a:t> </a:t>
            </a:r>
            <a:r>
              <a:rPr lang="en-US" sz="3200" dirty="0" err="1">
                <a:solidFill>
                  <a:srgbClr val="002060"/>
                </a:solidFill>
                <a:latin typeface="UTM Alberta Heavy" panose="02040603050506020204" pitchFamily="18" charset="0"/>
              </a:rPr>
              <a:t>người</a:t>
            </a:r>
            <a:r>
              <a:rPr lang="en-US" sz="3200" dirty="0">
                <a:solidFill>
                  <a:srgbClr val="002060"/>
                </a:solidFill>
                <a:latin typeface="UTM Alberta Heavy" panose="02040603050506020204" pitchFamily="18" charset="0"/>
              </a:rPr>
              <a:t> </a:t>
            </a:r>
            <a:r>
              <a:rPr lang="en-US" sz="3200" dirty="0" err="1">
                <a:solidFill>
                  <a:srgbClr val="002060"/>
                </a:solidFill>
                <a:latin typeface="UTM Alberta Heavy" panose="02040603050506020204" pitchFamily="18" charset="0"/>
              </a:rPr>
              <a:t>dân</a:t>
            </a:r>
            <a:r>
              <a:rPr lang="en-US" sz="3200" dirty="0">
                <a:solidFill>
                  <a:srgbClr val="002060"/>
                </a:solidFill>
                <a:latin typeface="UTM Alberta Heavy" panose="02040603050506020204" pitchFamily="18" charset="0"/>
              </a:rPr>
              <a:t>; </a:t>
            </a:r>
            <a:r>
              <a:rPr lang="en-US" sz="3200" dirty="0" err="1">
                <a:solidFill>
                  <a:srgbClr val="002060"/>
                </a:solidFill>
                <a:latin typeface="UTM Alberta Heavy" panose="02040603050506020204" pitchFamily="18" charset="0"/>
              </a:rPr>
              <a:t>góp</a:t>
            </a:r>
            <a:r>
              <a:rPr lang="en-US" sz="3200" dirty="0">
                <a:solidFill>
                  <a:srgbClr val="002060"/>
                </a:solidFill>
                <a:latin typeface="UTM Alberta Heavy" panose="02040603050506020204" pitchFamily="18" charset="0"/>
              </a:rPr>
              <a:t> </a:t>
            </a:r>
            <a:r>
              <a:rPr lang="en-US" sz="3200" dirty="0" err="1">
                <a:solidFill>
                  <a:srgbClr val="002060"/>
                </a:solidFill>
                <a:latin typeface="UTM Alberta Heavy" panose="02040603050506020204" pitchFamily="18" charset="0"/>
              </a:rPr>
              <a:t>phần</a:t>
            </a:r>
            <a:r>
              <a:rPr lang="en-US" sz="3200" dirty="0">
                <a:solidFill>
                  <a:srgbClr val="002060"/>
                </a:solidFill>
                <a:latin typeface="UTM Alberta Heavy" panose="02040603050506020204" pitchFamily="18" charset="0"/>
              </a:rPr>
              <a:t> </a:t>
            </a:r>
            <a:r>
              <a:rPr lang="en-US" sz="3200" dirty="0" err="1">
                <a:solidFill>
                  <a:srgbClr val="002060"/>
                </a:solidFill>
                <a:latin typeface="UTM Alberta Heavy" panose="02040603050506020204" pitchFamily="18" charset="0"/>
              </a:rPr>
              <a:t>thúc</a:t>
            </a:r>
            <a:r>
              <a:rPr lang="en-US" sz="3200" dirty="0">
                <a:solidFill>
                  <a:srgbClr val="002060"/>
                </a:solidFill>
                <a:latin typeface="UTM Alberta Heavy" panose="02040603050506020204" pitchFamily="18" charset="0"/>
              </a:rPr>
              <a:t> </a:t>
            </a:r>
            <a:r>
              <a:rPr lang="en-US" sz="3200" dirty="0" err="1">
                <a:solidFill>
                  <a:srgbClr val="002060"/>
                </a:solidFill>
                <a:latin typeface="UTM Alberta Heavy" panose="02040603050506020204" pitchFamily="18" charset="0"/>
              </a:rPr>
              <a:t>đẩy</a:t>
            </a:r>
            <a:r>
              <a:rPr lang="en-US" sz="3200" dirty="0">
                <a:solidFill>
                  <a:srgbClr val="002060"/>
                </a:solidFill>
                <a:latin typeface="UTM Alberta Heavy" panose="02040603050506020204" pitchFamily="18" charset="0"/>
              </a:rPr>
              <a:t> </a:t>
            </a:r>
            <a:r>
              <a:rPr lang="en-US" sz="3200" dirty="0" err="1">
                <a:solidFill>
                  <a:srgbClr val="002060"/>
                </a:solidFill>
                <a:latin typeface="UTM Alberta Heavy" panose="02040603050506020204" pitchFamily="18" charset="0"/>
              </a:rPr>
              <a:t>nền</a:t>
            </a:r>
            <a:r>
              <a:rPr lang="en-US" sz="3200" dirty="0">
                <a:solidFill>
                  <a:srgbClr val="002060"/>
                </a:solidFill>
                <a:latin typeface="UTM Alberta Heavy" panose="02040603050506020204" pitchFamily="18" charset="0"/>
              </a:rPr>
              <a:t> </a:t>
            </a:r>
            <a:r>
              <a:rPr lang="en-US" sz="3200" dirty="0" err="1">
                <a:solidFill>
                  <a:srgbClr val="002060"/>
                </a:solidFill>
                <a:latin typeface="UTM Alberta Heavy" panose="02040603050506020204" pitchFamily="18" charset="0"/>
              </a:rPr>
              <a:t>kinh</a:t>
            </a:r>
            <a:r>
              <a:rPr lang="en-US" sz="3200" dirty="0">
                <a:solidFill>
                  <a:srgbClr val="002060"/>
                </a:solidFill>
                <a:latin typeface="UTM Alberta Heavy" panose="02040603050506020204" pitchFamily="18" charset="0"/>
              </a:rPr>
              <a:t> </a:t>
            </a:r>
            <a:r>
              <a:rPr lang="en-US" sz="3200" dirty="0" err="1">
                <a:solidFill>
                  <a:srgbClr val="002060"/>
                </a:solidFill>
                <a:latin typeface="UTM Alberta Heavy" panose="02040603050506020204" pitchFamily="18" charset="0"/>
              </a:rPr>
              <a:t>tế</a:t>
            </a:r>
            <a:r>
              <a:rPr lang="en-US" sz="3200" dirty="0">
                <a:solidFill>
                  <a:srgbClr val="002060"/>
                </a:solidFill>
                <a:latin typeface="UTM Alberta Heavy" panose="02040603050506020204" pitchFamily="18" charset="0"/>
              </a:rPr>
              <a:t> </a:t>
            </a:r>
            <a:r>
              <a:rPr lang="en-US" sz="3200" dirty="0" err="1">
                <a:solidFill>
                  <a:srgbClr val="002060"/>
                </a:solidFill>
                <a:latin typeface="UTM Alberta Heavy" panose="02040603050506020204" pitchFamily="18" charset="0"/>
              </a:rPr>
              <a:t>khu</a:t>
            </a:r>
            <a:r>
              <a:rPr lang="en-US" sz="3200" dirty="0">
                <a:solidFill>
                  <a:srgbClr val="002060"/>
                </a:solidFill>
                <a:latin typeface="UTM Alberta Heavy" panose="02040603050506020204" pitchFamily="18" charset="0"/>
              </a:rPr>
              <a:t> </a:t>
            </a:r>
            <a:r>
              <a:rPr lang="en-US" sz="3200" dirty="0" err="1">
                <a:solidFill>
                  <a:srgbClr val="002060"/>
                </a:solidFill>
                <a:latin typeface="UTM Alberta Heavy" panose="02040603050506020204" pitchFamily="18" charset="0"/>
              </a:rPr>
              <a:t>vực</a:t>
            </a:r>
            <a:r>
              <a:rPr lang="en-US" sz="3200" dirty="0">
                <a:solidFill>
                  <a:srgbClr val="002060"/>
                </a:solidFill>
                <a:latin typeface="UTM Alberta Heavy" panose="02040603050506020204" pitchFamily="18" charset="0"/>
              </a:rPr>
              <a:t> </a:t>
            </a:r>
            <a:r>
              <a:rPr lang="en-US" sz="3200" dirty="0" err="1">
                <a:solidFill>
                  <a:srgbClr val="002060"/>
                </a:solidFill>
                <a:latin typeface="UTM Alberta Heavy" panose="02040603050506020204" pitchFamily="18" charset="0"/>
              </a:rPr>
              <a:t>duyên</a:t>
            </a:r>
            <a:r>
              <a:rPr lang="en-US" sz="3200" dirty="0">
                <a:solidFill>
                  <a:srgbClr val="002060"/>
                </a:solidFill>
                <a:latin typeface="UTM Alberta Heavy" panose="02040603050506020204" pitchFamily="18" charset="0"/>
              </a:rPr>
              <a:t> </a:t>
            </a:r>
            <a:r>
              <a:rPr lang="en-US" sz="3200" dirty="0" err="1">
                <a:solidFill>
                  <a:srgbClr val="002060"/>
                </a:solidFill>
                <a:latin typeface="UTM Alberta Heavy" panose="02040603050506020204" pitchFamily="18" charset="0"/>
              </a:rPr>
              <a:t>hải</a:t>
            </a:r>
            <a:r>
              <a:rPr lang="en-US" sz="3200" dirty="0">
                <a:solidFill>
                  <a:srgbClr val="002060"/>
                </a:solidFill>
                <a:latin typeface="UTM Alberta Heavy" panose="02040603050506020204" pitchFamily="18" charset="0"/>
              </a:rPr>
              <a:t> </a:t>
            </a:r>
            <a:r>
              <a:rPr lang="en-US" sz="3200" dirty="0" err="1">
                <a:solidFill>
                  <a:srgbClr val="002060"/>
                </a:solidFill>
                <a:latin typeface="UTM Alberta Heavy" panose="02040603050506020204" pitchFamily="18" charset="0"/>
              </a:rPr>
              <a:t>miền</a:t>
            </a:r>
            <a:r>
              <a:rPr lang="en-US" sz="3200" dirty="0">
                <a:solidFill>
                  <a:srgbClr val="002060"/>
                </a:solidFill>
                <a:latin typeface="UTM Alberta Heavy" panose="02040603050506020204" pitchFamily="18" charset="0"/>
              </a:rPr>
              <a:t> </a:t>
            </a:r>
            <a:r>
              <a:rPr lang="en-US" sz="3200" dirty="0" err="1">
                <a:solidFill>
                  <a:srgbClr val="002060"/>
                </a:solidFill>
                <a:latin typeface="UTM Alberta Heavy" panose="02040603050506020204" pitchFamily="18" charset="0"/>
              </a:rPr>
              <a:t>Trung</a:t>
            </a:r>
            <a:r>
              <a:rPr lang="en-US" sz="3200" dirty="0">
                <a:solidFill>
                  <a:srgbClr val="002060"/>
                </a:solidFill>
                <a:latin typeface="UTM Alberta Heavy" panose="02040603050506020204" pitchFamily="18" charset="0"/>
              </a:rPr>
              <a:t> </a:t>
            </a:r>
            <a:r>
              <a:rPr lang="en-US" sz="3200" dirty="0" err="1">
                <a:solidFill>
                  <a:srgbClr val="002060"/>
                </a:solidFill>
                <a:latin typeface="UTM Alberta Heavy" panose="02040603050506020204" pitchFamily="18" charset="0"/>
              </a:rPr>
              <a:t>nói</a:t>
            </a:r>
            <a:r>
              <a:rPr lang="en-US" sz="3200" dirty="0">
                <a:solidFill>
                  <a:srgbClr val="002060"/>
                </a:solidFill>
                <a:latin typeface="UTM Alberta Heavy" panose="02040603050506020204" pitchFamily="18" charset="0"/>
              </a:rPr>
              <a:t> </a:t>
            </a:r>
            <a:r>
              <a:rPr lang="en-US" sz="3200" dirty="0" err="1">
                <a:solidFill>
                  <a:srgbClr val="002060"/>
                </a:solidFill>
                <a:latin typeface="UTM Alberta Heavy" panose="02040603050506020204" pitchFamily="18" charset="0"/>
              </a:rPr>
              <a:t>riêng</a:t>
            </a:r>
            <a:r>
              <a:rPr lang="en-US" sz="3200" dirty="0">
                <a:solidFill>
                  <a:srgbClr val="002060"/>
                </a:solidFill>
                <a:latin typeface="UTM Alberta Heavy" panose="02040603050506020204" pitchFamily="18" charset="0"/>
              </a:rPr>
              <a:t> </a:t>
            </a:r>
            <a:r>
              <a:rPr lang="en-US" sz="3200" dirty="0" err="1">
                <a:solidFill>
                  <a:srgbClr val="002060"/>
                </a:solidFill>
                <a:latin typeface="UTM Alberta Heavy" panose="02040603050506020204" pitchFamily="18" charset="0"/>
              </a:rPr>
              <a:t>và</a:t>
            </a:r>
            <a:r>
              <a:rPr lang="en-US" sz="3200" dirty="0">
                <a:solidFill>
                  <a:srgbClr val="002060"/>
                </a:solidFill>
                <a:latin typeface="UTM Alberta Heavy" panose="02040603050506020204" pitchFamily="18" charset="0"/>
              </a:rPr>
              <a:t> </a:t>
            </a:r>
            <a:r>
              <a:rPr lang="en-US" sz="3200" dirty="0" err="1">
                <a:solidFill>
                  <a:srgbClr val="002060"/>
                </a:solidFill>
                <a:latin typeface="UTM Alberta Heavy" panose="02040603050506020204" pitchFamily="18" charset="0"/>
              </a:rPr>
              <a:t>nền</a:t>
            </a:r>
            <a:r>
              <a:rPr lang="en-US" sz="3200" dirty="0">
                <a:solidFill>
                  <a:srgbClr val="002060"/>
                </a:solidFill>
                <a:latin typeface="UTM Alberta Heavy" panose="02040603050506020204" pitchFamily="18" charset="0"/>
              </a:rPr>
              <a:t> </a:t>
            </a:r>
            <a:r>
              <a:rPr lang="en-US" sz="3200" dirty="0" err="1">
                <a:solidFill>
                  <a:srgbClr val="002060"/>
                </a:solidFill>
                <a:latin typeface="UTM Alberta Heavy" panose="02040603050506020204" pitchFamily="18" charset="0"/>
              </a:rPr>
              <a:t>kinh</a:t>
            </a:r>
            <a:r>
              <a:rPr lang="en-US" sz="3200" dirty="0">
                <a:solidFill>
                  <a:srgbClr val="002060"/>
                </a:solidFill>
                <a:latin typeface="UTM Alberta Heavy" panose="02040603050506020204" pitchFamily="18" charset="0"/>
              </a:rPr>
              <a:t> </a:t>
            </a:r>
            <a:r>
              <a:rPr lang="en-US" sz="3200" dirty="0" err="1">
                <a:solidFill>
                  <a:srgbClr val="002060"/>
                </a:solidFill>
                <a:latin typeface="UTM Alberta Heavy" panose="02040603050506020204" pitchFamily="18" charset="0"/>
              </a:rPr>
              <a:t>tế</a:t>
            </a:r>
            <a:r>
              <a:rPr lang="en-US" sz="3200" dirty="0">
                <a:solidFill>
                  <a:srgbClr val="002060"/>
                </a:solidFill>
                <a:latin typeface="UTM Alberta Heavy" panose="02040603050506020204" pitchFamily="18" charset="0"/>
              </a:rPr>
              <a:t> </a:t>
            </a:r>
            <a:r>
              <a:rPr lang="en-US" sz="3200" dirty="0" err="1">
                <a:solidFill>
                  <a:srgbClr val="002060"/>
                </a:solidFill>
                <a:latin typeface="UTM Alberta Heavy" panose="02040603050506020204" pitchFamily="18" charset="0"/>
              </a:rPr>
              <a:t>cả</a:t>
            </a:r>
            <a:r>
              <a:rPr lang="en-US" sz="3200" dirty="0">
                <a:solidFill>
                  <a:srgbClr val="002060"/>
                </a:solidFill>
                <a:latin typeface="UTM Alberta Heavy" panose="02040603050506020204" pitchFamily="18" charset="0"/>
              </a:rPr>
              <a:t> </a:t>
            </a:r>
            <a:r>
              <a:rPr lang="en-US" sz="3200" dirty="0" err="1">
                <a:solidFill>
                  <a:srgbClr val="002060"/>
                </a:solidFill>
                <a:latin typeface="UTM Alberta Heavy" panose="02040603050506020204" pitchFamily="18" charset="0"/>
              </a:rPr>
              <a:t>nước</a:t>
            </a:r>
            <a:r>
              <a:rPr lang="en-US" sz="3200" dirty="0">
                <a:solidFill>
                  <a:srgbClr val="002060"/>
                </a:solidFill>
                <a:latin typeface="UTM Alberta Heavy" panose="02040603050506020204" pitchFamily="18" charset="0"/>
              </a:rPr>
              <a:t> </a:t>
            </a:r>
            <a:r>
              <a:rPr lang="en-US" sz="3200" dirty="0" err="1">
                <a:solidFill>
                  <a:srgbClr val="002060"/>
                </a:solidFill>
                <a:latin typeface="UTM Alberta Heavy" panose="02040603050506020204" pitchFamily="18" charset="0"/>
              </a:rPr>
              <a:t>nói</a:t>
            </a:r>
            <a:r>
              <a:rPr lang="en-US" sz="3200" dirty="0">
                <a:solidFill>
                  <a:srgbClr val="002060"/>
                </a:solidFill>
                <a:latin typeface="UTM Alberta Heavy" panose="02040603050506020204" pitchFamily="18" charset="0"/>
              </a:rPr>
              <a:t> </a:t>
            </a:r>
            <a:r>
              <a:rPr lang="en-US" sz="3200" dirty="0" err="1">
                <a:solidFill>
                  <a:srgbClr val="002060"/>
                </a:solidFill>
                <a:latin typeface="UTM Alberta Heavy" panose="02040603050506020204" pitchFamily="18" charset="0"/>
              </a:rPr>
              <a:t>chung</a:t>
            </a:r>
            <a:r>
              <a:rPr lang="en-US" sz="3200" dirty="0">
                <a:solidFill>
                  <a:srgbClr val="002060"/>
                </a:solidFill>
                <a:latin typeface="UTM Alberta Heavy" panose="02040603050506020204" pitchFamily="18" charset="0"/>
              </a:rPr>
              <a:t>.</a:t>
            </a: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78804" y="2289919"/>
            <a:ext cx="4568081" cy="4568081"/>
          </a:xfrm>
          <a:prstGeom prst="rect">
            <a:avLst/>
          </a:prstGeom>
        </p:spPr>
      </p:pic>
    </p:spTree>
    <p:extLst>
      <p:ext uri="{BB962C8B-B14F-4D97-AF65-F5344CB8AC3E}">
        <p14:creationId xmlns:p14="http://schemas.microsoft.com/office/powerpoint/2010/main" val="4218256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26"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down)">
                                      <p:cBhvr>
                                        <p:cTn id="19" dur="580">
                                          <p:stCondLst>
                                            <p:cond delay="0"/>
                                          </p:stCondLst>
                                        </p:cTn>
                                        <p:tgtEl>
                                          <p:spTgt spid="4"/>
                                        </p:tgtEl>
                                      </p:cBhvr>
                                    </p:animEffect>
                                    <p:anim calcmode="lin" valueType="num">
                                      <p:cBhvr>
                                        <p:cTn id="20"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25" dur="26">
                                          <p:stCondLst>
                                            <p:cond delay="650"/>
                                          </p:stCondLst>
                                        </p:cTn>
                                        <p:tgtEl>
                                          <p:spTgt spid="4"/>
                                        </p:tgtEl>
                                      </p:cBhvr>
                                      <p:to x="100000" y="60000"/>
                                    </p:animScale>
                                    <p:animScale>
                                      <p:cBhvr>
                                        <p:cTn id="26" dur="166" decel="50000">
                                          <p:stCondLst>
                                            <p:cond delay="676"/>
                                          </p:stCondLst>
                                        </p:cTn>
                                        <p:tgtEl>
                                          <p:spTgt spid="4"/>
                                        </p:tgtEl>
                                      </p:cBhvr>
                                      <p:to x="100000" y="100000"/>
                                    </p:animScale>
                                    <p:animScale>
                                      <p:cBhvr>
                                        <p:cTn id="27" dur="26">
                                          <p:stCondLst>
                                            <p:cond delay="1312"/>
                                          </p:stCondLst>
                                        </p:cTn>
                                        <p:tgtEl>
                                          <p:spTgt spid="4"/>
                                        </p:tgtEl>
                                      </p:cBhvr>
                                      <p:to x="100000" y="80000"/>
                                    </p:animScale>
                                    <p:animScale>
                                      <p:cBhvr>
                                        <p:cTn id="28" dur="166" decel="50000">
                                          <p:stCondLst>
                                            <p:cond delay="1338"/>
                                          </p:stCondLst>
                                        </p:cTn>
                                        <p:tgtEl>
                                          <p:spTgt spid="4"/>
                                        </p:tgtEl>
                                      </p:cBhvr>
                                      <p:to x="100000" y="100000"/>
                                    </p:animScale>
                                    <p:animScale>
                                      <p:cBhvr>
                                        <p:cTn id="29" dur="26">
                                          <p:stCondLst>
                                            <p:cond delay="1642"/>
                                          </p:stCondLst>
                                        </p:cTn>
                                        <p:tgtEl>
                                          <p:spTgt spid="4"/>
                                        </p:tgtEl>
                                      </p:cBhvr>
                                      <p:to x="100000" y="90000"/>
                                    </p:animScale>
                                    <p:animScale>
                                      <p:cBhvr>
                                        <p:cTn id="30" dur="166" decel="50000">
                                          <p:stCondLst>
                                            <p:cond delay="1668"/>
                                          </p:stCondLst>
                                        </p:cTn>
                                        <p:tgtEl>
                                          <p:spTgt spid="4"/>
                                        </p:tgtEl>
                                      </p:cBhvr>
                                      <p:to x="100000" y="100000"/>
                                    </p:animScale>
                                    <p:animScale>
                                      <p:cBhvr>
                                        <p:cTn id="31" dur="26">
                                          <p:stCondLst>
                                            <p:cond delay="1808"/>
                                          </p:stCondLst>
                                        </p:cTn>
                                        <p:tgtEl>
                                          <p:spTgt spid="4"/>
                                        </p:tgtEl>
                                      </p:cBhvr>
                                      <p:to x="100000" y="95000"/>
                                    </p:animScale>
                                    <p:animScale>
                                      <p:cBhvr>
                                        <p:cTn id="32" dur="166" decel="50000">
                                          <p:stCondLst>
                                            <p:cond delay="1834"/>
                                          </p:stCondLst>
                                        </p:cTn>
                                        <p:tgtEl>
                                          <p:spTgt spid="4"/>
                                        </p:tgtEl>
                                      </p:cBhvr>
                                      <p:to x="100000" y="100000"/>
                                    </p:animScale>
                                  </p:childTnLst>
                                </p:cTn>
                              </p:par>
                              <p:par>
                                <p:cTn id="33" presetID="53" presetClass="entr" presetSubtype="16" fill="hold" nodeType="withEffect">
                                  <p:stCondLst>
                                    <p:cond delay="0"/>
                                  </p:stCondLst>
                                  <p:childTnLst>
                                    <p:set>
                                      <p:cBhvr>
                                        <p:cTn id="34" dur="1" fill="hold">
                                          <p:stCondLst>
                                            <p:cond delay="0"/>
                                          </p:stCondLst>
                                        </p:cTn>
                                        <p:tgtEl>
                                          <p:spTgt spid="5"/>
                                        </p:tgtEl>
                                        <p:attrNameLst>
                                          <p:attrName>style.visibility</p:attrName>
                                        </p:attrNameLst>
                                      </p:cBhvr>
                                      <p:to>
                                        <p:strVal val="visible"/>
                                      </p:to>
                                    </p:set>
                                    <p:anim calcmode="lin" valueType="num">
                                      <p:cBhvr>
                                        <p:cTn id="35" dur="2000" fill="hold"/>
                                        <p:tgtEl>
                                          <p:spTgt spid="5"/>
                                        </p:tgtEl>
                                        <p:attrNameLst>
                                          <p:attrName>ppt_w</p:attrName>
                                        </p:attrNameLst>
                                      </p:cBhvr>
                                      <p:tavLst>
                                        <p:tav tm="0">
                                          <p:val>
                                            <p:fltVal val="0"/>
                                          </p:val>
                                        </p:tav>
                                        <p:tav tm="100000">
                                          <p:val>
                                            <p:strVal val="#ppt_w"/>
                                          </p:val>
                                        </p:tav>
                                      </p:tavLst>
                                    </p:anim>
                                    <p:anim calcmode="lin" valueType="num">
                                      <p:cBhvr>
                                        <p:cTn id="36" dur="2000" fill="hold"/>
                                        <p:tgtEl>
                                          <p:spTgt spid="5"/>
                                        </p:tgtEl>
                                        <p:attrNameLst>
                                          <p:attrName>ppt_h</p:attrName>
                                        </p:attrNameLst>
                                      </p:cBhvr>
                                      <p:tavLst>
                                        <p:tav tm="0">
                                          <p:val>
                                            <p:fltVal val="0"/>
                                          </p:val>
                                        </p:tav>
                                        <p:tav tm="100000">
                                          <p:val>
                                            <p:strVal val="#ppt_h"/>
                                          </p:val>
                                        </p:tav>
                                      </p:tavLst>
                                    </p:anim>
                                    <p:animEffect transition="in" filter="fade">
                                      <p:cBhvr>
                                        <p:cTn id="37" dur="2000"/>
                                        <p:tgtEl>
                                          <p:spTgt spid="5"/>
                                        </p:tgtEl>
                                      </p:cBhvr>
                                    </p:animEffect>
                                  </p:childTnLst>
                                </p:cTn>
                              </p:par>
                              <p:par>
                                <p:cTn id="38" presetID="2" presetClass="entr" presetSubtype="2" fill="hold" nodeType="withEffect">
                                  <p:stCondLst>
                                    <p:cond delay="0"/>
                                  </p:stCondLst>
                                  <p:childTnLst>
                                    <p:set>
                                      <p:cBhvr>
                                        <p:cTn id="39" dur="1" fill="hold">
                                          <p:stCondLst>
                                            <p:cond delay="0"/>
                                          </p:stCondLst>
                                        </p:cTn>
                                        <p:tgtEl>
                                          <p:spTgt spid="6"/>
                                        </p:tgtEl>
                                        <p:attrNameLst>
                                          <p:attrName>style.visibility</p:attrName>
                                        </p:attrNameLst>
                                      </p:cBhvr>
                                      <p:to>
                                        <p:strVal val="visible"/>
                                      </p:to>
                                    </p:set>
                                    <p:anim calcmode="lin" valueType="num">
                                      <p:cBhvr additive="base">
                                        <p:cTn id="40" dur="1250" fill="hold"/>
                                        <p:tgtEl>
                                          <p:spTgt spid="6"/>
                                        </p:tgtEl>
                                        <p:attrNameLst>
                                          <p:attrName>ppt_x</p:attrName>
                                        </p:attrNameLst>
                                      </p:cBhvr>
                                      <p:tavLst>
                                        <p:tav tm="0">
                                          <p:val>
                                            <p:strVal val="1+#ppt_w/2"/>
                                          </p:val>
                                        </p:tav>
                                        <p:tav tm="100000">
                                          <p:val>
                                            <p:strVal val="#ppt_x"/>
                                          </p:val>
                                        </p:tav>
                                      </p:tavLst>
                                    </p:anim>
                                    <p:anim calcmode="lin" valueType="num">
                                      <p:cBhvr additive="base">
                                        <p:cTn id="41" dur="125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Lễ hội nghinh Ông - Là một lễ hội tôn vinh Ðức ngài Cá Ô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632" y="3056957"/>
            <a:ext cx="5484825" cy="3475205"/>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88097" y="3056957"/>
            <a:ext cx="5429250" cy="3609975"/>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grpSp>
        <p:nvGrpSpPr>
          <p:cNvPr id="4" name="Group 3">
            <a:extLst>
              <a:ext uri="{FF2B5EF4-FFF2-40B4-BE49-F238E27FC236}">
                <a16:creationId xmlns:a16="http://schemas.microsoft.com/office/drawing/2014/main" id="{E4B86D33-0E2C-4799-A9B4-3CFA82D34800}"/>
              </a:ext>
            </a:extLst>
          </p:cNvPr>
          <p:cNvGrpSpPr/>
          <p:nvPr/>
        </p:nvGrpSpPr>
        <p:grpSpPr>
          <a:xfrm>
            <a:off x="175499" y="816703"/>
            <a:ext cx="5423958" cy="1236583"/>
            <a:chOff x="-180829" y="2659031"/>
            <a:chExt cx="2993004" cy="3858678"/>
          </a:xfrm>
        </p:grpSpPr>
        <p:sp>
          <p:nvSpPr>
            <p:cNvPr id="5" name="TextBox 4">
              <a:extLst>
                <a:ext uri="{FF2B5EF4-FFF2-40B4-BE49-F238E27FC236}">
                  <a16:creationId xmlns:a16="http://schemas.microsoft.com/office/drawing/2014/main" id="{C153C45A-B5D6-449D-95DE-B5F4E0CA7A2A}"/>
                </a:ext>
              </a:extLst>
            </p:cNvPr>
            <p:cNvSpPr txBox="1"/>
            <p:nvPr/>
          </p:nvSpPr>
          <p:spPr>
            <a:xfrm>
              <a:off x="-180829" y="2659031"/>
              <a:ext cx="2993004" cy="3858678"/>
            </a:xfrm>
            <a:prstGeom prst="roundRect">
              <a:avLst>
                <a:gd name="adj" fmla="val 17994"/>
              </a:avLst>
            </a:prstGeom>
            <a:solidFill>
              <a:schemeClr val="bg1"/>
            </a:solidFill>
            <a:ln w="38100">
              <a:solidFill>
                <a:srgbClr val="FFEF00"/>
              </a:solidFill>
              <a:prstDash val="lgDash"/>
            </a:ln>
          </p:spPr>
          <p:txBody>
            <a:bodyPr wrap="square" rtlCol="0">
              <a:spAutoFit/>
            </a:bodyPr>
            <a:lstStyle/>
            <a:p>
              <a:pPr algn="ctr"/>
              <a:r>
                <a:rPr lang="en-US" sz="6600" b="1" dirty="0">
                  <a:solidFill>
                    <a:srgbClr val="0070C0"/>
                  </a:solidFill>
                  <a:latin typeface="UVN Banh Mi" pitchFamily="2" charset="0"/>
                  <a:cs typeface="Times New Roman" panose="02020603050405020304" pitchFamily="18" charset="0"/>
                </a:rPr>
                <a:t>5. LỄ HỘI</a:t>
              </a:r>
            </a:p>
          </p:txBody>
        </p:sp>
        <p:grpSp>
          <p:nvGrpSpPr>
            <p:cNvPr id="6" name="组合 58">
              <a:extLst>
                <a:ext uri="{FF2B5EF4-FFF2-40B4-BE49-F238E27FC236}">
                  <a16:creationId xmlns:a16="http://schemas.microsoft.com/office/drawing/2014/main" id="{6B8AF614-31CA-45D8-A5B0-D933F55BDE14}"/>
                </a:ext>
              </a:extLst>
            </p:cNvPr>
            <p:cNvGrpSpPr/>
            <p:nvPr/>
          </p:nvGrpSpPr>
          <p:grpSpPr>
            <a:xfrm rot="2224307">
              <a:off x="1254960" y="3228995"/>
              <a:ext cx="502617" cy="284661"/>
              <a:chOff x="11046365" y="4655056"/>
              <a:chExt cx="679565" cy="384877"/>
            </a:xfrm>
          </p:grpSpPr>
          <p:sp>
            <p:nvSpPr>
              <p:cNvPr id="7" name="五角星 2">
                <a:extLst>
                  <a:ext uri="{FF2B5EF4-FFF2-40B4-BE49-F238E27FC236}">
                    <a16:creationId xmlns:a16="http://schemas.microsoft.com/office/drawing/2014/main" id="{38674AB7-00FB-4AA9-8678-8D3E14042175}"/>
                  </a:ext>
                </a:extLst>
              </p:cNvPr>
              <p:cNvSpPr/>
              <p:nvPr/>
            </p:nvSpPr>
            <p:spPr>
              <a:xfrm rot="20424262">
                <a:off x="11046365" y="4655056"/>
                <a:ext cx="290576" cy="221980"/>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654322 w 918524"/>
                  <a:gd name="connsiteY0" fmla="*/ 223173 h 923906"/>
                  <a:gd name="connsiteX1" fmla="*/ 916461 w 918524"/>
                  <a:gd name="connsiteY1" fmla="*/ 349269 h 923906"/>
                  <a:gd name="connsiteX2" fmla="*/ 774876 w 918524"/>
                  <a:gd name="connsiteY2" fmla="*/ 613293 h 923906"/>
                  <a:gd name="connsiteX3" fmla="*/ 741827 w 918524"/>
                  <a:gd name="connsiteY3" fmla="*/ 914398 h 923906"/>
                  <a:gd name="connsiteX4" fmla="*/ 459262 w 918524"/>
                  <a:gd name="connsiteY4" fmla="*/ 854400 h 923906"/>
                  <a:gd name="connsiteX5" fmla="*/ 176697 w 918524"/>
                  <a:gd name="connsiteY5" fmla="*/ 914398 h 923906"/>
                  <a:gd name="connsiteX6" fmla="*/ 143648 w 918524"/>
                  <a:gd name="connsiteY6" fmla="*/ 613293 h 923906"/>
                  <a:gd name="connsiteX7" fmla="*/ 2063 w 918524"/>
                  <a:gd name="connsiteY7" fmla="*/ 349269 h 923906"/>
                  <a:gd name="connsiteX8" fmla="*/ 264202 w 918524"/>
                  <a:gd name="connsiteY8" fmla="*/ 223173 h 923906"/>
                  <a:gd name="connsiteX9" fmla="*/ 459262 w 918524"/>
                  <a:gd name="connsiteY9" fmla="*/ 0 h 923906"/>
                  <a:gd name="connsiteX10" fmla="*/ 715845 w 918524"/>
                  <a:gd name="connsiteY10" fmla="*/ 284696 h 923906"/>
                  <a:gd name="connsiteX0" fmla="*/ 916461 w 918524"/>
                  <a:gd name="connsiteY0" fmla="*/ 349269 h 923906"/>
                  <a:gd name="connsiteX1" fmla="*/ 774876 w 918524"/>
                  <a:gd name="connsiteY1" fmla="*/ 613293 h 923906"/>
                  <a:gd name="connsiteX2" fmla="*/ 741827 w 918524"/>
                  <a:gd name="connsiteY2" fmla="*/ 914398 h 923906"/>
                  <a:gd name="connsiteX3" fmla="*/ 459262 w 918524"/>
                  <a:gd name="connsiteY3" fmla="*/ 854400 h 923906"/>
                  <a:gd name="connsiteX4" fmla="*/ 176697 w 918524"/>
                  <a:gd name="connsiteY4" fmla="*/ 914398 h 923906"/>
                  <a:gd name="connsiteX5" fmla="*/ 143648 w 918524"/>
                  <a:gd name="connsiteY5" fmla="*/ 613293 h 923906"/>
                  <a:gd name="connsiteX6" fmla="*/ 2063 w 918524"/>
                  <a:gd name="connsiteY6" fmla="*/ 349269 h 923906"/>
                  <a:gd name="connsiteX7" fmla="*/ 264202 w 918524"/>
                  <a:gd name="connsiteY7" fmla="*/ 223173 h 923906"/>
                  <a:gd name="connsiteX8" fmla="*/ 459262 w 918524"/>
                  <a:gd name="connsiteY8" fmla="*/ 0 h 923906"/>
                  <a:gd name="connsiteX9" fmla="*/ 715845 w 918524"/>
                  <a:gd name="connsiteY9" fmla="*/ 284696 h 923906"/>
                  <a:gd name="connsiteX0" fmla="*/ 774876 w 774876"/>
                  <a:gd name="connsiteY0" fmla="*/ 613293 h 923906"/>
                  <a:gd name="connsiteX1" fmla="*/ 741827 w 774876"/>
                  <a:gd name="connsiteY1" fmla="*/ 914398 h 923906"/>
                  <a:gd name="connsiteX2" fmla="*/ 459262 w 774876"/>
                  <a:gd name="connsiteY2" fmla="*/ 854400 h 923906"/>
                  <a:gd name="connsiteX3" fmla="*/ 176697 w 774876"/>
                  <a:gd name="connsiteY3" fmla="*/ 914398 h 923906"/>
                  <a:gd name="connsiteX4" fmla="*/ 143648 w 774876"/>
                  <a:gd name="connsiteY4" fmla="*/ 613293 h 923906"/>
                  <a:gd name="connsiteX5" fmla="*/ 2063 w 774876"/>
                  <a:gd name="connsiteY5" fmla="*/ 349269 h 923906"/>
                  <a:gd name="connsiteX6" fmla="*/ 264202 w 774876"/>
                  <a:gd name="connsiteY6" fmla="*/ 223173 h 923906"/>
                  <a:gd name="connsiteX7" fmla="*/ 459262 w 774876"/>
                  <a:gd name="connsiteY7" fmla="*/ 0 h 923906"/>
                  <a:gd name="connsiteX8" fmla="*/ 715845 w 774876"/>
                  <a:gd name="connsiteY8" fmla="*/ 284696 h 923906"/>
                  <a:gd name="connsiteX0" fmla="*/ 741827 w 741827"/>
                  <a:gd name="connsiteY0" fmla="*/ 914398 h 923906"/>
                  <a:gd name="connsiteX1" fmla="*/ 459262 w 741827"/>
                  <a:gd name="connsiteY1" fmla="*/ 854400 h 923906"/>
                  <a:gd name="connsiteX2" fmla="*/ 176697 w 741827"/>
                  <a:gd name="connsiteY2" fmla="*/ 914398 h 923906"/>
                  <a:gd name="connsiteX3" fmla="*/ 143648 w 741827"/>
                  <a:gd name="connsiteY3" fmla="*/ 613293 h 923906"/>
                  <a:gd name="connsiteX4" fmla="*/ 2063 w 741827"/>
                  <a:gd name="connsiteY4" fmla="*/ 349269 h 923906"/>
                  <a:gd name="connsiteX5" fmla="*/ 264202 w 741827"/>
                  <a:gd name="connsiteY5" fmla="*/ 223173 h 923906"/>
                  <a:gd name="connsiteX6" fmla="*/ 459262 w 741827"/>
                  <a:gd name="connsiteY6" fmla="*/ 0 h 923906"/>
                  <a:gd name="connsiteX7" fmla="*/ 715845 w 741827"/>
                  <a:gd name="connsiteY7" fmla="*/ 284696 h 923906"/>
                  <a:gd name="connsiteX0" fmla="*/ 459262 w 715845"/>
                  <a:gd name="connsiteY0" fmla="*/ 854400 h 916632"/>
                  <a:gd name="connsiteX1" fmla="*/ 176697 w 715845"/>
                  <a:gd name="connsiteY1" fmla="*/ 914398 h 916632"/>
                  <a:gd name="connsiteX2" fmla="*/ 143648 w 715845"/>
                  <a:gd name="connsiteY2" fmla="*/ 613293 h 916632"/>
                  <a:gd name="connsiteX3" fmla="*/ 2063 w 715845"/>
                  <a:gd name="connsiteY3" fmla="*/ 349269 h 916632"/>
                  <a:gd name="connsiteX4" fmla="*/ 264202 w 715845"/>
                  <a:gd name="connsiteY4" fmla="*/ 223173 h 916632"/>
                  <a:gd name="connsiteX5" fmla="*/ 459262 w 715845"/>
                  <a:gd name="connsiteY5" fmla="*/ 0 h 916632"/>
                  <a:gd name="connsiteX6" fmla="*/ 715845 w 715845"/>
                  <a:gd name="connsiteY6" fmla="*/ 284696 h 916632"/>
                  <a:gd name="connsiteX0" fmla="*/ 176697 w 715845"/>
                  <a:gd name="connsiteY0" fmla="*/ 914398 h 914398"/>
                  <a:gd name="connsiteX1" fmla="*/ 143648 w 715845"/>
                  <a:gd name="connsiteY1" fmla="*/ 613293 h 914398"/>
                  <a:gd name="connsiteX2" fmla="*/ 2063 w 715845"/>
                  <a:gd name="connsiteY2" fmla="*/ 349269 h 914398"/>
                  <a:gd name="connsiteX3" fmla="*/ 264202 w 715845"/>
                  <a:gd name="connsiteY3" fmla="*/ 223173 h 914398"/>
                  <a:gd name="connsiteX4" fmla="*/ 459262 w 715845"/>
                  <a:gd name="connsiteY4" fmla="*/ 0 h 914398"/>
                  <a:gd name="connsiteX5" fmla="*/ 715845 w 715845"/>
                  <a:gd name="connsiteY5" fmla="*/ 284696 h 914398"/>
                  <a:gd name="connsiteX0" fmla="*/ 143648 w 715845"/>
                  <a:gd name="connsiteY0" fmla="*/ 613293 h 613293"/>
                  <a:gd name="connsiteX1" fmla="*/ 2063 w 715845"/>
                  <a:gd name="connsiteY1" fmla="*/ 349269 h 613293"/>
                  <a:gd name="connsiteX2" fmla="*/ 264202 w 715845"/>
                  <a:gd name="connsiteY2" fmla="*/ 223173 h 613293"/>
                  <a:gd name="connsiteX3" fmla="*/ 459262 w 715845"/>
                  <a:gd name="connsiteY3" fmla="*/ 0 h 613293"/>
                  <a:gd name="connsiteX4" fmla="*/ 715845 w 715845"/>
                  <a:gd name="connsiteY4" fmla="*/ 284696 h 613293"/>
                  <a:gd name="connsiteX0" fmla="*/ 0 w 713782"/>
                  <a:gd name="connsiteY0" fmla="*/ 349269 h 349269"/>
                  <a:gd name="connsiteX1" fmla="*/ 262139 w 713782"/>
                  <a:gd name="connsiteY1" fmla="*/ 223173 h 349269"/>
                  <a:gd name="connsiteX2" fmla="*/ 457199 w 713782"/>
                  <a:gd name="connsiteY2" fmla="*/ 0 h 349269"/>
                  <a:gd name="connsiteX3" fmla="*/ 713782 w 713782"/>
                  <a:gd name="connsiteY3" fmla="*/ 284696 h 349269"/>
                  <a:gd name="connsiteX0" fmla="*/ 0 w 457199"/>
                  <a:gd name="connsiteY0" fmla="*/ 349269 h 349269"/>
                  <a:gd name="connsiteX1" fmla="*/ 262139 w 457199"/>
                  <a:gd name="connsiteY1" fmla="*/ 223173 h 349269"/>
                  <a:gd name="connsiteX2" fmla="*/ 457199 w 457199"/>
                  <a:gd name="connsiteY2" fmla="*/ 0 h 349269"/>
                </a:gdLst>
                <a:ahLst/>
                <a:cxnLst>
                  <a:cxn ang="0">
                    <a:pos x="connsiteX0" y="connsiteY0"/>
                  </a:cxn>
                  <a:cxn ang="0">
                    <a:pos x="connsiteX1" y="connsiteY1"/>
                  </a:cxn>
                  <a:cxn ang="0">
                    <a:pos x="connsiteX2" y="connsiteY2"/>
                  </a:cxn>
                </a:cxnLst>
                <a:rect l="l" t="t" r="r" b="b"/>
                <a:pathLst>
                  <a:path w="457199" h="349269">
                    <a:moveTo>
                      <a:pt x="0" y="349269"/>
                    </a:moveTo>
                    <a:cubicBezTo>
                      <a:pt x="20092" y="284249"/>
                      <a:pt x="185939" y="281384"/>
                      <a:pt x="262139" y="223173"/>
                    </a:cubicBezTo>
                    <a:cubicBezTo>
                      <a:pt x="338339" y="164962"/>
                      <a:pt x="392179" y="0"/>
                      <a:pt x="457199" y="0"/>
                    </a:cubicBezTo>
                  </a:path>
                </a:pathLst>
              </a:custGeom>
              <a:noFill/>
              <a:ln w="28575" cap="rnd">
                <a:solidFill>
                  <a:schemeClr val="bg1">
                    <a:alpha val="8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8" name="五角星 2">
                <a:extLst>
                  <a:ext uri="{FF2B5EF4-FFF2-40B4-BE49-F238E27FC236}">
                    <a16:creationId xmlns:a16="http://schemas.microsoft.com/office/drawing/2014/main" id="{C2076813-290E-40AB-BFCD-34079681C42F}"/>
                  </a:ext>
                </a:extLst>
              </p:cNvPr>
              <p:cNvSpPr/>
              <p:nvPr/>
            </p:nvSpPr>
            <p:spPr>
              <a:xfrm rot="6997346">
                <a:off x="11587935" y="4901938"/>
                <a:ext cx="128719" cy="147271"/>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654322 w 918524"/>
                  <a:gd name="connsiteY0" fmla="*/ 223173 h 923906"/>
                  <a:gd name="connsiteX1" fmla="*/ 916461 w 918524"/>
                  <a:gd name="connsiteY1" fmla="*/ 349269 h 923906"/>
                  <a:gd name="connsiteX2" fmla="*/ 774876 w 918524"/>
                  <a:gd name="connsiteY2" fmla="*/ 613293 h 923906"/>
                  <a:gd name="connsiteX3" fmla="*/ 741827 w 918524"/>
                  <a:gd name="connsiteY3" fmla="*/ 914398 h 923906"/>
                  <a:gd name="connsiteX4" fmla="*/ 459262 w 918524"/>
                  <a:gd name="connsiteY4" fmla="*/ 854400 h 923906"/>
                  <a:gd name="connsiteX5" fmla="*/ 176697 w 918524"/>
                  <a:gd name="connsiteY5" fmla="*/ 914398 h 923906"/>
                  <a:gd name="connsiteX6" fmla="*/ 143648 w 918524"/>
                  <a:gd name="connsiteY6" fmla="*/ 613293 h 923906"/>
                  <a:gd name="connsiteX7" fmla="*/ 2063 w 918524"/>
                  <a:gd name="connsiteY7" fmla="*/ 349269 h 923906"/>
                  <a:gd name="connsiteX8" fmla="*/ 264202 w 918524"/>
                  <a:gd name="connsiteY8" fmla="*/ 223173 h 923906"/>
                  <a:gd name="connsiteX9" fmla="*/ 459262 w 918524"/>
                  <a:gd name="connsiteY9" fmla="*/ 0 h 923906"/>
                  <a:gd name="connsiteX10" fmla="*/ 715845 w 918524"/>
                  <a:gd name="connsiteY10" fmla="*/ 284696 h 923906"/>
                  <a:gd name="connsiteX0" fmla="*/ 916461 w 918524"/>
                  <a:gd name="connsiteY0" fmla="*/ 349269 h 923906"/>
                  <a:gd name="connsiteX1" fmla="*/ 774876 w 918524"/>
                  <a:gd name="connsiteY1" fmla="*/ 613293 h 923906"/>
                  <a:gd name="connsiteX2" fmla="*/ 741827 w 918524"/>
                  <a:gd name="connsiteY2" fmla="*/ 914398 h 923906"/>
                  <a:gd name="connsiteX3" fmla="*/ 459262 w 918524"/>
                  <a:gd name="connsiteY3" fmla="*/ 854400 h 923906"/>
                  <a:gd name="connsiteX4" fmla="*/ 176697 w 918524"/>
                  <a:gd name="connsiteY4" fmla="*/ 914398 h 923906"/>
                  <a:gd name="connsiteX5" fmla="*/ 143648 w 918524"/>
                  <a:gd name="connsiteY5" fmla="*/ 613293 h 923906"/>
                  <a:gd name="connsiteX6" fmla="*/ 2063 w 918524"/>
                  <a:gd name="connsiteY6" fmla="*/ 349269 h 923906"/>
                  <a:gd name="connsiteX7" fmla="*/ 264202 w 918524"/>
                  <a:gd name="connsiteY7" fmla="*/ 223173 h 923906"/>
                  <a:gd name="connsiteX8" fmla="*/ 459262 w 918524"/>
                  <a:gd name="connsiteY8" fmla="*/ 0 h 923906"/>
                  <a:gd name="connsiteX9" fmla="*/ 715845 w 918524"/>
                  <a:gd name="connsiteY9" fmla="*/ 284696 h 923906"/>
                  <a:gd name="connsiteX0" fmla="*/ 774876 w 774876"/>
                  <a:gd name="connsiteY0" fmla="*/ 613293 h 923906"/>
                  <a:gd name="connsiteX1" fmla="*/ 741827 w 774876"/>
                  <a:gd name="connsiteY1" fmla="*/ 914398 h 923906"/>
                  <a:gd name="connsiteX2" fmla="*/ 459262 w 774876"/>
                  <a:gd name="connsiteY2" fmla="*/ 854400 h 923906"/>
                  <a:gd name="connsiteX3" fmla="*/ 176697 w 774876"/>
                  <a:gd name="connsiteY3" fmla="*/ 914398 h 923906"/>
                  <a:gd name="connsiteX4" fmla="*/ 143648 w 774876"/>
                  <a:gd name="connsiteY4" fmla="*/ 613293 h 923906"/>
                  <a:gd name="connsiteX5" fmla="*/ 2063 w 774876"/>
                  <a:gd name="connsiteY5" fmla="*/ 349269 h 923906"/>
                  <a:gd name="connsiteX6" fmla="*/ 264202 w 774876"/>
                  <a:gd name="connsiteY6" fmla="*/ 223173 h 923906"/>
                  <a:gd name="connsiteX7" fmla="*/ 459262 w 774876"/>
                  <a:gd name="connsiteY7" fmla="*/ 0 h 923906"/>
                  <a:gd name="connsiteX8" fmla="*/ 715845 w 774876"/>
                  <a:gd name="connsiteY8" fmla="*/ 284696 h 923906"/>
                  <a:gd name="connsiteX0" fmla="*/ 741827 w 741827"/>
                  <a:gd name="connsiteY0" fmla="*/ 914398 h 923906"/>
                  <a:gd name="connsiteX1" fmla="*/ 459262 w 741827"/>
                  <a:gd name="connsiteY1" fmla="*/ 854400 h 923906"/>
                  <a:gd name="connsiteX2" fmla="*/ 176697 w 741827"/>
                  <a:gd name="connsiteY2" fmla="*/ 914398 h 923906"/>
                  <a:gd name="connsiteX3" fmla="*/ 143648 w 741827"/>
                  <a:gd name="connsiteY3" fmla="*/ 613293 h 923906"/>
                  <a:gd name="connsiteX4" fmla="*/ 2063 w 741827"/>
                  <a:gd name="connsiteY4" fmla="*/ 349269 h 923906"/>
                  <a:gd name="connsiteX5" fmla="*/ 264202 w 741827"/>
                  <a:gd name="connsiteY5" fmla="*/ 223173 h 923906"/>
                  <a:gd name="connsiteX6" fmla="*/ 459262 w 741827"/>
                  <a:gd name="connsiteY6" fmla="*/ 0 h 923906"/>
                  <a:gd name="connsiteX7" fmla="*/ 715845 w 741827"/>
                  <a:gd name="connsiteY7" fmla="*/ 284696 h 923906"/>
                  <a:gd name="connsiteX0" fmla="*/ 459262 w 715845"/>
                  <a:gd name="connsiteY0" fmla="*/ 854400 h 916632"/>
                  <a:gd name="connsiteX1" fmla="*/ 176697 w 715845"/>
                  <a:gd name="connsiteY1" fmla="*/ 914398 h 916632"/>
                  <a:gd name="connsiteX2" fmla="*/ 143648 w 715845"/>
                  <a:gd name="connsiteY2" fmla="*/ 613293 h 916632"/>
                  <a:gd name="connsiteX3" fmla="*/ 2063 w 715845"/>
                  <a:gd name="connsiteY3" fmla="*/ 349269 h 916632"/>
                  <a:gd name="connsiteX4" fmla="*/ 264202 w 715845"/>
                  <a:gd name="connsiteY4" fmla="*/ 223173 h 916632"/>
                  <a:gd name="connsiteX5" fmla="*/ 459262 w 715845"/>
                  <a:gd name="connsiteY5" fmla="*/ 0 h 916632"/>
                  <a:gd name="connsiteX6" fmla="*/ 715845 w 715845"/>
                  <a:gd name="connsiteY6" fmla="*/ 284696 h 916632"/>
                  <a:gd name="connsiteX0" fmla="*/ 176697 w 715845"/>
                  <a:gd name="connsiteY0" fmla="*/ 914398 h 914398"/>
                  <a:gd name="connsiteX1" fmla="*/ 143648 w 715845"/>
                  <a:gd name="connsiteY1" fmla="*/ 613293 h 914398"/>
                  <a:gd name="connsiteX2" fmla="*/ 2063 w 715845"/>
                  <a:gd name="connsiteY2" fmla="*/ 349269 h 914398"/>
                  <a:gd name="connsiteX3" fmla="*/ 264202 w 715845"/>
                  <a:gd name="connsiteY3" fmla="*/ 223173 h 914398"/>
                  <a:gd name="connsiteX4" fmla="*/ 459262 w 715845"/>
                  <a:gd name="connsiteY4" fmla="*/ 0 h 914398"/>
                  <a:gd name="connsiteX5" fmla="*/ 715845 w 715845"/>
                  <a:gd name="connsiteY5" fmla="*/ 284696 h 914398"/>
                  <a:gd name="connsiteX0" fmla="*/ 143648 w 715845"/>
                  <a:gd name="connsiteY0" fmla="*/ 613293 h 613293"/>
                  <a:gd name="connsiteX1" fmla="*/ 2063 w 715845"/>
                  <a:gd name="connsiteY1" fmla="*/ 349269 h 613293"/>
                  <a:gd name="connsiteX2" fmla="*/ 264202 w 715845"/>
                  <a:gd name="connsiteY2" fmla="*/ 223173 h 613293"/>
                  <a:gd name="connsiteX3" fmla="*/ 459262 w 715845"/>
                  <a:gd name="connsiteY3" fmla="*/ 0 h 613293"/>
                  <a:gd name="connsiteX4" fmla="*/ 715845 w 715845"/>
                  <a:gd name="connsiteY4" fmla="*/ 284696 h 613293"/>
                  <a:gd name="connsiteX0" fmla="*/ 0 w 713782"/>
                  <a:gd name="connsiteY0" fmla="*/ 349269 h 349269"/>
                  <a:gd name="connsiteX1" fmla="*/ 262139 w 713782"/>
                  <a:gd name="connsiteY1" fmla="*/ 223173 h 349269"/>
                  <a:gd name="connsiteX2" fmla="*/ 457199 w 713782"/>
                  <a:gd name="connsiteY2" fmla="*/ 0 h 349269"/>
                  <a:gd name="connsiteX3" fmla="*/ 713782 w 713782"/>
                  <a:gd name="connsiteY3" fmla="*/ 284696 h 349269"/>
                  <a:gd name="connsiteX0" fmla="*/ 0 w 457199"/>
                  <a:gd name="connsiteY0" fmla="*/ 349269 h 349269"/>
                  <a:gd name="connsiteX1" fmla="*/ 262139 w 457199"/>
                  <a:gd name="connsiteY1" fmla="*/ 223173 h 349269"/>
                  <a:gd name="connsiteX2" fmla="*/ 457199 w 457199"/>
                  <a:gd name="connsiteY2" fmla="*/ 0 h 349269"/>
                  <a:gd name="connsiteX0" fmla="*/ 0 w 195060"/>
                  <a:gd name="connsiteY0" fmla="*/ 223173 h 223173"/>
                  <a:gd name="connsiteX1" fmla="*/ 195060 w 195060"/>
                  <a:gd name="connsiteY1" fmla="*/ 0 h 223173"/>
                </a:gdLst>
                <a:ahLst/>
                <a:cxnLst>
                  <a:cxn ang="0">
                    <a:pos x="connsiteX0" y="connsiteY0"/>
                  </a:cxn>
                  <a:cxn ang="0">
                    <a:pos x="connsiteX1" y="connsiteY1"/>
                  </a:cxn>
                </a:cxnLst>
                <a:rect l="l" t="t" r="r" b="b"/>
                <a:pathLst>
                  <a:path w="195060" h="223173">
                    <a:moveTo>
                      <a:pt x="0" y="223173"/>
                    </a:moveTo>
                    <a:cubicBezTo>
                      <a:pt x="76200" y="164962"/>
                      <a:pt x="130040" y="0"/>
                      <a:pt x="195060" y="0"/>
                    </a:cubicBezTo>
                  </a:path>
                </a:pathLst>
              </a:custGeom>
              <a:noFill/>
              <a:ln w="28575" cap="rnd">
                <a:solidFill>
                  <a:schemeClr val="bg1">
                    <a:alpha val="6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grpSp>
      </p:grpSp>
    </p:spTree>
    <p:extLst>
      <p:ext uri="{BB962C8B-B14F-4D97-AF65-F5344CB8AC3E}">
        <p14:creationId xmlns:p14="http://schemas.microsoft.com/office/powerpoint/2010/main" val="522327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Effect transition="in" filter="fade">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tretch>
            <a:fillRect/>
          </a:stretch>
        </p:blipFill>
        <p:spPr>
          <a:xfrm>
            <a:off x="0" y="0"/>
            <a:ext cx="12192000" cy="6887411"/>
          </a:xfrm>
          <a:prstGeom prst="rect">
            <a:avLst/>
          </a:prstGeom>
        </p:spPr>
      </p:pic>
      <p:sp>
        <p:nvSpPr>
          <p:cNvPr id="3" name="Rounded Rectangle 2"/>
          <p:cNvSpPr/>
          <p:nvPr/>
        </p:nvSpPr>
        <p:spPr>
          <a:xfrm>
            <a:off x="2882790" y="6090015"/>
            <a:ext cx="5037221" cy="609600"/>
          </a:xfrm>
          <a:prstGeom prst="roundRect">
            <a:avLst/>
          </a:prstGeom>
          <a:solidFill>
            <a:schemeClr val="bg1"/>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3200" dirty="0" err="1">
                <a:solidFill>
                  <a:srgbClr val="C00000"/>
                </a:solidFill>
                <a:latin typeface="UTM Alberta Heavy" panose="02040603050506020204" pitchFamily="18" charset="0"/>
                <a:cs typeface="Times New Roman" panose="02020603050405020304" pitchFamily="18" charset="0"/>
              </a:rPr>
              <a:t>Lễ</a:t>
            </a:r>
            <a:r>
              <a:rPr lang="en-US" sz="3200" dirty="0">
                <a:solidFill>
                  <a:srgbClr val="C00000"/>
                </a:solidFill>
                <a:latin typeface="UTM Alberta Heavy" panose="02040603050506020204" pitchFamily="18" charset="0"/>
                <a:cs typeface="Times New Roman" panose="02020603050405020304" pitchFamily="18" charset="0"/>
              </a:rPr>
              <a:t> </a:t>
            </a:r>
            <a:r>
              <a:rPr lang="en-US" sz="3200" dirty="0" err="1">
                <a:solidFill>
                  <a:srgbClr val="C00000"/>
                </a:solidFill>
                <a:latin typeface="UTM Alberta Heavy" panose="02040603050506020204" pitchFamily="18" charset="0"/>
                <a:cs typeface="Times New Roman" panose="02020603050405020304" pitchFamily="18" charset="0"/>
              </a:rPr>
              <a:t>hội</a:t>
            </a:r>
            <a:r>
              <a:rPr lang="en-US" sz="3200" dirty="0">
                <a:solidFill>
                  <a:srgbClr val="C00000"/>
                </a:solidFill>
                <a:latin typeface="UTM Alberta Heavy" panose="02040603050506020204" pitchFamily="18" charset="0"/>
                <a:cs typeface="Times New Roman" panose="02020603050405020304" pitchFamily="18" charset="0"/>
              </a:rPr>
              <a:t> </a:t>
            </a:r>
            <a:r>
              <a:rPr lang="en-US" sz="3200" dirty="0" err="1">
                <a:solidFill>
                  <a:srgbClr val="C00000"/>
                </a:solidFill>
                <a:latin typeface="UTM Alberta Heavy" panose="02040603050506020204" pitchFamily="18" charset="0"/>
                <a:cs typeface="Times New Roman" panose="02020603050405020304" pitchFamily="18" charset="0"/>
              </a:rPr>
              <a:t>Tháp</a:t>
            </a:r>
            <a:r>
              <a:rPr lang="en-US" sz="3200" dirty="0">
                <a:solidFill>
                  <a:srgbClr val="C00000"/>
                </a:solidFill>
                <a:latin typeface="UTM Alberta Heavy" panose="02040603050506020204" pitchFamily="18" charset="0"/>
                <a:cs typeface="Times New Roman" panose="02020603050405020304" pitchFamily="18" charset="0"/>
              </a:rPr>
              <a:t> </a:t>
            </a:r>
            <a:r>
              <a:rPr lang="en-US" sz="3200" dirty="0" err="1">
                <a:solidFill>
                  <a:srgbClr val="C00000"/>
                </a:solidFill>
                <a:latin typeface="UTM Alberta Heavy" panose="02040603050506020204" pitchFamily="18" charset="0"/>
                <a:cs typeface="Times New Roman" panose="02020603050405020304" pitchFamily="18" charset="0"/>
              </a:rPr>
              <a:t>Bà</a:t>
            </a:r>
            <a:r>
              <a:rPr lang="en-US" sz="3200" dirty="0">
                <a:solidFill>
                  <a:srgbClr val="C00000"/>
                </a:solidFill>
                <a:latin typeface="UTM Alberta Heavy" panose="02040603050506020204" pitchFamily="18" charset="0"/>
                <a:cs typeface="Times New Roman" panose="02020603050405020304" pitchFamily="18" charset="0"/>
              </a:rPr>
              <a:t> </a:t>
            </a:r>
            <a:r>
              <a:rPr lang="en-US" sz="3200" dirty="0" err="1">
                <a:solidFill>
                  <a:srgbClr val="C00000"/>
                </a:solidFill>
                <a:latin typeface="UTM Alberta Heavy" panose="02040603050506020204" pitchFamily="18" charset="0"/>
                <a:cs typeface="Times New Roman" panose="02020603050405020304" pitchFamily="18" charset="0"/>
              </a:rPr>
              <a:t>Pônagar</a:t>
            </a:r>
            <a:endParaRPr lang="en-US" sz="3200" dirty="0">
              <a:solidFill>
                <a:srgbClr val="C00000"/>
              </a:solidFill>
              <a:latin typeface="UTM Alberta Heavy"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504835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le hoi Ponagar">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599064" y="297727"/>
            <a:ext cx="10716126" cy="5872537"/>
          </a:xfrm>
          <a:prstGeom prst="rect">
            <a:avLst/>
          </a:prstGeom>
        </p:spPr>
      </p:pic>
    </p:spTree>
    <p:extLst>
      <p:ext uri="{BB962C8B-B14F-4D97-AF65-F5344CB8AC3E}">
        <p14:creationId xmlns:p14="http://schemas.microsoft.com/office/powerpoint/2010/main" val="2009643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822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
                                        </p:tgtEl>
                                      </p:cBhvr>
                                    </p:cmd>
                                  </p:childTnLst>
                                </p:cTn>
                              </p:par>
                            </p:childTnLst>
                          </p:cTn>
                        </p:par>
                      </p:childTnLst>
                    </p:cTn>
                  </p:par>
                </p:childTnLst>
              </p:cTn>
              <p:nextCondLst>
                <p:cond evt="onClick" delay="0">
                  <p:tgtEl>
                    <p:spTgt spid="2"/>
                  </p:tgtEl>
                </p:cond>
              </p:nextCondLst>
            </p:seq>
            <p:video>
              <p:cMediaNode vol="80000">
                <p:cTn id="12" fill="hold" display="0">
                  <p:stCondLst>
                    <p:cond delay="indefinite"/>
                  </p:stCondLst>
                </p:cTn>
                <p:tgtEl>
                  <p:spTgt spid="2"/>
                </p:tgtEl>
              </p:cMediaNode>
            </p:vide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Kết quả hình ảnh cho lễ hội kate của người chăm"/>
          <p:cNvPicPr>
            <a:picLocks noChangeAspect="1" noChangeArrowheads="1"/>
          </p:cNvPicPr>
          <p:nvPr/>
        </p:nvPicPr>
        <p:blipFill>
          <a:blip r:embed="rId3">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2" y="-1"/>
            <a:ext cx="12192001" cy="6859365"/>
          </a:xfrm>
          <a:prstGeom prst="rect">
            <a:avLst/>
          </a:prstGeom>
          <a:noFill/>
          <a:extLst>
            <a:ext uri="{909E8E84-426E-40DD-AFC4-6F175D3DCCD1}">
              <a14:hiddenFill xmlns:a14="http://schemas.microsoft.com/office/drawing/2010/main">
                <a:solidFill>
                  <a:srgbClr val="FFFFFF"/>
                </a:solidFill>
              </a14:hiddenFill>
            </a:ext>
          </a:extLst>
        </p:spPr>
      </p:pic>
      <p:sp>
        <p:nvSpPr>
          <p:cNvPr id="3" name="Rounded Rectangle 2"/>
          <p:cNvSpPr/>
          <p:nvPr/>
        </p:nvSpPr>
        <p:spPr>
          <a:xfrm>
            <a:off x="401053" y="192506"/>
            <a:ext cx="3023419" cy="884903"/>
          </a:xfrm>
          <a:prstGeom prst="roundRect">
            <a:avLst/>
          </a:prstGeom>
          <a:solidFill>
            <a:schemeClr val="bg1"/>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4000" dirty="0" err="1">
                <a:solidFill>
                  <a:srgbClr val="C00000"/>
                </a:solidFill>
                <a:latin typeface="UTM Alberta Heavy" panose="02040603050506020204" pitchFamily="18" charset="0"/>
                <a:cs typeface="Times New Roman" panose="02020603050405020304" pitchFamily="18" charset="0"/>
              </a:rPr>
              <a:t>Lễ</a:t>
            </a:r>
            <a:r>
              <a:rPr lang="en-US" sz="4000" dirty="0">
                <a:solidFill>
                  <a:srgbClr val="C00000"/>
                </a:solidFill>
                <a:latin typeface="UTM Alberta Heavy" panose="02040603050506020204" pitchFamily="18" charset="0"/>
                <a:cs typeface="Times New Roman" panose="02020603050405020304" pitchFamily="18" charset="0"/>
              </a:rPr>
              <a:t> </a:t>
            </a:r>
            <a:r>
              <a:rPr lang="en-US" sz="4000" dirty="0" err="1">
                <a:solidFill>
                  <a:srgbClr val="C00000"/>
                </a:solidFill>
                <a:latin typeface="UTM Alberta Heavy" panose="02040603050506020204" pitchFamily="18" charset="0"/>
                <a:cs typeface="Times New Roman" panose="02020603050405020304" pitchFamily="18" charset="0"/>
              </a:rPr>
              <a:t>hội</a:t>
            </a:r>
            <a:r>
              <a:rPr lang="en-US" sz="4000" dirty="0">
                <a:solidFill>
                  <a:srgbClr val="C00000"/>
                </a:solidFill>
                <a:latin typeface="UTM Alberta Heavy" panose="02040603050506020204" pitchFamily="18" charset="0"/>
                <a:cs typeface="Times New Roman" panose="02020603050405020304" pitchFamily="18" charset="0"/>
              </a:rPr>
              <a:t> </a:t>
            </a:r>
            <a:r>
              <a:rPr lang="en-US" sz="4000" dirty="0" err="1">
                <a:solidFill>
                  <a:srgbClr val="C00000"/>
                </a:solidFill>
                <a:latin typeface="UTM Alberta Heavy" panose="02040603050506020204" pitchFamily="18" charset="0"/>
                <a:cs typeface="Times New Roman" panose="02020603050405020304" pitchFamily="18" charset="0"/>
              </a:rPr>
              <a:t>Katê</a:t>
            </a:r>
            <a:endParaRPr lang="en-US" sz="4000" dirty="0">
              <a:solidFill>
                <a:srgbClr val="C00000"/>
              </a:solidFill>
              <a:latin typeface="UTM Alberta Heavy"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158210034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Đặc sắc lễ hội Cá Ô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ounded Rectangle 2"/>
          <p:cNvSpPr/>
          <p:nvPr/>
        </p:nvSpPr>
        <p:spPr>
          <a:xfrm>
            <a:off x="3321674" y="5678906"/>
            <a:ext cx="5303711" cy="884903"/>
          </a:xfrm>
          <a:prstGeom prst="roundRect">
            <a:avLst/>
          </a:prstGeom>
          <a:solidFill>
            <a:schemeClr val="bg1"/>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4000" dirty="0" err="1">
                <a:solidFill>
                  <a:srgbClr val="C00000"/>
                </a:solidFill>
                <a:latin typeface="UTM Alberta Heavy" panose="02040603050506020204" pitchFamily="18" charset="0"/>
                <a:cs typeface="Times New Roman" panose="02020603050405020304" pitchFamily="18" charset="0"/>
              </a:rPr>
              <a:t>Lễ</a:t>
            </a:r>
            <a:r>
              <a:rPr lang="en-US" sz="4000" dirty="0">
                <a:solidFill>
                  <a:srgbClr val="C00000"/>
                </a:solidFill>
                <a:latin typeface="UTM Alberta Heavy" panose="02040603050506020204" pitchFamily="18" charset="0"/>
                <a:cs typeface="Times New Roman" panose="02020603050405020304" pitchFamily="18" charset="0"/>
              </a:rPr>
              <a:t> </a:t>
            </a:r>
            <a:r>
              <a:rPr lang="en-US" sz="4000" dirty="0" err="1">
                <a:solidFill>
                  <a:srgbClr val="C00000"/>
                </a:solidFill>
                <a:latin typeface="UTM Alberta Heavy" panose="02040603050506020204" pitchFamily="18" charset="0"/>
                <a:cs typeface="Times New Roman" panose="02020603050405020304" pitchFamily="18" charset="0"/>
              </a:rPr>
              <a:t>hội</a:t>
            </a:r>
            <a:r>
              <a:rPr lang="en-US" sz="4000" dirty="0">
                <a:solidFill>
                  <a:srgbClr val="C00000"/>
                </a:solidFill>
                <a:latin typeface="UTM Alberta Heavy" panose="02040603050506020204" pitchFamily="18" charset="0"/>
                <a:cs typeface="Times New Roman" panose="02020603050405020304" pitchFamily="18" charset="0"/>
              </a:rPr>
              <a:t> </a:t>
            </a:r>
            <a:r>
              <a:rPr lang="en-US" sz="4000" dirty="0" err="1">
                <a:solidFill>
                  <a:srgbClr val="C00000"/>
                </a:solidFill>
                <a:latin typeface="UTM Alberta Heavy" panose="02040603050506020204" pitchFamily="18" charset="0"/>
                <a:cs typeface="Times New Roman" panose="02020603050405020304" pitchFamily="18" charset="0"/>
              </a:rPr>
              <a:t>rước</a:t>
            </a:r>
            <a:r>
              <a:rPr lang="en-US" sz="4000" dirty="0">
                <a:solidFill>
                  <a:srgbClr val="C00000"/>
                </a:solidFill>
                <a:latin typeface="UTM Alberta Heavy" panose="02040603050506020204" pitchFamily="18" charset="0"/>
                <a:cs typeface="Times New Roman" panose="02020603050405020304" pitchFamily="18" charset="0"/>
              </a:rPr>
              <a:t> </a:t>
            </a:r>
            <a:r>
              <a:rPr lang="en-US" sz="4000" dirty="0" err="1">
                <a:solidFill>
                  <a:srgbClr val="C00000"/>
                </a:solidFill>
                <a:latin typeface="UTM Alberta Heavy" panose="02040603050506020204" pitchFamily="18" charset="0"/>
                <a:cs typeface="Times New Roman" panose="02020603050405020304" pitchFamily="18" charset="0"/>
              </a:rPr>
              <a:t>cá</a:t>
            </a:r>
            <a:r>
              <a:rPr lang="en-US" sz="4000" dirty="0">
                <a:solidFill>
                  <a:srgbClr val="C00000"/>
                </a:solidFill>
                <a:latin typeface="UTM Alberta Heavy" panose="02040603050506020204" pitchFamily="18" charset="0"/>
                <a:cs typeface="Times New Roman" panose="02020603050405020304" pitchFamily="18" charset="0"/>
              </a:rPr>
              <a:t> </a:t>
            </a:r>
            <a:r>
              <a:rPr lang="en-US" sz="4000" dirty="0" err="1">
                <a:solidFill>
                  <a:srgbClr val="C00000"/>
                </a:solidFill>
                <a:latin typeface="UTM Alberta Heavy" panose="02040603050506020204" pitchFamily="18" charset="0"/>
                <a:cs typeface="Times New Roman" panose="02020603050405020304" pitchFamily="18" charset="0"/>
              </a:rPr>
              <a:t>ông</a:t>
            </a:r>
            <a:endParaRPr lang="en-US" sz="4000" dirty="0">
              <a:solidFill>
                <a:srgbClr val="C00000"/>
              </a:solidFill>
              <a:latin typeface="UTM Alberta Heavy"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298777561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0"/>
          <p:cNvGrpSpPr/>
          <p:nvPr/>
        </p:nvGrpSpPr>
        <p:grpSpPr>
          <a:xfrm>
            <a:off x="881841" y="2538483"/>
            <a:ext cx="10473096" cy="3630305"/>
            <a:chOff x="676404" y="1039661"/>
            <a:chExt cx="7766137" cy="3244240"/>
          </a:xfrm>
          <a:solidFill>
            <a:schemeClr val="bg1"/>
          </a:solidFill>
        </p:grpSpPr>
        <p:sp>
          <p:nvSpPr>
            <p:cNvPr id="3" name="矩形: 圆角 11"/>
            <p:cNvSpPr/>
            <p:nvPr userDrawn="1"/>
          </p:nvSpPr>
          <p:spPr>
            <a:xfrm>
              <a:off x="676404" y="1039661"/>
              <a:ext cx="7766137" cy="3244240"/>
            </a:xfrm>
            <a:prstGeom prst="roundRect">
              <a:avLst/>
            </a:prstGeom>
            <a:grpFill/>
            <a:ln w="101600">
              <a:solidFill>
                <a:srgbClr val="92D4AF"/>
              </a:solidFill>
            </a:ln>
            <a:effectLst>
              <a:outerShdw blurRad="50800" dist="139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圆角 12"/>
            <p:cNvSpPr/>
            <p:nvPr userDrawn="1"/>
          </p:nvSpPr>
          <p:spPr>
            <a:xfrm>
              <a:off x="807928" y="1151351"/>
              <a:ext cx="7503089" cy="3020860"/>
            </a:xfrm>
            <a:prstGeom prst="roundRect">
              <a:avLst/>
            </a:prstGeom>
            <a:grpFill/>
            <a:ln w="25400">
              <a:solidFill>
                <a:srgbClr val="92D4AF"/>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altLang="zh-CN" sz="4000" dirty="0">
                  <a:solidFill>
                    <a:schemeClr val="accent5">
                      <a:lumMod val="50000"/>
                    </a:schemeClr>
                  </a:solidFill>
                  <a:latin typeface="UTM Alberta Heavy" panose="02040603050506020204" pitchFamily="18" charset="0"/>
                </a:rPr>
                <a:t>     </a:t>
              </a:r>
              <a:r>
                <a:rPr lang="en-US" altLang="zh-CN" sz="4000" dirty="0" err="1">
                  <a:solidFill>
                    <a:schemeClr val="accent5">
                      <a:lumMod val="50000"/>
                    </a:schemeClr>
                  </a:solidFill>
                  <a:latin typeface="UTM Alberta Heavy" panose="02040603050506020204" pitchFamily="18" charset="0"/>
                </a:rPr>
                <a:t>Người</a:t>
              </a:r>
              <a:r>
                <a:rPr lang="en-US" altLang="zh-CN" sz="4000" dirty="0">
                  <a:solidFill>
                    <a:schemeClr val="accent5">
                      <a:lumMod val="50000"/>
                    </a:schemeClr>
                  </a:solidFill>
                  <a:latin typeface="UTM Alberta Heavy" panose="02040603050506020204" pitchFamily="18" charset="0"/>
                </a:rPr>
                <a:t> </a:t>
              </a:r>
              <a:r>
                <a:rPr lang="en-US" altLang="zh-CN" sz="4000" dirty="0" err="1">
                  <a:solidFill>
                    <a:schemeClr val="accent5">
                      <a:lumMod val="50000"/>
                    </a:schemeClr>
                  </a:solidFill>
                  <a:latin typeface="UTM Alberta Heavy" panose="02040603050506020204" pitchFamily="18" charset="0"/>
                </a:rPr>
                <a:t>dân</a:t>
              </a:r>
              <a:r>
                <a:rPr lang="en-US" altLang="zh-CN" sz="4000" dirty="0">
                  <a:solidFill>
                    <a:schemeClr val="accent5">
                      <a:lumMod val="50000"/>
                    </a:schemeClr>
                  </a:solidFill>
                  <a:latin typeface="UTM Alberta Heavy" panose="02040603050506020204" pitchFamily="18" charset="0"/>
                </a:rPr>
                <a:t> ở </a:t>
              </a:r>
              <a:r>
                <a:rPr lang="en-US" altLang="zh-CN" sz="4000" dirty="0" err="1">
                  <a:solidFill>
                    <a:schemeClr val="accent5">
                      <a:lumMod val="50000"/>
                    </a:schemeClr>
                  </a:solidFill>
                  <a:latin typeface="UTM Alberta Heavy" panose="02040603050506020204" pitchFamily="18" charset="0"/>
                </a:rPr>
                <a:t>đồng</a:t>
              </a:r>
              <a:r>
                <a:rPr lang="en-US" altLang="zh-CN" sz="4000" dirty="0">
                  <a:solidFill>
                    <a:schemeClr val="accent5">
                      <a:lumMod val="50000"/>
                    </a:schemeClr>
                  </a:solidFill>
                  <a:latin typeface="UTM Alberta Heavy" panose="02040603050506020204" pitchFamily="18" charset="0"/>
                </a:rPr>
                <a:t> </a:t>
              </a:r>
              <a:r>
                <a:rPr lang="en-US" altLang="zh-CN" sz="4000" dirty="0" err="1">
                  <a:solidFill>
                    <a:schemeClr val="accent5">
                      <a:lumMod val="50000"/>
                    </a:schemeClr>
                  </a:solidFill>
                  <a:latin typeface="UTM Alberta Heavy" panose="02040603050506020204" pitchFamily="18" charset="0"/>
                </a:rPr>
                <a:t>bằng</a:t>
              </a:r>
              <a:r>
                <a:rPr lang="en-US" altLang="zh-CN" sz="4000" dirty="0">
                  <a:solidFill>
                    <a:schemeClr val="accent5">
                      <a:lumMod val="50000"/>
                    </a:schemeClr>
                  </a:solidFill>
                  <a:latin typeface="UTM Alberta Heavy" panose="02040603050506020204" pitchFamily="18" charset="0"/>
                </a:rPr>
                <a:t> </a:t>
              </a:r>
              <a:r>
                <a:rPr lang="en-US" altLang="zh-CN" sz="4000" dirty="0" err="1">
                  <a:solidFill>
                    <a:schemeClr val="accent5">
                      <a:lumMod val="50000"/>
                    </a:schemeClr>
                  </a:solidFill>
                  <a:latin typeface="UTM Alberta Heavy" panose="02040603050506020204" pitchFamily="18" charset="0"/>
                </a:rPr>
                <a:t>duyên</a:t>
              </a:r>
              <a:r>
                <a:rPr lang="en-US" altLang="zh-CN" sz="4000" dirty="0">
                  <a:solidFill>
                    <a:schemeClr val="accent5">
                      <a:lumMod val="50000"/>
                    </a:schemeClr>
                  </a:solidFill>
                  <a:latin typeface="UTM Alberta Heavy" panose="02040603050506020204" pitchFamily="18" charset="0"/>
                </a:rPr>
                <a:t> </a:t>
              </a:r>
              <a:r>
                <a:rPr lang="en-US" altLang="zh-CN" sz="4000" dirty="0" err="1">
                  <a:solidFill>
                    <a:schemeClr val="accent5">
                      <a:lumMod val="50000"/>
                    </a:schemeClr>
                  </a:solidFill>
                  <a:latin typeface="UTM Alberta Heavy" panose="02040603050506020204" pitchFamily="18" charset="0"/>
                </a:rPr>
                <a:t>hải</a:t>
              </a:r>
              <a:r>
                <a:rPr lang="en-US" altLang="zh-CN" sz="4000" dirty="0">
                  <a:solidFill>
                    <a:schemeClr val="accent5">
                      <a:lumMod val="50000"/>
                    </a:schemeClr>
                  </a:solidFill>
                  <a:latin typeface="UTM Alberta Heavy" panose="02040603050506020204" pitchFamily="18" charset="0"/>
                </a:rPr>
                <a:t> </a:t>
              </a:r>
              <a:r>
                <a:rPr lang="en-US" altLang="zh-CN" sz="4000" dirty="0" err="1">
                  <a:solidFill>
                    <a:schemeClr val="accent5">
                      <a:lumMod val="50000"/>
                    </a:schemeClr>
                  </a:solidFill>
                  <a:latin typeface="UTM Alberta Heavy" panose="02040603050506020204" pitchFamily="18" charset="0"/>
                </a:rPr>
                <a:t>miền</a:t>
              </a:r>
              <a:r>
                <a:rPr lang="en-US" altLang="zh-CN" sz="4000" dirty="0">
                  <a:solidFill>
                    <a:schemeClr val="accent5">
                      <a:lumMod val="50000"/>
                    </a:schemeClr>
                  </a:solidFill>
                  <a:latin typeface="UTM Alberta Heavy" panose="02040603050506020204" pitchFamily="18" charset="0"/>
                </a:rPr>
                <a:t> </a:t>
              </a:r>
              <a:r>
                <a:rPr lang="en-US" altLang="zh-CN" sz="4000" dirty="0" err="1">
                  <a:solidFill>
                    <a:schemeClr val="accent5">
                      <a:lumMod val="50000"/>
                    </a:schemeClr>
                  </a:solidFill>
                  <a:latin typeface="UTM Alberta Heavy" panose="02040603050506020204" pitchFamily="18" charset="0"/>
                </a:rPr>
                <a:t>Trung</a:t>
              </a:r>
              <a:r>
                <a:rPr lang="en-US" altLang="zh-CN" sz="4000" dirty="0">
                  <a:solidFill>
                    <a:schemeClr val="accent5">
                      <a:lumMod val="50000"/>
                    </a:schemeClr>
                  </a:solidFill>
                  <a:latin typeface="UTM Alberta Heavy" panose="02040603050506020204" pitchFamily="18" charset="0"/>
                </a:rPr>
                <a:t> </a:t>
              </a:r>
              <a:r>
                <a:rPr lang="en-US" altLang="zh-CN" sz="4000" dirty="0" err="1">
                  <a:solidFill>
                    <a:schemeClr val="accent5">
                      <a:lumMod val="50000"/>
                    </a:schemeClr>
                  </a:solidFill>
                  <a:latin typeface="UTM Alberta Heavy" panose="02040603050506020204" pitchFamily="18" charset="0"/>
                </a:rPr>
                <a:t>ngày</a:t>
              </a:r>
              <a:r>
                <a:rPr lang="en-US" altLang="zh-CN" sz="4000" dirty="0">
                  <a:solidFill>
                    <a:schemeClr val="accent5">
                      <a:lumMod val="50000"/>
                    </a:schemeClr>
                  </a:solidFill>
                  <a:latin typeface="UTM Alberta Heavy" panose="02040603050506020204" pitchFamily="18" charset="0"/>
                </a:rPr>
                <a:t> </a:t>
              </a:r>
              <a:r>
                <a:rPr lang="en-US" altLang="zh-CN" sz="4000" dirty="0" err="1">
                  <a:solidFill>
                    <a:schemeClr val="accent5">
                      <a:lumMod val="50000"/>
                    </a:schemeClr>
                  </a:solidFill>
                  <a:latin typeface="UTM Alberta Heavy" panose="02040603050506020204" pitchFamily="18" charset="0"/>
                </a:rPr>
                <a:t>càng</a:t>
              </a:r>
              <a:r>
                <a:rPr lang="en-US" altLang="zh-CN" sz="4000" dirty="0">
                  <a:solidFill>
                    <a:schemeClr val="accent5">
                      <a:lumMod val="50000"/>
                    </a:schemeClr>
                  </a:solidFill>
                  <a:latin typeface="UTM Alberta Heavy" panose="02040603050506020204" pitchFamily="18" charset="0"/>
                </a:rPr>
                <a:t> </a:t>
              </a:r>
              <a:r>
                <a:rPr lang="en-US" altLang="zh-CN" sz="4000" dirty="0" err="1">
                  <a:solidFill>
                    <a:schemeClr val="accent5">
                      <a:lumMod val="50000"/>
                    </a:schemeClr>
                  </a:solidFill>
                  <a:latin typeface="UTM Alberta Heavy" panose="02040603050506020204" pitchFamily="18" charset="0"/>
                </a:rPr>
                <a:t>có</a:t>
              </a:r>
              <a:r>
                <a:rPr lang="en-US" altLang="zh-CN" sz="4000" dirty="0">
                  <a:solidFill>
                    <a:schemeClr val="accent5">
                      <a:lumMod val="50000"/>
                    </a:schemeClr>
                  </a:solidFill>
                  <a:latin typeface="UTM Alberta Heavy" panose="02040603050506020204" pitchFamily="18" charset="0"/>
                </a:rPr>
                <a:t> them </a:t>
              </a:r>
              <a:r>
                <a:rPr lang="en-US" altLang="zh-CN" sz="4000" dirty="0" err="1">
                  <a:solidFill>
                    <a:schemeClr val="accent5">
                      <a:lumMod val="50000"/>
                    </a:schemeClr>
                  </a:solidFill>
                  <a:latin typeface="UTM Alberta Heavy" panose="02040603050506020204" pitchFamily="18" charset="0"/>
                </a:rPr>
                <a:t>nhiều</a:t>
              </a:r>
              <a:r>
                <a:rPr lang="en-US" altLang="zh-CN" sz="4000" dirty="0">
                  <a:solidFill>
                    <a:schemeClr val="accent5">
                      <a:lumMod val="50000"/>
                    </a:schemeClr>
                  </a:solidFill>
                  <a:latin typeface="UTM Alberta Heavy" panose="02040603050506020204" pitchFamily="18" charset="0"/>
                </a:rPr>
                <a:t> </a:t>
              </a:r>
              <a:r>
                <a:rPr lang="en-US" altLang="zh-CN" sz="4000" dirty="0" err="1">
                  <a:solidFill>
                    <a:schemeClr val="accent5">
                      <a:lumMod val="50000"/>
                    </a:schemeClr>
                  </a:solidFill>
                  <a:latin typeface="UTM Alberta Heavy" panose="02040603050506020204" pitchFamily="18" charset="0"/>
                </a:rPr>
                <a:t>hoạt</a:t>
              </a:r>
              <a:r>
                <a:rPr lang="en-US" altLang="zh-CN" sz="4000" dirty="0">
                  <a:solidFill>
                    <a:schemeClr val="accent5">
                      <a:lumMod val="50000"/>
                    </a:schemeClr>
                  </a:solidFill>
                  <a:latin typeface="UTM Alberta Heavy" panose="02040603050506020204" pitchFamily="18" charset="0"/>
                </a:rPr>
                <a:t> </a:t>
              </a:r>
              <a:r>
                <a:rPr lang="en-US" altLang="zh-CN" sz="4000" dirty="0" err="1">
                  <a:solidFill>
                    <a:schemeClr val="accent5">
                      <a:lumMod val="50000"/>
                    </a:schemeClr>
                  </a:solidFill>
                  <a:latin typeface="UTM Alberta Heavy" panose="02040603050506020204" pitchFamily="18" charset="0"/>
                </a:rPr>
                <a:t>động</a:t>
              </a:r>
              <a:r>
                <a:rPr lang="en-US" altLang="zh-CN" sz="4000" dirty="0">
                  <a:solidFill>
                    <a:schemeClr val="accent5">
                      <a:lumMod val="50000"/>
                    </a:schemeClr>
                  </a:solidFill>
                  <a:latin typeface="UTM Alberta Heavy" panose="02040603050506020204" pitchFamily="18" charset="0"/>
                </a:rPr>
                <a:t> </a:t>
              </a:r>
              <a:r>
                <a:rPr lang="en-US" altLang="zh-CN" sz="4000" dirty="0" err="1">
                  <a:solidFill>
                    <a:schemeClr val="accent5">
                      <a:lumMod val="50000"/>
                    </a:schemeClr>
                  </a:solidFill>
                  <a:latin typeface="UTM Alberta Heavy" panose="02040603050506020204" pitchFamily="18" charset="0"/>
                </a:rPr>
                <a:t>kinh</a:t>
              </a:r>
              <a:r>
                <a:rPr lang="en-US" altLang="zh-CN" sz="4000" dirty="0">
                  <a:solidFill>
                    <a:schemeClr val="accent5">
                      <a:lumMod val="50000"/>
                    </a:schemeClr>
                  </a:solidFill>
                  <a:latin typeface="UTM Alberta Heavy" panose="02040603050506020204" pitchFamily="18" charset="0"/>
                </a:rPr>
                <a:t> </a:t>
              </a:r>
              <a:r>
                <a:rPr lang="en-US" altLang="zh-CN" sz="4000" dirty="0" err="1">
                  <a:solidFill>
                    <a:schemeClr val="accent5">
                      <a:lumMod val="50000"/>
                    </a:schemeClr>
                  </a:solidFill>
                  <a:latin typeface="UTM Alberta Heavy" panose="02040603050506020204" pitchFamily="18" charset="0"/>
                </a:rPr>
                <a:t>tế</a:t>
              </a:r>
              <a:r>
                <a:rPr lang="en-US" altLang="zh-CN" sz="4000" dirty="0">
                  <a:solidFill>
                    <a:schemeClr val="accent5">
                      <a:lumMod val="50000"/>
                    </a:schemeClr>
                  </a:solidFill>
                  <a:latin typeface="UTM Alberta Heavy" panose="02040603050506020204" pitchFamily="18" charset="0"/>
                </a:rPr>
                <a:t> </a:t>
              </a:r>
              <a:r>
                <a:rPr lang="en-US" altLang="zh-CN" sz="4000" dirty="0" err="1">
                  <a:solidFill>
                    <a:schemeClr val="accent5">
                      <a:lumMod val="50000"/>
                    </a:schemeClr>
                  </a:solidFill>
                  <a:latin typeface="UTM Alberta Heavy" panose="02040603050506020204" pitchFamily="18" charset="0"/>
                </a:rPr>
                <a:t>mới</a:t>
              </a:r>
              <a:r>
                <a:rPr lang="en-US" altLang="zh-CN" sz="4000" dirty="0">
                  <a:solidFill>
                    <a:schemeClr val="accent5">
                      <a:lumMod val="50000"/>
                    </a:schemeClr>
                  </a:solidFill>
                  <a:latin typeface="UTM Alberta Heavy" panose="02040603050506020204" pitchFamily="18" charset="0"/>
                </a:rPr>
                <a:t>: </a:t>
              </a:r>
              <a:r>
                <a:rPr lang="en-US" altLang="zh-CN" sz="4000" dirty="0" err="1">
                  <a:solidFill>
                    <a:schemeClr val="accent5">
                      <a:lumMod val="50000"/>
                    </a:schemeClr>
                  </a:solidFill>
                  <a:latin typeface="UTM Alberta Heavy" panose="02040603050506020204" pitchFamily="18" charset="0"/>
                </a:rPr>
                <a:t>phục</a:t>
              </a:r>
              <a:r>
                <a:rPr lang="en-US" altLang="zh-CN" sz="4000" dirty="0">
                  <a:solidFill>
                    <a:schemeClr val="accent5">
                      <a:lumMod val="50000"/>
                    </a:schemeClr>
                  </a:solidFill>
                  <a:latin typeface="UTM Alberta Heavy" panose="02040603050506020204" pitchFamily="18" charset="0"/>
                </a:rPr>
                <a:t> </a:t>
              </a:r>
              <a:r>
                <a:rPr lang="en-US" altLang="zh-CN" sz="4000" dirty="0" err="1">
                  <a:solidFill>
                    <a:schemeClr val="accent5">
                      <a:lumMod val="50000"/>
                    </a:schemeClr>
                  </a:solidFill>
                  <a:latin typeface="UTM Alberta Heavy" panose="02040603050506020204" pitchFamily="18" charset="0"/>
                </a:rPr>
                <a:t>vụ</a:t>
              </a:r>
              <a:r>
                <a:rPr lang="en-US" altLang="zh-CN" sz="4000" dirty="0">
                  <a:solidFill>
                    <a:schemeClr val="accent5">
                      <a:lumMod val="50000"/>
                    </a:schemeClr>
                  </a:solidFill>
                  <a:latin typeface="UTM Alberta Heavy" panose="02040603050506020204" pitchFamily="18" charset="0"/>
                </a:rPr>
                <a:t> du </a:t>
              </a:r>
              <a:r>
                <a:rPr lang="en-US" altLang="zh-CN" sz="4000" dirty="0" err="1">
                  <a:solidFill>
                    <a:schemeClr val="accent5">
                      <a:lumMod val="50000"/>
                    </a:schemeClr>
                  </a:solidFill>
                  <a:latin typeface="UTM Alberta Heavy" panose="02040603050506020204" pitchFamily="18" charset="0"/>
                </a:rPr>
                <a:t>lịch</a:t>
              </a:r>
              <a:r>
                <a:rPr lang="en-US" altLang="zh-CN" sz="4000" dirty="0">
                  <a:solidFill>
                    <a:schemeClr val="accent5">
                      <a:lumMod val="50000"/>
                    </a:schemeClr>
                  </a:solidFill>
                  <a:latin typeface="UTM Alberta Heavy" panose="02040603050506020204" pitchFamily="18" charset="0"/>
                </a:rPr>
                <a:t>, </a:t>
              </a:r>
              <a:r>
                <a:rPr lang="en-US" altLang="zh-CN" sz="4000" dirty="0" err="1">
                  <a:solidFill>
                    <a:schemeClr val="accent5">
                      <a:lumMod val="50000"/>
                    </a:schemeClr>
                  </a:solidFill>
                  <a:latin typeface="UTM Alberta Heavy" panose="02040603050506020204" pitchFamily="18" charset="0"/>
                </a:rPr>
                <a:t>làm</a:t>
              </a:r>
              <a:r>
                <a:rPr lang="en-US" altLang="zh-CN" sz="4000" dirty="0">
                  <a:solidFill>
                    <a:schemeClr val="accent5">
                      <a:lumMod val="50000"/>
                    </a:schemeClr>
                  </a:solidFill>
                  <a:latin typeface="UTM Alberta Heavy" panose="02040603050506020204" pitchFamily="18" charset="0"/>
                </a:rPr>
                <a:t> </a:t>
              </a:r>
              <a:r>
                <a:rPr lang="en-US" altLang="zh-CN" sz="4000" dirty="0" err="1">
                  <a:solidFill>
                    <a:schemeClr val="accent5">
                      <a:lumMod val="50000"/>
                    </a:schemeClr>
                  </a:solidFill>
                  <a:latin typeface="UTM Alberta Heavy" panose="02040603050506020204" pitchFamily="18" charset="0"/>
                </a:rPr>
                <a:t>việc</a:t>
              </a:r>
              <a:r>
                <a:rPr lang="en-US" altLang="zh-CN" sz="4000" dirty="0">
                  <a:solidFill>
                    <a:schemeClr val="accent5">
                      <a:lumMod val="50000"/>
                    </a:schemeClr>
                  </a:solidFill>
                  <a:latin typeface="UTM Alberta Heavy" panose="02040603050506020204" pitchFamily="18" charset="0"/>
                </a:rPr>
                <a:t> </a:t>
              </a:r>
              <a:r>
                <a:rPr lang="en-US" altLang="zh-CN" sz="4000" dirty="0" err="1">
                  <a:solidFill>
                    <a:schemeClr val="accent5">
                      <a:lumMod val="50000"/>
                    </a:schemeClr>
                  </a:solidFill>
                  <a:latin typeface="UTM Alberta Heavy" panose="02040603050506020204" pitchFamily="18" charset="0"/>
                </a:rPr>
                <a:t>trong</a:t>
              </a:r>
              <a:r>
                <a:rPr lang="en-US" altLang="zh-CN" sz="4000" dirty="0">
                  <a:solidFill>
                    <a:schemeClr val="accent5">
                      <a:lumMod val="50000"/>
                    </a:schemeClr>
                  </a:solidFill>
                  <a:latin typeface="UTM Alberta Heavy" panose="02040603050506020204" pitchFamily="18" charset="0"/>
                </a:rPr>
                <a:t> </a:t>
              </a:r>
              <a:r>
                <a:rPr lang="en-US" altLang="zh-CN" sz="4000" dirty="0" err="1">
                  <a:solidFill>
                    <a:schemeClr val="accent5">
                      <a:lumMod val="50000"/>
                    </a:schemeClr>
                  </a:solidFill>
                  <a:latin typeface="UTM Alberta Heavy" panose="02040603050506020204" pitchFamily="18" charset="0"/>
                </a:rPr>
                <a:t>các</a:t>
              </a:r>
              <a:r>
                <a:rPr lang="en-US" altLang="zh-CN" sz="4000" dirty="0">
                  <a:solidFill>
                    <a:schemeClr val="accent5">
                      <a:lumMod val="50000"/>
                    </a:schemeClr>
                  </a:solidFill>
                  <a:latin typeface="UTM Alberta Heavy" panose="02040603050506020204" pitchFamily="18" charset="0"/>
                </a:rPr>
                <a:t> </a:t>
              </a:r>
              <a:r>
                <a:rPr lang="en-US" altLang="zh-CN" sz="4000" dirty="0" err="1">
                  <a:solidFill>
                    <a:schemeClr val="accent5">
                      <a:lumMod val="50000"/>
                    </a:schemeClr>
                  </a:solidFill>
                  <a:latin typeface="UTM Alberta Heavy" panose="02040603050506020204" pitchFamily="18" charset="0"/>
                </a:rPr>
                <a:t>nhà</a:t>
              </a:r>
              <a:r>
                <a:rPr lang="en-US" altLang="zh-CN" sz="4000" dirty="0">
                  <a:solidFill>
                    <a:schemeClr val="accent5">
                      <a:lumMod val="50000"/>
                    </a:schemeClr>
                  </a:solidFill>
                  <a:latin typeface="UTM Alberta Heavy" panose="02040603050506020204" pitchFamily="18" charset="0"/>
                </a:rPr>
                <a:t> </a:t>
              </a:r>
              <a:r>
                <a:rPr lang="en-US" altLang="zh-CN" sz="4000" dirty="0" err="1">
                  <a:solidFill>
                    <a:schemeClr val="accent5">
                      <a:lumMod val="50000"/>
                    </a:schemeClr>
                  </a:solidFill>
                  <a:latin typeface="UTM Alberta Heavy" panose="02040603050506020204" pitchFamily="18" charset="0"/>
                </a:rPr>
                <a:t>máy</a:t>
              </a:r>
              <a:r>
                <a:rPr lang="en-US" altLang="zh-CN" sz="4000" dirty="0">
                  <a:solidFill>
                    <a:schemeClr val="accent5">
                      <a:lumMod val="50000"/>
                    </a:schemeClr>
                  </a:solidFill>
                  <a:latin typeface="UTM Alberta Heavy" panose="02040603050506020204" pitchFamily="18" charset="0"/>
                </a:rPr>
                <a:t> </a:t>
              </a:r>
              <a:r>
                <a:rPr lang="en-US" altLang="zh-CN" sz="4000" dirty="0" err="1">
                  <a:solidFill>
                    <a:schemeClr val="accent5">
                      <a:lumMod val="50000"/>
                    </a:schemeClr>
                  </a:solidFill>
                  <a:latin typeface="UTM Alberta Heavy" panose="02040603050506020204" pitchFamily="18" charset="0"/>
                </a:rPr>
                <a:t>đóng</a:t>
              </a:r>
              <a:r>
                <a:rPr lang="en-US" altLang="zh-CN" sz="4000" dirty="0">
                  <a:solidFill>
                    <a:schemeClr val="accent5">
                      <a:lumMod val="50000"/>
                    </a:schemeClr>
                  </a:solidFill>
                  <a:latin typeface="UTM Alberta Heavy" panose="02040603050506020204" pitchFamily="18" charset="0"/>
                </a:rPr>
                <a:t> </a:t>
              </a:r>
              <a:r>
                <a:rPr lang="en-US" altLang="zh-CN" sz="4000" dirty="0" err="1">
                  <a:solidFill>
                    <a:schemeClr val="accent5">
                      <a:lumMod val="50000"/>
                    </a:schemeClr>
                  </a:solidFill>
                  <a:latin typeface="UTM Alberta Heavy" panose="02040603050506020204" pitchFamily="18" charset="0"/>
                </a:rPr>
                <a:t>tàu</a:t>
              </a:r>
              <a:r>
                <a:rPr lang="en-US" altLang="zh-CN" sz="4000" dirty="0">
                  <a:solidFill>
                    <a:schemeClr val="accent5">
                      <a:lumMod val="50000"/>
                    </a:schemeClr>
                  </a:solidFill>
                  <a:latin typeface="UTM Alberta Heavy" panose="02040603050506020204" pitchFamily="18" charset="0"/>
                </a:rPr>
                <a:t>, </a:t>
              </a:r>
              <a:r>
                <a:rPr lang="en-US" altLang="zh-CN" sz="4000" dirty="0" err="1">
                  <a:solidFill>
                    <a:schemeClr val="accent5">
                      <a:lumMod val="50000"/>
                    </a:schemeClr>
                  </a:solidFill>
                  <a:latin typeface="UTM Alberta Heavy" panose="02040603050506020204" pitchFamily="18" charset="0"/>
                </a:rPr>
                <a:t>nhà</a:t>
              </a:r>
              <a:r>
                <a:rPr lang="en-US" altLang="zh-CN" sz="4000" dirty="0">
                  <a:solidFill>
                    <a:schemeClr val="accent5">
                      <a:lumMod val="50000"/>
                    </a:schemeClr>
                  </a:solidFill>
                  <a:latin typeface="UTM Alberta Heavy" panose="02040603050506020204" pitchFamily="18" charset="0"/>
                </a:rPr>
                <a:t> </a:t>
              </a:r>
              <a:r>
                <a:rPr lang="en-US" altLang="zh-CN" sz="4000" dirty="0" err="1">
                  <a:solidFill>
                    <a:schemeClr val="accent5">
                      <a:lumMod val="50000"/>
                    </a:schemeClr>
                  </a:solidFill>
                  <a:latin typeface="UTM Alberta Heavy" panose="02040603050506020204" pitchFamily="18" charset="0"/>
                </a:rPr>
                <a:t>máy</a:t>
              </a:r>
              <a:r>
                <a:rPr lang="en-US" altLang="zh-CN" sz="4000" dirty="0">
                  <a:solidFill>
                    <a:schemeClr val="accent5">
                      <a:lumMod val="50000"/>
                    </a:schemeClr>
                  </a:solidFill>
                  <a:latin typeface="UTM Alberta Heavy" panose="02040603050506020204" pitchFamily="18" charset="0"/>
                </a:rPr>
                <a:t> </a:t>
              </a:r>
              <a:r>
                <a:rPr lang="en-US" altLang="zh-CN" sz="4000" dirty="0" err="1">
                  <a:solidFill>
                    <a:schemeClr val="accent5">
                      <a:lumMod val="50000"/>
                    </a:schemeClr>
                  </a:solidFill>
                  <a:latin typeface="UTM Alberta Heavy" panose="02040603050506020204" pitchFamily="18" charset="0"/>
                </a:rPr>
                <a:t>đường</a:t>
              </a:r>
              <a:r>
                <a:rPr lang="en-US" altLang="zh-CN" sz="4000" dirty="0">
                  <a:solidFill>
                    <a:schemeClr val="accent5">
                      <a:lumMod val="50000"/>
                    </a:schemeClr>
                  </a:solidFill>
                  <a:latin typeface="UTM Alberta Heavy" panose="02040603050506020204" pitchFamily="18" charset="0"/>
                </a:rPr>
                <a:t>,…</a:t>
              </a:r>
              <a:endParaRPr lang="zh-CN" altLang="en-US" sz="4000" dirty="0">
                <a:solidFill>
                  <a:schemeClr val="accent5">
                    <a:lumMod val="50000"/>
                  </a:schemeClr>
                </a:solidFill>
                <a:latin typeface="UTM Alberta Heavy" panose="02040603050506020204" pitchFamily="18" charset="0"/>
              </a:endParaRPr>
            </a:p>
          </p:txBody>
        </p:sp>
      </p:grpSp>
      <p:sp>
        <p:nvSpPr>
          <p:cNvPr id="5" name="Google Shape;862;p28"/>
          <p:cNvSpPr txBox="1"/>
          <p:nvPr/>
        </p:nvSpPr>
        <p:spPr>
          <a:xfrm>
            <a:off x="3571723" y="703868"/>
            <a:ext cx="8082395" cy="1437900"/>
          </a:xfrm>
          <a:prstGeom prst="rect">
            <a:avLst/>
          </a:prstGeom>
          <a:noFill/>
          <a:ln>
            <a:noFill/>
          </a:ln>
          <a:effectLst>
            <a:outerShdw blurRad="57150" dist="19050" dir="5400000" algn="bl" rotWithShape="0">
              <a:srgbClr val="000000">
                <a:alpha val="50000"/>
              </a:srgbClr>
            </a:outerShdw>
          </a:effectLst>
        </p:spPr>
        <p:txBody>
          <a:bodyPr spcFirstLastPara="1" wrap="square" lIns="121900" tIns="121900" rIns="121900" bIns="121900" anchor="b" anchorCtr="0">
            <a:noAutofit/>
          </a:bodyPr>
          <a:lstStyle/>
          <a:p>
            <a:pPr marL="0" lvl="0" indent="0" algn="l" rtl="0">
              <a:spcBef>
                <a:spcPts val="0"/>
              </a:spcBef>
              <a:spcAft>
                <a:spcPts val="0"/>
              </a:spcAft>
              <a:buNone/>
            </a:pPr>
            <a:r>
              <a:rPr lang="en" sz="6600" b="1" dirty="0">
                <a:ln w="6350">
                  <a:solidFill>
                    <a:srgbClr val="FFFF00"/>
                  </a:solidFill>
                </a:ln>
                <a:solidFill>
                  <a:srgbClr val="FFC000"/>
                </a:solidFill>
                <a:effectLst>
                  <a:reflection blurRad="6350" stA="55000" endA="300" endPos="45500" dir="5400000" sy="-100000" algn="bl" rotWithShape="0"/>
                </a:effectLst>
                <a:latin typeface="UVN Sach Vo" panose="02050604050505020204" pitchFamily="18" charset="0"/>
                <a:ea typeface="Pompiere"/>
                <a:cs typeface="Pompiere"/>
                <a:sym typeface="Pompiere"/>
              </a:rPr>
              <a:t>GHI NHỚ</a:t>
            </a:r>
            <a:endParaRPr sz="6600" b="1" dirty="0">
              <a:ln w="6350">
                <a:solidFill>
                  <a:srgbClr val="FFFF00"/>
                </a:solidFill>
              </a:ln>
              <a:solidFill>
                <a:srgbClr val="FFC000"/>
              </a:solidFill>
              <a:effectLst>
                <a:reflection blurRad="6350" stA="55000" endA="300" endPos="45500" dir="5400000" sy="-100000" algn="bl" rotWithShape="0"/>
              </a:effectLst>
              <a:latin typeface="UVN Sach Vo" panose="02050604050505020204" pitchFamily="18" charset="0"/>
              <a:ea typeface="Pompiere"/>
              <a:cs typeface="Pompiere"/>
              <a:sym typeface="Pompiere"/>
            </a:endParaRPr>
          </a:p>
        </p:txBody>
      </p:sp>
    </p:spTree>
    <p:extLst>
      <p:ext uri="{BB962C8B-B14F-4D97-AF65-F5344CB8AC3E}">
        <p14:creationId xmlns:p14="http://schemas.microsoft.com/office/powerpoint/2010/main" val="3626014817"/>
      </p:ext>
    </p:extLst>
  </p:cSld>
  <p:clrMapOvr>
    <a:masterClrMapping/>
  </p:clrMapOvr>
  <mc:AlternateContent xmlns:mc="http://schemas.openxmlformats.org/markup-compatibility/2006" xmlns:p14="http://schemas.microsoft.com/office/powerpoint/2010/main">
    <mc:Choice Requires="p14">
      <p:transition spd="slow" p14:dur="2000">
        <p:comb/>
      </p:transition>
    </mc:Choice>
    <mc:Fallback xmlns="">
      <p:transition spd="slow">
        <p:comb/>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randombar(horizontal)">
                                      <p:cBhvr>
                                        <p:cTn id="1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3648"/>
            <a:ext cx="12192000" cy="6858000"/>
          </a:xfrm>
          <a:prstGeom prst="rect">
            <a:avLst/>
          </a:prstGeom>
        </p:spPr>
      </p:pic>
      <p:grpSp>
        <p:nvGrpSpPr>
          <p:cNvPr id="3" name="Google Shape;2442;p12"/>
          <p:cNvGrpSpPr/>
          <p:nvPr/>
        </p:nvGrpSpPr>
        <p:grpSpPr>
          <a:xfrm>
            <a:off x="6047991" y="418076"/>
            <a:ext cx="6529723" cy="4987187"/>
            <a:chOff x="3317" y="-1457"/>
            <a:chExt cx="5418" cy="4550"/>
          </a:xfrm>
          <a:scene3d>
            <a:camera prst="orthographicFront">
              <a:rot lat="0" lon="0" rev="0"/>
            </a:camera>
            <a:lightRig rig="glow" dir="t">
              <a:rot lat="0" lon="0" rev="4800000"/>
            </a:lightRig>
          </a:scene3d>
        </p:grpSpPr>
        <p:sp>
          <p:nvSpPr>
            <p:cNvPr id="4" name="Google Shape;2443;p12"/>
            <p:cNvSpPr/>
            <p:nvPr/>
          </p:nvSpPr>
          <p:spPr>
            <a:xfrm>
              <a:off x="3479" y="-1440"/>
              <a:ext cx="4726" cy="4320"/>
            </a:xfrm>
            <a:prstGeom prst="rect">
              <a:avLst/>
            </a:prstGeom>
            <a:noFill/>
            <a:ln>
              <a:noFill/>
            </a:ln>
            <a:effectLst>
              <a:outerShdw blurRad="190500" dist="228600" dir="2700000" algn="ctr">
                <a:srgbClr val="000000">
                  <a:alpha val="30000"/>
                </a:srgbClr>
              </a:outerShdw>
            </a:effectLst>
            <a:sp3d prstMaterial="matte">
              <a:bevelT w="127000" h="63500"/>
            </a:sp3d>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Oi"/>
                <a:ea typeface="Oi"/>
                <a:cs typeface="Oi"/>
                <a:sym typeface="Oi"/>
              </a:endParaRPr>
            </a:p>
          </p:txBody>
        </p:sp>
        <p:sp>
          <p:nvSpPr>
            <p:cNvPr id="5" name="Google Shape;2444;p12"/>
            <p:cNvSpPr/>
            <p:nvPr/>
          </p:nvSpPr>
          <p:spPr>
            <a:xfrm>
              <a:off x="3317" y="-1457"/>
              <a:ext cx="5418" cy="4550"/>
            </a:xfrm>
            <a:custGeom>
              <a:avLst/>
              <a:gdLst/>
              <a:ahLst/>
              <a:cxnLst/>
              <a:rect l="l" t="t" r="r" b="b"/>
              <a:pathLst>
                <a:path w="5193" h="4370" extrusionOk="0">
                  <a:moveTo>
                    <a:pt x="388" y="2071"/>
                  </a:moveTo>
                  <a:cubicBezTo>
                    <a:pt x="388" y="2071"/>
                    <a:pt x="0" y="1572"/>
                    <a:pt x="397" y="1102"/>
                  </a:cubicBezTo>
                  <a:cubicBezTo>
                    <a:pt x="634" y="820"/>
                    <a:pt x="907" y="785"/>
                    <a:pt x="1066" y="856"/>
                  </a:cubicBezTo>
                  <a:cubicBezTo>
                    <a:pt x="1066" y="856"/>
                    <a:pt x="1202" y="353"/>
                    <a:pt x="2060" y="177"/>
                  </a:cubicBezTo>
                  <a:cubicBezTo>
                    <a:pt x="2919" y="0"/>
                    <a:pt x="3374" y="379"/>
                    <a:pt x="3538" y="821"/>
                  </a:cubicBezTo>
                  <a:cubicBezTo>
                    <a:pt x="4195" y="644"/>
                    <a:pt x="5193" y="1869"/>
                    <a:pt x="4384" y="2639"/>
                  </a:cubicBezTo>
                  <a:cubicBezTo>
                    <a:pt x="4649" y="3119"/>
                    <a:pt x="3980" y="4269"/>
                    <a:pt x="3071" y="3839"/>
                  </a:cubicBezTo>
                  <a:cubicBezTo>
                    <a:pt x="2768" y="4370"/>
                    <a:pt x="1284" y="4212"/>
                    <a:pt x="1126" y="3656"/>
                  </a:cubicBezTo>
                  <a:cubicBezTo>
                    <a:pt x="1126" y="3656"/>
                    <a:pt x="374" y="3593"/>
                    <a:pt x="210" y="2987"/>
                  </a:cubicBezTo>
                  <a:cubicBezTo>
                    <a:pt x="46" y="2381"/>
                    <a:pt x="287" y="2128"/>
                    <a:pt x="388" y="2071"/>
                  </a:cubicBezTo>
                  <a:close/>
                </a:path>
              </a:pathLst>
            </a:custGeom>
            <a:solidFill>
              <a:srgbClr val="FFFFFF"/>
            </a:solidFill>
            <a:ln>
              <a:noFill/>
            </a:ln>
            <a:effectLst>
              <a:outerShdw blurRad="190500" dist="228600" dir="2700000" algn="ctr">
                <a:srgbClr val="000000">
                  <a:alpha val="30000"/>
                </a:srgbClr>
              </a:outerShdw>
            </a:effectLst>
            <a:sp3d prstMaterial="matte"/>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Oi"/>
                <a:ea typeface="Oi"/>
                <a:cs typeface="Oi"/>
                <a:sym typeface="Oi"/>
              </a:endParaRPr>
            </a:p>
          </p:txBody>
        </p:sp>
        <p:sp>
          <p:nvSpPr>
            <p:cNvPr id="6" name="Google Shape;2445;p12"/>
            <p:cNvSpPr/>
            <p:nvPr/>
          </p:nvSpPr>
          <p:spPr>
            <a:xfrm>
              <a:off x="5852" y="-1447"/>
              <a:ext cx="1054" cy="630"/>
            </a:xfrm>
            <a:custGeom>
              <a:avLst/>
              <a:gdLst/>
              <a:ahLst/>
              <a:cxnLst/>
              <a:rect l="l" t="t" r="r" b="b"/>
              <a:pathLst>
                <a:path w="1010" h="605" extrusionOk="0">
                  <a:moveTo>
                    <a:pt x="914" y="258"/>
                  </a:moveTo>
                  <a:cubicBezTo>
                    <a:pt x="897" y="257"/>
                    <a:pt x="880" y="261"/>
                    <a:pt x="865" y="268"/>
                  </a:cubicBezTo>
                  <a:cubicBezTo>
                    <a:pt x="849" y="193"/>
                    <a:pt x="785" y="134"/>
                    <a:pt x="704" y="130"/>
                  </a:cubicBezTo>
                  <a:cubicBezTo>
                    <a:pt x="682" y="128"/>
                    <a:pt x="660" y="131"/>
                    <a:pt x="640" y="138"/>
                  </a:cubicBezTo>
                  <a:cubicBezTo>
                    <a:pt x="623" y="66"/>
                    <a:pt x="561" y="10"/>
                    <a:pt x="483" y="6"/>
                  </a:cubicBezTo>
                  <a:cubicBezTo>
                    <a:pt x="389" y="0"/>
                    <a:pt x="308" y="72"/>
                    <a:pt x="302" y="167"/>
                  </a:cubicBezTo>
                  <a:cubicBezTo>
                    <a:pt x="302" y="171"/>
                    <a:pt x="302" y="175"/>
                    <a:pt x="302" y="180"/>
                  </a:cubicBezTo>
                  <a:cubicBezTo>
                    <a:pt x="241" y="179"/>
                    <a:pt x="186" y="209"/>
                    <a:pt x="152" y="255"/>
                  </a:cubicBezTo>
                  <a:cubicBezTo>
                    <a:pt x="145" y="253"/>
                    <a:pt x="137" y="252"/>
                    <a:pt x="128" y="251"/>
                  </a:cubicBezTo>
                  <a:cubicBezTo>
                    <a:pt x="64" y="248"/>
                    <a:pt x="8" y="297"/>
                    <a:pt x="4" y="362"/>
                  </a:cubicBezTo>
                  <a:cubicBezTo>
                    <a:pt x="0" y="427"/>
                    <a:pt x="50" y="482"/>
                    <a:pt x="115" y="486"/>
                  </a:cubicBezTo>
                  <a:cubicBezTo>
                    <a:pt x="130" y="487"/>
                    <a:pt x="145" y="485"/>
                    <a:pt x="159" y="480"/>
                  </a:cubicBezTo>
                  <a:cubicBezTo>
                    <a:pt x="190" y="519"/>
                    <a:pt x="237" y="544"/>
                    <a:pt x="290" y="547"/>
                  </a:cubicBezTo>
                  <a:cubicBezTo>
                    <a:pt x="319" y="549"/>
                    <a:pt x="346" y="544"/>
                    <a:pt x="370" y="534"/>
                  </a:cubicBezTo>
                  <a:cubicBezTo>
                    <a:pt x="400" y="572"/>
                    <a:pt x="445" y="597"/>
                    <a:pt x="497" y="600"/>
                  </a:cubicBezTo>
                  <a:cubicBezTo>
                    <a:pt x="569" y="605"/>
                    <a:pt x="633" y="565"/>
                    <a:pt x="663" y="504"/>
                  </a:cubicBezTo>
                  <a:cubicBezTo>
                    <a:pt x="682" y="529"/>
                    <a:pt x="712" y="546"/>
                    <a:pt x="747" y="548"/>
                  </a:cubicBezTo>
                  <a:cubicBezTo>
                    <a:pt x="808" y="552"/>
                    <a:pt x="861" y="507"/>
                    <a:pt x="867" y="446"/>
                  </a:cubicBezTo>
                  <a:cubicBezTo>
                    <a:pt x="878" y="451"/>
                    <a:pt x="890" y="454"/>
                    <a:pt x="903" y="455"/>
                  </a:cubicBezTo>
                  <a:cubicBezTo>
                    <a:pt x="957" y="458"/>
                    <a:pt x="1004" y="417"/>
                    <a:pt x="1007" y="362"/>
                  </a:cubicBezTo>
                  <a:cubicBezTo>
                    <a:pt x="1010" y="308"/>
                    <a:pt x="969" y="261"/>
                    <a:pt x="914" y="258"/>
                  </a:cubicBezTo>
                  <a:close/>
                </a:path>
              </a:pathLst>
            </a:custGeom>
            <a:solidFill>
              <a:srgbClr val="97F2F7"/>
            </a:solidFill>
            <a:ln>
              <a:noFill/>
            </a:ln>
            <a:effectLst>
              <a:outerShdw blurRad="190500" dist="228600" dir="2700000" algn="ctr">
                <a:srgbClr val="000000">
                  <a:alpha val="30000"/>
                </a:srgbClr>
              </a:outerShdw>
            </a:effectLst>
            <a:sp3d prstMaterial="matte"/>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Oi"/>
                <a:ea typeface="Oi"/>
                <a:cs typeface="Oi"/>
                <a:sym typeface="Oi"/>
              </a:endParaRPr>
            </a:p>
          </p:txBody>
        </p:sp>
        <p:sp>
          <p:nvSpPr>
            <p:cNvPr id="7" name="Google Shape;2446;p12"/>
            <p:cNvSpPr/>
            <p:nvPr/>
          </p:nvSpPr>
          <p:spPr>
            <a:xfrm>
              <a:off x="5899" y="-1327"/>
              <a:ext cx="859" cy="445"/>
            </a:xfrm>
            <a:custGeom>
              <a:avLst/>
              <a:gdLst/>
              <a:ahLst/>
              <a:cxnLst/>
              <a:rect l="l" t="t" r="r" b="b"/>
              <a:pathLst>
                <a:path w="823" h="428" extrusionOk="0">
                  <a:moveTo>
                    <a:pt x="741" y="171"/>
                  </a:moveTo>
                  <a:cubicBezTo>
                    <a:pt x="722" y="168"/>
                    <a:pt x="687" y="183"/>
                    <a:pt x="680" y="198"/>
                  </a:cubicBezTo>
                  <a:cubicBezTo>
                    <a:pt x="693" y="138"/>
                    <a:pt x="649" y="87"/>
                    <a:pt x="583" y="83"/>
                  </a:cubicBezTo>
                  <a:cubicBezTo>
                    <a:pt x="565" y="82"/>
                    <a:pt x="517" y="98"/>
                    <a:pt x="507" y="109"/>
                  </a:cubicBezTo>
                  <a:cubicBezTo>
                    <a:pt x="493" y="56"/>
                    <a:pt x="466" y="0"/>
                    <a:pt x="403" y="0"/>
                  </a:cubicBezTo>
                  <a:cubicBezTo>
                    <a:pt x="329" y="0"/>
                    <a:pt x="292" y="28"/>
                    <a:pt x="275" y="100"/>
                  </a:cubicBezTo>
                  <a:cubicBezTo>
                    <a:pt x="268" y="131"/>
                    <a:pt x="278" y="155"/>
                    <a:pt x="278" y="158"/>
                  </a:cubicBezTo>
                  <a:cubicBezTo>
                    <a:pt x="225" y="112"/>
                    <a:pt x="149" y="153"/>
                    <a:pt x="135" y="196"/>
                  </a:cubicBezTo>
                  <a:cubicBezTo>
                    <a:pt x="133" y="170"/>
                    <a:pt x="110" y="164"/>
                    <a:pt x="104" y="163"/>
                  </a:cubicBezTo>
                  <a:cubicBezTo>
                    <a:pt x="51" y="160"/>
                    <a:pt x="6" y="197"/>
                    <a:pt x="3" y="245"/>
                  </a:cubicBezTo>
                  <a:cubicBezTo>
                    <a:pt x="0" y="293"/>
                    <a:pt x="41" y="335"/>
                    <a:pt x="93" y="338"/>
                  </a:cubicBezTo>
                  <a:cubicBezTo>
                    <a:pt x="106" y="338"/>
                    <a:pt x="118" y="337"/>
                    <a:pt x="129" y="334"/>
                  </a:cubicBezTo>
                  <a:cubicBezTo>
                    <a:pt x="155" y="362"/>
                    <a:pt x="193" y="382"/>
                    <a:pt x="237" y="384"/>
                  </a:cubicBezTo>
                  <a:cubicBezTo>
                    <a:pt x="260" y="386"/>
                    <a:pt x="282" y="382"/>
                    <a:pt x="302" y="375"/>
                  </a:cubicBezTo>
                  <a:cubicBezTo>
                    <a:pt x="326" y="403"/>
                    <a:pt x="363" y="422"/>
                    <a:pt x="405" y="424"/>
                  </a:cubicBezTo>
                  <a:cubicBezTo>
                    <a:pt x="464" y="428"/>
                    <a:pt x="516" y="398"/>
                    <a:pt x="540" y="354"/>
                  </a:cubicBezTo>
                  <a:cubicBezTo>
                    <a:pt x="556" y="372"/>
                    <a:pt x="581" y="385"/>
                    <a:pt x="609" y="387"/>
                  </a:cubicBezTo>
                  <a:cubicBezTo>
                    <a:pt x="659" y="390"/>
                    <a:pt x="702" y="356"/>
                    <a:pt x="707" y="311"/>
                  </a:cubicBezTo>
                  <a:cubicBezTo>
                    <a:pt x="716" y="315"/>
                    <a:pt x="725" y="318"/>
                    <a:pt x="736" y="318"/>
                  </a:cubicBezTo>
                  <a:cubicBezTo>
                    <a:pt x="780" y="321"/>
                    <a:pt x="818" y="290"/>
                    <a:pt x="820" y="249"/>
                  </a:cubicBezTo>
                  <a:cubicBezTo>
                    <a:pt x="823" y="209"/>
                    <a:pt x="785" y="177"/>
                    <a:pt x="741" y="171"/>
                  </a:cubicBezTo>
                  <a:close/>
                </a:path>
              </a:pathLst>
            </a:custGeom>
            <a:solidFill>
              <a:srgbClr val="FFFFFF"/>
            </a:solidFill>
            <a:ln>
              <a:noFill/>
            </a:ln>
            <a:effectLst>
              <a:outerShdw blurRad="190500" dist="228600" dir="2700000" algn="ctr">
                <a:srgbClr val="000000">
                  <a:alpha val="30000"/>
                </a:srgbClr>
              </a:outerShdw>
            </a:effectLst>
            <a:sp3d prstMaterial="matte"/>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Oi"/>
                <a:ea typeface="Oi"/>
                <a:cs typeface="Oi"/>
                <a:sym typeface="Oi"/>
              </a:endParaRPr>
            </a:p>
          </p:txBody>
        </p:sp>
        <p:sp>
          <p:nvSpPr>
            <p:cNvPr id="8" name="Google Shape;2447;p12"/>
            <p:cNvSpPr/>
            <p:nvPr/>
          </p:nvSpPr>
          <p:spPr>
            <a:xfrm>
              <a:off x="6901" y="-490"/>
              <a:ext cx="1054" cy="629"/>
            </a:xfrm>
            <a:custGeom>
              <a:avLst/>
              <a:gdLst/>
              <a:ahLst/>
              <a:cxnLst/>
              <a:rect l="l" t="t" r="r" b="b"/>
              <a:pathLst>
                <a:path w="1010" h="604" extrusionOk="0">
                  <a:moveTo>
                    <a:pt x="914" y="257"/>
                  </a:moveTo>
                  <a:cubicBezTo>
                    <a:pt x="896" y="256"/>
                    <a:pt x="879" y="260"/>
                    <a:pt x="864" y="267"/>
                  </a:cubicBezTo>
                  <a:cubicBezTo>
                    <a:pt x="849" y="192"/>
                    <a:pt x="784" y="134"/>
                    <a:pt x="704" y="129"/>
                  </a:cubicBezTo>
                  <a:cubicBezTo>
                    <a:pt x="681" y="128"/>
                    <a:pt x="659" y="131"/>
                    <a:pt x="639" y="138"/>
                  </a:cubicBezTo>
                  <a:cubicBezTo>
                    <a:pt x="622" y="66"/>
                    <a:pt x="560" y="10"/>
                    <a:pt x="482" y="5"/>
                  </a:cubicBezTo>
                  <a:cubicBezTo>
                    <a:pt x="388" y="0"/>
                    <a:pt x="307" y="72"/>
                    <a:pt x="302" y="166"/>
                  </a:cubicBezTo>
                  <a:cubicBezTo>
                    <a:pt x="301" y="171"/>
                    <a:pt x="301" y="175"/>
                    <a:pt x="301" y="179"/>
                  </a:cubicBezTo>
                  <a:cubicBezTo>
                    <a:pt x="240" y="179"/>
                    <a:pt x="186" y="209"/>
                    <a:pt x="152" y="255"/>
                  </a:cubicBezTo>
                  <a:cubicBezTo>
                    <a:pt x="144" y="253"/>
                    <a:pt x="136" y="251"/>
                    <a:pt x="128" y="251"/>
                  </a:cubicBezTo>
                  <a:cubicBezTo>
                    <a:pt x="63" y="247"/>
                    <a:pt x="7" y="297"/>
                    <a:pt x="4" y="361"/>
                  </a:cubicBezTo>
                  <a:cubicBezTo>
                    <a:pt x="0" y="426"/>
                    <a:pt x="49" y="482"/>
                    <a:pt x="114" y="486"/>
                  </a:cubicBezTo>
                  <a:cubicBezTo>
                    <a:pt x="129" y="486"/>
                    <a:pt x="144" y="484"/>
                    <a:pt x="158" y="480"/>
                  </a:cubicBezTo>
                  <a:cubicBezTo>
                    <a:pt x="189" y="518"/>
                    <a:pt x="236" y="544"/>
                    <a:pt x="290" y="547"/>
                  </a:cubicBezTo>
                  <a:cubicBezTo>
                    <a:pt x="318" y="549"/>
                    <a:pt x="345" y="544"/>
                    <a:pt x="370" y="534"/>
                  </a:cubicBezTo>
                  <a:cubicBezTo>
                    <a:pt x="399" y="571"/>
                    <a:pt x="445" y="597"/>
                    <a:pt x="496" y="600"/>
                  </a:cubicBezTo>
                  <a:cubicBezTo>
                    <a:pt x="568" y="604"/>
                    <a:pt x="632" y="564"/>
                    <a:pt x="662" y="504"/>
                  </a:cubicBezTo>
                  <a:cubicBezTo>
                    <a:pt x="682" y="529"/>
                    <a:pt x="711" y="546"/>
                    <a:pt x="746" y="548"/>
                  </a:cubicBezTo>
                  <a:cubicBezTo>
                    <a:pt x="807" y="551"/>
                    <a:pt x="860" y="506"/>
                    <a:pt x="867" y="446"/>
                  </a:cubicBezTo>
                  <a:cubicBezTo>
                    <a:pt x="878" y="451"/>
                    <a:pt x="890" y="454"/>
                    <a:pt x="902" y="455"/>
                  </a:cubicBezTo>
                  <a:cubicBezTo>
                    <a:pt x="957" y="458"/>
                    <a:pt x="1003" y="416"/>
                    <a:pt x="1007" y="362"/>
                  </a:cubicBezTo>
                  <a:cubicBezTo>
                    <a:pt x="1010" y="307"/>
                    <a:pt x="968" y="261"/>
                    <a:pt x="914" y="257"/>
                  </a:cubicBezTo>
                  <a:close/>
                </a:path>
              </a:pathLst>
            </a:custGeom>
            <a:solidFill>
              <a:srgbClr val="97F2F7"/>
            </a:solidFill>
            <a:ln>
              <a:noFill/>
            </a:ln>
            <a:effectLst>
              <a:outerShdw blurRad="190500" dist="228600" dir="2700000" algn="ctr">
                <a:srgbClr val="000000">
                  <a:alpha val="30000"/>
                </a:srgbClr>
              </a:outerShdw>
            </a:effectLst>
            <a:sp3d prstMaterial="matte"/>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Oi"/>
                <a:ea typeface="Oi"/>
                <a:cs typeface="Oi"/>
                <a:sym typeface="Oi"/>
              </a:endParaRPr>
            </a:p>
          </p:txBody>
        </p:sp>
        <p:sp>
          <p:nvSpPr>
            <p:cNvPr id="9" name="Google Shape;2448;p12"/>
            <p:cNvSpPr/>
            <p:nvPr/>
          </p:nvSpPr>
          <p:spPr>
            <a:xfrm>
              <a:off x="6947" y="-372"/>
              <a:ext cx="858" cy="446"/>
            </a:xfrm>
            <a:custGeom>
              <a:avLst/>
              <a:gdLst/>
              <a:ahLst/>
              <a:cxnLst/>
              <a:rect l="l" t="t" r="r" b="b"/>
              <a:pathLst>
                <a:path w="823" h="428" extrusionOk="0">
                  <a:moveTo>
                    <a:pt x="741" y="171"/>
                  </a:moveTo>
                  <a:cubicBezTo>
                    <a:pt x="722" y="168"/>
                    <a:pt x="688" y="184"/>
                    <a:pt x="680" y="199"/>
                  </a:cubicBezTo>
                  <a:cubicBezTo>
                    <a:pt x="693" y="138"/>
                    <a:pt x="649" y="88"/>
                    <a:pt x="583" y="84"/>
                  </a:cubicBezTo>
                  <a:cubicBezTo>
                    <a:pt x="565" y="83"/>
                    <a:pt x="517" y="99"/>
                    <a:pt x="507" y="110"/>
                  </a:cubicBezTo>
                  <a:cubicBezTo>
                    <a:pt x="493" y="56"/>
                    <a:pt x="466" y="0"/>
                    <a:pt x="403" y="0"/>
                  </a:cubicBezTo>
                  <a:cubicBezTo>
                    <a:pt x="329" y="0"/>
                    <a:pt x="292" y="29"/>
                    <a:pt x="275" y="101"/>
                  </a:cubicBezTo>
                  <a:cubicBezTo>
                    <a:pt x="268" y="131"/>
                    <a:pt x="278" y="156"/>
                    <a:pt x="278" y="159"/>
                  </a:cubicBezTo>
                  <a:cubicBezTo>
                    <a:pt x="225" y="112"/>
                    <a:pt x="149" y="154"/>
                    <a:pt x="135" y="196"/>
                  </a:cubicBezTo>
                  <a:cubicBezTo>
                    <a:pt x="134" y="171"/>
                    <a:pt x="111" y="164"/>
                    <a:pt x="104" y="164"/>
                  </a:cubicBezTo>
                  <a:cubicBezTo>
                    <a:pt x="51" y="161"/>
                    <a:pt x="6" y="197"/>
                    <a:pt x="3" y="246"/>
                  </a:cubicBezTo>
                  <a:cubicBezTo>
                    <a:pt x="0" y="294"/>
                    <a:pt x="41" y="335"/>
                    <a:pt x="94" y="338"/>
                  </a:cubicBezTo>
                  <a:cubicBezTo>
                    <a:pt x="106" y="339"/>
                    <a:pt x="118" y="338"/>
                    <a:pt x="130" y="334"/>
                  </a:cubicBezTo>
                  <a:cubicBezTo>
                    <a:pt x="155" y="363"/>
                    <a:pt x="194" y="382"/>
                    <a:pt x="237" y="385"/>
                  </a:cubicBezTo>
                  <a:cubicBezTo>
                    <a:pt x="260" y="386"/>
                    <a:pt x="282" y="383"/>
                    <a:pt x="302" y="375"/>
                  </a:cubicBezTo>
                  <a:cubicBezTo>
                    <a:pt x="327" y="403"/>
                    <a:pt x="364" y="423"/>
                    <a:pt x="406" y="425"/>
                  </a:cubicBezTo>
                  <a:cubicBezTo>
                    <a:pt x="464" y="428"/>
                    <a:pt x="516" y="399"/>
                    <a:pt x="540" y="354"/>
                  </a:cubicBezTo>
                  <a:cubicBezTo>
                    <a:pt x="556" y="373"/>
                    <a:pt x="581" y="386"/>
                    <a:pt x="609" y="387"/>
                  </a:cubicBezTo>
                  <a:cubicBezTo>
                    <a:pt x="659" y="390"/>
                    <a:pt x="702" y="357"/>
                    <a:pt x="707" y="312"/>
                  </a:cubicBezTo>
                  <a:cubicBezTo>
                    <a:pt x="716" y="316"/>
                    <a:pt x="726" y="318"/>
                    <a:pt x="736" y="319"/>
                  </a:cubicBezTo>
                  <a:cubicBezTo>
                    <a:pt x="780" y="321"/>
                    <a:pt x="818" y="291"/>
                    <a:pt x="821" y="250"/>
                  </a:cubicBezTo>
                  <a:cubicBezTo>
                    <a:pt x="823" y="210"/>
                    <a:pt x="785" y="178"/>
                    <a:pt x="741" y="171"/>
                  </a:cubicBezTo>
                  <a:close/>
                </a:path>
              </a:pathLst>
            </a:custGeom>
            <a:solidFill>
              <a:srgbClr val="FFFFFF"/>
            </a:solidFill>
            <a:ln>
              <a:noFill/>
            </a:ln>
            <a:effectLst>
              <a:outerShdw blurRad="190500" dist="228600" dir="2700000" algn="ctr">
                <a:srgbClr val="000000">
                  <a:alpha val="30000"/>
                </a:srgbClr>
              </a:outerShdw>
            </a:effectLst>
            <a:sp3d prstMaterial="matte"/>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Oi"/>
                <a:ea typeface="Oi"/>
                <a:cs typeface="Oi"/>
                <a:sym typeface="Oi"/>
              </a:endParaRPr>
            </a:p>
          </p:txBody>
        </p:sp>
      </p:grpSp>
      <p:sp>
        <p:nvSpPr>
          <p:cNvPr id="10" name="TextBox 9"/>
          <p:cNvSpPr txBox="1"/>
          <p:nvPr/>
        </p:nvSpPr>
        <p:spPr>
          <a:xfrm>
            <a:off x="7066354" y="1935056"/>
            <a:ext cx="4049486" cy="2308324"/>
          </a:xfrm>
          <a:prstGeom prst="rect">
            <a:avLst/>
          </a:prstGeom>
          <a:noFill/>
        </p:spPr>
        <p:txBody>
          <a:bodyPr wrap="square" rtlCol="0">
            <a:spAutoFit/>
          </a:bodyPr>
          <a:lstStyle/>
          <a:p>
            <a:pPr algn="ctr"/>
            <a:r>
              <a:rPr lang="en-US" altLang="en-US" sz="7200" b="1" dirty="0">
                <a:solidFill>
                  <a:schemeClr val="accent2">
                    <a:lumMod val="60000"/>
                    <a:lumOff val="40000"/>
                  </a:schemeClr>
                </a:solidFill>
                <a:effectLst>
                  <a:outerShdw blurRad="50800" dist="38100" dir="2700000" algn="tl" rotWithShape="0">
                    <a:prstClr val="black">
                      <a:alpha val="40000"/>
                    </a:prstClr>
                  </a:outerShdw>
                  <a:reflection blurRad="6350" stA="55000" endA="300" endPos="45500" dir="5400000" sy="-100000" algn="bl" rotWithShape="0"/>
                </a:effectLst>
                <a:latin typeface="UTM Cancel" panose="02040603050506020204" pitchFamily="18" charset="0"/>
                <a:cs typeface="Times New Roman" panose="02020603050405020304" pitchFamily="18" charset="0"/>
              </a:rPr>
              <a:t>TẠM BIỆT CÁC EM !</a:t>
            </a:r>
          </a:p>
        </p:txBody>
      </p:sp>
      <p:pic>
        <p:nvPicPr>
          <p:cNvPr id="11" name="Picture 2" descr="Vietnamese girl and boy in red costume Free Vecto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99434" l="0" r="100000">
                        <a14:foregroundMark x1="72843" y1="27736" x2="72843" y2="27736"/>
                        <a14:foregroundMark x1="65974" y1="88868" x2="65974" y2="88868"/>
                        <a14:foregroundMark x1="80831" y1="83019" x2="80831" y2="83019"/>
                        <a14:foregroundMark x1="87061" y1="90377" x2="88658" y2="88679"/>
                        <a14:foregroundMark x1="76677" y1="79434" x2="81310" y2="88679"/>
                        <a14:foregroundMark x1="61661" y1="80943" x2="63099" y2="94528"/>
                        <a14:foregroundMark x1="81629" y1="75094" x2="85463" y2="87358"/>
                        <a14:foregroundMark x1="38179" y1="75660" x2="42652" y2="91132"/>
                        <a14:foregroundMark x1="34505" y1="78491" x2="42173" y2="91698"/>
                        <a14:foregroundMark x1="29553" y1="71698" x2="26837" y2="93585"/>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320197" y="2540183"/>
            <a:ext cx="5099912" cy="43178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1083402"/>
      </p:ext>
    </p:extLst>
  </p:cSld>
  <p:clrMapOvr>
    <a:masterClrMapping/>
  </p:clrMapOvr>
  <mc:AlternateContent xmlns:mc="http://schemas.openxmlformats.org/markup-compatibility/2006" xmlns:p14="http://schemas.microsoft.com/office/powerpoint/2010/main">
    <mc:Choice Requires="p14">
      <p:transition spd="slow" p14:dur="2000">
        <p:comb/>
      </p:transition>
    </mc:Choice>
    <mc:Fallback xmlns="">
      <p:transition spd="slow">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500" fill="hold"/>
                                        <p:tgtEl>
                                          <p:spTgt spid="10"/>
                                        </p:tgtEl>
                                        <p:attrNameLst>
                                          <p:attrName>ppt_w</p:attrName>
                                        </p:attrNameLst>
                                      </p:cBhvr>
                                      <p:tavLst>
                                        <p:tav tm="0">
                                          <p:val>
                                            <p:fltVal val="0"/>
                                          </p:val>
                                        </p:tav>
                                        <p:tav tm="100000">
                                          <p:val>
                                            <p:strVal val="#ppt_w"/>
                                          </p:val>
                                        </p:tav>
                                      </p:tavLst>
                                    </p:anim>
                                    <p:anim calcmode="lin" valueType="num">
                                      <p:cBhvr>
                                        <p:cTn id="13" dur="500" fill="hold"/>
                                        <p:tgtEl>
                                          <p:spTgt spid="10"/>
                                        </p:tgtEl>
                                        <p:attrNameLst>
                                          <p:attrName>ppt_h</p:attrName>
                                        </p:attrNameLst>
                                      </p:cBhvr>
                                      <p:tavLst>
                                        <p:tav tm="0">
                                          <p:val>
                                            <p:fltVal val="0"/>
                                          </p:val>
                                        </p:tav>
                                        <p:tav tm="100000">
                                          <p:val>
                                            <p:strVal val="#ppt_h"/>
                                          </p:val>
                                        </p:tav>
                                      </p:tavLst>
                                    </p:anim>
                                    <p:animEffect transition="in" filter="fade">
                                      <p:cBhvr>
                                        <p:cTn id="14" dur="500"/>
                                        <p:tgtEl>
                                          <p:spTgt spid="10"/>
                                        </p:tgtEl>
                                      </p:cBhvr>
                                    </p:animEffect>
                                  </p:childTnLst>
                                </p:cTn>
                              </p:par>
                            </p:childTnLst>
                          </p:cTn>
                        </p:par>
                        <p:par>
                          <p:cTn id="15" fill="hold">
                            <p:stCondLst>
                              <p:cond delay="500"/>
                            </p:stCondLst>
                            <p:childTnLst>
                              <p:par>
                                <p:cTn id="16" presetID="2" presetClass="entr" presetSubtype="8" fill="hold" nodeType="after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additive="base">
                                        <p:cTn id="18" dur="500" fill="hold"/>
                                        <p:tgtEl>
                                          <p:spTgt spid="11"/>
                                        </p:tgtEl>
                                        <p:attrNameLst>
                                          <p:attrName>ppt_x</p:attrName>
                                        </p:attrNameLst>
                                      </p:cBhvr>
                                      <p:tavLst>
                                        <p:tav tm="0">
                                          <p:val>
                                            <p:strVal val="0-#ppt_w/2"/>
                                          </p:val>
                                        </p:tav>
                                        <p:tav tm="100000">
                                          <p:val>
                                            <p:strVal val="#ppt_x"/>
                                          </p:val>
                                        </p:tav>
                                      </p:tavLst>
                                    </p:anim>
                                    <p:anim calcmode="lin" valueType="num">
                                      <p:cBhvr additive="base">
                                        <p:cTn id="19"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 name="图片 2">
            <a:extLst>
              <a:ext uri="{FF2B5EF4-FFF2-40B4-BE49-F238E27FC236}">
                <a16:creationId xmlns:a16="http://schemas.microsoft.com/office/drawing/2014/main" id="{28773D47-8CF0-4CE9-AFB3-9F5C9DA271F9}"/>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l="69114" t="90522" b="291"/>
          <a:stretch/>
        </p:blipFill>
        <p:spPr>
          <a:xfrm>
            <a:off x="30479" y="2084990"/>
            <a:ext cx="303783" cy="5381935"/>
          </a:xfrm>
          <a:prstGeom prst="rect">
            <a:avLst/>
          </a:prstGeom>
        </p:spPr>
      </p:pic>
      <p:pic>
        <p:nvPicPr>
          <p:cNvPr id="62" name="图片 16">
            <a:extLst>
              <a:ext uri="{FF2B5EF4-FFF2-40B4-BE49-F238E27FC236}">
                <a16:creationId xmlns:a16="http://schemas.microsoft.com/office/drawing/2014/main" id="{EE71B69B-047D-4123-A671-199D1FB4BC48}"/>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l="69281" t="90522" b="680"/>
          <a:stretch/>
        </p:blipFill>
        <p:spPr>
          <a:xfrm rot="5400000">
            <a:off x="2835714" y="3849711"/>
            <a:ext cx="302141" cy="5588511"/>
          </a:xfrm>
          <a:prstGeom prst="rect">
            <a:avLst/>
          </a:prstGeom>
        </p:spPr>
      </p:pic>
      <p:pic>
        <p:nvPicPr>
          <p:cNvPr id="63" name="图片 17">
            <a:extLst>
              <a:ext uri="{FF2B5EF4-FFF2-40B4-BE49-F238E27FC236}">
                <a16:creationId xmlns:a16="http://schemas.microsoft.com/office/drawing/2014/main" id="{B44E8B01-A811-441D-82B3-01D9989D8CA3}"/>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l="69114" t="90522" b="291"/>
          <a:stretch/>
        </p:blipFill>
        <p:spPr>
          <a:xfrm>
            <a:off x="11837418" y="237067"/>
            <a:ext cx="303783" cy="2840567"/>
          </a:xfrm>
          <a:prstGeom prst="rect">
            <a:avLst/>
          </a:prstGeom>
        </p:spPr>
      </p:pic>
      <p:pic>
        <p:nvPicPr>
          <p:cNvPr id="64" name="图片 18">
            <a:extLst>
              <a:ext uri="{FF2B5EF4-FFF2-40B4-BE49-F238E27FC236}">
                <a16:creationId xmlns:a16="http://schemas.microsoft.com/office/drawing/2014/main" id="{73379147-4F14-44B2-88F5-976D985995B9}"/>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l="69281" t="90522" b="680"/>
          <a:stretch/>
        </p:blipFill>
        <p:spPr>
          <a:xfrm rot="5400000">
            <a:off x="10036871" y="-1612065"/>
            <a:ext cx="302141" cy="3649136"/>
          </a:xfrm>
          <a:prstGeom prst="rect">
            <a:avLst/>
          </a:prstGeom>
        </p:spPr>
      </p:pic>
      <p:grpSp>
        <p:nvGrpSpPr>
          <p:cNvPr id="16" name="Group 15">
            <a:extLst>
              <a:ext uri="{FF2B5EF4-FFF2-40B4-BE49-F238E27FC236}">
                <a16:creationId xmlns:a16="http://schemas.microsoft.com/office/drawing/2014/main" id="{0AB76FC3-4F41-4DD5-B979-B5E4646A1295}"/>
              </a:ext>
            </a:extLst>
          </p:cNvPr>
          <p:cNvGrpSpPr/>
          <p:nvPr/>
        </p:nvGrpSpPr>
        <p:grpSpPr>
          <a:xfrm>
            <a:off x="528101" y="2576671"/>
            <a:ext cx="5560804" cy="1652428"/>
            <a:chOff x="-1727200" y="3008202"/>
            <a:chExt cx="3349408" cy="841596"/>
          </a:xfrm>
          <a:solidFill>
            <a:schemeClr val="bg1"/>
          </a:solidFill>
        </p:grpSpPr>
        <p:sp>
          <p:nvSpPr>
            <p:cNvPr id="6" name="Rectangle: Rounded Corners 5">
              <a:extLst>
                <a:ext uri="{FF2B5EF4-FFF2-40B4-BE49-F238E27FC236}">
                  <a16:creationId xmlns:a16="http://schemas.microsoft.com/office/drawing/2014/main" id="{8BD288CB-CEC0-4B69-BC1A-9E185E41B335}"/>
                </a:ext>
              </a:extLst>
            </p:cNvPr>
            <p:cNvSpPr/>
            <p:nvPr/>
          </p:nvSpPr>
          <p:spPr>
            <a:xfrm>
              <a:off x="-1409700" y="3008202"/>
              <a:ext cx="3031908" cy="841596"/>
            </a:xfrm>
            <a:prstGeom prst="roundRect">
              <a:avLst/>
            </a:prstGeom>
            <a:solidFill>
              <a:schemeClr val="bg1"/>
            </a:solidFill>
            <a:ln w="76200">
              <a:gradFill flip="none" rotWithShape="1">
                <a:gsLst>
                  <a:gs pos="0">
                    <a:srgbClr val="783300"/>
                  </a:gs>
                  <a:gs pos="100000">
                    <a:schemeClr val="accent2"/>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3200">
                <a:ln>
                  <a:gradFill flip="none" rotWithShape="1">
                    <a:gsLst>
                      <a:gs pos="0">
                        <a:srgbClr val="41942C"/>
                      </a:gs>
                      <a:gs pos="100000">
                        <a:srgbClr val="85BF25"/>
                      </a:gs>
                    </a:gsLst>
                    <a:lin ang="0" scaled="1"/>
                    <a:tileRect/>
                  </a:gradFill>
                </a:ln>
                <a:gradFill flip="none" rotWithShape="1">
                  <a:gsLst>
                    <a:gs pos="0">
                      <a:srgbClr val="FFEBBB"/>
                    </a:gs>
                    <a:gs pos="100000">
                      <a:srgbClr val="F499A3"/>
                    </a:gs>
                  </a:gsLst>
                  <a:lin ang="5400000" scaled="1"/>
                  <a:tileRect/>
                </a:gradFill>
                <a:latin typeface="Times New Roman" panose="02020603050405020304" pitchFamily="18" charset="0"/>
                <a:cs typeface="Times New Roman" panose="02020603050405020304" pitchFamily="18" charset="0"/>
              </a:endParaRPr>
            </a:p>
          </p:txBody>
        </p:sp>
        <p:sp>
          <p:nvSpPr>
            <p:cNvPr id="4" name="Oval 3">
              <a:extLst>
                <a:ext uri="{FF2B5EF4-FFF2-40B4-BE49-F238E27FC236}">
                  <a16:creationId xmlns:a16="http://schemas.microsoft.com/office/drawing/2014/main" id="{9A8C1359-22A3-45C3-BCDE-BD1C1D5B10BE}"/>
                </a:ext>
              </a:extLst>
            </p:cNvPr>
            <p:cNvSpPr/>
            <p:nvPr/>
          </p:nvSpPr>
          <p:spPr>
            <a:xfrm>
              <a:off x="-1727200" y="3105150"/>
              <a:ext cx="647701" cy="647701"/>
            </a:xfrm>
            <a:prstGeom prst="ellipse">
              <a:avLst/>
            </a:prstGeom>
            <a:solidFill>
              <a:schemeClr val="bg1"/>
            </a:solidFill>
            <a:ln w="76200">
              <a:gradFill flip="none" rotWithShape="1">
                <a:gsLst>
                  <a:gs pos="0">
                    <a:srgbClr val="783300"/>
                  </a:gs>
                  <a:gs pos="100000">
                    <a:schemeClr val="accent2"/>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en-US" sz="5333">
                  <a:ln>
                    <a:gradFill flip="none" rotWithShape="1">
                      <a:gsLst>
                        <a:gs pos="0">
                          <a:srgbClr val="41942C"/>
                        </a:gs>
                        <a:gs pos="100000">
                          <a:srgbClr val="85BF25"/>
                        </a:gs>
                      </a:gsLst>
                      <a:lin ang="0" scaled="1"/>
                      <a:tileRect/>
                    </a:gradFill>
                  </a:ln>
                  <a:gradFill flip="none" rotWithShape="1">
                    <a:gsLst>
                      <a:gs pos="0">
                        <a:srgbClr val="FFEBBB"/>
                      </a:gs>
                      <a:gs pos="100000">
                        <a:srgbClr val="F499A3"/>
                      </a:gs>
                    </a:gsLst>
                    <a:lin ang="5400000" scaled="1"/>
                    <a:tileRect/>
                  </a:gradFill>
                  <a:latin typeface="Times New Roman" panose="02020603050405020304" pitchFamily="18" charset="0"/>
                  <a:cs typeface="Times New Roman" panose="02020603050405020304" pitchFamily="18" charset="0"/>
                </a:rPr>
                <a:t>A</a:t>
              </a:r>
            </a:p>
          </p:txBody>
        </p:sp>
      </p:grpSp>
      <p:sp>
        <p:nvSpPr>
          <p:cNvPr id="26" name="Rectangle: Rounded Corners 25">
            <a:extLst>
              <a:ext uri="{FF2B5EF4-FFF2-40B4-BE49-F238E27FC236}">
                <a16:creationId xmlns:a16="http://schemas.microsoft.com/office/drawing/2014/main" id="{405FA949-7A69-44AC-97BC-24969BBD328D}"/>
              </a:ext>
            </a:extLst>
          </p:cNvPr>
          <p:cNvSpPr/>
          <p:nvPr/>
        </p:nvSpPr>
        <p:spPr>
          <a:xfrm>
            <a:off x="1101553" y="378208"/>
            <a:ext cx="9962443" cy="1772080"/>
          </a:xfrm>
          <a:prstGeom prst="roundRect">
            <a:avLst/>
          </a:prstGeom>
          <a:solidFill>
            <a:schemeClr val="bg1"/>
          </a:solidFill>
          <a:ln w="76200">
            <a:gradFill flip="none" rotWithShape="1">
              <a:gsLst>
                <a:gs pos="0">
                  <a:srgbClr val="783300"/>
                </a:gs>
                <a:gs pos="100000">
                  <a:schemeClr val="accent2"/>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4267">
              <a:ln>
                <a:gradFill flip="none" rotWithShape="1">
                  <a:gsLst>
                    <a:gs pos="0">
                      <a:srgbClr val="41942C"/>
                    </a:gs>
                    <a:gs pos="100000">
                      <a:srgbClr val="85BF25"/>
                    </a:gs>
                  </a:gsLst>
                  <a:lin ang="0" scaled="1"/>
                  <a:tileRect/>
                </a:gradFill>
              </a:ln>
              <a:gradFill flip="none" rotWithShape="1">
                <a:gsLst>
                  <a:gs pos="0">
                    <a:srgbClr val="FFEBBB"/>
                  </a:gs>
                  <a:gs pos="100000">
                    <a:srgbClr val="F499A3"/>
                  </a:gs>
                </a:gsLst>
                <a:lin ang="5400000" scaled="1"/>
                <a:tileRect/>
              </a:gradFill>
              <a:latin typeface="Times New Roman" panose="02020603050405020304" pitchFamily="18" charset="0"/>
              <a:cs typeface="Times New Roman" panose="02020603050405020304" pitchFamily="18" charset="0"/>
            </a:endParaRPr>
          </a:p>
        </p:txBody>
      </p:sp>
      <p:pic>
        <p:nvPicPr>
          <p:cNvPr id="38" name="AmthanhThua">
            <a:hlinkClick r:id="" action="ppaction://media"/>
            <a:extLst>
              <a:ext uri="{FF2B5EF4-FFF2-40B4-BE49-F238E27FC236}">
                <a16:creationId xmlns:a16="http://schemas.microsoft.com/office/drawing/2014/main" id="{C4C6AAA4-0ED6-444F-B52D-DF1B1DDC542B}"/>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245012" y="5425193"/>
            <a:ext cx="487363" cy="487363"/>
          </a:xfrm>
          <a:prstGeom prst="rect">
            <a:avLst/>
          </a:prstGeom>
        </p:spPr>
      </p:pic>
      <p:sp>
        <p:nvSpPr>
          <p:cNvPr id="39" name="TextBox 38">
            <a:extLst>
              <a:ext uri="{FF2B5EF4-FFF2-40B4-BE49-F238E27FC236}">
                <a16:creationId xmlns:a16="http://schemas.microsoft.com/office/drawing/2014/main" id="{FF673BA1-31AE-467D-B4AB-02389CA3197D}"/>
              </a:ext>
            </a:extLst>
          </p:cNvPr>
          <p:cNvSpPr txBox="1"/>
          <p:nvPr/>
        </p:nvSpPr>
        <p:spPr>
          <a:xfrm>
            <a:off x="-1835799" y="2422170"/>
            <a:ext cx="1633781" cy="646331"/>
          </a:xfrm>
          <a:prstGeom prst="rect">
            <a:avLst/>
          </a:prstGeom>
          <a:noFill/>
        </p:spPr>
        <p:txBody>
          <a:bodyPr wrap="none" rtlCol="0">
            <a:spAutoFit/>
          </a:bodyPr>
          <a:lstStyle/>
          <a:p>
            <a:pPr algn="ctr" defTabSz="914377">
              <a:defRPr/>
            </a:pPr>
            <a:r>
              <a:rPr lang="en-US" b="1" dirty="0" err="1">
                <a:solidFill>
                  <a:prstClr val="black"/>
                </a:solidFill>
                <a:latin typeface="Times New Roman" panose="02020603050405020304" pitchFamily="18" charset="0"/>
                <a:cs typeface="Times New Roman" panose="02020603050405020304" pitchFamily="18" charset="0"/>
              </a:rPr>
              <a:t>Âm</a:t>
            </a:r>
            <a:r>
              <a:rPr lang="en-US" b="1" dirty="0">
                <a:solidFill>
                  <a:prstClr val="black"/>
                </a:solidFill>
                <a:latin typeface="Times New Roman" panose="02020603050405020304" pitchFamily="18" charset="0"/>
                <a:cs typeface="Times New Roman" panose="02020603050405020304" pitchFamily="18" charset="0"/>
              </a:rPr>
              <a:t> </a:t>
            </a:r>
            <a:r>
              <a:rPr lang="en-US" b="1" dirty="0" err="1">
                <a:solidFill>
                  <a:prstClr val="black"/>
                </a:solidFill>
                <a:latin typeface="Times New Roman" panose="02020603050405020304" pitchFamily="18" charset="0"/>
                <a:cs typeface="Times New Roman" panose="02020603050405020304" pitchFamily="18" charset="0"/>
              </a:rPr>
              <a:t>thanh</a:t>
            </a:r>
            <a:r>
              <a:rPr lang="en-US" b="1" dirty="0">
                <a:solidFill>
                  <a:prstClr val="black"/>
                </a:solidFill>
                <a:latin typeface="Times New Roman" panose="02020603050405020304" pitchFamily="18" charset="0"/>
                <a:cs typeface="Times New Roman" panose="02020603050405020304" pitchFamily="18" charset="0"/>
              </a:rPr>
              <a:t> </a:t>
            </a:r>
          </a:p>
          <a:p>
            <a:pPr algn="ctr" defTabSz="914377">
              <a:defRPr/>
            </a:pPr>
            <a:r>
              <a:rPr lang="en-US" b="1" dirty="0" err="1">
                <a:solidFill>
                  <a:prstClr val="black"/>
                </a:solidFill>
                <a:latin typeface="Times New Roman" panose="02020603050405020304" pitchFamily="18" charset="0"/>
                <a:cs typeface="Times New Roman" panose="02020603050405020304" pitchFamily="18" charset="0"/>
              </a:rPr>
              <a:t>khi</a:t>
            </a:r>
            <a:r>
              <a:rPr lang="en-US" b="1" dirty="0">
                <a:solidFill>
                  <a:prstClr val="black"/>
                </a:solidFill>
                <a:latin typeface="Times New Roman" panose="02020603050405020304" pitchFamily="18" charset="0"/>
                <a:cs typeface="Times New Roman" panose="02020603050405020304" pitchFamily="18" charset="0"/>
              </a:rPr>
              <a:t> </a:t>
            </a:r>
            <a:r>
              <a:rPr lang="en-US" b="1" dirty="0" err="1">
                <a:solidFill>
                  <a:prstClr val="black"/>
                </a:solidFill>
                <a:latin typeface="Times New Roman" panose="02020603050405020304" pitchFamily="18" charset="0"/>
                <a:cs typeface="Times New Roman" panose="02020603050405020304" pitchFamily="18" charset="0"/>
              </a:rPr>
              <a:t>chọn</a:t>
            </a:r>
            <a:r>
              <a:rPr lang="en-US" b="1" dirty="0">
                <a:solidFill>
                  <a:prstClr val="black"/>
                </a:solidFill>
                <a:latin typeface="Times New Roman" panose="02020603050405020304" pitchFamily="18" charset="0"/>
                <a:cs typeface="Times New Roman" panose="02020603050405020304" pitchFamily="18" charset="0"/>
              </a:rPr>
              <a:t> </a:t>
            </a:r>
            <a:r>
              <a:rPr lang="en-US" b="1" dirty="0" err="1">
                <a:solidFill>
                  <a:prstClr val="black"/>
                </a:solidFill>
                <a:latin typeface="Times New Roman" panose="02020603050405020304" pitchFamily="18" charset="0"/>
                <a:cs typeface="Times New Roman" panose="02020603050405020304" pitchFamily="18" charset="0"/>
              </a:rPr>
              <a:t>Đúng</a:t>
            </a:r>
            <a:endParaRPr lang="en-US" b="1" dirty="0">
              <a:solidFill>
                <a:prstClr val="black"/>
              </a:solidFill>
              <a:latin typeface="Times New Roman" panose="02020603050405020304" pitchFamily="18" charset="0"/>
              <a:cs typeface="Times New Roman" panose="02020603050405020304" pitchFamily="18" charset="0"/>
            </a:endParaRPr>
          </a:p>
        </p:txBody>
      </p:sp>
      <p:sp>
        <p:nvSpPr>
          <p:cNvPr id="40" name="TextBox 39">
            <a:extLst>
              <a:ext uri="{FF2B5EF4-FFF2-40B4-BE49-F238E27FC236}">
                <a16:creationId xmlns:a16="http://schemas.microsoft.com/office/drawing/2014/main" id="{4E5EA7DE-F931-4EF8-B456-B612DDD3924C}"/>
              </a:ext>
            </a:extLst>
          </p:cNvPr>
          <p:cNvSpPr txBox="1"/>
          <p:nvPr/>
        </p:nvSpPr>
        <p:spPr>
          <a:xfrm>
            <a:off x="-1683578" y="4642354"/>
            <a:ext cx="1402948" cy="646331"/>
          </a:xfrm>
          <a:prstGeom prst="rect">
            <a:avLst/>
          </a:prstGeom>
          <a:noFill/>
        </p:spPr>
        <p:txBody>
          <a:bodyPr wrap="none" rtlCol="0">
            <a:spAutoFit/>
          </a:bodyPr>
          <a:lstStyle/>
          <a:p>
            <a:pPr algn="ctr" defTabSz="914377">
              <a:defRPr/>
            </a:pPr>
            <a:r>
              <a:rPr lang="en-US" b="1" dirty="0" err="1">
                <a:solidFill>
                  <a:prstClr val="black"/>
                </a:solidFill>
                <a:latin typeface="Times New Roman" panose="02020603050405020304" pitchFamily="18" charset="0"/>
                <a:cs typeface="Times New Roman" panose="02020603050405020304" pitchFamily="18" charset="0"/>
              </a:rPr>
              <a:t>Âm</a:t>
            </a:r>
            <a:r>
              <a:rPr lang="en-US" b="1" dirty="0">
                <a:solidFill>
                  <a:prstClr val="black"/>
                </a:solidFill>
                <a:latin typeface="Times New Roman" panose="02020603050405020304" pitchFamily="18" charset="0"/>
                <a:cs typeface="Times New Roman" panose="02020603050405020304" pitchFamily="18" charset="0"/>
              </a:rPr>
              <a:t> </a:t>
            </a:r>
            <a:r>
              <a:rPr lang="en-US" b="1" dirty="0" err="1">
                <a:solidFill>
                  <a:prstClr val="black"/>
                </a:solidFill>
                <a:latin typeface="Times New Roman" panose="02020603050405020304" pitchFamily="18" charset="0"/>
                <a:cs typeface="Times New Roman" panose="02020603050405020304" pitchFamily="18" charset="0"/>
              </a:rPr>
              <a:t>thanh</a:t>
            </a:r>
            <a:r>
              <a:rPr lang="en-US" b="1" dirty="0">
                <a:solidFill>
                  <a:prstClr val="black"/>
                </a:solidFill>
                <a:latin typeface="Times New Roman" panose="02020603050405020304" pitchFamily="18" charset="0"/>
                <a:cs typeface="Times New Roman" panose="02020603050405020304" pitchFamily="18" charset="0"/>
              </a:rPr>
              <a:t> </a:t>
            </a:r>
          </a:p>
          <a:p>
            <a:pPr algn="ctr" defTabSz="914377">
              <a:defRPr/>
            </a:pPr>
            <a:r>
              <a:rPr lang="en-US" b="1" dirty="0" err="1">
                <a:solidFill>
                  <a:prstClr val="black"/>
                </a:solidFill>
                <a:latin typeface="Times New Roman" panose="02020603050405020304" pitchFamily="18" charset="0"/>
                <a:cs typeface="Times New Roman" panose="02020603050405020304" pitchFamily="18" charset="0"/>
              </a:rPr>
              <a:t>khi</a:t>
            </a:r>
            <a:r>
              <a:rPr lang="en-US" b="1" dirty="0">
                <a:solidFill>
                  <a:prstClr val="black"/>
                </a:solidFill>
                <a:latin typeface="Times New Roman" panose="02020603050405020304" pitchFamily="18" charset="0"/>
                <a:cs typeface="Times New Roman" panose="02020603050405020304" pitchFamily="18" charset="0"/>
              </a:rPr>
              <a:t> </a:t>
            </a:r>
            <a:r>
              <a:rPr lang="en-US" b="1" dirty="0" err="1">
                <a:solidFill>
                  <a:prstClr val="black"/>
                </a:solidFill>
                <a:latin typeface="Times New Roman" panose="02020603050405020304" pitchFamily="18" charset="0"/>
                <a:cs typeface="Times New Roman" panose="02020603050405020304" pitchFamily="18" charset="0"/>
              </a:rPr>
              <a:t>chọn</a:t>
            </a:r>
            <a:r>
              <a:rPr lang="en-US" b="1" dirty="0">
                <a:solidFill>
                  <a:prstClr val="black"/>
                </a:solidFill>
                <a:latin typeface="Times New Roman" panose="02020603050405020304" pitchFamily="18" charset="0"/>
                <a:cs typeface="Times New Roman" panose="02020603050405020304" pitchFamily="18" charset="0"/>
              </a:rPr>
              <a:t> Sai</a:t>
            </a:r>
          </a:p>
        </p:txBody>
      </p:sp>
      <p:pic>
        <p:nvPicPr>
          <p:cNvPr id="41" name="59c3c5f047238">
            <a:hlinkClick r:id="" action="ppaction://media"/>
            <a:extLst>
              <a:ext uri="{FF2B5EF4-FFF2-40B4-BE49-F238E27FC236}">
                <a16:creationId xmlns:a16="http://schemas.microsoft.com/office/drawing/2014/main" id="{C84E17B4-0D4A-4112-9B16-70F4CFF7B8DC}"/>
              </a:ext>
            </a:extLst>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1245012" y="2365921"/>
            <a:ext cx="487363" cy="487363"/>
          </a:xfrm>
          <a:prstGeom prst="rect">
            <a:avLst/>
          </a:prstGeom>
        </p:spPr>
      </p:pic>
      <p:pic>
        <p:nvPicPr>
          <p:cNvPr id="42" name="AmthanhThua2">
            <a:hlinkClick r:id="" action="ppaction://media"/>
            <a:extLst>
              <a:ext uri="{FF2B5EF4-FFF2-40B4-BE49-F238E27FC236}">
                <a16:creationId xmlns:a16="http://schemas.microsoft.com/office/drawing/2014/main" id="{6D2A5BE0-B98E-44F8-A016-E605722D4E9B}"/>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252490" y="6049113"/>
            <a:ext cx="487363" cy="487363"/>
          </a:xfrm>
          <a:prstGeom prst="rect">
            <a:avLst/>
          </a:prstGeom>
        </p:spPr>
      </p:pic>
      <p:pic>
        <p:nvPicPr>
          <p:cNvPr id="43" name="AmthanhThua3">
            <a:hlinkClick r:id="" action="ppaction://media"/>
            <a:extLst>
              <a:ext uri="{FF2B5EF4-FFF2-40B4-BE49-F238E27FC236}">
                <a16:creationId xmlns:a16="http://schemas.microsoft.com/office/drawing/2014/main" id="{2BDB949B-1269-431A-9859-22BBD20E06C0}"/>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237935" y="6672985"/>
            <a:ext cx="487363" cy="487363"/>
          </a:xfrm>
          <a:prstGeom prst="rect">
            <a:avLst/>
          </a:prstGeom>
        </p:spPr>
      </p:pic>
      <p:grpSp>
        <p:nvGrpSpPr>
          <p:cNvPr id="44" name="Group 43">
            <a:extLst>
              <a:ext uri="{FF2B5EF4-FFF2-40B4-BE49-F238E27FC236}">
                <a16:creationId xmlns:a16="http://schemas.microsoft.com/office/drawing/2014/main" id="{8E1847AB-097F-48D7-8645-485CA8BEC5D4}"/>
              </a:ext>
            </a:extLst>
          </p:cNvPr>
          <p:cNvGrpSpPr/>
          <p:nvPr/>
        </p:nvGrpSpPr>
        <p:grpSpPr>
          <a:xfrm>
            <a:off x="6555934" y="2576673"/>
            <a:ext cx="5281484" cy="1652427"/>
            <a:chOff x="-1727200" y="3008202"/>
            <a:chExt cx="3349408" cy="841596"/>
          </a:xfrm>
          <a:solidFill>
            <a:schemeClr val="bg1"/>
          </a:solidFill>
        </p:grpSpPr>
        <p:sp>
          <p:nvSpPr>
            <p:cNvPr id="45" name="Rectangle: Rounded Corners 44">
              <a:extLst>
                <a:ext uri="{FF2B5EF4-FFF2-40B4-BE49-F238E27FC236}">
                  <a16:creationId xmlns:a16="http://schemas.microsoft.com/office/drawing/2014/main" id="{128FA18C-F9FA-4D46-9116-10216A147CEE}"/>
                </a:ext>
              </a:extLst>
            </p:cNvPr>
            <p:cNvSpPr/>
            <p:nvPr/>
          </p:nvSpPr>
          <p:spPr>
            <a:xfrm>
              <a:off x="-1409700" y="3008202"/>
              <a:ext cx="3031908" cy="841596"/>
            </a:xfrm>
            <a:prstGeom prst="roundRect">
              <a:avLst/>
            </a:prstGeom>
            <a:solidFill>
              <a:schemeClr val="bg1"/>
            </a:solidFill>
            <a:ln w="76200">
              <a:gradFill flip="none" rotWithShape="1">
                <a:gsLst>
                  <a:gs pos="0">
                    <a:srgbClr val="783300"/>
                  </a:gs>
                  <a:gs pos="100000">
                    <a:schemeClr val="accent2"/>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3200">
                <a:ln>
                  <a:gradFill flip="none" rotWithShape="1">
                    <a:gsLst>
                      <a:gs pos="0">
                        <a:srgbClr val="41942C"/>
                      </a:gs>
                      <a:gs pos="100000">
                        <a:srgbClr val="85BF25"/>
                      </a:gs>
                    </a:gsLst>
                    <a:lin ang="0" scaled="1"/>
                    <a:tileRect/>
                  </a:gradFill>
                </a:ln>
                <a:gradFill flip="none" rotWithShape="1">
                  <a:gsLst>
                    <a:gs pos="0">
                      <a:srgbClr val="FFEBBB"/>
                    </a:gs>
                    <a:gs pos="100000">
                      <a:srgbClr val="F499A3"/>
                    </a:gs>
                  </a:gsLst>
                  <a:lin ang="5400000" scaled="1"/>
                  <a:tileRect/>
                </a:gradFill>
                <a:latin typeface="Times New Roman" panose="02020603050405020304" pitchFamily="18" charset="0"/>
                <a:cs typeface="Times New Roman" panose="02020603050405020304" pitchFamily="18" charset="0"/>
              </a:endParaRPr>
            </a:p>
          </p:txBody>
        </p:sp>
        <p:sp>
          <p:nvSpPr>
            <p:cNvPr id="46" name="Oval 45">
              <a:extLst>
                <a:ext uri="{FF2B5EF4-FFF2-40B4-BE49-F238E27FC236}">
                  <a16:creationId xmlns:a16="http://schemas.microsoft.com/office/drawing/2014/main" id="{CB58CE3A-6FEA-4723-81FA-DF64F18F228A}"/>
                </a:ext>
              </a:extLst>
            </p:cNvPr>
            <p:cNvSpPr/>
            <p:nvPr/>
          </p:nvSpPr>
          <p:spPr>
            <a:xfrm>
              <a:off x="-1727200" y="3105150"/>
              <a:ext cx="647701" cy="647701"/>
            </a:xfrm>
            <a:prstGeom prst="ellipse">
              <a:avLst/>
            </a:prstGeom>
            <a:solidFill>
              <a:schemeClr val="bg1"/>
            </a:solidFill>
            <a:ln w="76200">
              <a:gradFill flip="none" rotWithShape="1">
                <a:gsLst>
                  <a:gs pos="0">
                    <a:srgbClr val="783300"/>
                  </a:gs>
                  <a:gs pos="100000">
                    <a:schemeClr val="accent2"/>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en-US" sz="5333">
                  <a:ln>
                    <a:gradFill flip="none" rotWithShape="1">
                      <a:gsLst>
                        <a:gs pos="0">
                          <a:srgbClr val="41942C"/>
                        </a:gs>
                        <a:gs pos="100000">
                          <a:srgbClr val="85BF25"/>
                        </a:gs>
                      </a:gsLst>
                      <a:lin ang="0" scaled="1"/>
                      <a:tileRect/>
                    </a:gradFill>
                  </a:ln>
                  <a:gradFill flip="none" rotWithShape="1">
                    <a:gsLst>
                      <a:gs pos="0">
                        <a:srgbClr val="FFEBBB"/>
                      </a:gs>
                      <a:gs pos="100000">
                        <a:srgbClr val="F499A3"/>
                      </a:gs>
                    </a:gsLst>
                    <a:lin ang="5400000" scaled="1"/>
                    <a:tileRect/>
                  </a:gradFill>
                  <a:latin typeface="Times New Roman" panose="02020603050405020304" pitchFamily="18" charset="0"/>
                  <a:cs typeface="Times New Roman" panose="02020603050405020304" pitchFamily="18" charset="0"/>
                </a:rPr>
                <a:t>B</a:t>
              </a:r>
            </a:p>
          </p:txBody>
        </p:sp>
      </p:grpSp>
      <p:grpSp>
        <p:nvGrpSpPr>
          <p:cNvPr id="47" name="Group 46">
            <a:extLst>
              <a:ext uri="{FF2B5EF4-FFF2-40B4-BE49-F238E27FC236}">
                <a16:creationId xmlns:a16="http://schemas.microsoft.com/office/drawing/2014/main" id="{83148A92-7025-49F2-891A-369658A3A2D6}"/>
              </a:ext>
            </a:extLst>
          </p:cNvPr>
          <p:cNvGrpSpPr/>
          <p:nvPr/>
        </p:nvGrpSpPr>
        <p:grpSpPr>
          <a:xfrm>
            <a:off x="528101" y="4452051"/>
            <a:ext cx="5560804" cy="1514711"/>
            <a:chOff x="-1727200" y="3008202"/>
            <a:chExt cx="3349408" cy="841596"/>
          </a:xfrm>
          <a:solidFill>
            <a:schemeClr val="bg1"/>
          </a:solidFill>
        </p:grpSpPr>
        <p:sp>
          <p:nvSpPr>
            <p:cNvPr id="48" name="Rectangle: Rounded Corners 47">
              <a:extLst>
                <a:ext uri="{FF2B5EF4-FFF2-40B4-BE49-F238E27FC236}">
                  <a16:creationId xmlns:a16="http://schemas.microsoft.com/office/drawing/2014/main" id="{2A7199CE-352E-4AA4-BB8A-156B1647E020}"/>
                </a:ext>
              </a:extLst>
            </p:cNvPr>
            <p:cNvSpPr/>
            <p:nvPr/>
          </p:nvSpPr>
          <p:spPr>
            <a:xfrm>
              <a:off x="-1409700" y="3008202"/>
              <a:ext cx="3031908" cy="841596"/>
            </a:xfrm>
            <a:prstGeom prst="roundRect">
              <a:avLst/>
            </a:prstGeom>
            <a:solidFill>
              <a:schemeClr val="bg1"/>
            </a:solidFill>
            <a:ln w="76200">
              <a:gradFill flip="none" rotWithShape="1">
                <a:gsLst>
                  <a:gs pos="0">
                    <a:srgbClr val="783300"/>
                  </a:gs>
                  <a:gs pos="100000">
                    <a:schemeClr val="accent2"/>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3200">
                <a:ln>
                  <a:gradFill flip="none" rotWithShape="1">
                    <a:gsLst>
                      <a:gs pos="0">
                        <a:srgbClr val="41942C"/>
                      </a:gs>
                      <a:gs pos="100000">
                        <a:srgbClr val="85BF25"/>
                      </a:gs>
                    </a:gsLst>
                    <a:lin ang="0" scaled="1"/>
                    <a:tileRect/>
                  </a:gradFill>
                </a:ln>
                <a:gradFill flip="none" rotWithShape="1">
                  <a:gsLst>
                    <a:gs pos="0">
                      <a:srgbClr val="FFEBBB"/>
                    </a:gs>
                    <a:gs pos="100000">
                      <a:srgbClr val="F499A3"/>
                    </a:gs>
                  </a:gsLst>
                  <a:lin ang="5400000" scaled="1"/>
                  <a:tileRect/>
                </a:gradFill>
                <a:latin typeface="Times New Roman" panose="02020603050405020304" pitchFamily="18" charset="0"/>
                <a:cs typeface="Times New Roman" panose="02020603050405020304" pitchFamily="18" charset="0"/>
              </a:endParaRPr>
            </a:p>
          </p:txBody>
        </p:sp>
        <p:sp>
          <p:nvSpPr>
            <p:cNvPr id="49" name="Oval 48">
              <a:extLst>
                <a:ext uri="{FF2B5EF4-FFF2-40B4-BE49-F238E27FC236}">
                  <a16:creationId xmlns:a16="http://schemas.microsoft.com/office/drawing/2014/main" id="{1B4785BB-75DA-4D8A-9865-6BAFCF3A29FC}"/>
                </a:ext>
              </a:extLst>
            </p:cNvPr>
            <p:cNvSpPr/>
            <p:nvPr/>
          </p:nvSpPr>
          <p:spPr>
            <a:xfrm>
              <a:off x="-1727200" y="3105150"/>
              <a:ext cx="647701" cy="647701"/>
            </a:xfrm>
            <a:prstGeom prst="ellipse">
              <a:avLst/>
            </a:prstGeom>
            <a:solidFill>
              <a:schemeClr val="bg1"/>
            </a:solidFill>
            <a:ln w="76200">
              <a:gradFill flip="none" rotWithShape="1">
                <a:gsLst>
                  <a:gs pos="0">
                    <a:srgbClr val="783300"/>
                  </a:gs>
                  <a:gs pos="100000">
                    <a:schemeClr val="accent2"/>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en-US" sz="5333">
                  <a:ln>
                    <a:gradFill flip="none" rotWithShape="1">
                      <a:gsLst>
                        <a:gs pos="0">
                          <a:srgbClr val="41942C"/>
                        </a:gs>
                        <a:gs pos="100000">
                          <a:srgbClr val="85BF25"/>
                        </a:gs>
                      </a:gsLst>
                      <a:lin ang="0" scaled="1"/>
                      <a:tileRect/>
                    </a:gradFill>
                  </a:ln>
                  <a:gradFill flip="none" rotWithShape="1">
                    <a:gsLst>
                      <a:gs pos="0">
                        <a:srgbClr val="FFEBBB"/>
                      </a:gs>
                      <a:gs pos="100000">
                        <a:srgbClr val="F499A3"/>
                      </a:gs>
                    </a:gsLst>
                    <a:lin ang="5400000" scaled="1"/>
                    <a:tileRect/>
                  </a:gradFill>
                  <a:latin typeface="Times New Roman" panose="02020603050405020304" pitchFamily="18" charset="0"/>
                  <a:cs typeface="Times New Roman" panose="02020603050405020304" pitchFamily="18" charset="0"/>
                </a:rPr>
                <a:t>C</a:t>
              </a:r>
            </a:p>
          </p:txBody>
        </p:sp>
      </p:grpSp>
      <p:grpSp>
        <p:nvGrpSpPr>
          <p:cNvPr id="50" name="Group 49">
            <a:extLst>
              <a:ext uri="{FF2B5EF4-FFF2-40B4-BE49-F238E27FC236}">
                <a16:creationId xmlns:a16="http://schemas.microsoft.com/office/drawing/2014/main" id="{337CA8F8-B353-4D52-9981-78C7031173A0}"/>
              </a:ext>
            </a:extLst>
          </p:cNvPr>
          <p:cNvGrpSpPr/>
          <p:nvPr/>
        </p:nvGrpSpPr>
        <p:grpSpPr>
          <a:xfrm>
            <a:off x="6555933" y="4419451"/>
            <a:ext cx="5270004" cy="1557069"/>
            <a:chOff x="-1727200" y="3008202"/>
            <a:chExt cx="3342127" cy="841596"/>
          </a:xfrm>
          <a:solidFill>
            <a:schemeClr val="bg1"/>
          </a:solidFill>
        </p:grpSpPr>
        <p:sp>
          <p:nvSpPr>
            <p:cNvPr id="51" name="Rectangle: Rounded Corners 50">
              <a:extLst>
                <a:ext uri="{FF2B5EF4-FFF2-40B4-BE49-F238E27FC236}">
                  <a16:creationId xmlns:a16="http://schemas.microsoft.com/office/drawing/2014/main" id="{D3CE5FF1-BEFA-4359-AFD2-358947F6CCBE}"/>
                </a:ext>
              </a:extLst>
            </p:cNvPr>
            <p:cNvSpPr/>
            <p:nvPr/>
          </p:nvSpPr>
          <p:spPr>
            <a:xfrm>
              <a:off x="-1409700" y="3008202"/>
              <a:ext cx="3024627" cy="841596"/>
            </a:xfrm>
            <a:prstGeom prst="roundRect">
              <a:avLst/>
            </a:prstGeom>
            <a:solidFill>
              <a:schemeClr val="bg1"/>
            </a:solidFill>
            <a:ln w="76200">
              <a:gradFill flip="none" rotWithShape="1">
                <a:gsLst>
                  <a:gs pos="0">
                    <a:srgbClr val="783300"/>
                  </a:gs>
                  <a:gs pos="100000">
                    <a:schemeClr val="accent2"/>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3200">
                <a:ln>
                  <a:gradFill flip="none" rotWithShape="1">
                    <a:gsLst>
                      <a:gs pos="0">
                        <a:srgbClr val="41942C"/>
                      </a:gs>
                      <a:gs pos="100000">
                        <a:srgbClr val="85BF25"/>
                      </a:gs>
                    </a:gsLst>
                    <a:lin ang="0" scaled="1"/>
                    <a:tileRect/>
                  </a:gradFill>
                </a:ln>
                <a:gradFill flip="none" rotWithShape="1">
                  <a:gsLst>
                    <a:gs pos="0">
                      <a:srgbClr val="FFEBBB"/>
                    </a:gs>
                    <a:gs pos="100000">
                      <a:srgbClr val="F499A3"/>
                    </a:gs>
                  </a:gsLst>
                  <a:lin ang="5400000" scaled="1"/>
                  <a:tileRect/>
                </a:gradFill>
                <a:latin typeface="Times New Roman" panose="02020603050405020304" pitchFamily="18" charset="0"/>
                <a:cs typeface="Times New Roman" panose="02020603050405020304" pitchFamily="18" charset="0"/>
              </a:endParaRPr>
            </a:p>
          </p:txBody>
        </p:sp>
        <p:sp>
          <p:nvSpPr>
            <p:cNvPr id="52" name="Oval 51">
              <a:extLst>
                <a:ext uri="{FF2B5EF4-FFF2-40B4-BE49-F238E27FC236}">
                  <a16:creationId xmlns:a16="http://schemas.microsoft.com/office/drawing/2014/main" id="{B69F55FF-AD03-44EC-9640-03A9B1261960}"/>
                </a:ext>
              </a:extLst>
            </p:cNvPr>
            <p:cNvSpPr/>
            <p:nvPr/>
          </p:nvSpPr>
          <p:spPr>
            <a:xfrm>
              <a:off x="-1727200" y="3105150"/>
              <a:ext cx="647701" cy="647701"/>
            </a:xfrm>
            <a:prstGeom prst="ellipse">
              <a:avLst/>
            </a:prstGeom>
            <a:solidFill>
              <a:schemeClr val="bg1"/>
            </a:solidFill>
            <a:ln w="76200">
              <a:gradFill flip="none" rotWithShape="1">
                <a:gsLst>
                  <a:gs pos="0">
                    <a:srgbClr val="783300"/>
                  </a:gs>
                  <a:gs pos="100000">
                    <a:schemeClr val="accent2"/>
                  </a:gs>
                </a:gsLst>
                <a:lin ang="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en-US" sz="5333">
                  <a:ln>
                    <a:gradFill flip="none" rotWithShape="1">
                      <a:gsLst>
                        <a:gs pos="0">
                          <a:srgbClr val="41942C"/>
                        </a:gs>
                        <a:gs pos="100000">
                          <a:srgbClr val="85BF25"/>
                        </a:gs>
                      </a:gsLst>
                      <a:lin ang="0" scaled="1"/>
                      <a:tileRect/>
                    </a:gradFill>
                  </a:ln>
                  <a:gradFill flip="none" rotWithShape="1">
                    <a:gsLst>
                      <a:gs pos="0">
                        <a:srgbClr val="FFEBBB"/>
                      </a:gs>
                      <a:gs pos="100000">
                        <a:srgbClr val="F499A3"/>
                      </a:gs>
                    </a:gsLst>
                    <a:lin ang="5400000" scaled="1"/>
                    <a:tileRect/>
                  </a:gradFill>
                  <a:latin typeface="Times New Roman" panose="02020603050405020304" pitchFamily="18" charset="0"/>
                  <a:cs typeface="Times New Roman" panose="02020603050405020304" pitchFamily="18" charset="0"/>
                </a:rPr>
                <a:t>D</a:t>
              </a:r>
            </a:p>
          </p:txBody>
        </p:sp>
      </p:grpSp>
      <p:sp>
        <p:nvSpPr>
          <p:cNvPr id="55" name="文本框 372">
            <a:extLst>
              <a:ext uri="{FF2B5EF4-FFF2-40B4-BE49-F238E27FC236}">
                <a16:creationId xmlns:a16="http://schemas.microsoft.com/office/drawing/2014/main" id="{1384E964-A593-4624-94CE-58EB0273BA20}"/>
              </a:ext>
            </a:extLst>
          </p:cNvPr>
          <p:cNvSpPr txBox="1"/>
          <p:nvPr/>
        </p:nvSpPr>
        <p:spPr>
          <a:xfrm>
            <a:off x="1267444" y="535728"/>
            <a:ext cx="9630661" cy="2123658"/>
          </a:xfrm>
          <a:prstGeom prst="rect">
            <a:avLst/>
          </a:prstGeom>
          <a:noFill/>
        </p:spPr>
        <p:txBody>
          <a:bodyPr wrap="square" rtlCol="0">
            <a:spAutoFit/>
          </a:bodyPr>
          <a:lstStyle/>
          <a:p>
            <a:pPr algn="ctr" defTabSz="914377"/>
            <a:r>
              <a:rPr lang="en-US" altLang="zh-CN" sz="4400" b="1" spc="-20" dirty="0">
                <a:solidFill>
                  <a:srgbClr val="0070C0"/>
                </a:solidFill>
                <a:latin typeface="UTM Alexander" panose="02040603050506020204" pitchFamily="18" charset="0"/>
                <a:ea typeface="字魂67号-勾玉行书" panose="00000500000000000000" pitchFamily="2" charset="-122"/>
                <a:cs typeface="Times New Roman" panose="02020603050405020304" pitchFamily="18" charset="0"/>
              </a:rPr>
              <a:t>3. </a:t>
            </a:r>
            <a:r>
              <a:rPr lang="en-US" altLang="en-US" sz="4400" dirty="0">
                <a:solidFill>
                  <a:srgbClr val="0070C0"/>
                </a:solidFill>
                <a:latin typeface="UTM Alexander" panose="02040603050506020204" pitchFamily="18" charset="0"/>
              </a:rPr>
              <a:t>Ở </a:t>
            </a:r>
            <a:r>
              <a:rPr lang="en-US" altLang="en-US" sz="4400" dirty="0" err="1">
                <a:solidFill>
                  <a:srgbClr val="0070C0"/>
                </a:solidFill>
                <a:latin typeface="UTM Alexander" panose="02040603050506020204" pitchFamily="18" charset="0"/>
              </a:rPr>
              <a:t>đồng</a:t>
            </a:r>
            <a:r>
              <a:rPr lang="en-US" altLang="en-US" sz="4400" dirty="0">
                <a:solidFill>
                  <a:srgbClr val="0070C0"/>
                </a:solidFill>
                <a:latin typeface="UTM Alexander" panose="02040603050506020204" pitchFamily="18" charset="0"/>
              </a:rPr>
              <a:t> </a:t>
            </a:r>
            <a:r>
              <a:rPr lang="en-US" altLang="en-US" sz="4400" dirty="0" err="1">
                <a:solidFill>
                  <a:srgbClr val="0070C0"/>
                </a:solidFill>
                <a:latin typeface="UTM Alexander" panose="02040603050506020204" pitchFamily="18" charset="0"/>
              </a:rPr>
              <a:t>bằng</a:t>
            </a:r>
            <a:r>
              <a:rPr lang="en-US" altLang="en-US" sz="4400" dirty="0">
                <a:solidFill>
                  <a:srgbClr val="0070C0"/>
                </a:solidFill>
                <a:latin typeface="UTM Alexander" panose="02040603050506020204" pitchFamily="18" charset="0"/>
              </a:rPr>
              <a:t> </a:t>
            </a:r>
            <a:r>
              <a:rPr lang="en-US" altLang="en-US" sz="4400" dirty="0" err="1">
                <a:solidFill>
                  <a:srgbClr val="0070C0"/>
                </a:solidFill>
                <a:latin typeface="UTM Alexander" panose="02040603050506020204" pitchFamily="18" charset="0"/>
              </a:rPr>
              <a:t>duyên</a:t>
            </a:r>
            <a:r>
              <a:rPr lang="en-US" altLang="en-US" sz="4400" dirty="0">
                <a:solidFill>
                  <a:srgbClr val="0070C0"/>
                </a:solidFill>
                <a:latin typeface="UTM Alexander" panose="02040603050506020204" pitchFamily="18" charset="0"/>
              </a:rPr>
              <a:t> </a:t>
            </a:r>
            <a:r>
              <a:rPr lang="en-US" altLang="en-US" sz="4400" dirty="0" err="1">
                <a:solidFill>
                  <a:srgbClr val="0070C0"/>
                </a:solidFill>
                <a:latin typeface="UTM Alexander" panose="02040603050506020204" pitchFamily="18" charset="0"/>
              </a:rPr>
              <a:t>hải</a:t>
            </a:r>
            <a:r>
              <a:rPr lang="en-US" altLang="en-US" sz="4400" dirty="0">
                <a:solidFill>
                  <a:srgbClr val="0070C0"/>
                </a:solidFill>
                <a:latin typeface="UTM Alexander" panose="02040603050506020204" pitchFamily="18" charset="0"/>
              </a:rPr>
              <a:t> </a:t>
            </a:r>
            <a:r>
              <a:rPr lang="en-US" altLang="en-US" sz="4400" dirty="0" err="1">
                <a:solidFill>
                  <a:srgbClr val="0070C0"/>
                </a:solidFill>
                <a:latin typeface="UTM Alexander" panose="02040603050506020204" pitchFamily="18" charset="0"/>
              </a:rPr>
              <a:t>miền</a:t>
            </a:r>
            <a:r>
              <a:rPr lang="en-US" altLang="en-US" sz="4400" dirty="0">
                <a:solidFill>
                  <a:srgbClr val="0070C0"/>
                </a:solidFill>
                <a:latin typeface="UTM Alexander" panose="02040603050506020204" pitchFamily="18" charset="0"/>
              </a:rPr>
              <a:t> </a:t>
            </a:r>
            <a:r>
              <a:rPr lang="en-US" altLang="en-US" sz="4400" dirty="0" err="1">
                <a:solidFill>
                  <a:srgbClr val="0070C0"/>
                </a:solidFill>
                <a:latin typeface="UTM Alexander" panose="02040603050506020204" pitchFamily="18" charset="0"/>
              </a:rPr>
              <a:t>Trung</a:t>
            </a:r>
            <a:r>
              <a:rPr lang="en-US" altLang="en-US" sz="4400" dirty="0">
                <a:solidFill>
                  <a:srgbClr val="0070C0"/>
                </a:solidFill>
                <a:latin typeface="UTM Alexander" panose="02040603050506020204" pitchFamily="18" charset="0"/>
              </a:rPr>
              <a:t>, </a:t>
            </a:r>
            <a:r>
              <a:rPr lang="en-US" altLang="en-US" sz="4400" dirty="0" err="1">
                <a:solidFill>
                  <a:srgbClr val="0070C0"/>
                </a:solidFill>
                <a:latin typeface="UTM Alexander" panose="02040603050506020204" pitchFamily="18" charset="0"/>
              </a:rPr>
              <a:t>dân</a:t>
            </a:r>
            <a:r>
              <a:rPr lang="en-US" altLang="en-US" sz="4400" dirty="0">
                <a:solidFill>
                  <a:srgbClr val="0070C0"/>
                </a:solidFill>
                <a:latin typeface="UTM Alexander" panose="02040603050506020204" pitchFamily="18" charset="0"/>
              </a:rPr>
              <a:t> </a:t>
            </a:r>
            <a:r>
              <a:rPr lang="en-US" altLang="en-US" sz="4400" dirty="0" err="1">
                <a:solidFill>
                  <a:srgbClr val="0070C0"/>
                </a:solidFill>
                <a:latin typeface="UTM Alexander" panose="02040603050506020204" pitchFamily="18" charset="0"/>
              </a:rPr>
              <a:t>tộc</a:t>
            </a:r>
            <a:r>
              <a:rPr lang="en-US" altLang="en-US" sz="4400" dirty="0">
                <a:solidFill>
                  <a:srgbClr val="0070C0"/>
                </a:solidFill>
                <a:latin typeface="UTM Alexander" panose="02040603050506020204" pitchFamily="18" charset="0"/>
              </a:rPr>
              <a:t> </a:t>
            </a:r>
            <a:r>
              <a:rPr lang="en-US" altLang="en-US" sz="4400" dirty="0" err="1">
                <a:solidFill>
                  <a:srgbClr val="0070C0"/>
                </a:solidFill>
                <a:latin typeface="UTM Alexander" panose="02040603050506020204" pitchFamily="18" charset="0"/>
              </a:rPr>
              <a:t>sinh</a:t>
            </a:r>
            <a:r>
              <a:rPr lang="en-US" altLang="en-US" sz="4400" dirty="0">
                <a:solidFill>
                  <a:srgbClr val="0070C0"/>
                </a:solidFill>
                <a:latin typeface="UTM Alexander" panose="02040603050506020204" pitchFamily="18" charset="0"/>
              </a:rPr>
              <a:t> </a:t>
            </a:r>
            <a:r>
              <a:rPr lang="en-US" altLang="en-US" sz="4400" dirty="0" err="1">
                <a:solidFill>
                  <a:srgbClr val="0070C0"/>
                </a:solidFill>
                <a:latin typeface="UTM Alexander" panose="02040603050506020204" pitchFamily="18" charset="0"/>
              </a:rPr>
              <a:t>sống</a:t>
            </a:r>
            <a:r>
              <a:rPr lang="en-US" altLang="en-US" sz="4400" dirty="0">
                <a:solidFill>
                  <a:srgbClr val="0070C0"/>
                </a:solidFill>
                <a:latin typeface="UTM Alexander" panose="02040603050506020204" pitchFamily="18" charset="0"/>
              </a:rPr>
              <a:t> </a:t>
            </a:r>
            <a:r>
              <a:rPr lang="en-US" altLang="en-US" sz="4400" dirty="0" err="1">
                <a:solidFill>
                  <a:srgbClr val="0070C0"/>
                </a:solidFill>
                <a:latin typeface="UTM Alexander" panose="02040603050506020204" pitchFamily="18" charset="0"/>
              </a:rPr>
              <a:t>chủ</a:t>
            </a:r>
            <a:r>
              <a:rPr lang="en-US" altLang="en-US" sz="4400" dirty="0">
                <a:solidFill>
                  <a:srgbClr val="0070C0"/>
                </a:solidFill>
                <a:latin typeface="UTM Alexander" panose="02040603050506020204" pitchFamily="18" charset="0"/>
              </a:rPr>
              <a:t> </a:t>
            </a:r>
            <a:r>
              <a:rPr lang="en-US" altLang="en-US" sz="4400" dirty="0" err="1">
                <a:solidFill>
                  <a:srgbClr val="0070C0"/>
                </a:solidFill>
                <a:latin typeface="UTM Alexander" panose="02040603050506020204" pitchFamily="18" charset="0"/>
              </a:rPr>
              <a:t>yếu</a:t>
            </a:r>
            <a:r>
              <a:rPr lang="en-US" altLang="en-US" sz="4400" dirty="0">
                <a:solidFill>
                  <a:srgbClr val="0070C0"/>
                </a:solidFill>
                <a:latin typeface="UTM Alexander" panose="02040603050506020204" pitchFamily="18" charset="0"/>
              </a:rPr>
              <a:t> </a:t>
            </a:r>
            <a:r>
              <a:rPr lang="en-US" altLang="en-US" sz="4400" dirty="0" err="1">
                <a:solidFill>
                  <a:srgbClr val="0070C0"/>
                </a:solidFill>
                <a:latin typeface="UTM Alexander" panose="02040603050506020204" pitchFamily="18" charset="0"/>
              </a:rPr>
              <a:t>là</a:t>
            </a:r>
            <a:r>
              <a:rPr lang="en-US" altLang="en-US" sz="4400" dirty="0">
                <a:solidFill>
                  <a:srgbClr val="0070C0"/>
                </a:solidFill>
                <a:latin typeface="UTM Alexander" panose="02040603050506020204" pitchFamily="18" charset="0"/>
              </a:rPr>
              <a:t>:</a:t>
            </a:r>
          </a:p>
          <a:p>
            <a:pPr algn="ctr" defTabSz="914377"/>
            <a:endParaRPr lang="en-US" altLang="zh-CN" sz="4400" b="1" spc="-20" dirty="0">
              <a:solidFill>
                <a:srgbClr val="0070C0"/>
              </a:solidFill>
              <a:latin typeface="UTM Alexander" panose="02040603050506020204" pitchFamily="18" charset="0"/>
              <a:ea typeface="字魂67号-勾玉行书" panose="00000500000000000000" pitchFamily="2" charset="-122"/>
              <a:cs typeface="Times New Roman" panose="02020603050405020304" pitchFamily="18" charset="0"/>
            </a:endParaRPr>
          </a:p>
        </p:txBody>
      </p:sp>
      <p:sp>
        <p:nvSpPr>
          <p:cNvPr id="56" name="A - 9Slide.vn">
            <a:extLst>
              <a:ext uri="{FF2B5EF4-FFF2-40B4-BE49-F238E27FC236}">
                <a16:creationId xmlns:a16="http://schemas.microsoft.com/office/drawing/2014/main" id="{F878D7F2-885F-4910-A1F6-EC78F20554F3}"/>
              </a:ext>
            </a:extLst>
          </p:cNvPr>
          <p:cNvSpPr txBox="1"/>
          <p:nvPr/>
        </p:nvSpPr>
        <p:spPr>
          <a:xfrm>
            <a:off x="1971193" y="3048508"/>
            <a:ext cx="4454580" cy="1338187"/>
          </a:xfrm>
          <a:prstGeom prst="rect">
            <a:avLst/>
          </a:prstGeom>
          <a:noFill/>
        </p:spPr>
        <p:txBody>
          <a:bodyPr wrap="square" rtlCol="0">
            <a:spAutoFit/>
          </a:bodyPr>
          <a:lstStyle/>
          <a:p>
            <a:pPr algn="just" defTabSz="914377">
              <a:lnSpc>
                <a:spcPct val="92000"/>
              </a:lnSpc>
            </a:pPr>
            <a:r>
              <a:rPr lang="en-US" sz="4400" b="1" spc="-153" dirty="0" err="1">
                <a:solidFill>
                  <a:srgbClr val="331B3D"/>
                </a:solidFill>
                <a:latin typeface="Times New Roman" panose="02020603050405020304" pitchFamily="18" charset="0"/>
                <a:ea typeface="字魂67号-勾玉行书" panose="00000500000000000000" pitchFamily="2" charset="-122"/>
                <a:cs typeface="Times New Roman" panose="02020603050405020304" pitchFamily="18" charset="0"/>
              </a:rPr>
              <a:t>Người</a:t>
            </a:r>
            <a:r>
              <a:rPr lang="en-US" sz="4400" b="1" spc="-153" dirty="0">
                <a:solidFill>
                  <a:srgbClr val="331B3D"/>
                </a:solidFill>
                <a:latin typeface="Times New Roman" panose="02020603050405020304" pitchFamily="18" charset="0"/>
                <a:ea typeface="字魂67号-勾玉行书" panose="00000500000000000000" pitchFamily="2" charset="-122"/>
                <a:cs typeface="Times New Roman" panose="02020603050405020304" pitchFamily="18" charset="0"/>
              </a:rPr>
              <a:t> </a:t>
            </a:r>
            <a:r>
              <a:rPr lang="en-US" sz="4400" b="1" spc="-153" dirty="0" err="1">
                <a:solidFill>
                  <a:srgbClr val="331B3D"/>
                </a:solidFill>
                <a:latin typeface="Times New Roman" panose="02020603050405020304" pitchFamily="18" charset="0"/>
                <a:ea typeface="字魂67号-勾玉行书" panose="00000500000000000000" pitchFamily="2" charset="-122"/>
                <a:cs typeface="Times New Roman" panose="02020603050405020304" pitchFamily="18" charset="0"/>
              </a:rPr>
              <a:t>Kinh</a:t>
            </a:r>
            <a:endParaRPr lang="vi-VN" sz="4400" b="1" spc="-153" dirty="0">
              <a:solidFill>
                <a:srgbClr val="331B3D"/>
              </a:solidFill>
              <a:latin typeface="Times New Roman" panose="02020603050405020304" pitchFamily="18" charset="0"/>
              <a:ea typeface="字魂67号-勾玉行书" panose="00000500000000000000" pitchFamily="2" charset="-122"/>
              <a:cs typeface="Times New Roman" panose="02020603050405020304" pitchFamily="18" charset="0"/>
            </a:endParaRPr>
          </a:p>
          <a:p>
            <a:pPr algn="just" defTabSz="914377">
              <a:lnSpc>
                <a:spcPct val="92000"/>
              </a:lnSpc>
            </a:pPr>
            <a:endParaRPr lang="vi-VN" sz="4400" b="1" spc="-20" dirty="0">
              <a:solidFill>
                <a:srgbClr val="331B3D"/>
              </a:solidFill>
              <a:latin typeface="Times New Roman" panose="02020603050405020304" pitchFamily="18" charset="0"/>
              <a:ea typeface="字魂67号-勾玉行书" panose="00000500000000000000" pitchFamily="2" charset="-122"/>
              <a:cs typeface="Times New Roman" panose="02020603050405020304" pitchFamily="18" charset="0"/>
            </a:endParaRPr>
          </a:p>
        </p:txBody>
      </p:sp>
      <p:sp>
        <p:nvSpPr>
          <p:cNvPr id="57" name="B - 9Slide.vn">
            <a:extLst>
              <a:ext uri="{FF2B5EF4-FFF2-40B4-BE49-F238E27FC236}">
                <a16:creationId xmlns:a16="http://schemas.microsoft.com/office/drawing/2014/main" id="{C32766A6-0F5F-47F6-8ED0-E80EF20A3460}"/>
              </a:ext>
            </a:extLst>
          </p:cNvPr>
          <p:cNvSpPr txBox="1"/>
          <p:nvPr/>
        </p:nvSpPr>
        <p:spPr>
          <a:xfrm>
            <a:off x="7393449" y="2816906"/>
            <a:ext cx="4145152" cy="1338187"/>
          </a:xfrm>
          <a:prstGeom prst="rect">
            <a:avLst/>
          </a:prstGeom>
          <a:noFill/>
        </p:spPr>
        <p:txBody>
          <a:bodyPr wrap="square" rtlCol="0">
            <a:spAutoFit/>
          </a:bodyPr>
          <a:lstStyle/>
          <a:p>
            <a:pPr algn="ctr" defTabSz="914377">
              <a:lnSpc>
                <a:spcPct val="92000"/>
              </a:lnSpc>
            </a:pPr>
            <a:r>
              <a:rPr lang="en-US" sz="4400" b="1" spc="-153" dirty="0" err="1">
                <a:solidFill>
                  <a:srgbClr val="331B3D"/>
                </a:solidFill>
                <a:latin typeface="Times New Roman" panose="02020603050405020304" pitchFamily="18" charset="0"/>
                <a:ea typeface="字魂67号-勾玉行书" panose="00000500000000000000" pitchFamily="2" charset="-122"/>
                <a:cs typeface="Times New Roman" panose="02020603050405020304" pitchFamily="18" charset="0"/>
              </a:rPr>
              <a:t>Người</a:t>
            </a:r>
            <a:r>
              <a:rPr lang="en-US" sz="4400" b="1" spc="-153" dirty="0">
                <a:solidFill>
                  <a:srgbClr val="331B3D"/>
                </a:solidFill>
                <a:latin typeface="Times New Roman" panose="02020603050405020304" pitchFamily="18" charset="0"/>
                <a:ea typeface="字魂67号-勾玉行书" panose="00000500000000000000" pitchFamily="2" charset="-122"/>
                <a:cs typeface="Times New Roman" panose="02020603050405020304" pitchFamily="18" charset="0"/>
              </a:rPr>
              <a:t> </a:t>
            </a:r>
            <a:r>
              <a:rPr lang="en-US" sz="4400" b="1" spc="-153" dirty="0" err="1">
                <a:solidFill>
                  <a:srgbClr val="331B3D"/>
                </a:solidFill>
                <a:latin typeface="Times New Roman" panose="02020603050405020304" pitchFamily="18" charset="0"/>
                <a:ea typeface="字魂67号-勾玉行书" panose="00000500000000000000" pitchFamily="2" charset="-122"/>
                <a:cs typeface="Times New Roman" panose="02020603050405020304" pitchFamily="18" charset="0"/>
              </a:rPr>
              <a:t>Kinh</a:t>
            </a:r>
            <a:r>
              <a:rPr lang="en-US" sz="4400" b="1" spc="-153" dirty="0">
                <a:solidFill>
                  <a:srgbClr val="331B3D"/>
                </a:solidFill>
                <a:latin typeface="Times New Roman" panose="02020603050405020304" pitchFamily="18" charset="0"/>
                <a:ea typeface="字魂67号-勾玉行书" panose="00000500000000000000" pitchFamily="2" charset="-122"/>
                <a:cs typeface="Times New Roman" panose="02020603050405020304" pitchFamily="18" charset="0"/>
              </a:rPr>
              <a:t> </a:t>
            </a:r>
            <a:r>
              <a:rPr lang="en-US" sz="4400" b="1" spc="-153" dirty="0" err="1">
                <a:solidFill>
                  <a:srgbClr val="331B3D"/>
                </a:solidFill>
                <a:latin typeface="Times New Roman" panose="02020603050405020304" pitchFamily="18" charset="0"/>
                <a:ea typeface="字魂67号-勾玉行书" panose="00000500000000000000" pitchFamily="2" charset="-122"/>
                <a:cs typeface="Times New Roman" panose="02020603050405020304" pitchFamily="18" charset="0"/>
              </a:rPr>
              <a:t>và</a:t>
            </a:r>
            <a:r>
              <a:rPr lang="en-US" sz="4400" b="1" spc="-153" dirty="0">
                <a:solidFill>
                  <a:srgbClr val="331B3D"/>
                </a:solidFill>
                <a:latin typeface="Times New Roman" panose="02020603050405020304" pitchFamily="18" charset="0"/>
                <a:ea typeface="字魂67号-勾玉行书" panose="00000500000000000000" pitchFamily="2" charset="-122"/>
                <a:cs typeface="Times New Roman" panose="02020603050405020304" pitchFamily="18" charset="0"/>
              </a:rPr>
              <a:t> </a:t>
            </a:r>
            <a:r>
              <a:rPr lang="en-US" sz="4400" b="1" spc="-153" dirty="0" err="1">
                <a:solidFill>
                  <a:srgbClr val="331B3D"/>
                </a:solidFill>
                <a:latin typeface="Times New Roman" panose="02020603050405020304" pitchFamily="18" charset="0"/>
                <a:ea typeface="字魂67号-勾玉行书" panose="00000500000000000000" pitchFamily="2" charset="-122"/>
                <a:cs typeface="Times New Roman" panose="02020603050405020304" pitchFamily="18" charset="0"/>
              </a:rPr>
              <a:t>Chăm</a:t>
            </a:r>
            <a:endParaRPr lang="vi-VN" sz="4400" b="1" spc="-153" dirty="0">
              <a:solidFill>
                <a:srgbClr val="331B3D"/>
              </a:solidFill>
              <a:latin typeface="Times New Roman" panose="02020603050405020304" pitchFamily="18" charset="0"/>
              <a:ea typeface="字魂67号-勾玉行书" panose="00000500000000000000" pitchFamily="2" charset="-122"/>
              <a:cs typeface="Times New Roman" panose="02020603050405020304" pitchFamily="18" charset="0"/>
            </a:endParaRPr>
          </a:p>
        </p:txBody>
      </p:sp>
      <p:sp>
        <p:nvSpPr>
          <p:cNvPr id="58" name="C - 9Slide.vn">
            <a:extLst>
              <a:ext uri="{FF2B5EF4-FFF2-40B4-BE49-F238E27FC236}">
                <a16:creationId xmlns:a16="http://schemas.microsoft.com/office/drawing/2014/main" id="{668A5C38-B5A2-4105-A21E-C83208A82E21}"/>
              </a:ext>
            </a:extLst>
          </p:cNvPr>
          <p:cNvSpPr txBox="1"/>
          <p:nvPr/>
        </p:nvSpPr>
        <p:spPr>
          <a:xfrm>
            <a:off x="1971193" y="4755233"/>
            <a:ext cx="4353755" cy="715260"/>
          </a:xfrm>
          <a:prstGeom prst="rect">
            <a:avLst/>
          </a:prstGeom>
          <a:noFill/>
        </p:spPr>
        <p:txBody>
          <a:bodyPr wrap="square" rtlCol="0">
            <a:spAutoFit/>
          </a:bodyPr>
          <a:lstStyle/>
          <a:p>
            <a:pPr algn="just" defTabSz="914377">
              <a:lnSpc>
                <a:spcPct val="92000"/>
              </a:lnSpc>
            </a:pPr>
            <a:r>
              <a:rPr lang="en-US" sz="4400" b="1" spc="-20" dirty="0" err="1">
                <a:solidFill>
                  <a:srgbClr val="331B3D"/>
                </a:solidFill>
                <a:latin typeface="Times New Roman" panose="02020603050405020304" pitchFamily="18" charset="0"/>
                <a:ea typeface="字魂67号-勾玉行书" panose="00000500000000000000" pitchFamily="2" charset="-122"/>
                <a:cs typeface="Times New Roman" panose="02020603050405020304" pitchFamily="18" charset="0"/>
              </a:rPr>
              <a:t>Người</a:t>
            </a:r>
            <a:r>
              <a:rPr lang="en-US" sz="4400" b="1" spc="-20" dirty="0">
                <a:solidFill>
                  <a:srgbClr val="331B3D"/>
                </a:solidFill>
                <a:latin typeface="Times New Roman" panose="02020603050405020304" pitchFamily="18" charset="0"/>
                <a:ea typeface="字魂67号-勾玉行书" panose="00000500000000000000" pitchFamily="2" charset="-122"/>
                <a:cs typeface="Times New Roman" panose="02020603050405020304" pitchFamily="18" charset="0"/>
              </a:rPr>
              <a:t> </a:t>
            </a:r>
            <a:r>
              <a:rPr lang="en-US" sz="4400" b="1" spc="-20" dirty="0" err="1">
                <a:solidFill>
                  <a:srgbClr val="331B3D"/>
                </a:solidFill>
                <a:latin typeface="Times New Roman" panose="02020603050405020304" pitchFamily="18" charset="0"/>
                <a:ea typeface="字魂67号-勾玉行书" panose="00000500000000000000" pitchFamily="2" charset="-122"/>
                <a:cs typeface="Times New Roman" panose="02020603050405020304" pitchFamily="18" charset="0"/>
              </a:rPr>
              <a:t>Chăm</a:t>
            </a:r>
            <a:endParaRPr lang="vi-VN" sz="4400" b="1" spc="-20" dirty="0">
              <a:solidFill>
                <a:srgbClr val="331B3D"/>
              </a:solidFill>
              <a:latin typeface="Times New Roman" panose="02020603050405020304" pitchFamily="18" charset="0"/>
              <a:ea typeface="字魂67号-勾玉行书" panose="00000500000000000000" pitchFamily="2" charset="-122"/>
              <a:cs typeface="Times New Roman" panose="02020603050405020304" pitchFamily="18" charset="0"/>
            </a:endParaRPr>
          </a:p>
        </p:txBody>
      </p:sp>
      <p:sp>
        <p:nvSpPr>
          <p:cNvPr id="59" name="D - 9Slide.vn">
            <a:extLst>
              <a:ext uri="{FF2B5EF4-FFF2-40B4-BE49-F238E27FC236}">
                <a16:creationId xmlns:a16="http://schemas.microsoft.com/office/drawing/2014/main" id="{AC999889-36AC-44AD-BBFE-7B1E1A97DC21}"/>
              </a:ext>
            </a:extLst>
          </p:cNvPr>
          <p:cNvSpPr txBox="1"/>
          <p:nvPr/>
        </p:nvSpPr>
        <p:spPr>
          <a:xfrm>
            <a:off x="7136746" y="4840355"/>
            <a:ext cx="4879815" cy="715260"/>
          </a:xfrm>
          <a:prstGeom prst="rect">
            <a:avLst/>
          </a:prstGeom>
          <a:noFill/>
        </p:spPr>
        <p:txBody>
          <a:bodyPr wrap="square" rtlCol="0">
            <a:spAutoFit/>
          </a:bodyPr>
          <a:lstStyle/>
          <a:p>
            <a:pPr algn="ctr" defTabSz="914377">
              <a:lnSpc>
                <a:spcPct val="92000"/>
              </a:lnSpc>
            </a:pPr>
            <a:r>
              <a:rPr lang="en-US" sz="4400" b="1" spc="-20" dirty="0" err="1">
                <a:solidFill>
                  <a:srgbClr val="331B3D"/>
                </a:solidFill>
                <a:latin typeface="Times New Roman" panose="02020603050405020304" pitchFamily="18" charset="0"/>
                <a:ea typeface="字魂67号-勾玉行书" panose="00000500000000000000" pitchFamily="2" charset="-122"/>
                <a:cs typeface="Times New Roman" panose="02020603050405020304" pitchFamily="18" charset="0"/>
              </a:rPr>
              <a:t>Các</a:t>
            </a:r>
            <a:r>
              <a:rPr lang="en-US" sz="4400" b="1" spc="-20" dirty="0">
                <a:solidFill>
                  <a:srgbClr val="331B3D"/>
                </a:solidFill>
                <a:latin typeface="Times New Roman" panose="02020603050405020304" pitchFamily="18" charset="0"/>
                <a:ea typeface="字魂67号-勾玉行书" panose="00000500000000000000" pitchFamily="2" charset="-122"/>
                <a:cs typeface="Times New Roman" panose="02020603050405020304" pitchFamily="18" charset="0"/>
              </a:rPr>
              <a:t> </a:t>
            </a:r>
            <a:r>
              <a:rPr lang="en-US" sz="4400" b="1" spc="-20" dirty="0" err="1">
                <a:solidFill>
                  <a:srgbClr val="331B3D"/>
                </a:solidFill>
                <a:latin typeface="Times New Roman" panose="02020603050405020304" pitchFamily="18" charset="0"/>
                <a:ea typeface="字魂67号-勾玉行书" panose="00000500000000000000" pitchFamily="2" charset="-122"/>
                <a:cs typeface="Times New Roman" panose="02020603050405020304" pitchFamily="18" charset="0"/>
              </a:rPr>
              <a:t>dân</a:t>
            </a:r>
            <a:r>
              <a:rPr lang="en-US" sz="4400" b="1" spc="-20" dirty="0">
                <a:solidFill>
                  <a:srgbClr val="331B3D"/>
                </a:solidFill>
                <a:latin typeface="Times New Roman" panose="02020603050405020304" pitchFamily="18" charset="0"/>
                <a:ea typeface="字魂67号-勾玉行书" panose="00000500000000000000" pitchFamily="2" charset="-122"/>
                <a:cs typeface="Times New Roman" panose="02020603050405020304" pitchFamily="18" charset="0"/>
              </a:rPr>
              <a:t> </a:t>
            </a:r>
            <a:r>
              <a:rPr lang="en-US" sz="4400" b="1" spc="-20" dirty="0" err="1">
                <a:solidFill>
                  <a:srgbClr val="331B3D"/>
                </a:solidFill>
                <a:latin typeface="Times New Roman" panose="02020603050405020304" pitchFamily="18" charset="0"/>
                <a:ea typeface="字魂67号-勾玉行书" panose="00000500000000000000" pitchFamily="2" charset="-122"/>
                <a:cs typeface="Times New Roman" panose="02020603050405020304" pitchFamily="18" charset="0"/>
              </a:rPr>
              <a:t>tộc</a:t>
            </a:r>
            <a:r>
              <a:rPr lang="en-US" sz="4400" b="1" spc="-20" dirty="0">
                <a:solidFill>
                  <a:srgbClr val="331B3D"/>
                </a:solidFill>
                <a:latin typeface="Times New Roman" panose="02020603050405020304" pitchFamily="18" charset="0"/>
                <a:ea typeface="字魂67号-勾玉行书" panose="00000500000000000000" pitchFamily="2" charset="-122"/>
                <a:cs typeface="Times New Roman" panose="02020603050405020304" pitchFamily="18" charset="0"/>
              </a:rPr>
              <a:t> </a:t>
            </a:r>
            <a:r>
              <a:rPr lang="en-US" sz="4400" b="1" spc="-20" dirty="0" err="1">
                <a:solidFill>
                  <a:srgbClr val="331B3D"/>
                </a:solidFill>
                <a:latin typeface="Times New Roman" panose="02020603050405020304" pitchFamily="18" charset="0"/>
                <a:ea typeface="字魂67号-勾玉行书" panose="00000500000000000000" pitchFamily="2" charset="-122"/>
                <a:cs typeface="Times New Roman" panose="02020603050405020304" pitchFamily="18" charset="0"/>
              </a:rPr>
              <a:t>khác</a:t>
            </a:r>
            <a:endParaRPr lang="vi-VN" sz="4400" b="1" spc="-20" dirty="0">
              <a:solidFill>
                <a:srgbClr val="331B3D"/>
              </a:solidFill>
              <a:latin typeface="Times New Roman" panose="02020603050405020304" pitchFamily="18" charset="0"/>
              <a:ea typeface="字魂67号-勾玉行书" panose="00000500000000000000" pitchFamily="2" charset="-122"/>
              <a:cs typeface="Times New Roman" panose="02020603050405020304" pitchFamily="18" charset="0"/>
            </a:endParaRPr>
          </a:p>
        </p:txBody>
      </p:sp>
      <p:pic>
        <p:nvPicPr>
          <p:cNvPr id="66" name="Picture 6" descr="Káº¿t quáº£ hÃ¬nh áº£nh cho right wrong tick icon">
            <a:extLst>
              <a:ext uri="{FF2B5EF4-FFF2-40B4-BE49-F238E27FC236}">
                <a16:creationId xmlns:a16="http://schemas.microsoft.com/office/drawing/2014/main" id="{AA41F103-CDDD-4D5C-BE47-89E74731F3C3}"/>
              </a:ext>
            </a:extLst>
          </p:cNvPr>
          <p:cNvPicPr>
            <a:picLocks noChangeAspect="1" noChangeArrowheads="1"/>
          </p:cNvPicPr>
          <p:nvPr/>
        </p:nvPicPr>
        <p:blipFill rotWithShape="1">
          <a:blip r:embed="rId11"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683808" y="3061107"/>
            <a:ext cx="647800" cy="656495"/>
          </a:xfrm>
          <a:prstGeom prst="rect">
            <a:avLst/>
          </a:prstGeom>
          <a:noFill/>
          <a:extLst>
            <a:ext uri="{909E8E84-426E-40DD-AFC4-6F175D3DCCD1}">
              <a14:hiddenFill xmlns:a14="http://schemas.microsoft.com/office/drawing/2010/main">
                <a:solidFill>
                  <a:srgbClr val="FFFFFF"/>
                </a:solidFill>
              </a14:hiddenFill>
            </a:ext>
          </a:extLst>
        </p:spPr>
      </p:pic>
      <p:pic>
        <p:nvPicPr>
          <p:cNvPr id="67" name="CẤM BUÔN BÁN, CẤM REUP2" descr="Káº¿t quáº£ hÃ¬nh áº£nh cho right wrong tick icon">
            <a:extLst>
              <a:ext uri="{FF2B5EF4-FFF2-40B4-BE49-F238E27FC236}">
                <a16:creationId xmlns:a16="http://schemas.microsoft.com/office/drawing/2014/main" id="{EC297EFB-8A2A-4D68-AC08-4240E25EC3B2}"/>
              </a:ext>
            </a:extLst>
          </p:cNvPr>
          <p:cNvPicPr>
            <a:picLocks noChangeAspect="1" noChangeArrowheads="1"/>
          </p:cNvPicPr>
          <p:nvPr/>
        </p:nvPicPr>
        <p:blipFill rotWithShape="1">
          <a:blip r:embed="rId12"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6681737" y="3074689"/>
            <a:ext cx="795700" cy="699319"/>
          </a:xfrm>
          <a:prstGeom prst="rect">
            <a:avLst/>
          </a:prstGeom>
          <a:noFill/>
          <a:extLst>
            <a:ext uri="{909E8E84-426E-40DD-AFC4-6F175D3DCCD1}">
              <a14:hiddenFill xmlns:a14="http://schemas.microsoft.com/office/drawing/2010/main">
                <a:solidFill>
                  <a:srgbClr val="FFFFFF"/>
                </a:solidFill>
              </a14:hiddenFill>
            </a:ext>
          </a:extLst>
        </p:spPr>
      </p:pic>
      <p:pic>
        <p:nvPicPr>
          <p:cNvPr id="68" name="Picture 63" descr="Káº¿t quáº£ hÃ¬nh áº£nh cho right wrong tick icon">
            <a:extLst>
              <a:ext uri="{FF2B5EF4-FFF2-40B4-BE49-F238E27FC236}">
                <a16:creationId xmlns:a16="http://schemas.microsoft.com/office/drawing/2014/main" id="{3A764192-CE64-45BC-A3DA-33F3AEAADF73}"/>
              </a:ext>
            </a:extLst>
          </p:cNvPr>
          <p:cNvPicPr>
            <a:picLocks noChangeAspect="1" noChangeArrowheads="1"/>
          </p:cNvPicPr>
          <p:nvPr/>
        </p:nvPicPr>
        <p:blipFill rotWithShape="1">
          <a:blip r:embed="rId11"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6751569" y="4736919"/>
            <a:ext cx="647800" cy="656495"/>
          </a:xfrm>
          <a:prstGeom prst="rect">
            <a:avLst/>
          </a:prstGeom>
          <a:noFill/>
          <a:extLst>
            <a:ext uri="{909E8E84-426E-40DD-AFC4-6F175D3DCCD1}">
              <a14:hiddenFill xmlns:a14="http://schemas.microsoft.com/office/drawing/2010/main">
                <a:solidFill>
                  <a:srgbClr val="FFFFFF"/>
                </a:solidFill>
              </a14:hiddenFill>
            </a:ext>
          </a:extLst>
        </p:spPr>
      </p:pic>
      <p:pic>
        <p:nvPicPr>
          <p:cNvPr id="69" name="Picture 64" descr="Káº¿t quáº£ hÃ¬nh áº£nh cho right wrong tick icon">
            <a:extLst>
              <a:ext uri="{FF2B5EF4-FFF2-40B4-BE49-F238E27FC236}">
                <a16:creationId xmlns:a16="http://schemas.microsoft.com/office/drawing/2014/main" id="{0C0D7226-4D70-4B2F-A37B-953A657A18FF}"/>
              </a:ext>
            </a:extLst>
          </p:cNvPr>
          <p:cNvPicPr>
            <a:picLocks noChangeAspect="1" noChangeArrowheads="1"/>
          </p:cNvPicPr>
          <p:nvPr/>
        </p:nvPicPr>
        <p:blipFill rotWithShape="1">
          <a:blip r:embed="rId11"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720679" y="4725738"/>
            <a:ext cx="647800" cy="6564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5711998"/>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64"/>
                                        </p:tgtEl>
                                        <p:attrNameLst>
                                          <p:attrName>style.visibility</p:attrName>
                                        </p:attrNameLst>
                                      </p:cBhvr>
                                      <p:to>
                                        <p:strVal val="visible"/>
                                      </p:to>
                                    </p:set>
                                    <p:animEffect transition="in" filter="wipe(right)">
                                      <p:cBhvr>
                                        <p:cTn id="7" dur="500"/>
                                        <p:tgtEl>
                                          <p:spTgt spid="64"/>
                                        </p:tgtEl>
                                      </p:cBhvr>
                                    </p:animEffect>
                                  </p:childTnLst>
                                </p:cTn>
                              </p:par>
                              <p:par>
                                <p:cTn id="8" presetID="22" presetClass="entr" presetSubtype="1" fill="hold" nodeType="withEffect">
                                  <p:stCondLst>
                                    <p:cond delay="0"/>
                                  </p:stCondLst>
                                  <p:childTnLst>
                                    <p:set>
                                      <p:cBhvr>
                                        <p:cTn id="9" dur="1" fill="hold">
                                          <p:stCondLst>
                                            <p:cond delay="0"/>
                                          </p:stCondLst>
                                        </p:cTn>
                                        <p:tgtEl>
                                          <p:spTgt spid="63"/>
                                        </p:tgtEl>
                                        <p:attrNameLst>
                                          <p:attrName>style.visibility</p:attrName>
                                        </p:attrNameLst>
                                      </p:cBhvr>
                                      <p:to>
                                        <p:strVal val="visible"/>
                                      </p:to>
                                    </p:set>
                                    <p:animEffect transition="in" filter="wipe(up)">
                                      <p:cBhvr>
                                        <p:cTn id="10" dur="500"/>
                                        <p:tgtEl>
                                          <p:spTgt spid="63"/>
                                        </p:tgtEl>
                                      </p:cBhvr>
                                    </p:animEffect>
                                  </p:childTnLst>
                                </p:cTn>
                              </p:par>
                              <p:par>
                                <p:cTn id="11" presetID="22" presetClass="entr" presetSubtype="4" fill="hold" nodeType="withEffect">
                                  <p:stCondLst>
                                    <p:cond delay="0"/>
                                  </p:stCondLst>
                                  <p:childTnLst>
                                    <p:set>
                                      <p:cBhvr>
                                        <p:cTn id="12" dur="1" fill="hold">
                                          <p:stCondLst>
                                            <p:cond delay="0"/>
                                          </p:stCondLst>
                                        </p:cTn>
                                        <p:tgtEl>
                                          <p:spTgt spid="61"/>
                                        </p:tgtEl>
                                        <p:attrNameLst>
                                          <p:attrName>style.visibility</p:attrName>
                                        </p:attrNameLst>
                                      </p:cBhvr>
                                      <p:to>
                                        <p:strVal val="visible"/>
                                      </p:to>
                                    </p:set>
                                    <p:animEffect transition="in" filter="wipe(down)">
                                      <p:cBhvr>
                                        <p:cTn id="13" dur="500"/>
                                        <p:tgtEl>
                                          <p:spTgt spid="61"/>
                                        </p:tgtEl>
                                      </p:cBhvr>
                                    </p:animEffect>
                                  </p:childTnLst>
                                </p:cTn>
                              </p:par>
                              <p:par>
                                <p:cTn id="14" presetID="22" presetClass="entr" presetSubtype="8" fill="hold" nodeType="withEffect">
                                  <p:stCondLst>
                                    <p:cond delay="0"/>
                                  </p:stCondLst>
                                  <p:childTnLst>
                                    <p:set>
                                      <p:cBhvr>
                                        <p:cTn id="15" dur="1" fill="hold">
                                          <p:stCondLst>
                                            <p:cond delay="0"/>
                                          </p:stCondLst>
                                        </p:cTn>
                                        <p:tgtEl>
                                          <p:spTgt spid="62"/>
                                        </p:tgtEl>
                                        <p:attrNameLst>
                                          <p:attrName>style.visibility</p:attrName>
                                        </p:attrNameLst>
                                      </p:cBhvr>
                                      <p:to>
                                        <p:strVal val="visible"/>
                                      </p:to>
                                    </p:set>
                                    <p:animEffect transition="in" filter="wipe(left)">
                                      <p:cBhvr>
                                        <p:cTn id="16" dur="500"/>
                                        <p:tgtEl>
                                          <p:spTgt spid="62"/>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37" fill="hold" grpId="0" nodeType="clickEffect">
                                  <p:stCondLst>
                                    <p:cond delay="0"/>
                                  </p:stCondLst>
                                  <p:childTnLst>
                                    <p:set>
                                      <p:cBhvr>
                                        <p:cTn id="20" dur="1" fill="hold">
                                          <p:stCondLst>
                                            <p:cond delay="0"/>
                                          </p:stCondLst>
                                        </p:cTn>
                                        <p:tgtEl>
                                          <p:spTgt spid="26"/>
                                        </p:tgtEl>
                                        <p:attrNameLst>
                                          <p:attrName>style.visibility</p:attrName>
                                        </p:attrNameLst>
                                      </p:cBhvr>
                                      <p:to>
                                        <p:strVal val="visible"/>
                                      </p:to>
                                    </p:set>
                                    <p:animEffect transition="in" filter="barn(outVertical)">
                                      <p:cBhvr>
                                        <p:cTn id="21" dur="500"/>
                                        <p:tgtEl>
                                          <p:spTgt spid="26"/>
                                        </p:tgtEl>
                                      </p:cBhvr>
                                    </p:animEffect>
                                  </p:childTnLst>
                                </p:cTn>
                              </p:par>
                              <p:par>
                                <p:cTn id="22" presetID="16" presetClass="entr" presetSubtype="37" fill="hold" grpId="0" nodeType="withEffect">
                                  <p:stCondLst>
                                    <p:cond delay="0"/>
                                  </p:stCondLst>
                                  <p:childTnLst>
                                    <p:set>
                                      <p:cBhvr>
                                        <p:cTn id="23" dur="1" fill="hold">
                                          <p:stCondLst>
                                            <p:cond delay="0"/>
                                          </p:stCondLst>
                                        </p:cTn>
                                        <p:tgtEl>
                                          <p:spTgt spid="55"/>
                                        </p:tgtEl>
                                        <p:attrNameLst>
                                          <p:attrName>style.visibility</p:attrName>
                                        </p:attrNameLst>
                                      </p:cBhvr>
                                      <p:to>
                                        <p:strVal val="visible"/>
                                      </p:to>
                                    </p:set>
                                    <p:animEffect transition="in" filter="barn(outVertical)">
                                      <p:cBhvr>
                                        <p:cTn id="24" dur="500"/>
                                        <p:tgtEl>
                                          <p:spTgt spid="55"/>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wipe(left)">
                                      <p:cBhvr>
                                        <p:cTn id="29" dur="500"/>
                                        <p:tgtEl>
                                          <p:spTgt spid="16"/>
                                        </p:tgtEl>
                                      </p:cBhvr>
                                    </p:animEffect>
                                  </p:childTnLst>
                                </p:cTn>
                              </p:par>
                            </p:childTnLst>
                          </p:cTn>
                        </p:par>
                        <p:par>
                          <p:cTn id="30" fill="hold">
                            <p:stCondLst>
                              <p:cond delay="500"/>
                            </p:stCondLst>
                            <p:childTnLst>
                              <p:par>
                                <p:cTn id="31" presetID="22" presetClass="entr" presetSubtype="8" fill="hold" grpId="0" nodeType="afterEffect">
                                  <p:stCondLst>
                                    <p:cond delay="0"/>
                                  </p:stCondLst>
                                  <p:childTnLst>
                                    <p:set>
                                      <p:cBhvr>
                                        <p:cTn id="32" dur="1" fill="hold">
                                          <p:stCondLst>
                                            <p:cond delay="0"/>
                                          </p:stCondLst>
                                        </p:cTn>
                                        <p:tgtEl>
                                          <p:spTgt spid="56"/>
                                        </p:tgtEl>
                                        <p:attrNameLst>
                                          <p:attrName>style.visibility</p:attrName>
                                        </p:attrNameLst>
                                      </p:cBhvr>
                                      <p:to>
                                        <p:strVal val="visible"/>
                                      </p:to>
                                    </p:set>
                                    <p:animEffect transition="in" filter="wipe(left)">
                                      <p:cBhvr>
                                        <p:cTn id="33" dur="500"/>
                                        <p:tgtEl>
                                          <p:spTgt spid="56"/>
                                        </p:tgtEl>
                                      </p:cBhvr>
                                    </p:animEffect>
                                  </p:childTnLst>
                                </p:cTn>
                              </p:par>
                            </p:childTnLst>
                          </p:cTn>
                        </p:par>
                        <p:par>
                          <p:cTn id="34" fill="hold">
                            <p:stCondLst>
                              <p:cond delay="1000"/>
                            </p:stCondLst>
                            <p:childTnLst>
                              <p:par>
                                <p:cTn id="35" presetID="22" presetClass="entr" presetSubtype="8" fill="hold" nodeType="afterEffect">
                                  <p:stCondLst>
                                    <p:cond delay="0"/>
                                  </p:stCondLst>
                                  <p:childTnLst>
                                    <p:set>
                                      <p:cBhvr>
                                        <p:cTn id="36" dur="1" fill="hold">
                                          <p:stCondLst>
                                            <p:cond delay="0"/>
                                          </p:stCondLst>
                                        </p:cTn>
                                        <p:tgtEl>
                                          <p:spTgt spid="44"/>
                                        </p:tgtEl>
                                        <p:attrNameLst>
                                          <p:attrName>style.visibility</p:attrName>
                                        </p:attrNameLst>
                                      </p:cBhvr>
                                      <p:to>
                                        <p:strVal val="visible"/>
                                      </p:to>
                                    </p:set>
                                    <p:animEffect transition="in" filter="wipe(left)">
                                      <p:cBhvr>
                                        <p:cTn id="37" dur="500"/>
                                        <p:tgtEl>
                                          <p:spTgt spid="44"/>
                                        </p:tgtEl>
                                      </p:cBhvr>
                                    </p:animEffect>
                                  </p:childTnLst>
                                </p:cTn>
                              </p:par>
                            </p:childTnLst>
                          </p:cTn>
                        </p:par>
                        <p:par>
                          <p:cTn id="38" fill="hold">
                            <p:stCondLst>
                              <p:cond delay="1500"/>
                            </p:stCondLst>
                            <p:childTnLst>
                              <p:par>
                                <p:cTn id="39" presetID="22" presetClass="entr" presetSubtype="8" fill="hold" grpId="0" nodeType="afterEffect">
                                  <p:stCondLst>
                                    <p:cond delay="0"/>
                                  </p:stCondLst>
                                  <p:childTnLst>
                                    <p:set>
                                      <p:cBhvr>
                                        <p:cTn id="40" dur="1" fill="hold">
                                          <p:stCondLst>
                                            <p:cond delay="0"/>
                                          </p:stCondLst>
                                        </p:cTn>
                                        <p:tgtEl>
                                          <p:spTgt spid="57"/>
                                        </p:tgtEl>
                                        <p:attrNameLst>
                                          <p:attrName>style.visibility</p:attrName>
                                        </p:attrNameLst>
                                      </p:cBhvr>
                                      <p:to>
                                        <p:strVal val="visible"/>
                                      </p:to>
                                    </p:set>
                                    <p:animEffect transition="in" filter="wipe(left)">
                                      <p:cBhvr>
                                        <p:cTn id="41" dur="500"/>
                                        <p:tgtEl>
                                          <p:spTgt spid="57"/>
                                        </p:tgtEl>
                                      </p:cBhvr>
                                    </p:animEffect>
                                  </p:childTnLst>
                                </p:cTn>
                              </p:par>
                            </p:childTnLst>
                          </p:cTn>
                        </p:par>
                        <p:par>
                          <p:cTn id="42" fill="hold">
                            <p:stCondLst>
                              <p:cond delay="2000"/>
                            </p:stCondLst>
                            <p:childTnLst>
                              <p:par>
                                <p:cTn id="43" presetID="22" presetClass="entr" presetSubtype="8" fill="hold" nodeType="afterEffect">
                                  <p:stCondLst>
                                    <p:cond delay="0"/>
                                  </p:stCondLst>
                                  <p:childTnLst>
                                    <p:set>
                                      <p:cBhvr>
                                        <p:cTn id="44" dur="1" fill="hold">
                                          <p:stCondLst>
                                            <p:cond delay="0"/>
                                          </p:stCondLst>
                                        </p:cTn>
                                        <p:tgtEl>
                                          <p:spTgt spid="47"/>
                                        </p:tgtEl>
                                        <p:attrNameLst>
                                          <p:attrName>style.visibility</p:attrName>
                                        </p:attrNameLst>
                                      </p:cBhvr>
                                      <p:to>
                                        <p:strVal val="visible"/>
                                      </p:to>
                                    </p:set>
                                    <p:animEffect transition="in" filter="wipe(left)">
                                      <p:cBhvr>
                                        <p:cTn id="45" dur="500"/>
                                        <p:tgtEl>
                                          <p:spTgt spid="47"/>
                                        </p:tgtEl>
                                      </p:cBhvr>
                                    </p:animEffect>
                                  </p:childTnLst>
                                </p:cTn>
                              </p:par>
                            </p:childTnLst>
                          </p:cTn>
                        </p:par>
                        <p:par>
                          <p:cTn id="46" fill="hold">
                            <p:stCondLst>
                              <p:cond delay="2500"/>
                            </p:stCondLst>
                            <p:childTnLst>
                              <p:par>
                                <p:cTn id="47" presetID="22" presetClass="entr" presetSubtype="8" fill="hold" grpId="0" nodeType="afterEffect">
                                  <p:stCondLst>
                                    <p:cond delay="0"/>
                                  </p:stCondLst>
                                  <p:childTnLst>
                                    <p:set>
                                      <p:cBhvr>
                                        <p:cTn id="48" dur="1" fill="hold">
                                          <p:stCondLst>
                                            <p:cond delay="0"/>
                                          </p:stCondLst>
                                        </p:cTn>
                                        <p:tgtEl>
                                          <p:spTgt spid="58"/>
                                        </p:tgtEl>
                                        <p:attrNameLst>
                                          <p:attrName>style.visibility</p:attrName>
                                        </p:attrNameLst>
                                      </p:cBhvr>
                                      <p:to>
                                        <p:strVal val="visible"/>
                                      </p:to>
                                    </p:set>
                                    <p:animEffect transition="in" filter="wipe(left)">
                                      <p:cBhvr>
                                        <p:cTn id="49" dur="500"/>
                                        <p:tgtEl>
                                          <p:spTgt spid="58"/>
                                        </p:tgtEl>
                                      </p:cBhvr>
                                    </p:animEffect>
                                  </p:childTnLst>
                                </p:cTn>
                              </p:par>
                            </p:childTnLst>
                          </p:cTn>
                        </p:par>
                        <p:par>
                          <p:cTn id="50" fill="hold">
                            <p:stCondLst>
                              <p:cond delay="3000"/>
                            </p:stCondLst>
                            <p:childTnLst>
                              <p:par>
                                <p:cTn id="51" presetID="22" presetClass="entr" presetSubtype="8" fill="hold" nodeType="afterEffect">
                                  <p:stCondLst>
                                    <p:cond delay="0"/>
                                  </p:stCondLst>
                                  <p:childTnLst>
                                    <p:set>
                                      <p:cBhvr>
                                        <p:cTn id="52" dur="1" fill="hold">
                                          <p:stCondLst>
                                            <p:cond delay="0"/>
                                          </p:stCondLst>
                                        </p:cTn>
                                        <p:tgtEl>
                                          <p:spTgt spid="50"/>
                                        </p:tgtEl>
                                        <p:attrNameLst>
                                          <p:attrName>style.visibility</p:attrName>
                                        </p:attrNameLst>
                                      </p:cBhvr>
                                      <p:to>
                                        <p:strVal val="visible"/>
                                      </p:to>
                                    </p:set>
                                    <p:animEffect transition="in" filter="wipe(left)">
                                      <p:cBhvr>
                                        <p:cTn id="53" dur="500"/>
                                        <p:tgtEl>
                                          <p:spTgt spid="50"/>
                                        </p:tgtEl>
                                      </p:cBhvr>
                                    </p:animEffect>
                                  </p:childTnLst>
                                </p:cTn>
                              </p:par>
                            </p:childTnLst>
                          </p:cTn>
                        </p:par>
                        <p:par>
                          <p:cTn id="54" fill="hold">
                            <p:stCondLst>
                              <p:cond delay="3500"/>
                            </p:stCondLst>
                            <p:childTnLst>
                              <p:par>
                                <p:cTn id="55" presetID="22" presetClass="entr" presetSubtype="8" fill="hold" grpId="0" nodeType="afterEffect">
                                  <p:stCondLst>
                                    <p:cond delay="0"/>
                                  </p:stCondLst>
                                  <p:childTnLst>
                                    <p:set>
                                      <p:cBhvr>
                                        <p:cTn id="56" dur="1" fill="hold">
                                          <p:stCondLst>
                                            <p:cond delay="0"/>
                                          </p:stCondLst>
                                        </p:cTn>
                                        <p:tgtEl>
                                          <p:spTgt spid="59"/>
                                        </p:tgtEl>
                                        <p:attrNameLst>
                                          <p:attrName>style.visibility</p:attrName>
                                        </p:attrNameLst>
                                      </p:cBhvr>
                                      <p:to>
                                        <p:strVal val="visible"/>
                                      </p:to>
                                    </p:set>
                                    <p:animEffect transition="in" filter="wipe(left)">
                                      <p:cBhvr>
                                        <p:cTn id="57"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58" fill="hold" display="0">
                  <p:stCondLst>
                    <p:cond delay="indefinite"/>
                  </p:stCondLst>
                  <p:endCondLst>
                    <p:cond evt="onStopAudio" delay="0">
                      <p:tgtEl>
                        <p:sldTgt/>
                      </p:tgtEl>
                    </p:cond>
                  </p:endCondLst>
                </p:cTn>
                <p:tgtEl>
                  <p:spTgt spid="38"/>
                </p:tgtEl>
              </p:cMediaNode>
            </p:audio>
            <p:audio>
              <p:cMediaNode vol="80000">
                <p:cTn id="59" fill="hold" display="0">
                  <p:stCondLst>
                    <p:cond delay="indefinite"/>
                  </p:stCondLst>
                  <p:endCondLst>
                    <p:cond evt="onStopAudio" delay="0">
                      <p:tgtEl>
                        <p:sldTgt/>
                      </p:tgtEl>
                    </p:cond>
                  </p:endCondLst>
                </p:cTn>
                <p:tgtEl>
                  <p:spTgt spid="41"/>
                </p:tgtEl>
              </p:cMediaNode>
            </p:audio>
            <p:audio>
              <p:cMediaNode vol="80000">
                <p:cTn id="60" fill="hold" display="0">
                  <p:stCondLst>
                    <p:cond delay="indefinite"/>
                  </p:stCondLst>
                  <p:endCondLst>
                    <p:cond evt="onStopAudio" delay="0">
                      <p:tgtEl>
                        <p:sldTgt/>
                      </p:tgtEl>
                    </p:cond>
                  </p:endCondLst>
                </p:cTn>
                <p:tgtEl>
                  <p:spTgt spid="42"/>
                </p:tgtEl>
              </p:cMediaNode>
            </p:audio>
            <p:audio>
              <p:cMediaNode vol="80000">
                <p:cTn id="61" fill="hold" display="0">
                  <p:stCondLst>
                    <p:cond delay="indefinite"/>
                  </p:stCondLst>
                  <p:endCondLst>
                    <p:cond evt="onStopAudio" delay="0">
                      <p:tgtEl>
                        <p:sldTgt/>
                      </p:tgtEl>
                    </p:cond>
                  </p:endCondLst>
                </p:cTn>
                <p:tgtEl>
                  <p:spTgt spid="43"/>
                </p:tgtEl>
              </p:cMediaNode>
            </p:audio>
            <p:seq concurrent="1" nextAc="seek">
              <p:cTn id="62" restart="whenNotActive" fill="hold" evtFilter="cancelBubble" nodeType="interactiveSeq">
                <p:stCondLst>
                  <p:cond evt="onClick" delay="0">
                    <p:tgtEl>
                      <p:spTgt spid="56"/>
                    </p:tgtEl>
                  </p:cond>
                </p:stCondLst>
                <p:endSync evt="end" delay="0">
                  <p:rtn val="all"/>
                </p:endSync>
                <p:childTnLst>
                  <p:par>
                    <p:cTn id="63" fill="hold">
                      <p:stCondLst>
                        <p:cond delay="0"/>
                      </p:stCondLst>
                      <p:childTnLst>
                        <p:par>
                          <p:cTn id="64" fill="hold">
                            <p:stCondLst>
                              <p:cond delay="0"/>
                            </p:stCondLst>
                            <p:childTnLst>
                              <p:par>
                                <p:cTn id="65" presetID="1" presetClass="mediacall" presetSubtype="0" fill="hold" nodeType="clickEffect">
                                  <p:stCondLst>
                                    <p:cond delay="0"/>
                                  </p:stCondLst>
                                  <p:childTnLst>
                                    <p:cmd type="call" cmd="playFrom(0.0)">
                                      <p:cBhvr>
                                        <p:cTn id="66" dur="4995" fill="hold"/>
                                        <p:tgtEl>
                                          <p:spTgt spid="38"/>
                                        </p:tgtEl>
                                      </p:cBhvr>
                                    </p:cmd>
                                  </p:childTnLst>
                                </p:cTn>
                              </p:par>
                              <p:par>
                                <p:cTn id="67" presetID="1" presetClass="entr" presetSubtype="0" fill="hold" nodeType="withEffect">
                                  <p:stCondLst>
                                    <p:cond delay="0"/>
                                  </p:stCondLst>
                                  <p:childTnLst>
                                    <p:set>
                                      <p:cBhvr>
                                        <p:cTn id="68" dur="1" fill="hold">
                                          <p:stCondLst>
                                            <p:cond delay="0"/>
                                          </p:stCondLst>
                                        </p:cTn>
                                        <p:tgtEl>
                                          <p:spTgt spid="66"/>
                                        </p:tgtEl>
                                        <p:attrNameLst>
                                          <p:attrName>style.visibility</p:attrName>
                                        </p:attrNameLst>
                                      </p:cBhvr>
                                      <p:to>
                                        <p:strVal val="visible"/>
                                      </p:to>
                                    </p:set>
                                  </p:childTnLst>
                                  <p:subTnLst>
                                    <p:audio>
                                      <p:cMediaNode>
                                        <p:cTn display="0" masterRel="sameClick">
                                          <p:stCondLst>
                                            <p:cond evt="begin" delay="0">
                                              <p:tn val="67"/>
                                            </p:cond>
                                          </p:stCondLst>
                                          <p:endCondLst>
                                            <p:cond evt="onStopAudio" delay="0">
                                              <p:tgtEl>
                                                <p:sldTgt/>
                                              </p:tgtEl>
                                            </p:cond>
                                          </p:endCondLst>
                                        </p:cTn>
                                        <p:tgtEl>
                                          <p:sndTgt r:embed="rId7" name="Am-thanh-tra-loi-sai-www_nhacchuongvui_com.wav"/>
                                        </p:tgtEl>
                                      </p:cMediaNode>
                                    </p:audio>
                                  </p:subTnLst>
                                </p:cTn>
                              </p:par>
                            </p:childTnLst>
                          </p:cTn>
                        </p:par>
                        <p:par>
                          <p:cTn id="69" fill="hold">
                            <p:stCondLst>
                              <p:cond delay="4995"/>
                            </p:stCondLst>
                            <p:childTnLst>
                              <p:par>
                                <p:cTn id="70" presetID="10" presetClass="exit" presetSubtype="0" fill="hold" nodeType="afterEffect">
                                  <p:stCondLst>
                                    <p:cond delay="0"/>
                                  </p:stCondLst>
                                  <p:childTnLst>
                                    <p:animEffect transition="out" filter="fade">
                                      <p:cBhvr>
                                        <p:cTn id="71" dur="500"/>
                                        <p:tgtEl>
                                          <p:spTgt spid="66"/>
                                        </p:tgtEl>
                                      </p:cBhvr>
                                    </p:animEffect>
                                    <p:set>
                                      <p:cBhvr>
                                        <p:cTn id="72" dur="1" fill="hold">
                                          <p:stCondLst>
                                            <p:cond delay="499"/>
                                          </p:stCondLst>
                                        </p:cTn>
                                        <p:tgtEl>
                                          <p:spTgt spid="66"/>
                                        </p:tgtEl>
                                        <p:attrNameLst>
                                          <p:attrName>style.visibility</p:attrName>
                                        </p:attrNameLst>
                                      </p:cBhvr>
                                      <p:to>
                                        <p:strVal val="hidden"/>
                                      </p:to>
                                    </p:set>
                                  </p:childTnLst>
                                </p:cTn>
                              </p:par>
                            </p:childTnLst>
                          </p:cTn>
                        </p:par>
                      </p:childTnLst>
                    </p:cTn>
                  </p:par>
                </p:childTnLst>
              </p:cTn>
              <p:nextCondLst>
                <p:cond evt="onClick" delay="0">
                  <p:tgtEl>
                    <p:spTgt spid="56"/>
                  </p:tgtEl>
                </p:cond>
              </p:nextCondLst>
            </p:seq>
            <p:seq concurrent="1" nextAc="seek">
              <p:cTn id="73" restart="whenNotActive" fill="hold" evtFilter="cancelBubble" nodeType="interactiveSeq">
                <p:stCondLst>
                  <p:cond evt="onClick" delay="0">
                    <p:tgtEl>
                      <p:spTgt spid="57"/>
                    </p:tgtEl>
                  </p:cond>
                </p:stCondLst>
                <p:endSync evt="end" delay="0">
                  <p:rtn val="all"/>
                </p:endSync>
                <p:childTnLst>
                  <p:par>
                    <p:cTn id="74" fill="hold">
                      <p:stCondLst>
                        <p:cond delay="0"/>
                      </p:stCondLst>
                      <p:childTnLst>
                        <p:par>
                          <p:cTn id="75" fill="hold">
                            <p:stCondLst>
                              <p:cond delay="0"/>
                            </p:stCondLst>
                            <p:childTnLst>
                              <p:par>
                                <p:cTn id="76" presetID="1" presetClass="mediacall" presetSubtype="0" fill="hold" nodeType="clickEffect">
                                  <p:stCondLst>
                                    <p:cond delay="0"/>
                                  </p:stCondLst>
                                  <p:childTnLst>
                                    <p:cmd type="call" cmd="playFrom(0.0)">
                                      <p:cBhvr>
                                        <p:cTn id="77" dur="4576" fill="hold"/>
                                        <p:tgtEl>
                                          <p:spTgt spid="41"/>
                                        </p:tgtEl>
                                      </p:cBhvr>
                                    </p:cmd>
                                  </p:childTnLst>
                                </p:cTn>
                              </p:par>
                              <p:par>
                                <p:cTn id="78" presetID="1" presetClass="entr" presetSubtype="0" fill="hold" nodeType="withEffect">
                                  <p:stCondLst>
                                    <p:cond delay="0"/>
                                  </p:stCondLst>
                                  <p:childTnLst>
                                    <p:set>
                                      <p:cBhvr>
                                        <p:cTn id="79" dur="1" fill="hold">
                                          <p:stCondLst>
                                            <p:cond delay="0"/>
                                          </p:stCondLst>
                                        </p:cTn>
                                        <p:tgtEl>
                                          <p:spTgt spid="67"/>
                                        </p:tgtEl>
                                        <p:attrNameLst>
                                          <p:attrName>style.visibility</p:attrName>
                                        </p:attrNameLst>
                                      </p:cBhvr>
                                      <p:to>
                                        <p:strVal val="visible"/>
                                      </p:to>
                                    </p:set>
                                  </p:childTnLst>
                                  <p:subTnLst>
                                    <p:audio>
                                      <p:cMediaNode>
                                        <p:cTn display="0" masterRel="sameClick">
                                          <p:stCondLst>
                                            <p:cond evt="begin" delay="0">
                                              <p:tn val="78"/>
                                            </p:cond>
                                          </p:stCondLst>
                                          <p:endCondLst>
                                            <p:cond evt="onStopAudio" delay="0">
                                              <p:tgtEl>
                                                <p:sldTgt/>
                                              </p:tgtEl>
                                            </p:cond>
                                          </p:endCondLst>
                                        </p:cTn>
                                        <p:tgtEl>
                                          <p:sndTgt r:embed="rId8" name="Am-thanh-tra-loi-dung-www_nhacchuongvui_com.wav"/>
                                        </p:tgtEl>
                                      </p:cMediaNode>
                                    </p:audio>
                                  </p:subTnLst>
                                </p:cTn>
                              </p:par>
                            </p:childTnLst>
                          </p:cTn>
                        </p:par>
                      </p:childTnLst>
                    </p:cTn>
                  </p:par>
                </p:childTnLst>
              </p:cTn>
              <p:nextCondLst>
                <p:cond evt="onClick" delay="0">
                  <p:tgtEl>
                    <p:spTgt spid="57"/>
                  </p:tgtEl>
                </p:cond>
              </p:nextCondLst>
            </p:seq>
            <p:seq concurrent="1" nextAc="seek">
              <p:cTn id="80" restart="whenNotActive" fill="hold" evtFilter="cancelBubble" nodeType="interactiveSeq">
                <p:stCondLst>
                  <p:cond evt="onClick" delay="0">
                    <p:tgtEl>
                      <p:spTgt spid="58"/>
                    </p:tgtEl>
                  </p:cond>
                </p:stCondLst>
                <p:endSync evt="end" delay="0">
                  <p:rtn val="all"/>
                </p:endSync>
                <p:childTnLst>
                  <p:par>
                    <p:cTn id="81" fill="hold">
                      <p:stCondLst>
                        <p:cond delay="0"/>
                      </p:stCondLst>
                      <p:childTnLst>
                        <p:par>
                          <p:cTn id="82" fill="hold">
                            <p:stCondLst>
                              <p:cond delay="0"/>
                            </p:stCondLst>
                            <p:childTnLst>
                              <p:par>
                                <p:cTn id="83" presetID="1" presetClass="mediacall" presetSubtype="0" fill="hold" nodeType="clickEffect">
                                  <p:stCondLst>
                                    <p:cond delay="0"/>
                                  </p:stCondLst>
                                  <p:childTnLst>
                                    <p:cmd type="call" cmd="playFrom(0.0)">
                                      <p:cBhvr>
                                        <p:cTn id="84" dur="4995" fill="hold"/>
                                        <p:tgtEl>
                                          <p:spTgt spid="43"/>
                                        </p:tgtEl>
                                      </p:cBhvr>
                                    </p:cmd>
                                  </p:childTnLst>
                                </p:cTn>
                              </p:par>
                              <p:par>
                                <p:cTn id="85" presetID="1" presetClass="entr" presetSubtype="0" fill="hold" nodeType="withEffect">
                                  <p:stCondLst>
                                    <p:cond delay="0"/>
                                  </p:stCondLst>
                                  <p:childTnLst>
                                    <p:set>
                                      <p:cBhvr>
                                        <p:cTn id="86" dur="1" fill="hold">
                                          <p:stCondLst>
                                            <p:cond delay="0"/>
                                          </p:stCondLst>
                                        </p:cTn>
                                        <p:tgtEl>
                                          <p:spTgt spid="69"/>
                                        </p:tgtEl>
                                        <p:attrNameLst>
                                          <p:attrName>style.visibility</p:attrName>
                                        </p:attrNameLst>
                                      </p:cBhvr>
                                      <p:to>
                                        <p:strVal val="visible"/>
                                      </p:to>
                                    </p:set>
                                  </p:childTnLst>
                                  <p:subTnLst>
                                    <p:audio>
                                      <p:cMediaNode>
                                        <p:cTn display="0" masterRel="sameClick">
                                          <p:stCondLst>
                                            <p:cond evt="begin" delay="0">
                                              <p:tn val="85"/>
                                            </p:cond>
                                          </p:stCondLst>
                                          <p:endCondLst>
                                            <p:cond evt="onStopAudio" delay="0">
                                              <p:tgtEl>
                                                <p:sldTgt/>
                                              </p:tgtEl>
                                            </p:cond>
                                          </p:endCondLst>
                                        </p:cTn>
                                        <p:tgtEl>
                                          <p:sndTgt r:embed="rId7" name="Am-thanh-tra-loi-sai-www_nhacchuongvui_com.wav"/>
                                        </p:tgtEl>
                                      </p:cMediaNode>
                                    </p:audio>
                                  </p:subTnLst>
                                </p:cTn>
                              </p:par>
                            </p:childTnLst>
                          </p:cTn>
                        </p:par>
                        <p:par>
                          <p:cTn id="87" fill="hold">
                            <p:stCondLst>
                              <p:cond delay="4995"/>
                            </p:stCondLst>
                            <p:childTnLst>
                              <p:par>
                                <p:cTn id="88" presetID="10" presetClass="exit" presetSubtype="0" fill="hold" nodeType="afterEffect">
                                  <p:stCondLst>
                                    <p:cond delay="500"/>
                                  </p:stCondLst>
                                  <p:childTnLst>
                                    <p:animEffect transition="out" filter="fade">
                                      <p:cBhvr>
                                        <p:cTn id="89" dur="500"/>
                                        <p:tgtEl>
                                          <p:spTgt spid="69"/>
                                        </p:tgtEl>
                                      </p:cBhvr>
                                    </p:animEffect>
                                    <p:set>
                                      <p:cBhvr>
                                        <p:cTn id="90" dur="1" fill="hold">
                                          <p:stCondLst>
                                            <p:cond delay="499"/>
                                          </p:stCondLst>
                                        </p:cTn>
                                        <p:tgtEl>
                                          <p:spTgt spid="69"/>
                                        </p:tgtEl>
                                        <p:attrNameLst>
                                          <p:attrName>style.visibility</p:attrName>
                                        </p:attrNameLst>
                                      </p:cBhvr>
                                      <p:to>
                                        <p:strVal val="hidden"/>
                                      </p:to>
                                    </p:set>
                                  </p:childTnLst>
                                </p:cTn>
                              </p:par>
                            </p:childTnLst>
                          </p:cTn>
                        </p:par>
                      </p:childTnLst>
                    </p:cTn>
                  </p:par>
                </p:childTnLst>
              </p:cTn>
              <p:nextCondLst>
                <p:cond evt="onClick" delay="0">
                  <p:tgtEl>
                    <p:spTgt spid="58"/>
                  </p:tgtEl>
                </p:cond>
              </p:nextCondLst>
            </p:seq>
            <p:seq concurrent="1" nextAc="seek">
              <p:cTn id="91" restart="whenNotActive" fill="hold" evtFilter="cancelBubble" nodeType="interactiveSeq">
                <p:stCondLst>
                  <p:cond evt="onClick" delay="0">
                    <p:tgtEl>
                      <p:spTgt spid="59"/>
                    </p:tgtEl>
                  </p:cond>
                </p:stCondLst>
                <p:endSync evt="end" delay="0">
                  <p:rtn val="all"/>
                </p:endSync>
                <p:childTnLst>
                  <p:par>
                    <p:cTn id="92" fill="hold">
                      <p:stCondLst>
                        <p:cond delay="0"/>
                      </p:stCondLst>
                      <p:childTnLst>
                        <p:par>
                          <p:cTn id="93" fill="hold">
                            <p:stCondLst>
                              <p:cond delay="0"/>
                            </p:stCondLst>
                            <p:childTnLst>
                              <p:par>
                                <p:cTn id="94" presetID="1" presetClass="mediacall" presetSubtype="0" fill="hold" nodeType="clickEffect">
                                  <p:stCondLst>
                                    <p:cond delay="0"/>
                                  </p:stCondLst>
                                  <p:childTnLst>
                                    <p:cmd type="call" cmd="playFrom(0.0)">
                                      <p:cBhvr>
                                        <p:cTn id="95" dur="4995" fill="hold"/>
                                        <p:tgtEl>
                                          <p:spTgt spid="42"/>
                                        </p:tgtEl>
                                      </p:cBhvr>
                                    </p:cmd>
                                  </p:childTnLst>
                                </p:cTn>
                              </p:par>
                              <p:par>
                                <p:cTn id="96" presetID="1" presetClass="entr" presetSubtype="0" fill="hold" nodeType="withEffect">
                                  <p:stCondLst>
                                    <p:cond delay="0"/>
                                  </p:stCondLst>
                                  <p:childTnLst>
                                    <p:set>
                                      <p:cBhvr>
                                        <p:cTn id="97" dur="1" fill="hold">
                                          <p:stCondLst>
                                            <p:cond delay="0"/>
                                          </p:stCondLst>
                                        </p:cTn>
                                        <p:tgtEl>
                                          <p:spTgt spid="68"/>
                                        </p:tgtEl>
                                        <p:attrNameLst>
                                          <p:attrName>style.visibility</p:attrName>
                                        </p:attrNameLst>
                                      </p:cBhvr>
                                      <p:to>
                                        <p:strVal val="visible"/>
                                      </p:to>
                                    </p:set>
                                  </p:childTnLst>
                                  <p:subTnLst>
                                    <p:audio>
                                      <p:cMediaNode>
                                        <p:cTn display="0" masterRel="sameClick">
                                          <p:stCondLst>
                                            <p:cond evt="begin" delay="0">
                                              <p:tn val="96"/>
                                            </p:cond>
                                          </p:stCondLst>
                                          <p:endCondLst>
                                            <p:cond evt="onStopAudio" delay="0">
                                              <p:tgtEl>
                                                <p:sldTgt/>
                                              </p:tgtEl>
                                            </p:cond>
                                          </p:endCondLst>
                                        </p:cTn>
                                        <p:tgtEl>
                                          <p:sndTgt r:embed="rId7" name="Am-thanh-tra-loi-sai-www_nhacchuongvui_com.wav"/>
                                        </p:tgtEl>
                                      </p:cMediaNode>
                                    </p:audio>
                                  </p:subTnLst>
                                </p:cTn>
                              </p:par>
                            </p:childTnLst>
                          </p:cTn>
                        </p:par>
                        <p:par>
                          <p:cTn id="98" fill="hold">
                            <p:stCondLst>
                              <p:cond delay="4995"/>
                            </p:stCondLst>
                            <p:childTnLst>
                              <p:par>
                                <p:cTn id="99" presetID="10" presetClass="exit" presetSubtype="0" fill="hold" nodeType="afterEffect">
                                  <p:stCondLst>
                                    <p:cond delay="500"/>
                                  </p:stCondLst>
                                  <p:childTnLst>
                                    <p:animEffect transition="out" filter="fade">
                                      <p:cBhvr>
                                        <p:cTn id="100" dur="500"/>
                                        <p:tgtEl>
                                          <p:spTgt spid="68"/>
                                        </p:tgtEl>
                                      </p:cBhvr>
                                    </p:animEffect>
                                    <p:set>
                                      <p:cBhvr>
                                        <p:cTn id="101" dur="1" fill="hold">
                                          <p:stCondLst>
                                            <p:cond delay="499"/>
                                          </p:stCondLst>
                                        </p:cTn>
                                        <p:tgtEl>
                                          <p:spTgt spid="68"/>
                                        </p:tgtEl>
                                        <p:attrNameLst>
                                          <p:attrName>style.visibility</p:attrName>
                                        </p:attrNameLst>
                                      </p:cBhvr>
                                      <p:to>
                                        <p:strVal val="hidden"/>
                                      </p:to>
                                    </p:set>
                                  </p:childTnLst>
                                </p:cTn>
                              </p:par>
                            </p:childTnLst>
                          </p:cTn>
                        </p:par>
                      </p:childTnLst>
                    </p:cTn>
                  </p:par>
                </p:childTnLst>
              </p:cTn>
              <p:nextCondLst>
                <p:cond evt="onClick" delay="0">
                  <p:tgtEl>
                    <p:spTgt spid="59"/>
                  </p:tgtEl>
                </p:cond>
              </p:nextCondLst>
            </p:seq>
          </p:childTnLst>
        </p:cTn>
      </p:par>
    </p:tnLst>
    <p:bldLst>
      <p:bldP spid="26" grpId="0" animBg="1"/>
      <p:bldP spid="55" grpId="0"/>
      <p:bldP spid="56" grpId="0"/>
      <p:bldP spid="57" grpId="0"/>
      <p:bldP spid="58" grpId="0"/>
      <p:bldP spid="5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13649"/>
            <a:ext cx="12192000" cy="6858387"/>
          </a:xfrm>
        </p:spPr>
      </p:pic>
      <p:pic>
        <p:nvPicPr>
          <p:cNvPr id="5" name="Picture 4" descr="A stack of books&#10;&#10;Description automatically generated with medium confidence">
            <a:extLst>
              <a:ext uri="{FF2B5EF4-FFF2-40B4-BE49-F238E27FC236}">
                <a16:creationId xmlns:a16="http://schemas.microsoft.com/office/drawing/2014/main" id="{F3BA17C1-3646-4C92-A8C4-5DBE7D71A01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6760" y="1145284"/>
            <a:ext cx="3263537" cy="3510148"/>
          </a:xfrm>
          <a:prstGeom prst="rect">
            <a:avLst/>
          </a:prstGeom>
        </p:spPr>
      </p:pic>
      <p:pic>
        <p:nvPicPr>
          <p:cNvPr id="6" name="图片 4">
            <a:extLst>
              <a:ext uri="{FF2B5EF4-FFF2-40B4-BE49-F238E27FC236}">
                <a16:creationId xmlns:a16="http://schemas.microsoft.com/office/drawing/2014/main" id="{3F17623B-EEA7-443C-A12A-23684EFC5D5A}"/>
              </a:ext>
            </a:extLst>
          </p:cNvPr>
          <p:cNvPicPr>
            <a:picLocks noChangeAspect="1"/>
          </p:cNvPicPr>
          <p:nvPr/>
        </p:nvPicPr>
        <p:blipFill>
          <a:blip r:embed="rId4"/>
          <a:stretch>
            <a:fillRect/>
          </a:stretch>
        </p:blipFill>
        <p:spPr>
          <a:xfrm flipH="1">
            <a:off x="851263" y="4250722"/>
            <a:ext cx="2037644" cy="2607278"/>
          </a:xfrm>
          <a:prstGeom prst="rect">
            <a:avLst/>
          </a:prstGeom>
        </p:spPr>
      </p:pic>
      <p:grpSp>
        <p:nvGrpSpPr>
          <p:cNvPr id="7" name="Google Shape;251;p7">
            <a:extLst>
              <a:ext uri="{FF2B5EF4-FFF2-40B4-BE49-F238E27FC236}">
                <a16:creationId xmlns:a16="http://schemas.microsoft.com/office/drawing/2014/main" id="{2B7B52B4-3B0A-4908-8B3F-27EC69694DB9}"/>
              </a:ext>
            </a:extLst>
          </p:cNvPr>
          <p:cNvGrpSpPr/>
          <p:nvPr/>
        </p:nvGrpSpPr>
        <p:grpSpPr>
          <a:xfrm>
            <a:off x="9293812" y="4946580"/>
            <a:ext cx="2717157" cy="1873569"/>
            <a:chOff x="6689597" y="4026978"/>
            <a:chExt cx="1992915" cy="994886"/>
          </a:xfrm>
        </p:grpSpPr>
        <p:sp>
          <p:nvSpPr>
            <p:cNvPr id="8" name="Google Shape;252;p7">
              <a:extLst>
                <a:ext uri="{FF2B5EF4-FFF2-40B4-BE49-F238E27FC236}">
                  <a16:creationId xmlns:a16="http://schemas.microsoft.com/office/drawing/2014/main" id="{8CD8FF46-8AB5-455E-98AF-E39D552C8540}"/>
                </a:ext>
              </a:extLst>
            </p:cNvPr>
            <p:cNvSpPr/>
            <p:nvPr/>
          </p:nvSpPr>
          <p:spPr>
            <a:xfrm>
              <a:off x="6689597" y="4056887"/>
              <a:ext cx="1299209" cy="964977"/>
            </a:xfrm>
            <a:custGeom>
              <a:avLst/>
              <a:gdLst/>
              <a:ahLst/>
              <a:cxnLst/>
              <a:rect l="l" t="t" r="r" b="b"/>
              <a:pathLst>
                <a:path w="1299209" h="964977" extrusionOk="0">
                  <a:moveTo>
                    <a:pt x="1236154" y="0"/>
                  </a:moveTo>
                  <a:lnTo>
                    <a:pt x="0" y="964978"/>
                  </a:lnTo>
                  <a:lnTo>
                    <a:pt x="566833" y="587407"/>
                  </a:lnTo>
                  <a:lnTo>
                    <a:pt x="1217200" y="961834"/>
                  </a:lnTo>
                  <a:lnTo>
                    <a:pt x="608647" y="555022"/>
                  </a:lnTo>
                  <a:lnTo>
                    <a:pt x="1299210" y="44196"/>
                  </a:lnTo>
                  <a:close/>
                </a:path>
              </a:pathLst>
            </a:custGeom>
            <a:solidFill>
              <a:srgbClr val="833C0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9" name="Google Shape;253;p7">
              <a:extLst>
                <a:ext uri="{FF2B5EF4-FFF2-40B4-BE49-F238E27FC236}">
                  <a16:creationId xmlns:a16="http://schemas.microsoft.com/office/drawing/2014/main" id="{EF2D5366-5F85-470D-9C82-4C873A8AAAA4}"/>
                </a:ext>
              </a:extLst>
            </p:cNvPr>
            <p:cNvSpPr/>
            <p:nvPr/>
          </p:nvSpPr>
          <p:spPr>
            <a:xfrm>
              <a:off x="7133748" y="4026978"/>
              <a:ext cx="1470374" cy="709517"/>
            </a:xfrm>
            <a:custGeom>
              <a:avLst/>
              <a:gdLst/>
              <a:ahLst/>
              <a:cxnLst/>
              <a:rect l="l" t="t" r="r" b="b"/>
              <a:pathLst>
                <a:path w="1470374" h="709517" extrusionOk="0">
                  <a:moveTo>
                    <a:pt x="1470374" y="0"/>
                  </a:moveTo>
                  <a:cubicBezTo>
                    <a:pt x="1390269" y="387858"/>
                    <a:pt x="1038415" y="709517"/>
                    <a:pt x="731615" y="709517"/>
                  </a:cubicBezTo>
                  <a:lnTo>
                    <a:pt x="0" y="709517"/>
                  </a:lnTo>
                  <a:cubicBezTo>
                    <a:pt x="365760" y="709517"/>
                    <a:pt x="668464" y="322707"/>
                    <a:pt x="778383" y="6287"/>
                  </a:cubicBezTo>
                  <a:lnTo>
                    <a:pt x="1470374" y="0"/>
                  </a:lnTo>
                  <a:close/>
                </a:path>
              </a:pathLst>
            </a:custGeom>
            <a:solidFill>
              <a:srgbClr val="FFF2C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0" name="Google Shape;254;p7">
              <a:extLst>
                <a:ext uri="{FF2B5EF4-FFF2-40B4-BE49-F238E27FC236}">
                  <a16:creationId xmlns:a16="http://schemas.microsoft.com/office/drawing/2014/main" id="{1361A3AB-7B97-4683-8D11-341DD5FA98E7}"/>
                </a:ext>
              </a:extLst>
            </p:cNvPr>
            <p:cNvSpPr/>
            <p:nvPr/>
          </p:nvSpPr>
          <p:spPr>
            <a:xfrm>
              <a:off x="6779608" y="4595430"/>
              <a:ext cx="1105185" cy="141065"/>
            </a:xfrm>
            <a:custGeom>
              <a:avLst/>
              <a:gdLst/>
              <a:ahLst/>
              <a:cxnLst/>
              <a:rect l="l" t="t" r="r" b="b"/>
              <a:pathLst>
                <a:path w="1105185" h="141065" extrusionOk="0">
                  <a:moveTo>
                    <a:pt x="0" y="0"/>
                  </a:moveTo>
                  <a:cubicBezTo>
                    <a:pt x="117920" y="88392"/>
                    <a:pt x="249460" y="141065"/>
                    <a:pt x="373571" y="141065"/>
                  </a:cubicBezTo>
                  <a:lnTo>
                    <a:pt x="1105186" y="141065"/>
                  </a:lnTo>
                  <a:cubicBezTo>
                    <a:pt x="966978" y="141065"/>
                    <a:pt x="837724" y="85820"/>
                    <a:pt x="724472" y="0"/>
                  </a:cubicBezTo>
                  <a:lnTo>
                    <a:pt x="0" y="0"/>
                  </a:lnTo>
                  <a:close/>
                </a:path>
              </a:pathLst>
            </a:custGeom>
            <a:solidFill>
              <a:srgbClr val="F5E4B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1" name="Google Shape;255;p7">
              <a:extLst>
                <a:ext uri="{FF2B5EF4-FFF2-40B4-BE49-F238E27FC236}">
                  <a16:creationId xmlns:a16="http://schemas.microsoft.com/office/drawing/2014/main" id="{D81B5DAE-E83F-4BD4-B115-5D14546DE7A6}"/>
                </a:ext>
              </a:extLst>
            </p:cNvPr>
            <p:cNvSpPr/>
            <p:nvPr/>
          </p:nvSpPr>
          <p:spPr>
            <a:xfrm>
              <a:off x="7383398" y="4056887"/>
              <a:ext cx="1299114" cy="964977"/>
            </a:xfrm>
            <a:custGeom>
              <a:avLst/>
              <a:gdLst/>
              <a:ahLst/>
              <a:cxnLst/>
              <a:rect l="l" t="t" r="r" b="b"/>
              <a:pathLst>
                <a:path w="1299114" h="964977" extrusionOk="0">
                  <a:moveTo>
                    <a:pt x="1236059" y="0"/>
                  </a:moveTo>
                  <a:lnTo>
                    <a:pt x="0" y="964978"/>
                  </a:lnTo>
                  <a:lnTo>
                    <a:pt x="566833" y="587407"/>
                  </a:lnTo>
                  <a:lnTo>
                    <a:pt x="1217200" y="961834"/>
                  </a:lnTo>
                  <a:lnTo>
                    <a:pt x="608552" y="555022"/>
                  </a:lnTo>
                  <a:lnTo>
                    <a:pt x="1299115" y="44196"/>
                  </a:lnTo>
                  <a:close/>
                </a:path>
              </a:pathLst>
            </a:custGeom>
            <a:solidFill>
              <a:srgbClr val="833C0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grpSp>
        <p:nvGrpSpPr>
          <p:cNvPr id="12" name="Group 11">
            <a:extLst>
              <a:ext uri="{FF2B5EF4-FFF2-40B4-BE49-F238E27FC236}">
                <a16:creationId xmlns:a16="http://schemas.microsoft.com/office/drawing/2014/main" id="{08E8F528-DBCA-452E-B5DC-787BAC312512}"/>
              </a:ext>
            </a:extLst>
          </p:cNvPr>
          <p:cNvGrpSpPr/>
          <p:nvPr/>
        </p:nvGrpSpPr>
        <p:grpSpPr>
          <a:xfrm>
            <a:off x="9399618" y="5732512"/>
            <a:ext cx="1773983" cy="1138235"/>
            <a:chOff x="10301233" y="5703249"/>
            <a:chExt cx="1773983" cy="1138235"/>
          </a:xfrm>
        </p:grpSpPr>
        <p:grpSp>
          <p:nvGrpSpPr>
            <p:cNvPr id="13" name="Google Shape;149;p5">
              <a:extLst>
                <a:ext uri="{FF2B5EF4-FFF2-40B4-BE49-F238E27FC236}">
                  <a16:creationId xmlns:a16="http://schemas.microsoft.com/office/drawing/2014/main" id="{42BAC3CD-B289-4774-922D-AB634893D700}"/>
                </a:ext>
              </a:extLst>
            </p:cNvPr>
            <p:cNvGrpSpPr/>
            <p:nvPr userDrawn="1"/>
          </p:nvGrpSpPr>
          <p:grpSpPr>
            <a:xfrm flipH="1">
              <a:off x="11639933" y="5740480"/>
              <a:ext cx="435283" cy="1050406"/>
              <a:chOff x="4028392" y="3097874"/>
              <a:chExt cx="1270158" cy="3065088"/>
            </a:xfrm>
          </p:grpSpPr>
          <p:sp>
            <p:nvSpPr>
              <p:cNvPr id="45" name="Google Shape;150;p5">
                <a:extLst>
                  <a:ext uri="{FF2B5EF4-FFF2-40B4-BE49-F238E27FC236}">
                    <a16:creationId xmlns:a16="http://schemas.microsoft.com/office/drawing/2014/main" id="{CAF6B8F7-EA48-4031-914D-574A4546BEB5}"/>
                  </a:ext>
                </a:extLst>
              </p:cNvPr>
              <p:cNvSpPr/>
              <p:nvPr/>
            </p:nvSpPr>
            <p:spPr>
              <a:xfrm>
                <a:off x="4085258" y="3127445"/>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C93C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6" name="Google Shape;151;p5">
                <a:extLst>
                  <a:ext uri="{FF2B5EF4-FFF2-40B4-BE49-F238E27FC236}">
                    <a16:creationId xmlns:a16="http://schemas.microsoft.com/office/drawing/2014/main" id="{F2BADD49-7295-4D64-8999-6718F1285C1D}"/>
                  </a:ext>
                </a:extLst>
              </p:cNvPr>
              <p:cNvSpPr/>
              <p:nvPr/>
            </p:nvSpPr>
            <p:spPr>
              <a:xfrm>
                <a:off x="4028392" y="3097874"/>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7" name="Google Shape;152;p5">
                <a:extLst>
                  <a:ext uri="{FF2B5EF4-FFF2-40B4-BE49-F238E27FC236}">
                    <a16:creationId xmlns:a16="http://schemas.microsoft.com/office/drawing/2014/main" id="{C023AE88-C2E1-447C-9220-7BBCC632AE81}"/>
                  </a:ext>
                </a:extLst>
              </p:cNvPr>
              <p:cNvSpPr/>
              <p:nvPr/>
            </p:nvSpPr>
            <p:spPr>
              <a:xfrm>
                <a:off x="4214624" y="4482522"/>
                <a:ext cx="335540" cy="814611"/>
              </a:xfrm>
              <a:custGeom>
                <a:avLst/>
                <a:gdLst/>
                <a:ahLst/>
                <a:cxnLst/>
                <a:rect l="l" t="t" r="r" b="b"/>
                <a:pathLst>
                  <a:path w="335540" h="814611" extrusionOk="0">
                    <a:moveTo>
                      <a:pt x="-90" y="338912"/>
                    </a:moveTo>
                    <a:cubicBezTo>
                      <a:pt x="934" y="306568"/>
                      <a:pt x="1828" y="272543"/>
                      <a:pt x="3273" y="244325"/>
                    </a:cubicBezTo>
                    <a:cubicBezTo>
                      <a:pt x="4429" y="221913"/>
                      <a:pt x="5821" y="200762"/>
                      <a:pt x="7634" y="180610"/>
                    </a:cubicBezTo>
                    <a:cubicBezTo>
                      <a:pt x="9447" y="160457"/>
                      <a:pt x="11654" y="141329"/>
                      <a:pt x="14439" y="123121"/>
                    </a:cubicBezTo>
                    <a:cubicBezTo>
                      <a:pt x="17224" y="104940"/>
                      <a:pt x="20509" y="87677"/>
                      <a:pt x="24634" y="71151"/>
                    </a:cubicBezTo>
                    <a:cubicBezTo>
                      <a:pt x="26683" y="62875"/>
                      <a:pt x="28916" y="54756"/>
                      <a:pt x="31360" y="46847"/>
                    </a:cubicBezTo>
                    <a:cubicBezTo>
                      <a:pt x="33803" y="38939"/>
                      <a:pt x="36457" y="31188"/>
                      <a:pt x="39321" y="23621"/>
                    </a:cubicBezTo>
                    <a:cubicBezTo>
                      <a:pt x="42185" y="16027"/>
                      <a:pt x="45338" y="8592"/>
                      <a:pt x="48675" y="1288"/>
                    </a:cubicBezTo>
                    <a:cubicBezTo>
                      <a:pt x="48885" y="841"/>
                      <a:pt x="49121" y="421"/>
                      <a:pt x="49332" y="-26"/>
                    </a:cubicBezTo>
                    <a:cubicBezTo>
                      <a:pt x="47414" y="5413"/>
                      <a:pt x="45180" y="10904"/>
                      <a:pt x="43420" y="16316"/>
                    </a:cubicBezTo>
                    <a:cubicBezTo>
                      <a:pt x="-15645" y="199107"/>
                      <a:pt x="190661" y="479453"/>
                      <a:pt x="319457" y="663478"/>
                    </a:cubicBezTo>
                    <a:cubicBezTo>
                      <a:pt x="369011" y="752679"/>
                      <a:pt x="300251" y="905438"/>
                      <a:pt x="156872" y="743194"/>
                    </a:cubicBezTo>
                    <a:cubicBezTo>
                      <a:pt x="110551" y="644797"/>
                      <a:pt x="44287" y="497398"/>
                      <a:pt x="-90" y="338912"/>
                    </a:cubicBezTo>
                    <a:lnTo>
                      <a:pt x="-90" y="338912"/>
                    </a:ln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8" name="Google Shape;153;p5">
                <a:extLst>
                  <a:ext uri="{FF2B5EF4-FFF2-40B4-BE49-F238E27FC236}">
                    <a16:creationId xmlns:a16="http://schemas.microsoft.com/office/drawing/2014/main" id="{99D93DC6-E4FE-4000-916F-ADB0ECC2BAE8}"/>
                  </a:ext>
                </a:extLst>
              </p:cNvPr>
              <p:cNvSpPr/>
              <p:nvPr/>
            </p:nvSpPr>
            <p:spPr>
              <a:xfrm>
                <a:off x="4964780" y="4636490"/>
                <a:ext cx="243222" cy="685026"/>
              </a:xfrm>
              <a:custGeom>
                <a:avLst/>
                <a:gdLst/>
                <a:ahLst/>
                <a:cxnLst/>
                <a:rect l="l" t="t" r="r" b="b"/>
                <a:pathLst>
                  <a:path w="243222" h="685026" extrusionOk="0">
                    <a:moveTo>
                      <a:pt x="191845" y="-26"/>
                    </a:moveTo>
                    <a:cubicBezTo>
                      <a:pt x="192317" y="1235"/>
                      <a:pt x="192869" y="2470"/>
                      <a:pt x="193316" y="3757"/>
                    </a:cubicBezTo>
                    <a:cubicBezTo>
                      <a:pt x="196127" y="11535"/>
                      <a:pt x="198755" y="19496"/>
                      <a:pt x="201198" y="27641"/>
                    </a:cubicBezTo>
                    <a:cubicBezTo>
                      <a:pt x="206085" y="43957"/>
                      <a:pt x="210263" y="61009"/>
                      <a:pt x="213915" y="79033"/>
                    </a:cubicBezTo>
                    <a:cubicBezTo>
                      <a:pt x="217567" y="97084"/>
                      <a:pt x="220667" y="116054"/>
                      <a:pt x="223426" y="136101"/>
                    </a:cubicBezTo>
                    <a:cubicBezTo>
                      <a:pt x="226211" y="156148"/>
                      <a:pt x="228655" y="177325"/>
                      <a:pt x="230888" y="199658"/>
                    </a:cubicBezTo>
                    <a:cubicBezTo>
                      <a:pt x="235250" y="243248"/>
                      <a:pt x="238876" y="291802"/>
                      <a:pt x="243132" y="345717"/>
                    </a:cubicBezTo>
                    <a:cubicBezTo>
                      <a:pt x="212706" y="449737"/>
                      <a:pt x="176448" y="539858"/>
                      <a:pt x="151986" y="601471"/>
                    </a:cubicBezTo>
                    <a:cubicBezTo>
                      <a:pt x="-81119" y="843772"/>
                      <a:pt x="23164" y="481844"/>
                      <a:pt x="23164" y="481844"/>
                    </a:cubicBezTo>
                    <a:cubicBezTo>
                      <a:pt x="175029" y="316001"/>
                      <a:pt x="243999" y="171545"/>
                      <a:pt x="191845" y="-26"/>
                    </a:cubicBezTo>
                    <a:lnTo>
                      <a:pt x="191845" y="-26"/>
                    </a:ln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9" name="Google Shape;154;p5">
                <a:extLst>
                  <a:ext uri="{FF2B5EF4-FFF2-40B4-BE49-F238E27FC236}">
                    <a16:creationId xmlns:a16="http://schemas.microsoft.com/office/drawing/2014/main" id="{ED5FF4B2-7114-4361-90FE-829BB13F454B}"/>
                  </a:ext>
                </a:extLst>
              </p:cNvPr>
              <p:cNvSpPr/>
              <p:nvPr/>
            </p:nvSpPr>
            <p:spPr>
              <a:xfrm>
                <a:off x="4719916" y="3559135"/>
                <a:ext cx="82016" cy="207333"/>
              </a:xfrm>
              <a:custGeom>
                <a:avLst/>
                <a:gdLst/>
                <a:ahLst/>
                <a:cxnLst/>
                <a:rect l="l" t="t" r="r" b="b"/>
                <a:pathLst>
                  <a:path w="82016" h="207333" extrusionOk="0">
                    <a:moveTo>
                      <a:pt x="17187" y="17371"/>
                    </a:moveTo>
                    <a:cubicBezTo>
                      <a:pt x="17187" y="17371"/>
                      <a:pt x="30771" y="-3307"/>
                      <a:pt x="54155" y="424"/>
                    </a:cubicBezTo>
                    <a:cubicBezTo>
                      <a:pt x="77539" y="4129"/>
                      <a:pt x="81927" y="38680"/>
                      <a:pt x="81927" y="38680"/>
                    </a:cubicBezTo>
                    <a:cubicBezTo>
                      <a:pt x="60828" y="108622"/>
                      <a:pt x="71023" y="195353"/>
                      <a:pt x="71023" y="195353"/>
                    </a:cubicBezTo>
                    <a:lnTo>
                      <a:pt x="3603" y="207308"/>
                    </a:lnTo>
                    <a:cubicBezTo>
                      <a:pt x="3577" y="207282"/>
                      <a:pt x="-10743" y="110014"/>
                      <a:pt x="17187" y="17371"/>
                    </a:cubicBezTo>
                    <a:lnTo>
                      <a:pt x="17187" y="17371"/>
                    </a:ln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0" name="Google Shape;155;p5">
                <a:extLst>
                  <a:ext uri="{FF2B5EF4-FFF2-40B4-BE49-F238E27FC236}">
                    <a16:creationId xmlns:a16="http://schemas.microsoft.com/office/drawing/2014/main" id="{AD476C93-E3F0-4B3E-A794-EBC6A228E22D}"/>
                  </a:ext>
                </a:extLst>
              </p:cNvPr>
              <p:cNvSpPr/>
              <p:nvPr/>
            </p:nvSpPr>
            <p:spPr>
              <a:xfrm>
                <a:off x="4167470" y="3667678"/>
                <a:ext cx="1096176" cy="1314554"/>
              </a:xfrm>
              <a:custGeom>
                <a:avLst/>
                <a:gdLst/>
                <a:ahLst/>
                <a:cxnLst/>
                <a:rect l="l" t="t" r="r" b="b"/>
                <a:pathLst>
                  <a:path w="1096176" h="1314554" extrusionOk="0">
                    <a:moveTo>
                      <a:pt x="581325" y="0"/>
                    </a:moveTo>
                    <a:cubicBezTo>
                      <a:pt x="872286" y="260247"/>
                      <a:pt x="999480" y="535838"/>
                      <a:pt x="1068949" y="769836"/>
                    </a:cubicBezTo>
                    <a:cubicBezTo>
                      <a:pt x="1122154" y="949053"/>
                      <a:pt x="1088760" y="1149447"/>
                      <a:pt x="1040468" y="1314529"/>
                    </a:cubicBezTo>
                    <a:cubicBezTo>
                      <a:pt x="1036238" y="1260614"/>
                      <a:pt x="1032586" y="1212059"/>
                      <a:pt x="1028224" y="1168470"/>
                    </a:cubicBezTo>
                    <a:cubicBezTo>
                      <a:pt x="1025991" y="1146137"/>
                      <a:pt x="1023521" y="1124960"/>
                      <a:pt x="1020762" y="1104912"/>
                    </a:cubicBezTo>
                    <a:cubicBezTo>
                      <a:pt x="1017977" y="1084865"/>
                      <a:pt x="1014903" y="1065895"/>
                      <a:pt x="1011251" y="1047845"/>
                    </a:cubicBezTo>
                    <a:cubicBezTo>
                      <a:pt x="1007599" y="1029794"/>
                      <a:pt x="1003421" y="1012769"/>
                      <a:pt x="998534" y="996452"/>
                    </a:cubicBezTo>
                    <a:cubicBezTo>
                      <a:pt x="996090" y="988307"/>
                      <a:pt x="993463" y="980346"/>
                      <a:pt x="990652" y="972569"/>
                    </a:cubicBezTo>
                    <a:cubicBezTo>
                      <a:pt x="990179" y="971281"/>
                      <a:pt x="989653" y="970073"/>
                      <a:pt x="989180" y="968785"/>
                    </a:cubicBezTo>
                    <a:cubicBezTo>
                      <a:pt x="983426" y="949815"/>
                      <a:pt x="976542" y="930609"/>
                      <a:pt x="967741" y="910903"/>
                    </a:cubicBezTo>
                    <a:cubicBezTo>
                      <a:pt x="816059" y="570940"/>
                      <a:pt x="670447" y="350762"/>
                      <a:pt x="581351" y="248476"/>
                    </a:cubicBezTo>
                    <a:cubicBezTo>
                      <a:pt x="389391" y="360299"/>
                      <a:pt x="173600" y="596952"/>
                      <a:pt x="96485" y="814818"/>
                    </a:cubicBezTo>
                    <a:cubicBezTo>
                      <a:pt x="96275" y="815265"/>
                      <a:pt x="96039" y="815685"/>
                      <a:pt x="95829" y="816132"/>
                    </a:cubicBezTo>
                    <a:cubicBezTo>
                      <a:pt x="92492" y="823436"/>
                      <a:pt x="89339" y="830872"/>
                      <a:pt x="86475" y="838465"/>
                    </a:cubicBezTo>
                    <a:cubicBezTo>
                      <a:pt x="83611" y="846058"/>
                      <a:pt x="80957" y="853783"/>
                      <a:pt x="78514" y="861691"/>
                    </a:cubicBezTo>
                    <a:cubicBezTo>
                      <a:pt x="76070" y="869600"/>
                      <a:pt x="73837" y="877719"/>
                      <a:pt x="71788" y="885995"/>
                    </a:cubicBezTo>
                    <a:cubicBezTo>
                      <a:pt x="67689" y="902522"/>
                      <a:pt x="64378" y="919784"/>
                      <a:pt x="61593" y="937966"/>
                    </a:cubicBezTo>
                    <a:cubicBezTo>
                      <a:pt x="58808" y="956147"/>
                      <a:pt x="56575" y="975275"/>
                      <a:pt x="54788" y="995454"/>
                    </a:cubicBezTo>
                    <a:cubicBezTo>
                      <a:pt x="52975" y="1015606"/>
                      <a:pt x="51583" y="1036757"/>
                      <a:pt x="50427" y="1059169"/>
                    </a:cubicBezTo>
                    <a:cubicBezTo>
                      <a:pt x="48982" y="1087388"/>
                      <a:pt x="48062" y="1121413"/>
                      <a:pt x="47064" y="1153756"/>
                    </a:cubicBezTo>
                    <a:cubicBezTo>
                      <a:pt x="9202" y="1018601"/>
                      <a:pt x="-12763" y="875407"/>
                      <a:pt x="7784" y="747320"/>
                    </a:cubicBezTo>
                    <a:cubicBezTo>
                      <a:pt x="63222" y="401471"/>
                      <a:pt x="342071" y="104256"/>
                      <a:pt x="581298" y="-26"/>
                    </a:cubicBezTo>
                    <a:lnTo>
                      <a:pt x="581325" y="0"/>
                    </a:lnTo>
                    <a:close/>
                  </a:path>
                </a:pathLst>
              </a:custGeom>
              <a:solidFill>
                <a:srgbClr val="CB381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grpSp>
          <p:nvGrpSpPr>
            <p:cNvPr id="14" name="Google Shape;187;p5">
              <a:extLst>
                <a:ext uri="{FF2B5EF4-FFF2-40B4-BE49-F238E27FC236}">
                  <a16:creationId xmlns:a16="http://schemas.microsoft.com/office/drawing/2014/main" id="{9C749066-6713-4AAF-A039-3423F1FDEE4D}"/>
                </a:ext>
              </a:extLst>
            </p:cNvPr>
            <p:cNvGrpSpPr/>
            <p:nvPr userDrawn="1"/>
          </p:nvGrpSpPr>
          <p:grpSpPr>
            <a:xfrm>
              <a:off x="10301233" y="5703249"/>
              <a:ext cx="778382" cy="1138235"/>
              <a:chOff x="4610438" y="3689854"/>
              <a:chExt cx="2773002" cy="4054987"/>
            </a:xfrm>
          </p:grpSpPr>
          <p:sp>
            <p:nvSpPr>
              <p:cNvPr id="22" name="Google Shape;188;p5">
                <a:extLst>
                  <a:ext uri="{FF2B5EF4-FFF2-40B4-BE49-F238E27FC236}">
                    <a16:creationId xmlns:a16="http://schemas.microsoft.com/office/drawing/2014/main" id="{088A7084-147A-4351-AFDF-9960369E0FC5}"/>
                  </a:ext>
                </a:extLst>
              </p:cNvPr>
              <p:cNvSpPr/>
              <p:nvPr/>
            </p:nvSpPr>
            <p:spPr>
              <a:xfrm>
                <a:off x="4967785" y="5036024"/>
                <a:ext cx="1706100" cy="1282800"/>
              </a:xfrm>
              <a:prstGeom prst="ellipse">
                <a:avLst/>
              </a:prstGeom>
              <a:solidFill>
                <a:srgbClr val="FFE68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grpSp>
            <p:nvGrpSpPr>
              <p:cNvPr id="23" name="Google Shape;189;p5">
                <a:extLst>
                  <a:ext uri="{FF2B5EF4-FFF2-40B4-BE49-F238E27FC236}">
                    <a16:creationId xmlns:a16="http://schemas.microsoft.com/office/drawing/2014/main" id="{9B220EC1-1BCA-4A5C-B8D0-FCB215D4BBD9}"/>
                  </a:ext>
                </a:extLst>
              </p:cNvPr>
              <p:cNvGrpSpPr/>
              <p:nvPr/>
            </p:nvGrpSpPr>
            <p:grpSpPr>
              <a:xfrm>
                <a:off x="4610438" y="3689854"/>
                <a:ext cx="2773002" cy="4054987"/>
                <a:chOff x="4768606" y="1356086"/>
                <a:chExt cx="2773002" cy="4054987"/>
              </a:xfrm>
            </p:grpSpPr>
            <p:sp>
              <p:nvSpPr>
                <p:cNvPr id="24" name="Google Shape;190;p5">
                  <a:extLst>
                    <a:ext uri="{FF2B5EF4-FFF2-40B4-BE49-F238E27FC236}">
                      <a16:creationId xmlns:a16="http://schemas.microsoft.com/office/drawing/2014/main" id="{4E0B03D7-130D-41BB-BA31-14D22106F44C}"/>
                    </a:ext>
                  </a:extLst>
                </p:cNvPr>
                <p:cNvSpPr/>
                <p:nvPr/>
              </p:nvSpPr>
              <p:spPr>
                <a:xfrm>
                  <a:off x="5859665" y="2715567"/>
                  <a:ext cx="697953" cy="280492"/>
                </a:xfrm>
                <a:custGeom>
                  <a:avLst/>
                  <a:gdLst/>
                  <a:ahLst/>
                  <a:cxnLst/>
                  <a:rect l="l" t="t" r="r" b="b"/>
                  <a:pathLst>
                    <a:path w="697953" h="280492" extrusionOk="0">
                      <a:moveTo>
                        <a:pt x="123728" y="162813"/>
                      </a:moveTo>
                      <a:cubicBezTo>
                        <a:pt x="123728" y="162813"/>
                        <a:pt x="306370" y="182387"/>
                        <a:pt x="410735" y="195427"/>
                      </a:cubicBezTo>
                      <a:cubicBezTo>
                        <a:pt x="515100" y="208476"/>
                        <a:pt x="671653" y="280228"/>
                        <a:pt x="671653" y="280228"/>
                      </a:cubicBezTo>
                      <a:lnTo>
                        <a:pt x="697742" y="188902"/>
                      </a:lnTo>
                      <a:lnTo>
                        <a:pt x="215044" y="-265"/>
                      </a:lnTo>
                      <a:lnTo>
                        <a:pt x="71540" y="58448"/>
                      </a:lnTo>
                      <a:lnTo>
                        <a:pt x="-212" y="117150"/>
                      </a:lnTo>
                      <a:lnTo>
                        <a:pt x="123728" y="162813"/>
                      </a:lnTo>
                      <a:close/>
                    </a:path>
                  </a:pathLst>
                </a:custGeom>
                <a:solidFill>
                  <a:srgbClr val="FFEEA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5" name="Google Shape;191;p5">
                  <a:extLst>
                    <a:ext uri="{FF2B5EF4-FFF2-40B4-BE49-F238E27FC236}">
                      <a16:creationId xmlns:a16="http://schemas.microsoft.com/office/drawing/2014/main" id="{890D8A06-06BF-4924-9062-26D959E09B07}"/>
                    </a:ext>
                  </a:extLst>
                </p:cNvPr>
                <p:cNvSpPr/>
                <p:nvPr/>
              </p:nvSpPr>
              <p:spPr>
                <a:xfrm>
                  <a:off x="5598775" y="2647811"/>
                  <a:ext cx="1128474" cy="400061"/>
                </a:xfrm>
                <a:custGeom>
                  <a:avLst/>
                  <a:gdLst/>
                  <a:ahLst/>
                  <a:cxnLst/>
                  <a:rect l="l" t="t" r="r" b="b"/>
                  <a:pathLst>
                    <a:path w="1128474" h="400061" extrusionOk="0">
                      <a:moveTo>
                        <a:pt x="71531" y="28354"/>
                      </a:moveTo>
                      <a:cubicBezTo>
                        <a:pt x="71531" y="28354"/>
                        <a:pt x="293311" y="15305"/>
                        <a:pt x="345498" y="2265"/>
                      </a:cubicBezTo>
                      <a:cubicBezTo>
                        <a:pt x="397686" y="-10784"/>
                        <a:pt x="632506" y="28354"/>
                        <a:pt x="717307" y="80541"/>
                      </a:cubicBezTo>
                      <a:cubicBezTo>
                        <a:pt x="802108" y="132719"/>
                        <a:pt x="912998" y="106631"/>
                        <a:pt x="997799" y="178382"/>
                      </a:cubicBezTo>
                      <a:cubicBezTo>
                        <a:pt x="1082600" y="250134"/>
                        <a:pt x="1128263" y="354499"/>
                        <a:pt x="1128263" y="354499"/>
                      </a:cubicBezTo>
                      <a:cubicBezTo>
                        <a:pt x="1128263" y="354499"/>
                        <a:pt x="1023897" y="419727"/>
                        <a:pt x="984759" y="393638"/>
                      </a:cubicBezTo>
                      <a:cubicBezTo>
                        <a:pt x="945621" y="367539"/>
                        <a:pt x="906483" y="354499"/>
                        <a:pt x="847780" y="302312"/>
                      </a:cubicBezTo>
                      <a:cubicBezTo>
                        <a:pt x="789078" y="250125"/>
                        <a:pt x="632525" y="171848"/>
                        <a:pt x="495536" y="171848"/>
                      </a:cubicBezTo>
                      <a:cubicBezTo>
                        <a:pt x="358557" y="171848"/>
                        <a:pt x="312894" y="204462"/>
                        <a:pt x="273756" y="204462"/>
                      </a:cubicBezTo>
                      <a:cubicBezTo>
                        <a:pt x="234618" y="204462"/>
                        <a:pt x="188955" y="224036"/>
                        <a:pt x="188955" y="224036"/>
                      </a:cubicBezTo>
                      <a:lnTo>
                        <a:pt x="-212" y="191413"/>
                      </a:lnTo>
                      <a:lnTo>
                        <a:pt x="71540" y="28335"/>
                      </a:lnTo>
                      <a:close/>
                    </a:path>
                  </a:pathLst>
                </a:custGeom>
                <a:solidFill>
                  <a:srgbClr val="FFE68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6" name="Google Shape;192;p5">
                  <a:extLst>
                    <a:ext uri="{FF2B5EF4-FFF2-40B4-BE49-F238E27FC236}">
                      <a16:creationId xmlns:a16="http://schemas.microsoft.com/office/drawing/2014/main" id="{1892EBB0-9180-45F6-82DA-2F63B376D660}"/>
                    </a:ext>
                  </a:extLst>
                </p:cNvPr>
                <p:cNvSpPr/>
                <p:nvPr/>
              </p:nvSpPr>
              <p:spPr>
                <a:xfrm>
                  <a:off x="4920328" y="2650264"/>
                  <a:ext cx="2230869" cy="973807"/>
                </a:xfrm>
                <a:custGeom>
                  <a:avLst/>
                  <a:gdLst/>
                  <a:ahLst/>
                  <a:cxnLst/>
                  <a:rect l="l" t="t" r="r" b="b"/>
                  <a:pathLst>
                    <a:path w="2230869" h="973807" extrusionOk="0">
                      <a:moveTo>
                        <a:pt x="-212" y="508532"/>
                      </a:moveTo>
                      <a:cubicBezTo>
                        <a:pt x="-212" y="508532"/>
                        <a:pt x="78065" y="351979"/>
                        <a:pt x="188955" y="306316"/>
                      </a:cubicBezTo>
                      <a:cubicBezTo>
                        <a:pt x="299845" y="260654"/>
                        <a:pt x="554239" y="136714"/>
                        <a:pt x="554239" y="136714"/>
                      </a:cubicBezTo>
                      <a:cubicBezTo>
                        <a:pt x="554239" y="136714"/>
                        <a:pt x="671653" y="51913"/>
                        <a:pt x="697742" y="38873"/>
                      </a:cubicBezTo>
                      <a:cubicBezTo>
                        <a:pt x="723831" y="25824"/>
                        <a:pt x="756445" y="-265"/>
                        <a:pt x="756445" y="-265"/>
                      </a:cubicBezTo>
                      <a:cubicBezTo>
                        <a:pt x="756445" y="-265"/>
                        <a:pt x="762970" y="221516"/>
                        <a:pt x="802108" y="234565"/>
                      </a:cubicBezTo>
                      <a:cubicBezTo>
                        <a:pt x="841246" y="247614"/>
                        <a:pt x="873860" y="188902"/>
                        <a:pt x="965185" y="241089"/>
                      </a:cubicBezTo>
                      <a:cubicBezTo>
                        <a:pt x="1056511" y="293267"/>
                        <a:pt x="1121738" y="280228"/>
                        <a:pt x="1147827" y="280228"/>
                      </a:cubicBezTo>
                      <a:cubicBezTo>
                        <a:pt x="1173926" y="280228"/>
                        <a:pt x="1239153" y="273703"/>
                        <a:pt x="1278291" y="299792"/>
                      </a:cubicBezTo>
                      <a:cubicBezTo>
                        <a:pt x="1317429" y="325891"/>
                        <a:pt x="1382656" y="325891"/>
                        <a:pt x="1480507" y="351979"/>
                      </a:cubicBezTo>
                      <a:cubicBezTo>
                        <a:pt x="1578347" y="378068"/>
                        <a:pt x="1695762" y="397642"/>
                        <a:pt x="1721861" y="391118"/>
                      </a:cubicBezTo>
                      <a:cubicBezTo>
                        <a:pt x="1747959" y="384593"/>
                        <a:pt x="1832751" y="338930"/>
                        <a:pt x="1878414" y="384593"/>
                      </a:cubicBezTo>
                      <a:cubicBezTo>
                        <a:pt x="1924077" y="430256"/>
                        <a:pt x="2139332" y="567235"/>
                        <a:pt x="2139332" y="567235"/>
                      </a:cubicBezTo>
                      <a:lnTo>
                        <a:pt x="2230658" y="671600"/>
                      </a:lnTo>
                      <a:cubicBezTo>
                        <a:pt x="2230658" y="671600"/>
                        <a:pt x="2080629" y="958607"/>
                        <a:pt x="1956690" y="971657"/>
                      </a:cubicBezTo>
                      <a:cubicBezTo>
                        <a:pt x="1832751" y="984706"/>
                        <a:pt x="1428329" y="925994"/>
                        <a:pt x="1343528" y="919469"/>
                      </a:cubicBezTo>
                      <a:cubicBezTo>
                        <a:pt x="1258727" y="912954"/>
                        <a:pt x="919532" y="841202"/>
                        <a:pt x="808642" y="841202"/>
                      </a:cubicBezTo>
                      <a:cubicBezTo>
                        <a:pt x="697752" y="841202"/>
                        <a:pt x="417260" y="815104"/>
                        <a:pt x="365082" y="802064"/>
                      </a:cubicBezTo>
                      <a:cubicBezTo>
                        <a:pt x="312894" y="789015"/>
                        <a:pt x="188964" y="730312"/>
                        <a:pt x="162866" y="665085"/>
                      </a:cubicBezTo>
                      <a:cubicBezTo>
                        <a:pt x="136767" y="599849"/>
                        <a:pt x="97629" y="534621"/>
                        <a:pt x="97629" y="534621"/>
                      </a:cubicBezTo>
                      <a:lnTo>
                        <a:pt x="-212" y="508523"/>
                      </a:lnTo>
                      <a:close/>
                    </a:path>
                  </a:pathLst>
                </a:custGeom>
                <a:solidFill>
                  <a:srgbClr val="FFEEAA"/>
                </a:solidFill>
                <a:ln w="9525" cap="flat" cmpd="sng">
                  <a:solidFill>
                    <a:srgbClr val="FFE68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7" name="Google Shape;193;p5">
                  <a:extLst>
                    <a:ext uri="{FF2B5EF4-FFF2-40B4-BE49-F238E27FC236}">
                      <a16:creationId xmlns:a16="http://schemas.microsoft.com/office/drawing/2014/main" id="{9BE507BD-0EEE-46F8-909E-54F6CE19FD75}"/>
                    </a:ext>
                  </a:extLst>
                </p:cNvPr>
                <p:cNvSpPr/>
                <p:nvPr/>
              </p:nvSpPr>
              <p:spPr>
                <a:xfrm>
                  <a:off x="4917060" y="3126476"/>
                  <a:ext cx="2260217" cy="569572"/>
                </a:xfrm>
                <a:custGeom>
                  <a:avLst/>
                  <a:gdLst/>
                  <a:ahLst/>
                  <a:cxnLst/>
                  <a:rect l="l" t="t" r="r" b="b"/>
                  <a:pathLst>
                    <a:path w="2260217" h="569572" extrusionOk="0">
                      <a:moveTo>
                        <a:pt x="935840" y="338930"/>
                      </a:moveTo>
                      <a:cubicBezTo>
                        <a:pt x="935840" y="338930"/>
                        <a:pt x="720585" y="299792"/>
                        <a:pt x="661872" y="306316"/>
                      </a:cubicBezTo>
                      <a:cubicBezTo>
                        <a:pt x="603170" y="312841"/>
                        <a:pt x="361816" y="280228"/>
                        <a:pt x="316153" y="254129"/>
                      </a:cubicBezTo>
                      <a:cubicBezTo>
                        <a:pt x="270490" y="228040"/>
                        <a:pt x="192214" y="208476"/>
                        <a:pt x="185689" y="162813"/>
                      </a:cubicBezTo>
                      <a:cubicBezTo>
                        <a:pt x="179164" y="117150"/>
                        <a:pt x="140026" y="25834"/>
                        <a:pt x="140026" y="25834"/>
                      </a:cubicBezTo>
                      <a:lnTo>
                        <a:pt x="153075" y="-265"/>
                      </a:lnTo>
                      <a:cubicBezTo>
                        <a:pt x="153075" y="-265"/>
                        <a:pt x="42185" y="25834"/>
                        <a:pt x="16096" y="25834"/>
                      </a:cubicBezTo>
                      <a:cubicBezTo>
                        <a:pt x="-9993" y="25834"/>
                        <a:pt x="3047" y="91061"/>
                        <a:pt x="3047" y="91061"/>
                      </a:cubicBezTo>
                      <a:cubicBezTo>
                        <a:pt x="3047" y="91061"/>
                        <a:pt x="237877" y="410692"/>
                        <a:pt x="498795" y="443305"/>
                      </a:cubicBezTo>
                      <a:cubicBezTo>
                        <a:pt x="759713" y="475919"/>
                        <a:pt x="1222847" y="515057"/>
                        <a:pt x="1431578" y="521582"/>
                      </a:cubicBezTo>
                      <a:cubicBezTo>
                        <a:pt x="1640309" y="528106"/>
                        <a:pt x="1927326" y="599858"/>
                        <a:pt x="2005602" y="554195"/>
                      </a:cubicBezTo>
                      <a:cubicBezTo>
                        <a:pt x="2083879" y="508532"/>
                        <a:pt x="2175204" y="462869"/>
                        <a:pt x="2194769" y="417216"/>
                      </a:cubicBezTo>
                      <a:cubicBezTo>
                        <a:pt x="2214343" y="371553"/>
                        <a:pt x="2240432" y="299801"/>
                        <a:pt x="2240432" y="299801"/>
                      </a:cubicBezTo>
                      <a:lnTo>
                        <a:pt x="2260006" y="175862"/>
                      </a:lnTo>
                      <a:lnTo>
                        <a:pt x="2214343" y="143249"/>
                      </a:lnTo>
                      <a:cubicBezTo>
                        <a:pt x="2214343" y="143249"/>
                        <a:pt x="2136066" y="306326"/>
                        <a:pt x="2096928" y="358504"/>
                      </a:cubicBezTo>
                      <a:cubicBezTo>
                        <a:pt x="2057790" y="410692"/>
                        <a:pt x="1881672" y="469394"/>
                        <a:pt x="1783822" y="456345"/>
                      </a:cubicBezTo>
                      <a:cubicBezTo>
                        <a:pt x="1685981" y="443296"/>
                        <a:pt x="1333737" y="417207"/>
                        <a:pt x="1229372" y="384593"/>
                      </a:cubicBezTo>
                      <a:cubicBezTo>
                        <a:pt x="1125006" y="351979"/>
                        <a:pt x="955404" y="358504"/>
                        <a:pt x="935840" y="338930"/>
                      </a:cubicBezTo>
                      <a:close/>
                    </a:path>
                  </a:pathLst>
                </a:custGeom>
                <a:solidFill>
                  <a:srgbClr val="D0DC7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8" name="Google Shape;194;p5">
                  <a:extLst>
                    <a:ext uri="{FF2B5EF4-FFF2-40B4-BE49-F238E27FC236}">
                      <a16:creationId xmlns:a16="http://schemas.microsoft.com/office/drawing/2014/main" id="{F2F5503E-2BB7-4A26-8875-134FFBFD5AE7}"/>
                    </a:ext>
                  </a:extLst>
                </p:cNvPr>
                <p:cNvSpPr/>
                <p:nvPr/>
              </p:nvSpPr>
              <p:spPr>
                <a:xfrm>
                  <a:off x="4768606" y="3145974"/>
                  <a:ext cx="2466770" cy="2265099"/>
                </a:xfrm>
                <a:custGeom>
                  <a:avLst/>
                  <a:gdLst/>
                  <a:ahLst/>
                  <a:cxnLst/>
                  <a:rect l="l" t="t" r="r" b="b"/>
                  <a:pathLst>
                    <a:path w="2466770" h="2265099" extrusionOk="0">
                      <a:moveTo>
                        <a:pt x="138461" y="-226"/>
                      </a:moveTo>
                      <a:cubicBezTo>
                        <a:pt x="138461" y="-226"/>
                        <a:pt x="-18092" y="97614"/>
                        <a:pt x="1482" y="749915"/>
                      </a:cubicBezTo>
                      <a:cubicBezTo>
                        <a:pt x="21056" y="1402215"/>
                        <a:pt x="275450" y="1897963"/>
                        <a:pt x="536368" y="2106656"/>
                      </a:cubicBezTo>
                      <a:cubicBezTo>
                        <a:pt x="797286" y="2315387"/>
                        <a:pt x="1358261" y="2321912"/>
                        <a:pt x="1632219" y="2100132"/>
                      </a:cubicBezTo>
                      <a:cubicBezTo>
                        <a:pt x="1906187" y="1878351"/>
                        <a:pt x="2264946" y="1434791"/>
                        <a:pt x="2369311" y="1141249"/>
                      </a:cubicBezTo>
                      <a:cubicBezTo>
                        <a:pt x="2473677" y="847718"/>
                        <a:pt x="2473677" y="508523"/>
                        <a:pt x="2460637" y="378059"/>
                      </a:cubicBezTo>
                      <a:cubicBezTo>
                        <a:pt x="2447588" y="247595"/>
                        <a:pt x="2421499" y="156279"/>
                        <a:pt x="2421499" y="156279"/>
                      </a:cubicBezTo>
                      <a:cubicBezTo>
                        <a:pt x="2421499" y="156279"/>
                        <a:pt x="2323658" y="254120"/>
                        <a:pt x="2317133" y="319356"/>
                      </a:cubicBezTo>
                      <a:cubicBezTo>
                        <a:pt x="2310609" y="384584"/>
                        <a:pt x="2212768" y="462860"/>
                        <a:pt x="2062740" y="482434"/>
                      </a:cubicBezTo>
                      <a:cubicBezTo>
                        <a:pt x="1912711" y="502008"/>
                        <a:pt x="1482191" y="410682"/>
                        <a:pt x="1351736" y="397633"/>
                      </a:cubicBezTo>
                      <a:cubicBezTo>
                        <a:pt x="1221273" y="384593"/>
                        <a:pt x="1038631" y="351979"/>
                        <a:pt x="960354" y="338930"/>
                      </a:cubicBezTo>
                      <a:cubicBezTo>
                        <a:pt x="882078" y="325881"/>
                        <a:pt x="855989" y="358494"/>
                        <a:pt x="738574" y="332406"/>
                      </a:cubicBezTo>
                      <a:cubicBezTo>
                        <a:pt x="621159" y="306316"/>
                        <a:pt x="405904" y="286743"/>
                        <a:pt x="347192" y="208466"/>
                      </a:cubicBezTo>
                      <a:cubicBezTo>
                        <a:pt x="288480" y="130190"/>
                        <a:pt x="262391" y="25824"/>
                        <a:pt x="262391" y="25824"/>
                      </a:cubicBezTo>
                      <a:lnTo>
                        <a:pt x="138451" y="-265"/>
                      </a:lnTo>
                      <a:close/>
                    </a:path>
                  </a:pathLst>
                </a:custGeom>
                <a:solidFill>
                  <a:srgbClr val="ABC837"/>
                </a:solidFill>
                <a:ln w="9525" cap="flat" cmpd="sng">
                  <a:solidFill>
                    <a:srgbClr val="A9C63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9" name="Google Shape;195;p5">
                  <a:extLst>
                    <a:ext uri="{FF2B5EF4-FFF2-40B4-BE49-F238E27FC236}">
                      <a16:creationId xmlns:a16="http://schemas.microsoft.com/office/drawing/2014/main" id="{82CB7F9D-AB55-4A00-8B9E-A4E36484EC17}"/>
                    </a:ext>
                  </a:extLst>
                </p:cNvPr>
                <p:cNvSpPr/>
                <p:nvPr/>
              </p:nvSpPr>
              <p:spPr>
                <a:xfrm>
                  <a:off x="4787597" y="3163404"/>
                  <a:ext cx="2428825" cy="2230265"/>
                </a:xfrm>
                <a:custGeom>
                  <a:avLst/>
                  <a:gdLst/>
                  <a:ahLst/>
                  <a:cxnLst/>
                  <a:rect l="l" t="t" r="r" b="b"/>
                  <a:pathLst>
                    <a:path w="2428825" h="2230265" extrusionOk="0">
                      <a:moveTo>
                        <a:pt x="136329" y="-226"/>
                      </a:moveTo>
                      <a:cubicBezTo>
                        <a:pt x="136329" y="-226"/>
                        <a:pt x="-17814" y="96110"/>
                        <a:pt x="1455" y="738371"/>
                      </a:cubicBezTo>
                      <a:cubicBezTo>
                        <a:pt x="20724" y="1380632"/>
                        <a:pt x="271203" y="1868798"/>
                        <a:pt x="528112" y="2074252"/>
                      </a:cubicBezTo>
                      <a:cubicBezTo>
                        <a:pt x="785020" y="2279773"/>
                        <a:pt x="1337365" y="2286202"/>
                        <a:pt x="1607104" y="2067832"/>
                      </a:cubicBezTo>
                      <a:cubicBezTo>
                        <a:pt x="1876852" y="1849462"/>
                        <a:pt x="2230096" y="1412722"/>
                        <a:pt x="2332861" y="1123705"/>
                      </a:cubicBezTo>
                      <a:cubicBezTo>
                        <a:pt x="2435626" y="834687"/>
                        <a:pt x="2435626" y="500712"/>
                        <a:pt x="2422777" y="372258"/>
                      </a:cubicBezTo>
                      <a:cubicBezTo>
                        <a:pt x="2409928" y="243804"/>
                        <a:pt x="2384239" y="153888"/>
                        <a:pt x="2384239" y="153888"/>
                      </a:cubicBezTo>
                      <a:cubicBezTo>
                        <a:pt x="2384239" y="153888"/>
                        <a:pt x="2287903" y="250224"/>
                        <a:pt x="2281474" y="314451"/>
                      </a:cubicBezTo>
                      <a:cubicBezTo>
                        <a:pt x="2275054" y="378678"/>
                        <a:pt x="2178708" y="455745"/>
                        <a:pt x="2030995" y="475014"/>
                      </a:cubicBezTo>
                      <a:cubicBezTo>
                        <a:pt x="1883271" y="494283"/>
                        <a:pt x="1459380" y="404358"/>
                        <a:pt x="1330926" y="391518"/>
                      </a:cubicBezTo>
                      <a:cubicBezTo>
                        <a:pt x="1202472" y="378668"/>
                        <a:pt x="1022640" y="346560"/>
                        <a:pt x="945573" y="333711"/>
                      </a:cubicBezTo>
                      <a:cubicBezTo>
                        <a:pt x="868507" y="320871"/>
                        <a:pt x="842808" y="352980"/>
                        <a:pt x="727203" y="327291"/>
                      </a:cubicBezTo>
                      <a:cubicBezTo>
                        <a:pt x="611598" y="301602"/>
                        <a:pt x="399648" y="282333"/>
                        <a:pt x="341850" y="205256"/>
                      </a:cubicBezTo>
                      <a:cubicBezTo>
                        <a:pt x="284052" y="128190"/>
                        <a:pt x="258364" y="25424"/>
                        <a:pt x="258364" y="25424"/>
                      </a:cubicBezTo>
                      <a:lnTo>
                        <a:pt x="136320" y="-265"/>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0" name="Google Shape;196;p5">
                  <a:extLst>
                    <a:ext uri="{FF2B5EF4-FFF2-40B4-BE49-F238E27FC236}">
                      <a16:creationId xmlns:a16="http://schemas.microsoft.com/office/drawing/2014/main" id="{EA74DA59-7E85-4CE6-ABC1-B1B244EA03AF}"/>
                    </a:ext>
                  </a:extLst>
                </p:cNvPr>
                <p:cNvSpPr/>
                <p:nvPr/>
              </p:nvSpPr>
              <p:spPr>
                <a:xfrm rot="-3929096">
                  <a:off x="5337741" y="4321859"/>
                  <a:ext cx="1495002" cy="419810"/>
                </a:xfrm>
                <a:custGeom>
                  <a:avLst/>
                  <a:gdLst/>
                  <a:ahLst/>
                  <a:cxnLst/>
                  <a:rect l="l" t="t" r="r" b="b"/>
                  <a:pathLst>
                    <a:path w="1494759" h="419742" extrusionOk="0">
                      <a:moveTo>
                        <a:pt x="-173" y="-190"/>
                      </a:moveTo>
                      <a:cubicBezTo>
                        <a:pt x="630728" y="221431"/>
                        <a:pt x="655371" y="227589"/>
                        <a:pt x="872211" y="233738"/>
                      </a:cubicBezTo>
                      <a:cubicBezTo>
                        <a:pt x="1089080" y="239895"/>
                        <a:pt x="1325670" y="166021"/>
                        <a:pt x="1350313" y="141400"/>
                      </a:cubicBezTo>
                      <a:cubicBezTo>
                        <a:pt x="1374957" y="116778"/>
                        <a:pt x="1646050" y="122927"/>
                        <a:pt x="1374957" y="246053"/>
                      </a:cubicBezTo>
                      <a:cubicBezTo>
                        <a:pt x="1103871" y="369179"/>
                        <a:pt x="936282" y="461517"/>
                        <a:pt x="679979" y="399958"/>
                      </a:cubicBezTo>
                      <a:cubicBezTo>
                        <a:pt x="423676" y="338400"/>
                        <a:pt x="300451" y="289148"/>
                        <a:pt x="201877" y="209116"/>
                      </a:cubicBezTo>
                      <a:cubicBezTo>
                        <a:pt x="103295" y="129084"/>
                        <a:pt x="4721" y="5967"/>
                        <a:pt x="-209" y="-190"/>
                      </a:cubicBezTo>
                      <a:close/>
                    </a:path>
                  </a:pathLst>
                </a:custGeom>
                <a:solidFill>
                  <a:srgbClr val="89A02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1" name="Google Shape;197;p5">
                  <a:extLst>
                    <a:ext uri="{FF2B5EF4-FFF2-40B4-BE49-F238E27FC236}">
                      <a16:creationId xmlns:a16="http://schemas.microsoft.com/office/drawing/2014/main" id="{DC7382B8-365B-4278-972F-6C8F7EEB2C6B}"/>
                    </a:ext>
                  </a:extLst>
                </p:cNvPr>
                <p:cNvSpPr/>
                <p:nvPr/>
              </p:nvSpPr>
              <p:spPr>
                <a:xfrm>
                  <a:off x="4796716" y="3444265"/>
                  <a:ext cx="567026" cy="1561518"/>
                </a:xfrm>
                <a:custGeom>
                  <a:avLst/>
                  <a:gdLst/>
                  <a:ahLst/>
                  <a:cxnLst/>
                  <a:rect l="l" t="t" r="r" b="b"/>
                  <a:pathLst>
                    <a:path w="567026" h="1561518" extrusionOk="0">
                      <a:moveTo>
                        <a:pt x="38754" y="1615"/>
                      </a:moveTo>
                      <a:cubicBezTo>
                        <a:pt x="38754" y="1615"/>
                        <a:pt x="-104358" y="569114"/>
                        <a:pt x="158009" y="973546"/>
                      </a:cubicBezTo>
                      <a:cubicBezTo>
                        <a:pt x="420377" y="1377968"/>
                        <a:pt x="527720" y="1541045"/>
                        <a:pt x="563490" y="1560610"/>
                      </a:cubicBezTo>
                      <a:cubicBezTo>
                        <a:pt x="599277" y="1580174"/>
                        <a:pt x="336892" y="1149663"/>
                        <a:pt x="253424" y="875695"/>
                      </a:cubicBezTo>
                      <a:cubicBezTo>
                        <a:pt x="169938" y="601728"/>
                        <a:pt x="146098" y="353859"/>
                        <a:pt x="146098" y="236444"/>
                      </a:cubicBezTo>
                      <a:cubicBezTo>
                        <a:pt x="146098" y="119030"/>
                        <a:pt x="50683" y="-17950"/>
                        <a:pt x="38754" y="1615"/>
                      </a:cubicBezTo>
                      <a:close/>
                    </a:path>
                  </a:pathLst>
                </a:custGeom>
                <a:solidFill>
                  <a:srgbClr val="668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2" name="Google Shape;198;p5">
                  <a:extLst>
                    <a:ext uri="{FF2B5EF4-FFF2-40B4-BE49-F238E27FC236}">
                      <a16:creationId xmlns:a16="http://schemas.microsoft.com/office/drawing/2014/main" id="{B2691706-599C-4DE8-AE70-4FAF923E6D75}"/>
                    </a:ext>
                  </a:extLst>
                </p:cNvPr>
                <p:cNvSpPr/>
                <p:nvPr/>
              </p:nvSpPr>
              <p:spPr>
                <a:xfrm flipH="1">
                  <a:off x="6610133" y="3463834"/>
                  <a:ext cx="567026" cy="1561518"/>
                </a:xfrm>
                <a:custGeom>
                  <a:avLst/>
                  <a:gdLst/>
                  <a:ahLst/>
                  <a:cxnLst/>
                  <a:rect l="l" t="t" r="r" b="b"/>
                  <a:pathLst>
                    <a:path w="567026" h="1561518" extrusionOk="0">
                      <a:moveTo>
                        <a:pt x="38945" y="1617"/>
                      </a:moveTo>
                      <a:cubicBezTo>
                        <a:pt x="38945" y="1617"/>
                        <a:pt x="-104168" y="569116"/>
                        <a:pt x="158200" y="973548"/>
                      </a:cubicBezTo>
                      <a:cubicBezTo>
                        <a:pt x="420567" y="1377970"/>
                        <a:pt x="527911" y="1541048"/>
                        <a:pt x="563680" y="1560612"/>
                      </a:cubicBezTo>
                      <a:cubicBezTo>
                        <a:pt x="599467" y="1580176"/>
                        <a:pt x="337082" y="1149665"/>
                        <a:pt x="253614" y="875697"/>
                      </a:cubicBezTo>
                      <a:cubicBezTo>
                        <a:pt x="170128" y="601730"/>
                        <a:pt x="146288" y="353861"/>
                        <a:pt x="146288" y="236446"/>
                      </a:cubicBezTo>
                      <a:cubicBezTo>
                        <a:pt x="146288" y="119032"/>
                        <a:pt x="50874" y="-17947"/>
                        <a:pt x="38945" y="1617"/>
                      </a:cubicBezTo>
                      <a:close/>
                    </a:path>
                  </a:pathLst>
                </a:custGeom>
                <a:solidFill>
                  <a:srgbClr val="668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3" name="Google Shape;199;p5">
                  <a:extLst>
                    <a:ext uri="{FF2B5EF4-FFF2-40B4-BE49-F238E27FC236}">
                      <a16:creationId xmlns:a16="http://schemas.microsoft.com/office/drawing/2014/main" id="{407DC411-B5F4-4DFF-B26B-D9BCFC9470C2}"/>
                    </a:ext>
                  </a:extLst>
                </p:cNvPr>
                <p:cNvSpPr/>
                <p:nvPr/>
              </p:nvSpPr>
              <p:spPr>
                <a:xfrm>
                  <a:off x="5024722" y="2858893"/>
                  <a:ext cx="587073" cy="280584"/>
                </a:xfrm>
                <a:custGeom>
                  <a:avLst/>
                  <a:gdLst/>
                  <a:ahLst/>
                  <a:cxnLst/>
                  <a:rect l="l" t="t" r="r" b="b"/>
                  <a:pathLst>
                    <a:path w="587073" h="280584" extrusionOk="0">
                      <a:moveTo>
                        <a:pt x="51985" y="260756"/>
                      </a:moveTo>
                      <a:cubicBezTo>
                        <a:pt x="51985" y="260756"/>
                        <a:pt x="397705" y="175955"/>
                        <a:pt x="489021" y="84638"/>
                      </a:cubicBezTo>
                      <a:cubicBezTo>
                        <a:pt x="580347" y="-6687"/>
                        <a:pt x="586862" y="-163"/>
                        <a:pt x="586862" y="-163"/>
                      </a:cubicBezTo>
                      <a:cubicBezTo>
                        <a:pt x="586862" y="-163"/>
                        <a:pt x="384646" y="143341"/>
                        <a:pt x="234618" y="182479"/>
                      </a:cubicBezTo>
                      <a:cubicBezTo>
                        <a:pt x="84589" y="221618"/>
                        <a:pt x="-212" y="280320"/>
                        <a:pt x="-212" y="280320"/>
                      </a:cubicBezTo>
                      <a:lnTo>
                        <a:pt x="51976" y="260756"/>
                      </a:lnTo>
                      <a:close/>
                    </a:path>
                  </a:pathLst>
                </a:custGeom>
                <a:solidFill>
                  <a:srgbClr val="FFE68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4" name="Google Shape;200;p5">
                  <a:extLst>
                    <a:ext uri="{FF2B5EF4-FFF2-40B4-BE49-F238E27FC236}">
                      <a16:creationId xmlns:a16="http://schemas.microsoft.com/office/drawing/2014/main" id="{94C4DEEA-792C-4C40-9EC9-69C61F7AA6BB}"/>
                    </a:ext>
                  </a:extLst>
                </p:cNvPr>
                <p:cNvSpPr/>
                <p:nvPr/>
              </p:nvSpPr>
              <p:spPr>
                <a:xfrm>
                  <a:off x="5853188" y="2859052"/>
                  <a:ext cx="477117" cy="319135"/>
                </a:xfrm>
                <a:custGeom>
                  <a:avLst/>
                  <a:gdLst/>
                  <a:ahLst/>
                  <a:cxnLst/>
                  <a:rect l="l" t="t" r="r" b="b"/>
                  <a:pathLst>
                    <a:path w="477117" h="319135" extrusionOk="0">
                      <a:moveTo>
                        <a:pt x="475962" y="117150"/>
                      </a:moveTo>
                      <a:cubicBezTo>
                        <a:pt x="443348" y="117150"/>
                        <a:pt x="286796" y="149764"/>
                        <a:pt x="254182" y="228040"/>
                      </a:cubicBezTo>
                      <a:cubicBezTo>
                        <a:pt x="221568" y="306317"/>
                        <a:pt x="182430" y="338930"/>
                        <a:pt x="169381" y="306317"/>
                      </a:cubicBezTo>
                      <a:cubicBezTo>
                        <a:pt x="156341" y="273703"/>
                        <a:pt x="234618" y="241090"/>
                        <a:pt x="195479" y="162813"/>
                      </a:cubicBezTo>
                      <a:cubicBezTo>
                        <a:pt x="156332" y="84537"/>
                        <a:pt x="195479" y="117150"/>
                        <a:pt x="117203" y="91061"/>
                      </a:cubicBezTo>
                      <a:cubicBezTo>
                        <a:pt x="38926" y="64972"/>
                        <a:pt x="-212" y="-265"/>
                        <a:pt x="-212" y="-265"/>
                      </a:cubicBezTo>
                      <a:cubicBezTo>
                        <a:pt x="-212" y="-265"/>
                        <a:pt x="51966" y="51923"/>
                        <a:pt x="208519" y="64972"/>
                      </a:cubicBezTo>
                      <a:cubicBezTo>
                        <a:pt x="365072" y="78012"/>
                        <a:pt x="489011" y="123675"/>
                        <a:pt x="475962" y="117150"/>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5" name="Google Shape;201;p5">
                  <a:extLst>
                    <a:ext uri="{FF2B5EF4-FFF2-40B4-BE49-F238E27FC236}">
                      <a16:creationId xmlns:a16="http://schemas.microsoft.com/office/drawing/2014/main" id="{62F0FA25-F246-424C-83BA-2B3F11E96205}"/>
                    </a:ext>
                  </a:extLst>
                </p:cNvPr>
                <p:cNvSpPr/>
                <p:nvPr/>
              </p:nvSpPr>
              <p:spPr>
                <a:xfrm>
                  <a:off x="6520528" y="3094577"/>
                  <a:ext cx="224228" cy="239849"/>
                </a:xfrm>
                <a:custGeom>
                  <a:avLst/>
                  <a:gdLst/>
                  <a:ahLst/>
                  <a:cxnLst/>
                  <a:rect l="l" t="t" r="r" b="b"/>
                  <a:pathLst>
                    <a:path w="224228" h="239849" extrusionOk="0">
                      <a:moveTo>
                        <a:pt x="-212" y="-265"/>
                      </a:moveTo>
                      <a:cubicBezTo>
                        <a:pt x="-212" y="-265"/>
                        <a:pt x="-212" y="30682"/>
                        <a:pt x="55843" y="84841"/>
                      </a:cubicBezTo>
                      <a:cubicBezTo>
                        <a:pt x="111907" y="139000"/>
                        <a:pt x="224017" y="239585"/>
                        <a:pt x="224017" y="239585"/>
                      </a:cubicBezTo>
                      <a:cubicBezTo>
                        <a:pt x="224017" y="239585"/>
                        <a:pt x="55843" y="38426"/>
                        <a:pt x="-212" y="-265"/>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6" name="Google Shape;202;p5">
                  <a:extLst>
                    <a:ext uri="{FF2B5EF4-FFF2-40B4-BE49-F238E27FC236}">
                      <a16:creationId xmlns:a16="http://schemas.microsoft.com/office/drawing/2014/main" id="{2BC91004-E344-478A-846E-8EA560248489}"/>
                    </a:ext>
                  </a:extLst>
                </p:cNvPr>
                <p:cNvSpPr/>
                <p:nvPr/>
              </p:nvSpPr>
              <p:spPr>
                <a:xfrm>
                  <a:off x="6316312" y="3217830"/>
                  <a:ext cx="9525" cy="234829"/>
                </a:xfrm>
                <a:custGeom>
                  <a:avLst/>
                  <a:gdLst/>
                  <a:ahLst/>
                  <a:cxnLst/>
                  <a:rect l="l" t="t" r="r" b="b"/>
                  <a:pathLst>
                    <a:path w="9525" h="234829" extrusionOk="0">
                      <a:moveTo>
                        <a:pt x="-212" y="-265"/>
                      </a:moveTo>
                      <a:lnTo>
                        <a:pt x="-212" y="234565"/>
                      </a:lnTo>
                    </a:path>
                  </a:pathLst>
                </a:custGeom>
                <a:noFill/>
                <a:ln w="9525" cap="flat" cmpd="sng">
                  <a:solidFill>
                    <a:srgbClr val="FFE68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7" name="Google Shape;203;p5">
                  <a:extLst>
                    <a:ext uri="{FF2B5EF4-FFF2-40B4-BE49-F238E27FC236}">
                      <a16:creationId xmlns:a16="http://schemas.microsoft.com/office/drawing/2014/main" id="{E2D7D76D-68D7-4DB8-B46F-BA12F3F90975}"/>
                    </a:ext>
                  </a:extLst>
                </p:cNvPr>
                <p:cNvSpPr/>
                <p:nvPr/>
              </p:nvSpPr>
              <p:spPr>
                <a:xfrm>
                  <a:off x="5556584" y="3623843"/>
                  <a:ext cx="738298" cy="271897"/>
                </a:xfrm>
                <a:custGeom>
                  <a:avLst/>
                  <a:gdLst/>
                  <a:ahLst/>
                  <a:cxnLst/>
                  <a:rect l="l" t="t" r="r" b="b"/>
                  <a:pathLst>
                    <a:path w="738298" h="271897" extrusionOk="0">
                      <a:moveTo>
                        <a:pt x="-208" y="-271"/>
                      </a:moveTo>
                      <a:cubicBezTo>
                        <a:pt x="311409" y="143289"/>
                        <a:pt x="323581" y="147278"/>
                        <a:pt x="430684" y="151261"/>
                      </a:cubicBezTo>
                      <a:cubicBezTo>
                        <a:pt x="537801" y="155250"/>
                        <a:pt x="654658" y="107396"/>
                        <a:pt x="666830" y="91447"/>
                      </a:cubicBezTo>
                      <a:cubicBezTo>
                        <a:pt x="679002" y="75497"/>
                        <a:pt x="812902" y="79481"/>
                        <a:pt x="679002" y="159238"/>
                      </a:cubicBezTo>
                      <a:cubicBezTo>
                        <a:pt x="545106" y="238996"/>
                        <a:pt x="462330" y="298810"/>
                        <a:pt x="335736" y="258934"/>
                      </a:cubicBezTo>
                      <a:cubicBezTo>
                        <a:pt x="209141" y="219058"/>
                        <a:pt x="148278" y="187154"/>
                        <a:pt x="99589" y="135312"/>
                      </a:cubicBezTo>
                      <a:cubicBezTo>
                        <a:pt x="50898" y="83469"/>
                        <a:pt x="2210" y="3717"/>
                        <a:pt x="-226" y="-271"/>
                      </a:cubicBezTo>
                      <a:close/>
                    </a:path>
                  </a:pathLst>
                </a:custGeom>
                <a:solidFill>
                  <a:srgbClr val="FFFFFF">
                    <a:alpha val="4022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8" name="Google Shape;204;p5">
                  <a:extLst>
                    <a:ext uri="{FF2B5EF4-FFF2-40B4-BE49-F238E27FC236}">
                      <a16:creationId xmlns:a16="http://schemas.microsoft.com/office/drawing/2014/main" id="{66E6B706-F131-4A36-A88C-26C97B3482AF}"/>
                    </a:ext>
                  </a:extLst>
                </p:cNvPr>
                <p:cNvSpPr/>
                <p:nvPr/>
              </p:nvSpPr>
              <p:spPr>
                <a:xfrm>
                  <a:off x="5486723" y="2961608"/>
                  <a:ext cx="267519" cy="423226"/>
                </a:xfrm>
                <a:custGeom>
                  <a:avLst/>
                  <a:gdLst/>
                  <a:ahLst/>
                  <a:cxnLst/>
                  <a:rect l="l" t="t" r="r" b="b"/>
                  <a:pathLst>
                    <a:path w="267519" h="423226" extrusionOk="0">
                      <a:moveTo>
                        <a:pt x="267307" y="-265"/>
                      </a:moveTo>
                      <a:cubicBezTo>
                        <a:pt x="230407" y="36636"/>
                        <a:pt x="-212" y="396404"/>
                        <a:pt x="-212" y="396404"/>
                      </a:cubicBezTo>
                      <a:cubicBezTo>
                        <a:pt x="-212" y="396404"/>
                        <a:pt x="-212" y="507104"/>
                        <a:pt x="128938" y="276485"/>
                      </a:cubicBezTo>
                      <a:cubicBezTo>
                        <a:pt x="258087" y="45865"/>
                        <a:pt x="267307" y="8965"/>
                        <a:pt x="267307" y="-265"/>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nvGrpSpPr>
                <p:cNvPr id="39" name="Google Shape;205;p5">
                  <a:extLst>
                    <a:ext uri="{FF2B5EF4-FFF2-40B4-BE49-F238E27FC236}">
                      <a16:creationId xmlns:a16="http://schemas.microsoft.com/office/drawing/2014/main" id="{6FEAECE5-1AD3-4E40-8AD6-0C25167EF095}"/>
                    </a:ext>
                  </a:extLst>
                </p:cNvPr>
                <p:cNvGrpSpPr/>
                <p:nvPr/>
              </p:nvGrpSpPr>
              <p:grpSpPr>
                <a:xfrm>
                  <a:off x="6306235" y="1356086"/>
                  <a:ext cx="1235373" cy="1660293"/>
                  <a:chOff x="6306235" y="1356086"/>
                  <a:chExt cx="1235373" cy="1660293"/>
                </a:xfrm>
              </p:grpSpPr>
              <p:sp>
                <p:nvSpPr>
                  <p:cNvPr id="40" name="Google Shape;206;p5">
                    <a:extLst>
                      <a:ext uri="{FF2B5EF4-FFF2-40B4-BE49-F238E27FC236}">
                        <a16:creationId xmlns:a16="http://schemas.microsoft.com/office/drawing/2014/main" id="{D1142123-B001-4AB3-AEBF-084A8A4B1761}"/>
                      </a:ext>
                    </a:extLst>
                  </p:cNvPr>
                  <p:cNvSpPr/>
                  <p:nvPr/>
                </p:nvSpPr>
                <p:spPr>
                  <a:xfrm>
                    <a:off x="6371938" y="1404273"/>
                    <a:ext cx="1143381" cy="1612106"/>
                  </a:xfrm>
                  <a:custGeom>
                    <a:avLst/>
                    <a:gdLst/>
                    <a:ahLst/>
                    <a:cxnLst/>
                    <a:rect l="l" t="t" r="r" b="b"/>
                    <a:pathLst>
                      <a:path w="1143381" h="1612106" extrusionOk="0">
                        <a:moveTo>
                          <a:pt x="25604" y="1611840"/>
                        </a:moveTo>
                        <a:lnTo>
                          <a:pt x="1142696" y="17260"/>
                        </a:lnTo>
                        <a:lnTo>
                          <a:pt x="1120788" y="-266"/>
                        </a:lnTo>
                        <a:lnTo>
                          <a:pt x="-685" y="1607459"/>
                        </a:lnTo>
                        <a:lnTo>
                          <a:pt x="25604" y="1611840"/>
                        </a:lnTo>
                        <a:close/>
                      </a:path>
                    </a:pathLst>
                  </a:custGeom>
                  <a:solidFill>
                    <a:srgbClr val="FFE680">
                      <a:alpha val="4392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nvGrpSpPr>
                  <p:cNvPr id="41" name="Google Shape;207;p5">
                    <a:extLst>
                      <a:ext uri="{FF2B5EF4-FFF2-40B4-BE49-F238E27FC236}">
                        <a16:creationId xmlns:a16="http://schemas.microsoft.com/office/drawing/2014/main" id="{B773F430-6CDF-49BD-A9A7-EE0757AAD586}"/>
                      </a:ext>
                    </a:extLst>
                  </p:cNvPr>
                  <p:cNvGrpSpPr/>
                  <p:nvPr/>
                </p:nvGrpSpPr>
                <p:grpSpPr>
                  <a:xfrm>
                    <a:off x="6306235" y="1356086"/>
                    <a:ext cx="1235373" cy="1647158"/>
                    <a:chOff x="6306235" y="1356086"/>
                    <a:chExt cx="1235373" cy="1647158"/>
                  </a:xfrm>
                </p:grpSpPr>
                <p:sp>
                  <p:nvSpPr>
                    <p:cNvPr id="42" name="Google Shape;208;p5">
                      <a:extLst>
                        <a:ext uri="{FF2B5EF4-FFF2-40B4-BE49-F238E27FC236}">
                          <a16:creationId xmlns:a16="http://schemas.microsoft.com/office/drawing/2014/main" id="{51F522BD-A3C4-44C1-A7FE-59AE2216AEED}"/>
                        </a:ext>
                      </a:extLst>
                    </p:cNvPr>
                    <p:cNvSpPr/>
                    <p:nvPr/>
                  </p:nvSpPr>
                  <p:spPr>
                    <a:xfrm>
                      <a:off x="6306235" y="1356086"/>
                      <a:ext cx="1235373" cy="1647158"/>
                    </a:xfrm>
                    <a:custGeom>
                      <a:avLst/>
                      <a:gdLst/>
                      <a:ahLst/>
                      <a:cxnLst/>
                      <a:rect l="l" t="t" r="r" b="b"/>
                      <a:pathLst>
                        <a:path w="1235373" h="1647158" extrusionOk="0">
                          <a:moveTo>
                            <a:pt x="113215" y="1646883"/>
                          </a:moveTo>
                          <a:lnTo>
                            <a:pt x="1234688" y="74210"/>
                          </a:lnTo>
                          <a:lnTo>
                            <a:pt x="1120789" y="-266"/>
                          </a:lnTo>
                          <a:lnTo>
                            <a:pt x="-685" y="1607459"/>
                          </a:lnTo>
                          <a:lnTo>
                            <a:pt x="113215" y="1646892"/>
                          </a:lnTo>
                          <a:close/>
                        </a:path>
                      </a:pathLst>
                    </a:custGeom>
                    <a:solidFill>
                      <a:srgbClr val="C8AB37">
                        <a:alpha val="4392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3" name="Google Shape;209;p5">
                      <a:extLst>
                        <a:ext uri="{FF2B5EF4-FFF2-40B4-BE49-F238E27FC236}">
                          <a16:creationId xmlns:a16="http://schemas.microsoft.com/office/drawing/2014/main" id="{01DFFA43-EA8F-4545-B997-F0ABFB823738}"/>
                        </a:ext>
                      </a:extLst>
                    </p:cNvPr>
                    <p:cNvSpPr/>
                    <p:nvPr/>
                  </p:nvSpPr>
                  <p:spPr>
                    <a:xfrm>
                      <a:off x="6310692" y="1386747"/>
                      <a:ext cx="1143380" cy="1612106"/>
                    </a:xfrm>
                    <a:custGeom>
                      <a:avLst/>
                      <a:gdLst/>
                      <a:ahLst/>
                      <a:cxnLst/>
                      <a:rect l="l" t="t" r="r" b="b"/>
                      <a:pathLst>
                        <a:path w="1143380" h="1612106" extrusionOk="0">
                          <a:moveTo>
                            <a:pt x="25604" y="1611840"/>
                          </a:moveTo>
                          <a:lnTo>
                            <a:pt x="1142695" y="17260"/>
                          </a:lnTo>
                          <a:lnTo>
                            <a:pt x="1120788" y="-266"/>
                          </a:lnTo>
                          <a:lnTo>
                            <a:pt x="-685" y="1607459"/>
                          </a:lnTo>
                          <a:lnTo>
                            <a:pt x="25604" y="1611840"/>
                          </a:lnTo>
                          <a:close/>
                        </a:path>
                      </a:pathLst>
                    </a:custGeom>
                    <a:solidFill>
                      <a:srgbClr val="AC9D93">
                        <a:alpha val="4392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4" name="Google Shape;210;p5">
                      <a:extLst>
                        <a:ext uri="{FF2B5EF4-FFF2-40B4-BE49-F238E27FC236}">
                          <a16:creationId xmlns:a16="http://schemas.microsoft.com/office/drawing/2014/main" id="{338EFF55-E18C-47D2-BFD0-AA80477D6EC4}"/>
                        </a:ext>
                      </a:extLst>
                    </p:cNvPr>
                    <p:cNvSpPr/>
                    <p:nvPr/>
                  </p:nvSpPr>
                  <p:spPr>
                    <a:xfrm>
                      <a:off x="6380702" y="1395510"/>
                      <a:ext cx="1099565" cy="1546383"/>
                    </a:xfrm>
                    <a:custGeom>
                      <a:avLst/>
                      <a:gdLst/>
                      <a:ahLst/>
                      <a:cxnLst/>
                      <a:rect l="l" t="t" r="r" b="b"/>
                      <a:pathLst>
                        <a:path w="1099565" h="1546383" extrusionOk="0">
                          <a:moveTo>
                            <a:pt x="-685" y="1546118"/>
                          </a:moveTo>
                          <a:lnTo>
                            <a:pt x="1076973" y="-266"/>
                          </a:lnTo>
                          <a:lnTo>
                            <a:pt x="1098880" y="8496"/>
                          </a:lnTo>
                          <a:lnTo>
                            <a:pt x="-685" y="154611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grpSp>
          </p:grpSp>
        </p:grpSp>
        <p:grpSp>
          <p:nvGrpSpPr>
            <p:cNvPr id="15" name="Google Shape;142;p5">
              <a:extLst>
                <a:ext uri="{FF2B5EF4-FFF2-40B4-BE49-F238E27FC236}">
                  <a16:creationId xmlns:a16="http://schemas.microsoft.com/office/drawing/2014/main" id="{0E28C07B-FAC3-45D9-AF27-82FD6A52E12D}"/>
                </a:ext>
              </a:extLst>
            </p:cNvPr>
            <p:cNvGrpSpPr/>
            <p:nvPr userDrawn="1"/>
          </p:nvGrpSpPr>
          <p:grpSpPr>
            <a:xfrm>
              <a:off x="11180408" y="5733982"/>
              <a:ext cx="435283" cy="1050406"/>
              <a:chOff x="4028392" y="3097874"/>
              <a:chExt cx="1270158" cy="3065088"/>
            </a:xfrm>
          </p:grpSpPr>
          <p:sp>
            <p:nvSpPr>
              <p:cNvPr id="16" name="Google Shape;143;p5">
                <a:extLst>
                  <a:ext uri="{FF2B5EF4-FFF2-40B4-BE49-F238E27FC236}">
                    <a16:creationId xmlns:a16="http://schemas.microsoft.com/office/drawing/2014/main" id="{A894FB4E-1F41-432B-8C0A-2CA63A50F2EB}"/>
                  </a:ext>
                </a:extLst>
              </p:cNvPr>
              <p:cNvSpPr/>
              <p:nvPr/>
            </p:nvSpPr>
            <p:spPr>
              <a:xfrm>
                <a:off x="4085258" y="3127445"/>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C93C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7" name="Google Shape;144;p5">
                <a:extLst>
                  <a:ext uri="{FF2B5EF4-FFF2-40B4-BE49-F238E27FC236}">
                    <a16:creationId xmlns:a16="http://schemas.microsoft.com/office/drawing/2014/main" id="{B3FBA586-DFEB-4EA7-8B46-B6E37A7A4F4F}"/>
                  </a:ext>
                </a:extLst>
              </p:cNvPr>
              <p:cNvSpPr/>
              <p:nvPr/>
            </p:nvSpPr>
            <p:spPr>
              <a:xfrm>
                <a:off x="4028392" y="3097874"/>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8" name="Google Shape;145;p5">
                <a:extLst>
                  <a:ext uri="{FF2B5EF4-FFF2-40B4-BE49-F238E27FC236}">
                    <a16:creationId xmlns:a16="http://schemas.microsoft.com/office/drawing/2014/main" id="{A3407779-DEB7-4EF3-8321-63FE30E1B082}"/>
                  </a:ext>
                </a:extLst>
              </p:cNvPr>
              <p:cNvSpPr/>
              <p:nvPr/>
            </p:nvSpPr>
            <p:spPr>
              <a:xfrm>
                <a:off x="4214624" y="4482522"/>
                <a:ext cx="335540" cy="814611"/>
              </a:xfrm>
              <a:custGeom>
                <a:avLst/>
                <a:gdLst/>
                <a:ahLst/>
                <a:cxnLst/>
                <a:rect l="l" t="t" r="r" b="b"/>
                <a:pathLst>
                  <a:path w="335540" h="814611" extrusionOk="0">
                    <a:moveTo>
                      <a:pt x="-90" y="338912"/>
                    </a:moveTo>
                    <a:cubicBezTo>
                      <a:pt x="934" y="306568"/>
                      <a:pt x="1828" y="272543"/>
                      <a:pt x="3273" y="244325"/>
                    </a:cubicBezTo>
                    <a:cubicBezTo>
                      <a:pt x="4429" y="221913"/>
                      <a:pt x="5821" y="200762"/>
                      <a:pt x="7634" y="180610"/>
                    </a:cubicBezTo>
                    <a:cubicBezTo>
                      <a:pt x="9447" y="160457"/>
                      <a:pt x="11654" y="141329"/>
                      <a:pt x="14439" y="123121"/>
                    </a:cubicBezTo>
                    <a:cubicBezTo>
                      <a:pt x="17224" y="104940"/>
                      <a:pt x="20509" y="87677"/>
                      <a:pt x="24634" y="71151"/>
                    </a:cubicBezTo>
                    <a:cubicBezTo>
                      <a:pt x="26683" y="62875"/>
                      <a:pt x="28916" y="54756"/>
                      <a:pt x="31360" y="46847"/>
                    </a:cubicBezTo>
                    <a:cubicBezTo>
                      <a:pt x="33803" y="38939"/>
                      <a:pt x="36457" y="31188"/>
                      <a:pt x="39321" y="23621"/>
                    </a:cubicBezTo>
                    <a:cubicBezTo>
                      <a:pt x="42185" y="16027"/>
                      <a:pt x="45338" y="8592"/>
                      <a:pt x="48675" y="1288"/>
                    </a:cubicBezTo>
                    <a:cubicBezTo>
                      <a:pt x="48885" y="841"/>
                      <a:pt x="49121" y="421"/>
                      <a:pt x="49332" y="-26"/>
                    </a:cubicBezTo>
                    <a:cubicBezTo>
                      <a:pt x="47414" y="5413"/>
                      <a:pt x="45180" y="10904"/>
                      <a:pt x="43420" y="16316"/>
                    </a:cubicBezTo>
                    <a:cubicBezTo>
                      <a:pt x="-15645" y="199107"/>
                      <a:pt x="190661" y="479453"/>
                      <a:pt x="319457" y="663478"/>
                    </a:cubicBezTo>
                    <a:cubicBezTo>
                      <a:pt x="369011" y="752679"/>
                      <a:pt x="300251" y="905438"/>
                      <a:pt x="156872" y="743194"/>
                    </a:cubicBezTo>
                    <a:cubicBezTo>
                      <a:pt x="110551" y="644797"/>
                      <a:pt x="44287" y="497398"/>
                      <a:pt x="-90" y="338912"/>
                    </a:cubicBezTo>
                    <a:lnTo>
                      <a:pt x="-90" y="338912"/>
                    </a:ln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9" name="Google Shape;146;p5">
                <a:extLst>
                  <a:ext uri="{FF2B5EF4-FFF2-40B4-BE49-F238E27FC236}">
                    <a16:creationId xmlns:a16="http://schemas.microsoft.com/office/drawing/2014/main" id="{107AE95E-EECF-4878-95EF-907E0430CE12}"/>
                  </a:ext>
                </a:extLst>
              </p:cNvPr>
              <p:cNvSpPr/>
              <p:nvPr/>
            </p:nvSpPr>
            <p:spPr>
              <a:xfrm>
                <a:off x="4964780" y="4636490"/>
                <a:ext cx="243222" cy="685026"/>
              </a:xfrm>
              <a:custGeom>
                <a:avLst/>
                <a:gdLst/>
                <a:ahLst/>
                <a:cxnLst/>
                <a:rect l="l" t="t" r="r" b="b"/>
                <a:pathLst>
                  <a:path w="243222" h="685026" extrusionOk="0">
                    <a:moveTo>
                      <a:pt x="191845" y="-26"/>
                    </a:moveTo>
                    <a:cubicBezTo>
                      <a:pt x="192317" y="1235"/>
                      <a:pt x="192869" y="2470"/>
                      <a:pt x="193316" y="3757"/>
                    </a:cubicBezTo>
                    <a:cubicBezTo>
                      <a:pt x="196127" y="11535"/>
                      <a:pt x="198755" y="19496"/>
                      <a:pt x="201198" y="27641"/>
                    </a:cubicBezTo>
                    <a:cubicBezTo>
                      <a:pt x="206085" y="43957"/>
                      <a:pt x="210263" y="61009"/>
                      <a:pt x="213915" y="79033"/>
                    </a:cubicBezTo>
                    <a:cubicBezTo>
                      <a:pt x="217567" y="97084"/>
                      <a:pt x="220667" y="116054"/>
                      <a:pt x="223426" y="136101"/>
                    </a:cubicBezTo>
                    <a:cubicBezTo>
                      <a:pt x="226211" y="156148"/>
                      <a:pt x="228655" y="177325"/>
                      <a:pt x="230888" y="199658"/>
                    </a:cubicBezTo>
                    <a:cubicBezTo>
                      <a:pt x="235250" y="243248"/>
                      <a:pt x="238876" y="291802"/>
                      <a:pt x="243132" y="345717"/>
                    </a:cubicBezTo>
                    <a:cubicBezTo>
                      <a:pt x="212706" y="449737"/>
                      <a:pt x="176448" y="539858"/>
                      <a:pt x="151986" y="601471"/>
                    </a:cubicBezTo>
                    <a:cubicBezTo>
                      <a:pt x="-81119" y="843772"/>
                      <a:pt x="23164" y="481844"/>
                      <a:pt x="23164" y="481844"/>
                    </a:cubicBezTo>
                    <a:cubicBezTo>
                      <a:pt x="175029" y="316001"/>
                      <a:pt x="243999" y="171545"/>
                      <a:pt x="191845" y="-26"/>
                    </a:cubicBezTo>
                    <a:lnTo>
                      <a:pt x="191845" y="-26"/>
                    </a:ln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0" name="Google Shape;147;p5">
                <a:extLst>
                  <a:ext uri="{FF2B5EF4-FFF2-40B4-BE49-F238E27FC236}">
                    <a16:creationId xmlns:a16="http://schemas.microsoft.com/office/drawing/2014/main" id="{27401976-915E-420E-9525-833A21DDC076}"/>
                  </a:ext>
                </a:extLst>
              </p:cNvPr>
              <p:cNvSpPr/>
              <p:nvPr/>
            </p:nvSpPr>
            <p:spPr>
              <a:xfrm>
                <a:off x="4719916" y="3559135"/>
                <a:ext cx="82016" cy="207333"/>
              </a:xfrm>
              <a:custGeom>
                <a:avLst/>
                <a:gdLst/>
                <a:ahLst/>
                <a:cxnLst/>
                <a:rect l="l" t="t" r="r" b="b"/>
                <a:pathLst>
                  <a:path w="82016" h="207333" extrusionOk="0">
                    <a:moveTo>
                      <a:pt x="17187" y="17371"/>
                    </a:moveTo>
                    <a:cubicBezTo>
                      <a:pt x="17187" y="17371"/>
                      <a:pt x="30771" y="-3307"/>
                      <a:pt x="54155" y="424"/>
                    </a:cubicBezTo>
                    <a:cubicBezTo>
                      <a:pt x="77539" y="4129"/>
                      <a:pt x="81927" y="38680"/>
                      <a:pt x="81927" y="38680"/>
                    </a:cubicBezTo>
                    <a:cubicBezTo>
                      <a:pt x="60828" y="108622"/>
                      <a:pt x="71023" y="195353"/>
                      <a:pt x="71023" y="195353"/>
                    </a:cubicBezTo>
                    <a:lnTo>
                      <a:pt x="3603" y="207308"/>
                    </a:lnTo>
                    <a:cubicBezTo>
                      <a:pt x="3577" y="207282"/>
                      <a:pt x="-10743" y="110014"/>
                      <a:pt x="17187" y="17371"/>
                    </a:cubicBezTo>
                    <a:lnTo>
                      <a:pt x="17187" y="17371"/>
                    </a:ln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1" name="Google Shape;148;p5">
                <a:extLst>
                  <a:ext uri="{FF2B5EF4-FFF2-40B4-BE49-F238E27FC236}">
                    <a16:creationId xmlns:a16="http://schemas.microsoft.com/office/drawing/2014/main" id="{9CE9CE09-C4FF-499F-AEBF-C8704EE7143F}"/>
                  </a:ext>
                </a:extLst>
              </p:cNvPr>
              <p:cNvSpPr/>
              <p:nvPr/>
            </p:nvSpPr>
            <p:spPr>
              <a:xfrm>
                <a:off x="4167470" y="3667678"/>
                <a:ext cx="1096176" cy="1314554"/>
              </a:xfrm>
              <a:custGeom>
                <a:avLst/>
                <a:gdLst/>
                <a:ahLst/>
                <a:cxnLst/>
                <a:rect l="l" t="t" r="r" b="b"/>
                <a:pathLst>
                  <a:path w="1096176" h="1314554" extrusionOk="0">
                    <a:moveTo>
                      <a:pt x="581325" y="0"/>
                    </a:moveTo>
                    <a:cubicBezTo>
                      <a:pt x="872286" y="260247"/>
                      <a:pt x="999480" y="535838"/>
                      <a:pt x="1068949" y="769836"/>
                    </a:cubicBezTo>
                    <a:cubicBezTo>
                      <a:pt x="1122154" y="949053"/>
                      <a:pt x="1088760" y="1149447"/>
                      <a:pt x="1040468" y="1314529"/>
                    </a:cubicBezTo>
                    <a:cubicBezTo>
                      <a:pt x="1036238" y="1260614"/>
                      <a:pt x="1032586" y="1212059"/>
                      <a:pt x="1028224" y="1168470"/>
                    </a:cubicBezTo>
                    <a:cubicBezTo>
                      <a:pt x="1025991" y="1146137"/>
                      <a:pt x="1023521" y="1124960"/>
                      <a:pt x="1020762" y="1104912"/>
                    </a:cubicBezTo>
                    <a:cubicBezTo>
                      <a:pt x="1017977" y="1084865"/>
                      <a:pt x="1014903" y="1065895"/>
                      <a:pt x="1011251" y="1047845"/>
                    </a:cubicBezTo>
                    <a:cubicBezTo>
                      <a:pt x="1007599" y="1029794"/>
                      <a:pt x="1003421" y="1012769"/>
                      <a:pt x="998534" y="996452"/>
                    </a:cubicBezTo>
                    <a:cubicBezTo>
                      <a:pt x="996090" y="988307"/>
                      <a:pt x="993463" y="980346"/>
                      <a:pt x="990652" y="972569"/>
                    </a:cubicBezTo>
                    <a:cubicBezTo>
                      <a:pt x="990179" y="971281"/>
                      <a:pt x="989653" y="970073"/>
                      <a:pt x="989180" y="968785"/>
                    </a:cubicBezTo>
                    <a:cubicBezTo>
                      <a:pt x="983426" y="949815"/>
                      <a:pt x="976542" y="930609"/>
                      <a:pt x="967741" y="910903"/>
                    </a:cubicBezTo>
                    <a:cubicBezTo>
                      <a:pt x="816059" y="570940"/>
                      <a:pt x="670447" y="350762"/>
                      <a:pt x="581351" y="248476"/>
                    </a:cubicBezTo>
                    <a:cubicBezTo>
                      <a:pt x="389391" y="360299"/>
                      <a:pt x="173600" y="596952"/>
                      <a:pt x="96485" y="814818"/>
                    </a:cubicBezTo>
                    <a:cubicBezTo>
                      <a:pt x="96275" y="815265"/>
                      <a:pt x="96039" y="815685"/>
                      <a:pt x="95829" y="816132"/>
                    </a:cubicBezTo>
                    <a:cubicBezTo>
                      <a:pt x="92492" y="823436"/>
                      <a:pt x="89339" y="830872"/>
                      <a:pt x="86475" y="838465"/>
                    </a:cubicBezTo>
                    <a:cubicBezTo>
                      <a:pt x="83611" y="846058"/>
                      <a:pt x="80957" y="853783"/>
                      <a:pt x="78514" y="861691"/>
                    </a:cubicBezTo>
                    <a:cubicBezTo>
                      <a:pt x="76070" y="869600"/>
                      <a:pt x="73837" y="877719"/>
                      <a:pt x="71788" y="885995"/>
                    </a:cubicBezTo>
                    <a:cubicBezTo>
                      <a:pt x="67689" y="902522"/>
                      <a:pt x="64378" y="919784"/>
                      <a:pt x="61593" y="937966"/>
                    </a:cubicBezTo>
                    <a:cubicBezTo>
                      <a:pt x="58808" y="956147"/>
                      <a:pt x="56575" y="975275"/>
                      <a:pt x="54788" y="995454"/>
                    </a:cubicBezTo>
                    <a:cubicBezTo>
                      <a:pt x="52975" y="1015606"/>
                      <a:pt x="51583" y="1036757"/>
                      <a:pt x="50427" y="1059169"/>
                    </a:cubicBezTo>
                    <a:cubicBezTo>
                      <a:pt x="48982" y="1087388"/>
                      <a:pt x="48062" y="1121413"/>
                      <a:pt x="47064" y="1153756"/>
                    </a:cubicBezTo>
                    <a:cubicBezTo>
                      <a:pt x="9202" y="1018601"/>
                      <a:pt x="-12763" y="875407"/>
                      <a:pt x="7784" y="747320"/>
                    </a:cubicBezTo>
                    <a:cubicBezTo>
                      <a:pt x="63222" y="401471"/>
                      <a:pt x="342071" y="104256"/>
                      <a:pt x="581298" y="-26"/>
                    </a:cubicBezTo>
                    <a:lnTo>
                      <a:pt x="581325" y="0"/>
                    </a:lnTo>
                    <a:close/>
                  </a:path>
                </a:pathLst>
              </a:custGeom>
              <a:solidFill>
                <a:srgbClr val="CB381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grpSp>
      <p:grpSp>
        <p:nvGrpSpPr>
          <p:cNvPr id="51" name="Google Shape;157;p5">
            <a:extLst>
              <a:ext uri="{FF2B5EF4-FFF2-40B4-BE49-F238E27FC236}">
                <a16:creationId xmlns:a16="http://schemas.microsoft.com/office/drawing/2014/main" id="{F116976A-2F0D-4333-A3B1-478DD6CFCA79}"/>
              </a:ext>
            </a:extLst>
          </p:cNvPr>
          <p:cNvGrpSpPr/>
          <p:nvPr/>
        </p:nvGrpSpPr>
        <p:grpSpPr>
          <a:xfrm>
            <a:off x="6363405" y="5798050"/>
            <a:ext cx="1734707" cy="1138399"/>
            <a:chOff x="975725" y="5557227"/>
            <a:chExt cx="2040352" cy="1338977"/>
          </a:xfrm>
        </p:grpSpPr>
        <p:sp>
          <p:nvSpPr>
            <p:cNvPr id="52" name="Google Shape;158;p5">
              <a:extLst>
                <a:ext uri="{FF2B5EF4-FFF2-40B4-BE49-F238E27FC236}">
                  <a16:creationId xmlns:a16="http://schemas.microsoft.com/office/drawing/2014/main" id="{759CF313-B5CE-403C-B336-9906B6EBACB2}"/>
                </a:ext>
              </a:extLst>
            </p:cNvPr>
            <p:cNvSpPr/>
            <p:nvPr/>
          </p:nvSpPr>
          <p:spPr>
            <a:xfrm>
              <a:off x="975725" y="6182246"/>
              <a:ext cx="1228662" cy="290564"/>
            </a:xfrm>
            <a:custGeom>
              <a:avLst/>
              <a:gdLst/>
              <a:ahLst/>
              <a:cxnLst/>
              <a:rect l="l" t="t" r="r" b="b"/>
              <a:pathLst>
                <a:path w="2109291" h="498823" extrusionOk="0">
                  <a:moveTo>
                    <a:pt x="1054646" y="498823"/>
                  </a:moveTo>
                  <a:cubicBezTo>
                    <a:pt x="1635507" y="498823"/>
                    <a:pt x="2109292" y="386772"/>
                    <a:pt x="2109292" y="249412"/>
                  </a:cubicBezTo>
                  <a:cubicBezTo>
                    <a:pt x="2109292" y="112051"/>
                    <a:pt x="1635507" y="0"/>
                    <a:pt x="1054646" y="0"/>
                  </a:cubicBezTo>
                  <a:cubicBezTo>
                    <a:pt x="473785" y="0"/>
                    <a:pt x="0" y="112051"/>
                    <a:pt x="0" y="249412"/>
                  </a:cubicBezTo>
                  <a:cubicBezTo>
                    <a:pt x="0" y="386772"/>
                    <a:pt x="473785" y="498823"/>
                    <a:pt x="1054646" y="498823"/>
                  </a:cubicBezTo>
                  <a:close/>
                </a:path>
              </a:pathLst>
            </a:custGeom>
            <a:solidFill>
              <a:srgbClr val="E9AA5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53" name="Google Shape;159;p5">
              <a:extLst>
                <a:ext uri="{FF2B5EF4-FFF2-40B4-BE49-F238E27FC236}">
                  <a16:creationId xmlns:a16="http://schemas.microsoft.com/office/drawing/2014/main" id="{56ACB59A-F5C3-4870-A6E1-79E6CC57B9AA}"/>
                </a:ext>
              </a:extLst>
            </p:cNvPr>
            <p:cNvGrpSpPr/>
            <p:nvPr/>
          </p:nvGrpSpPr>
          <p:grpSpPr>
            <a:xfrm flipH="1">
              <a:off x="1071688" y="5557227"/>
              <a:ext cx="835252" cy="890789"/>
              <a:chOff x="-4259888" y="2290454"/>
              <a:chExt cx="4283344" cy="4568148"/>
            </a:xfrm>
          </p:grpSpPr>
          <p:sp>
            <p:nvSpPr>
              <p:cNvPr id="69" name="Google Shape;160;p5">
                <a:extLst>
                  <a:ext uri="{FF2B5EF4-FFF2-40B4-BE49-F238E27FC236}">
                    <a16:creationId xmlns:a16="http://schemas.microsoft.com/office/drawing/2014/main" id="{EC0A4032-CCAF-4530-ACBC-9E2E50516BFF}"/>
                  </a:ext>
                </a:extLst>
              </p:cNvPr>
              <p:cNvSpPr/>
              <p:nvPr/>
            </p:nvSpPr>
            <p:spPr>
              <a:xfrm>
                <a:off x="-4117892" y="2882105"/>
                <a:ext cx="3976497" cy="3976497"/>
              </a:xfrm>
              <a:custGeom>
                <a:avLst/>
                <a:gdLst/>
                <a:ahLst/>
                <a:cxnLst/>
                <a:rect l="l" t="t" r="r" b="b"/>
                <a:pathLst>
                  <a:path w="1600200" h="1600200" extrusionOk="0">
                    <a:moveTo>
                      <a:pt x="0" y="0"/>
                    </a:moveTo>
                    <a:lnTo>
                      <a:pt x="253270" y="1511522"/>
                    </a:lnTo>
                    <a:lnTo>
                      <a:pt x="258604" y="1511808"/>
                    </a:lnTo>
                    <a:cubicBezTo>
                      <a:pt x="277273" y="1561148"/>
                      <a:pt x="511778" y="1600200"/>
                      <a:pt x="798576" y="1600200"/>
                    </a:cubicBezTo>
                    <a:cubicBezTo>
                      <a:pt x="1085374" y="1600200"/>
                      <a:pt x="1320070" y="1561148"/>
                      <a:pt x="1338834" y="1511808"/>
                    </a:cubicBezTo>
                    <a:lnTo>
                      <a:pt x="1347216" y="1511522"/>
                    </a:lnTo>
                    <a:lnTo>
                      <a:pt x="1600200" y="0"/>
                    </a:lnTo>
                    <a:lnTo>
                      <a:pt x="800100" y="58674"/>
                    </a:lnTo>
                    <a:lnTo>
                      <a:pt x="0" y="0"/>
                    </a:lnTo>
                    <a:lnTo>
                      <a:pt x="0" y="0"/>
                    </a:lnTo>
                    <a:close/>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0" name="Google Shape;161;p5">
                <a:extLst>
                  <a:ext uri="{FF2B5EF4-FFF2-40B4-BE49-F238E27FC236}">
                    <a16:creationId xmlns:a16="http://schemas.microsoft.com/office/drawing/2014/main" id="{9AD66FFC-5077-47CE-AC51-B788B5B3CAA0}"/>
                  </a:ext>
                </a:extLst>
              </p:cNvPr>
              <p:cNvSpPr/>
              <p:nvPr/>
            </p:nvSpPr>
            <p:spPr>
              <a:xfrm>
                <a:off x="-4259888" y="2479783"/>
                <a:ext cx="4260533" cy="710089"/>
              </a:xfrm>
              <a:custGeom>
                <a:avLst/>
                <a:gdLst/>
                <a:ahLst/>
                <a:cxnLst/>
                <a:rect l="l" t="t" r="r" b="b"/>
                <a:pathLst>
                  <a:path w="1714500" h="285750" extrusionOk="0">
                    <a:moveTo>
                      <a:pt x="857250" y="0"/>
                    </a:moveTo>
                    <a:cubicBezTo>
                      <a:pt x="509683" y="0"/>
                      <a:pt x="210788" y="34385"/>
                      <a:pt x="76200" y="83915"/>
                    </a:cubicBezTo>
                    <a:lnTo>
                      <a:pt x="76200" y="66675"/>
                    </a:lnTo>
                    <a:lnTo>
                      <a:pt x="0" y="66675"/>
                    </a:lnTo>
                    <a:lnTo>
                      <a:pt x="0" y="142875"/>
                    </a:lnTo>
                    <a:cubicBezTo>
                      <a:pt x="0" y="221742"/>
                      <a:pt x="383762" y="285750"/>
                      <a:pt x="857250" y="285750"/>
                    </a:cubicBezTo>
                    <a:cubicBezTo>
                      <a:pt x="1330738" y="285750"/>
                      <a:pt x="1714500" y="221742"/>
                      <a:pt x="1714500" y="142875"/>
                    </a:cubicBezTo>
                    <a:lnTo>
                      <a:pt x="1714500" y="66675"/>
                    </a:lnTo>
                    <a:lnTo>
                      <a:pt x="1638300" y="66675"/>
                    </a:lnTo>
                    <a:lnTo>
                      <a:pt x="1638300" y="83915"/>
                    </a:lnTo>
                    <a:cubicBezTo>
                      <a:pt x="1503712" y="34385"/>
                      <a:pt x="1204722" y="0"/>
                      <a:pt x="857250" y="0"/>
                    </a:cubicBezTo>
                    <a:close/>
                  </a:path>
                </a:pathLst>
              </a:custGeom>
              <a:solidFill>
                <a:srgbClr val="F354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1" name="Google Shape;162;p5">
                <a:extLst>
                  <a:ext uri="{FF2B5EF4-FFF2-40B4-BE49-F238E27FC236}">
                    <a16:creationId xmlns:a16="http://schemas.microsoft.com/office/drawing/2014/main" id="{A78EBB13-E97A-4EBB-A545-37B6424049D3}"/>
                  </a:ext>
                </a:extLst>
              </p:cNvPr>
              <p:cNvSpPr/>
              <p:nvPr/>
            </p:nvSpPr>
            <p:spPr>
              <a:xfrm>
                <a:off x="-4259888" y="2290454"/>
                <a:ext cx="4260533" cy="710089"/>
              </a:xfrm>
              <a:custGeom>
                <a:avLst/>
                <a:gdLst/>
                <a:ahLst/>
                <a:cxnLst/>
                <a:rect l="l" t="t" r="r" b="b"/>
                <a:pathLst>
                  <a:path w="1714500" h="285750" extrusionOk="0">
                    <a:moveTo>
                      <a:pt x="857250" y="0"/>
                    </a:moveTo>
                    <a:cubicBezTo>
                      <a:pt x="383762" y="0"/>
                      <a:pt x="0" y="64008"/>
                      <a:pt x="0" y="142875"/>
                    </a:cubicBezTo>
                    <a:cubicBezTo>
                      <a:pt x="0" y="221742"/>
                      <a:pt x="383762" y="285750"/>
                      <a:pt x="857250" y="285750"/>
                    </a:cubicBezTo>
                    <a:cubicBezTo>
                      <a:pt x="1330738" y="285750"/>
                      <a:pt x="1714500" y="221742"/>
                      <a:pt x="1714500" y="142875"/>
                    </a:cubicBezTo>
                    <a:cubicBezTo>
                      <a:pt x="1714500" y="64008"/>
                      <a:pt x="1330738" y="0"/>
                      <a:pt x="857250" y="0"/>
                    </a:cubicBezTo>
                    <a:close/>
                    <a:moveTo>
                      <a:pt x="857250" y="28575"/>
                    </a:moveTo>
                    <a:cubicBezTo>
                      <a:pt x="1267587" y="28575"/>
                      <a:pt x="1600200" y="79724"/>
                      <a:pt x="1600200" y="142875"/>
                    </a:cubicBezTo>
                    <a:cubicBezTo>
                      <a:pt x="1600200" y="206026"/>
                      <a:pt x="1267587" y="257175"/>
                      <a:pt x="857250" y="257175"/>
                    </a:cubicBezTo>
                    <a:cubicBezTo>
                      <a:pt x="446913" y="257175"/>
                      <a:pt x="114300" y="206026"/>
                      <a:pt x="114300" y="142875"/>
                    </a:cubicBezTo>
                    <a:cubicBezTo>
                      <a:pt x="114300" y="79724"/>
                      <a:pt x="446913" y="28575"/>
                      <a:pt x="857250" y="28575"/>
                    </a:cubicBezTo>
                    <a:close/>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2" name="Google Shape;163;p5">
                <a:extLst>
                  <a:ext uri="{FF2B5EF4-FFF2-40B4-BE49-F238E27FC236}">
                    <a16:creationId xmlns:a16="http://schemas.microsoft.com/office/drawing/2014/main" id="{858FB60A-C945-4CC1-B6D8-6D1E3BDCB537}"/>
                  </a:ext>
                </a:extLst>
              </p:cNvPr>
              <p:cNvSpPr/>
              <p:nvPr/>
            </p:nvSpPr>
            <p:spPr>
              <a:xfrm>
                <a:off x="-3722035" y="3185505"/>
                <a:ext cx="3330996" cy="2212255"/>
              </a:xfrm>
              <a:custGeom>
                <a:avLst/>
                <a:gdLst/>
                <a:ahLst/>
                <a:cxnLst/>
                <a:rect l="l" t="t" r="r" b="b"/>
                <a:pathLst>
                  <a:path w="3330996" h="2212255" extrusionOk="0">
                    <a:moveTo>
                      <a:pt x="177084" y="63532"/>
                    </a:moveTo>
                    <a:cubicBezTo>
                      <a:pt x="166021" y="63995"/>
                      <a:pt x="154096" y="66887"/>
                      <a:pt x="141286" y="72892"/>
                    </a:cubicBezTo>
                    <a:cubicBezTo>
                      <a:pt x="38813" y="120934"/>
                      <a:pt x="122592" y="252518"/>
                      <a:pt x="122592" y="252518"/>
                    </a:cubicBezTo>
                    <a:lnTo>
                      <a:pt x="289673" y="176076"/>
                    </a:lnTo>
                    <a:cubicBezTo>
                      <a:pt x="289673" y="176076"/>
                      <a:pt x="254523" y="60293"/>
                      <a:pt x="177084" y="63532"/>
                    </a:cubicBezTo>
                    <a:close/>
                    <a:moveTo>
                      <a:pt x="189329" y="0"/>
                    </a:moveTo>
                    <a:cubicBezTo>
                      <a:pt x="293934" y="0"/>
                      <a:pt x="378657" y="84726"/>
                      <a:pt x="378657" y="189329"/>
                    </a:cubicBezTo>
                    <a:lnTo>
                      <a:pt x="373085" y="216947"/>
                    </a:lnTo>
                    <a:lnTo>
                      <a:pt x="397885" y="248723"/>
                    </a:lnTo>
                    <a:cubicBezTo>
                      <a:pt x="566135" y="462596"/>
                      <a:pt x="1277966" y="1340089"/>
                      <a:pt x="1899199" y="1692121"/>
                    </a:cubicBezTo>
                    <a:cubicBezTo>
                      <a:pt x="2609180" y="2094443"/>
                      <a:pt x="3330996" y="1952447"/>
                      <a:pt x="3330996" y="1952447"/>
                    </a:cubicBezTo>
                    <a:cubicBezTo>
                      <a:pt x="3330996" y="1952447"/>
                      <a:pt x="2798272" y="2520904"/>
                      <a:pt x="1721705" y="1976113"/>
                    </a:cubicBezTo>
                    <a:cubicBezTo>
                      <a:pt x="712421" y="1465372"/>
                      <a:pt x="253928" y="497855"/>
                      <a:pt x="200560" y="378910"/>
                    </a:cubicBezTo>
                    <a:lnTo>
                      <a:pt x="199977" y="377585"/>
                    </a:lnTo>
                    <a:lnTo>
                      <a:pt x="189329" y="378657"/>
                    </a:lnTo>
                    <a:cubicBezTo>
                      <a:pt x="84726" y="378657"/>
                      <a:pt x="0" y="293931"/>
                      <a:pt x="0" y="189329"/>
                    </a:cubicBezTo>
                    <a:cubicBezTo>
                      <a:pt x="0" y="84726"/>
                      <a:pt x="84726" y="0"/>
                      <a:pt x="189329" y="0"/>
                    </a:cubicBezTo>
                    <a:close/>
                  </a:path>
                </a:pathLst>
              </a:custGeom>
              <a:solidFill>
                <a:srgbClr val="EEEEE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3" name="Google Shape;164;p5">
                <a:extLst>
                  <a:ext uri="{FF2B5EF4-FFF2-40B4-BE49-F238E27FC236}">
                    <a16:creationId xmlns:a16="http://schemas.microsoft.com/office/drawing/2014/main" id="{478DF5F5-2090-4301-B120-46EAD68DCAEC}"/>
                  </a:ext>
                </a:extLst>
              </p:cNvPr>
              <p:cNvSpPr/>
              <p:nvPr/>
            </p:nvSpPr>
            <p:spPr>
              <a:xfrm>
                <a:off x="-695859" y="3147167"/>
                <a:ext cx="719316" cy="2032509"/>
              </a:xfrm>
              <a:custGeom>
                <a:avLst/>
                <a:gdLst/>
                <a:ahLst/>
                <a:cxnLst/>
                <a:rect l="l" t="t" r="r" b="b"/>
                <a:pathLst>
                  <a:path w="289463" h="817911" extrusionOk="0">
                    <a:moveTo>
                      <a:pt x="174784" y="190024"/>
                    </a:moveTo>
                    <a:cubicBezTo>
                      <a:pt x="174784" y="190024"/>
                      <a:pt x="227457" y="296418"/>
                      <a:pt x="184595" y="505968"/>
                    </a:cubicBezTo>
                    <a:cubicBezTo>
                      <a:pt x="142018" y="714089"/>
                      <a:pt x="0" y="817912"/>
                      <a:pt x="0" y="817912"/>
                    </a:cubicBezTo>
                    <a:lnTo>
                      <a:pt x="116110" y="807815"/>
                    </a:lnTo>
                    <a:cubicBezTo>
                      <a:pt x="116110" y="807815"/>
                      <a:pt x="294132" y="634556"/>
                      <a:pt x="289370" y="410718"/>
                    </a:cubicBezTo>
                    <a:cubicBezTo>
                      <a:pt x="284607" y="186880"/>
                      <a:pt x="208407" y="0"/>
                      <a:pt x="208407" y="0"/>
                    </a:cubicBezTo>
                  </a:path>
                </a:pathLst>
              </a:custGeom>
              <a:solidFill>
                <a:srgbClr val="BFBFB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4" name="Google Shape;165;p5">
                <a:extLst>
                  <a:ext uri="{FF2B5EF4-FFF2-40B4-BE49-F238E27FC236}">
                    <a16:creationId xmlns:a16="http://schemas.microsoft.com/office/drawing/2014/main" id="{0325E592-393A-4FB0-8B55-D06CAAD152BB}"/>
                  </a:ext>
                </a:extLst>
              </p:cNvPr>
              <p:cNvSpPr/>
              <p:nvPr/>
            </p:nvSpPr>
            <p:spPr>
              <a:xfrm>
                <a:off x="-3975657" y="2361691"/>
                <a:ext cx="3692462" cy="568071"/>
              </a:xfrm>
              <a:custGeom>
                <a:avLst/>
                <a:gdLst/>
                <a:ahLst/>
                <a:cxnLst/>
                <a:rect l="l" t="t" r="r" b="b"/>
                <a:pathLst>
                  <a:path w="1485900" h="228600" extrusionOk="0">
                    <a:moveTo>
                      <a:pt x="0" y="114300"/>
                    </a:moveTo>
                    <a:cubicBezTo>
                      <a:pt x="0" y="177451"/>
                      <a:pt x="332613" y="228600"/>
                      <a:pt x="742950" y="228600"/>
                    </a:cubicBezTo>
                    <a:cubicBezTo>
                      <a:pt x="1153287" y="228600"/>
                      <a:pt x="1485900" y="177451"/>
                      <a:pt x="1485900" y="114300"/>
                    </a:cubicBezTo>
                    <a:cubicBezTo>
                      <a:pt x="1485900" y="51149"/>
                      <a:pt x="1153287" y="0"/>
                      <a:pt x="742950" y="0"/>
                    </a:cubicBezTo>
                    <a:cubicBezTo>
                      <a:pt x="332613" y="0"/>
                      <a:pt x="0" y="51244"/>
                      <a:pt x="0" y="114300"/>
                    </a:cubicBez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54" name="Google Shape;166;p5">
              <a:extLst>
                <a:ext uri="{FF2B5EF4-FFF2-40B4-BE49-F238E27FC236}">
                  <a16:creationId xmlns:a16="http://schemas.microsoft.com/office/drawing/2014/main" id="{FF665A55-5F63-44D9-99A7-27A9EC7DC2DF}"/>
                </a:ext>
              </a:extLst>
            </p:cNvPr>
            <p:cNvSpPr/>
            <p:nvPr/>
          </p:nvSpPr>
          <p:spPr>
            <a:xfrm>
              <a:off x="1030321" y="6260169"/>
              <a:ext cx="1985756" cy="636035"/>
            </a:xfrm>
            <a:custGeom>
              <a:avLst/>
              <a:gdLst/>
              <a:ahLst/>
              <a:cxnLst/>
              <a:rect l="l" t="t" r="r" b="b"/>
              <a:pathLst>
                <a:path w="3409023" h="1091906" extrusionOk="0">
                  <a:moveTo>
                    <a:pt x="651596" y="191331"/>
                  </a:moveTo>
                  <a:cubicBezTo>
                    <a:pt x="817348" y="191331"/>
                    <a:pt x="968661" y="210313"/>
                    <a:pt x="1083632" y="241570"/>
                  </a:cubicBezTo>
                  <a:cubicBezTo>
                    <a:pt x="1101478" y="107130"/>
                    <a:pt x="1420111" y="0"/>
                    <a:pt x="1810614" y="0"/>
                  </a:cubicBezTo>
                  <a:cubicBezTo>
                    <a:pt x="2181271" y="0"/>
                    <a:pt x="2487141" y="96477"/>
                    <a:pt x="2532567" y="221291"/>
                  </a:cubicBezTo>
                  <a:lnTo>
                    <a:pt x="2534298" y="221291"/>
                  </a:lnTo>
                  <a:cubicBezTo>
                    <a:pt x="3017384" y="221291"/>
                    <a:pt x="3409023" y="343076"/>
                    <a:pt x="3409023" y="493361"/>
                  </a:cubicBezTo>
                  <a:cubicBezTo>
                    <a:pt x="3409023" y="643647"/>
                    <a:pt x="3017384" y="765432"/>
                    <a:pt x="2534298" y="765432"/>
                  </a:cubicBezTo>
                  <a:cubicBezTo>
                    <a:pt x="2415270" y="765432"/>
                    <a:pt x="2301759" y="758023"/>
                    <a:pt x="2198360" y="744612"/>
                  </a:cubicBezTo>
                  <a:cubicBezTo>
                    <a:pt x="2051157" y="815131"/>
                    <a:pt x="1829109" y="860016"/>
                    <a:pt x="1580725" y="860016"/>
                  </a:cubicBezTo>
                  <a:cubicBezTo>
                    <a:pt x="1176648" y="860016"/>
                    <a:pt x="842386" y="741205"/>
                    <a:pt x="786415" y="586539"/>
                  </a:cubicBezTo>
                  <a:cubicBezTo>
                    <a:pt x="742935" y="589351"/>
                    <a:pt x="697834" y="590812"/>
                    <a:pt x="651596" y="590812"/>
                  </a:cubicBezTo>
                  <a:cubicBezTo>
                    <a:pt x="291701" y="590812"/>
                    <a:pt x="0" y="501365"/>
                    <a:pt x="0" y="391044"/>
                  </a:cubicBezTo>
                  <a:cubicBezTo>
                    <a:pt x="0" y="280778"/>
                    <a:pt x="291701" y="191331"/>
                    <a:pt x="651596" y="191331"/>
                  </a:cubicBezTo>
                  <a:lnTo>
                    <a:pt x="651596" y="191331"/>
                  </a:lnTo>
                  <a:close/>
                  <a:moveTo>
                    <a:pt x="2362922" y="860016"/>
                  </a:moveTo>
                  <a:cubicBezTo>
                    <a:pt x="2211934" y="860016"/>
                    <a:pt x="2089499" y="911932"/>
                    <a:pt x="2089499" y="975961"/>
                  </a:cubicBezTo>
                  <a:cubicBezTo>
                    <a:pt x="2089499" y="1039990"/>
                    <a:pt x="2211934" y="1091906"/>
                    <a:pt x="2362922" y="1091906"/>
                  </a:cubicBezTo>
                  <a:cubicBezTo>
                    <a:pt x="2513910" y="1091906"/>
                    <a:pt x="2636345" y="1039990"/>
                    <a:pt x="2636345" y="975961"/>
                  </a:cubicBezTo>
                  <a:cubicBezTo>
                    <a:pt x="2636345" y="911932"/>
                    <a:pt x="2513910" y="860016"/>
                    <a:pt x="2362922" y="860016"/>
                  </a:cubicBezTo>
                  <a:lnTo>
                    <a:pt x="2362922" y="860016"/>
                  </a:lnTo>
                  <a:close/>
                  <a:moveTo>
                    <a:pt x="612119" y="618500"/>
                  </a:moveTo>
                  <a:cubicBezTo>
                    <a:pt x="503961" y="618500"/>
                    <a:pt x="416245" y="658680"/>
                    <a:pt x="416245" y="708271"/>
                  </a:cubicBezTo>
                  <a:cubicBezTo>
                    <a:pt x="416245" y="757861"/>
                    <a:pt x="503961" y="798042"/>
                    <a:pt x="612119" y="798042"/>
                  </a:cubicBezTo>
                  <a:cubicBezTo>
                    <a:pt x="720276" y="798042"/>
                    <a:pt x="807992" y="757861"/>
                    <a:pt x="807992" y="708271"/>
                  </a:cubicBezTo>
                  <a:cubicBezTo>
                    <a:pt x="807992" y="658680"/>
                    <a:pt x="720330" y="618500"/>
                    <a:pt x="612119" y="618500"/>
                  </a:cubicBez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5" name="Google Shape;167;p5">
              <a:extLst>
                <a:ext uri="{FF2B5EF4-FFF2-40B4-BE49-F238E27FC236}">
                  <a16:creationId xmlns:a16="http://schemas.microsoft.com/office/drawing/2014/main" id="{4F4193C6-94F2-42C9-A503-D3857E3A844F}"/>
                </a:ext>
              </a:extLst>
            </p:cNvPr>
            <p:cNvSpPr/>
            <p:nvPr/>
          </p:nvSpPr>
          <p:spPr>
            <a:xfrm>
              <a:off x="1346500" y="6316554"/>
              <a:ext cx="642619" cy="172751"/>
            </a:xfrm>
            <a:custGeom>
              <a:avLst/>
              <a:gdLst/>
              <a:ahLst/>
              <a:cxnLst/>
              <a:rect l="l" t="t" r="r" b="b"/>
              <a:pathLst>
                <a:path w="1103208" h="296568" extrusionOk="0">
                  <a:moveTo>
                    <a:pt x="551604" y="296568"/>
                  </a:moveTo>
                  <a:cubicBezTo>
                    <a:pt x="855419" y="296568"/>
                    <a:pt x="1103209" y="229943"/>
                    <a:pt x="1103209" y="148284"/>
                  </a:cubicBezTo>
                  <a:cubicBezTo>
                    <a:pt x="1103209" y="66625"/>
                    <a:pt x="855419" y="0"/>
                    <a:pt x="551604" y="0"/>
                  </a:cubicBezTo>
                  <a:cubicBezTo>
                    <a:pt x="247789" y="0"/>
                    <a:pt x="0" y="66625"/>
                    <a:pt x="0" y="148284"/>
                  </a:cubicBezTo>
                  <a:cubicBezTo>
                    <a:pt x="0" y="229943"/>
                    <a:pt x="247789" y="296568"/>
                    <a:pt x="551604" y="296568"/>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6" name="Google Shape;168;p5">
              <a:extLst>
                <a:ext uri="{FF2B5EF4-FFF2-40B4-BE49-F238E27FC236}">
                  <a16:creationId xmlns:a16="http://schemas.microsoft.com/office/drawing/2014/main" id="{2122A6C2-ABB9-4FCC-AD29-1118B757AED9}"/>
                </a:ext>
              </a:extLst>
            </p:cNvPr>
            <p:cNvSpPr/>
            <p:nvPr/>
          </p:nvSpPr>
          <p:spPr>
            <a:xfrm>
              <a:off x="1195792" y="6055316"/>
              <a:ext cx="1089775" cy="372089"/>
            </a:xfrm>
            <a:custGeom>
              <a:avLst/>
              <a:gdLst/>
              <a:ahLst/>
              <a:cxnLst/>
              <a:rect l="l" t="t" r="r" b="b"/>
              <a:pathLst>
                <a:path w="1870858" h="638779" extrusionOk="0">
                  <a:moveTo>
                    <a:pt x="1020738" y="486602"/>
                  </a:moveTo>
                  <a:cubicBezTo>
                    <a:pt x="1020738" y="570640"/>
                    <a:pt x="763702" y="638779"/>
                    <a:pt x="446691" y="638779"/>
                  </a:cubicBezTo>
                  <a:cubicBezTo>
                    <a:pt x="266230" y="638779"/>
                    <a:pt x="105237" y="616715"/>
                    <a:pt x="0" y="582159"/>
                  </a:cubicBezTo>
                  <a:cubicBezTo>
                    <a:pt x="91339" y="555714"/>
                    <a:pt x="177974" y="512830"/>
                    <a:pt x="255360" y="454587"/>
                  </a:cubicBezTo>
                  <a:cubicBezTo>
                    <a:pt x="353405" y="380877"/>
                    <a:pt x="476218" y="347943"/>
                    <a:pt x="598004" y="362761"/>
                  </a:cubicBezTo>
                  <a:cubicBezTo>
                    <a:pt x="776410" y="384501"/>
                    <a:pt x="947678" y="285645"/>
                    <a:pt x="1018034" y="120271"/>
                  </a:cubicBezTo>
                  <a:lnTo>
                    <a:pt x="1069247" y="0"/>
                  </a:lnTo>
                  <a:lnTo>
                    <a:pt x="1051942" y="173755"/>
                  </a:lnTo>
                  <a:cubicBezTo>
                    <a:pt x="1046155" y="231566"/>
                    <a:pt x="1065516" y="283698"/>
                    <a:pt x="1107481" y="323824"/>
                  </a:cubicBezTo>
                  <a:cubicBezTo>
                    <a:pt x="1149500" y="363951"/>
                    <a:pt x="1202498" y="380877"/>
                    <a:pt x="1259983" y="372441"/>
                  </a:cubicBezTo>
                  <a:cubicBezTo>
                    <a:pt x="1346455" y="359787"/>
                    <a:pt x="1441472" y="352810"/>
                    <a:pt x="1541139" y="352810"/>
                  </a:cubicBezTo>
                  <a:cubicBezTo>
                    <a:pt x="1659842" y="352810"/>
                    <a:pt x="1771894" y="362707"/>
                    <a:pt x="1870858" y="380283"/>
                  </a:cubicBezTo>
                  <a:lnTo>
                    <a:pt x="1870858" y="598220"/>
                  </a:lnTo>
                  <a:lnTo>
                    <a:pt x="1378416" y="598220"/>
                  </a:lnTo>
                  <a:cubicBezTo>
                    <a:pt x="1378416" y="534948"/>
                    <a:pt x="1230997" y="480977"/>
                    <a:pt x="1023496" y="459670"/>
                  </a:cubicBezTo>
                  <a:lnTo>
                    <a:pt x="1020738" y="486602"/>
                  </a:ln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7" name="Google Shape;169;p5">
              <a:extLst>
                <a:ext uri="{FF2B5EF4-FFF2-40B4-BE49-F238E27FC236}">
                  <a16:creationId xmlns:a16="http://schemas.microsoft.com/office/drawing/2014/main" id="{08BD519C-26A8-4497-9F02-B535687E4D82}"/>
                </a:ext>
              </a:extLst>
            </p:cNvPr>
            <p:cNvSpPr/>
            <p:nvPr/>
          </p:nvSpPr>
          <p:spPr>
            <a:xfrm>
              <a:off x="2269702" y="6452965"/>
              <a:ext cx="642619" cy="172751"/>
            </a:xfrm>
            <a:custGeom>
              <a:avLst/>
              <a:gdLst/>
              <a:ahLst/>
              <a:cxnLst/>
              <a:rect l="l" t="t" r="r" b="b"/>
              <a:pathLst>
                <a:path w="1103208" h="296568" extrusionOk="0">
                  <a:moveTo>
                    <a:pt x="551604" y="296568"/>
                  </a:moveTo>
                  <a:cubicBezTo>
                    <a:pt x="855420" y="296568"/>
                    <a:pt x="1103209" y="229943"/>
                    <a:pt x="1103209" y="148284"/>
                  </a:cubicBezTo>
                  <a:cubicBezTo>
                    <a:pt x="1103209" y="66625"/>
                    <a:pt x="855420" y="0"/>
                    <a:pt x="551604" y="0"/>
                  </a:cubicBezTo>
                  <a:cubicBezTo>
                    <a:pt x="247789" y="0"/>
                    <a:pt x="0" y="66625"/>
                    <a:pt x="0" y="148284"/>
                  </a:cubicBezTo>
                  <a:cubicBezTo>
                    <a:pt x="0" y="229997"/>
                    <a:pt x="247789" y="296568"/>
                    <a:pt x="551604" y="296568"/>
                  </a:cubicBezTo>
                  <a:close/>
                </a:path>
              </a:pathLst>
            </a:custGeom>
            <a:solidFill>
              <a:srgbClr val="E9AA5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8" name="Google Shape;170;p5">
              <a:extLst>
                <a:ext uri="{FF2B5EF4-FFF2-40B4-BE49-F238E27FC236}">
                  <a16:creationId xmlns:a16="http://schemas.microsoft.com/office/drawing/2014/main" id="{6B105731-4366-496D-BC32-794CA9CED10A}"/>
                </a:ext>
              </a:extLst>
            </p:cNvPr>
            <p:cNvSpPr/>
            <p:nvPr/>
          </p:nvSpPr>
          <p:spPr>
            <a:xfrm>
              <a:off x="2134328" y="6074531"/>
              <a:ext cx="642616" cy="539579"/>
            </a:xfrm>
            <a:custGeom>
              <a:avLst/>
              <a:gdLst/>
              <a:ahLst/>
              <a:cxnLst/>
              <a:rect l="l" t="t" r="r" b="b"/>
              <a:pathLst>
                <a:path w="1103204" h="926316" extrusionOk="0">
                  <a:moveTo>
                    <a:pt x="1037501" y="128762"/>
                  </a:moveTo>
                  <a:cubicBezTo>
                    <a:pt x="1037501" y="57648"/>
                    <a:pt x="819996" y="0"/>
                    <a:pt x="551656" y="0"/>
                  </a:cubicBezTo>
                  <a:cubicBezTo>
                    <a:pt x="283317" y="0"/>
                    <a:pt x="65812" y="57648"/>
                    <a:pt x="65812" y="128762"/>
                  </a:cubicBezTo>
                  <a:lnTo>
                    <a:pt x="160" y="789497"/>
                  </a:lnTo>
                  <a:cubicBezTo>
                    <a:pt x="-7303" y="864667"/>
                    <a:pt x="247030" y="926317"/>
                    <a:pt x="551602" y="926317"/>
                  </a:cubicBezTo>
                  <a:cubicBezTo>
                    <a:pt x="856174" y="926317"/>
                    <a:pt x="1110507" y="864667"/>
                    <a:pt x="1103044" y="789497"/>
                  </a:cubicBezTo>
                  <a:lnTo>
                    <a:pt x="1037501" y="128762"/>
                  </a:ln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9" name="Google Shape;171;p5">
              <a:extLst>
                <a:ext uri="{FF2B5EF4-FFF2-40B4-BE49-F238E27FC236}">
                  <a16:creationId xmlns:a16="http://schemas.microsoft.com/office/drawing/2014/main" id="{71D06F0A-8AA5-4148-B891-7F879A760764}"/>
                </a:ext>
              </a:extLst>
            </p:cNvPr>
            <p:cNvSpPr/>
            <p:nvPr/>
          </p:nvSpPr>
          <p:spPr>
            <a:xfrm>
              <a:off x="2173571" y="6083383"/>
              <a:ext cx="603273" cy="530664"/>
            </a:xfrm>
            <a:custGeom>
              <a:avLst/>
              <a:gdLst/>
              <a:ahLst/>
              <a:cxnLst/>
              <a:rect l="l" t="t" r="r" b="b"/>
              <a:pathLst>
                <a:path w="1035662" h="911012" extrusionOk="0">
                  <a:moveTo>
                    <a:pt x="969904" y="113512"/>
                  </a:moveTo>
                  <a:cubicBezTo>
                    <a:pt x="969904" y="64408"/>
                    <a:pt x="866127" y="21686"/>
                    <a:pt x="713570" y="0"/>
                  </a:cubicBezTo>
                  <a:lnTo>
                    <a:pt x="103615" y="193602"/>
                  </a:lnTo>
                  <a:cubicBezTo>
                    <a:pt x="162886" y="270989"/>
                    <a:pt x="353568" y="310088"/>
                    <a:pt x="583673" y="304464"/>
                  </a:cubicBezTo>
                  <a:cubicBezTo>
                    <a:pt x="873644" y="297380"/>
                    <a:pt x="888732" y="689451"/>
                    <a:pt x="653759" y="784901"/>
                  </a:cubicBezTo>
                  <a:cubicBezTo>
                    <a:pt x="448206" y="868398"/>
                    <a:pt x="209610" y="881215"/>
                    <a:pt x="0" y="841088"/>
                  </a:cubicBezTo>
                  <a:cubicBezTo>
                    <a:pt x="94422" y="882729"/>
                    <a:pt x="277695" y="911012"/>
                    <a:pt x="484060" y="911012"/>
                  </a:cubicBezTo>
                  <a:cubicBezTo>
                    <a:pt x="788632" y="911012"/>
                    <a:pt x="1042965" y="849363"/>
                    <a:pt x="1035502" y="774193"/>
                  </a:cubicBezTo>
                  <a:lnTo>
                    <a:pt x="969904" y="113512"/>
                  </a:lnTo>
                  <a:close/>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0" name="Google Shape;172;p5">
              <a:extLst>
                <a:ext uri="{FF2B5EF4-FFF2-40B4-BE49-F238E27FC236}">
                  <a16:creationId xmlns:a16="http://schemas.microsoft.com/office/drawing/2014/main" id="{3F2A128F-E8CC-4F45-B1AE-90A2EDEFBE18}"/>
                </a:ext>
              </a:extLst>
            </p:cNvPr>
            <p:cNvSpPr/>
            <p:nvPr/>
          </p:nvSpPr>
          <p:spPr>
            <a:xfrm>
              <a:off x="2172535" y="6074531"/>
              <a:ext cx="566009" cy="150007"/>
            </a:xfrm>
            <a:custGeom>
              <a:avLst/>
              <a:gdLst/>
              <a:ahLst/>
              <a:cxnLst/>
              <a:rect l="l" t="t" r="r" b="b"/>
              <a:pathLst>
                <a:path w="971689" h="257523" extrusionOk="0">
                  <a:moveTo>
                    <a:pt x="971689" y="128762"/>
                  </a:moveTo>
                  <a:cubicBezTo>
                    <a:pt x="971689" y="57648"/>
                    <a:pt x="754184" y="0"/>
                    <a:pt x="485844" y="0"/>
                  </a:cubicBezTo>
                  <a:cubicBezTo>
                    <a:pt x="217505" y="0"/>
                    <a:pt x="0" y="57648"/>
                    <a:pt x="0" y="128762"/>
                  </a:cubicBezTo>
                  <a:cubicBezTo>
                    <a:pt x="0" y="199875"/>
                    <a:pt x="217505" y="257524"/>
                    <a:pt x="485844" y="257524"/>
                  </a:cubicBezTo>
                  <a:cubicBezTo>
                    <a:pt x="754184" y="257524"/>
                    <a:pt x="971689" y="199875"/>
                    <a:pt x="971689" y="128762"/>
                  </a:cubicBezTo>
                  <a:close/>
                </a:path>
              </a:pathLst>
            </a:custGeom>
            <a:solidFill>
              <a:srgbClr val="FEE7C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1" name="Google Shape;173;p5">
              <a:extLst>
                <a:ext uri="{FF2B5EF4-FFF2-40B4-BE49-F238E27FC236}">
                  <a16:creationId xmlns:a16="http://schemas.microsoft.com/office/drawing/2014/main" id="{AE28A26E-6F95-4481-ABF8-689436D4AD03}"/>
                </a:ext>
              </a:extLst>
            </p:cNvPr>
            <p:cNvSpPr/>
            <p:nvPr/>
          </p:nvSpPr>
          <p:spPr>
            <a:xfrm>
              <a:off x="1694797" y="6616219"/>
              <a:ext cx="575270" cy="58591"/>
            </a:xfrm>
            <a:custGeom>
              <a:avLst/>
              <a:gdLst/>
              <a:ahLst/>
              <a:cxnLst/>
              <a:rect l="l" t="t" r="r" b="b"/>
              <a:pathLst>
                <a:path w="987588" h="100586" extrusionOk="0">
                  <a:moveTo>
                    <a:pt x="493794" y="100587"/>
                  </a:moveTo>
                  <a:cubicBezTo>
                    <a:pt x="765757" y="100587"/>
                    <a:pt x="987588" y="77982"/>
                    <a:pt x="987588" y="50293"/>
                  </a:cubicBezTo>
                  <a:cubicBezTo>
                    <a:pt x="987588" y="22605"/>
                    <a:pt x="765757" y="0"/>
                    <a:pt x="493794" y="0"/>
                  </a:cubicBezTo>
                  <a:cubicBezTo>
                    <a:pt x="221832" y="0"/>
                    <a:pt x="0" y="22605"/>
                    <a:pt x="0" y="50293"/>
                  </a:cubicBezTo>
                  <a:cubicBezTo>
                    <a:pt x="0" y="77982"/>
                    <a:pt x="221832" y="100587"/>
                    <a:pt x="493794" y="100587"/>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62" name="Google Shape;174;p5">
              <a:extLst>
                <a:ext uri="{FF2B5EF4-FFF2-40B4-BE49-F238E27FC236}">
                  <a16:creationId xmlns:a16="http://schemas.microsoft.com/office/drawing/2014/main" id="{F5EF6057-2025-49ED-A9F1-605C20DB9752}"/>
                </a:ext>
              </a:extLst>
            </p:cNvPr>
            <p:cNvGrpSpPr/>
            <p:nvPr/>
          </p:nvGrpSpPr>
          <p:grpSpPr>
            <a:xfrm rot="-568258">
              <a:off x="1768426" y="6089716"/>
              <a:ext cx="479762" cy="573137"/>
              <a:chOff x="12650622" y="-224128"/>
              <a:chExt cx="1467358" cy="1752944"/>
            </a:xfrm>
          </p:grpSpPr>
          <p:sp>
            <p:nvSpPr>
              <p:cNvPr id="63" name="Google Shape;175;p5">
                <a:extLst>
                  <a:ext uri="{FF2B5EF4-FFF2-40B4-BE49-F238E27FC236}">
                    <a16:creationId xmlns:a16="http://schemas.microsoft.com/office/drawing/2014/main" id="{100906CE-4C99-458F-91A0-4D9F5CBE04D6}"/>
                  </a:ext>
                </a:extLst>
              </p:cNvPr>
              <p:cNvSpPr/>
              <p:nvPr/>
            </p:nvSpPr>
            <p:spPr>
              <a:xfrm>
                <a:off x="13571194" y="819966"/>
                <a:ext cx="332853" cy="431863"/>
              </a:xfrm>
              <a:custGeom>
                <a:avLst/>
                <a:gdLst/>
                <a:ahLst/>
                <a:cxnLst/>
                <a:rect l="l" t="t" r="r" b="b"/>
                <a:pathLst>
                  <a:path w="323945" h="431863" extrusionOk="0">
                    <a:moveTo>
                      <a:pt x="0" y="431863"/>
                    </a:moveTo>
                    <a:lnTo>
                      <a:pt x="323945" y="0"/>
                    </a:lnTo>
                    <a:cubicBezTo>
                      <a:pt x="320135" y="102870"/>
                      <a:pt x="283940" y="194215"/>
                      <a:pt x="235172" y="278606"/>
                    </a:cubicBezTo>
                  </a:path>
                </a:pathLst>
              </a:custGeom>
              <a:solidFill>
                <a:srgbClr val="F354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4" name="Google Shape;176;p5">
                <a:extLst>
                  <a:ext uri="{FF2B5EF4-FFF2-40B4-BE49-F238E27FC236}">
                    <a16:creationId xmlns:a16="http://schemas.microsoft.com/office/drawing/2014/main" id="{3BE87B88-1D96-4819-86CC-11A1E975014C}"/>
                  </a:ext>
                </a:extLst>
              </p:cNvPr>
              <p:cNvSpPr/>
              <p:nvPr/>
            </p:nvSpPr>
            <p:spPr>
              <a:xfrm>
                <a:off x="13532073" y="-140916"/>
                <a:ext cx="585906" cy="902398"/>
              </a:xfrm>
              <a:custGeom>
                <a:avLst/>
                <a:gdLst/>
                <a:ahLst/>
                <a:cxnLst/>
                <a:rect l="l" t="t" r="r" b="b"/>
                <a:pathLst>
                  <a:path w="570225" h="902398" extrusionOk="0">
                    <a:moveTo>
                      <a:pt x="561308" y="0"/>
                    </a:moveTo>
                    <a:cubicBezTo>
                      <a:pt x="587121" y="101537"/>
                      <a:pt x="554164" y="183452"/>
                      <a:pt x="497586" y="281464"/>
                    </a:cubicBezTo>
                    <a:lnTo>
                      <a:pt x="139065" y="902399"/>
                    </a:lnTo>
                    <a:lnTo>
                      <a:pt x="0" y="757904"/>
                    </a:lnTo>
                    <a:lnTo>
                      <a:pt x="11716" y="736759"/>
                    </a:lnTo>
                    <a:lnTo>
                      <a:pt x="561308" y="0"/>
                    </a:lnTo>
                    <a:close/>
                  </a:path>
                </a:pathLst>
              </a:custGeom>
              <a:solidFill>
                <a:srgbClr val="F354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5" name="Google Shape;177;p5">
                <a:extLst>
                  <a:ext uri="{FF2B5EF4-FFF2-40B4-BE49-F238E27FC236}">
                    <a16:creationId xmlns:a16="http://schemas.microsoft.com/office/drawing/2014/main" id="{4A85B59A-695F-4E63-92BA-F6157A9DBEE7}"/>
                  </a:ext>
                </a:extLst>
              </p:cNvPr>
              <p:cNvSpPr/>
              <p:nvPr/>
            </p:nvSpPr>
            <p:spPr>
              <a:xfrm>
                <a:off x="12650622" y="496021"/>
                <a:ext cx="1254098" cy="1032795"/>
              </a:xfrm>
              <a:custGeom>
                <a:avLst/>
                <a:gdLst/>
                <a:ahLst/>
                <a:cxnLst/>
                <a:rect l="l" t="t" r="r" b="b"/>
                <a:pathLst>
                  <a:path w="1220533" h="1032795" extrusionOk="0">
                    <a:moveTo>
                      <a:pt x="0" y="887254"/>
                    </a:moveTo>
                    <a:lnTo>
                      <a:pt x="525780" y="0"/>
                    </a:lnTo>
                    <a:lnTo>
                      <a:pt x="1220533" y="323945"/>
                    </a:lnTo>
                    <a:lnTo>
                      <a:pt x="816864" y="1032795"/>
                    </a:lnTo>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6" name="Google Shape;178;p5">
                <a:extLst>
                  <a:ext uri="{FF2B5EF4-FFF2-40B4-BE49-F238E27FC236}">
                    <a16:creationId xmlns:a16="http://schemas.microsoft.com/office/drawing/2014/main" id="{1E778F47-CAAD-456B-A961-51D84457599F}"/>
                  </a:ext>
                </a:extLst>
              </p:cNvPr>
              <p:cNvSpPr/>
              <p:nvPr/>
            </p:nvSpPr>
            <p:spPr>
              <a:xfrm>
                <a:off x="12786560" y="647373"/>
                <a:ext cx="948550" cy="804291"/>
              </a:xfrm>
              <a:custGeom>
                <a:avLst/>
                <a:gdLst/>
                <a:ahLst/>
                <a:cxnLst/>
                <a:rect l="l" t="t" r="r" b="b"/>
                <a:pathLst>
                  <a:path w="923163" h="804291" extrusionOk="0">
                    <a:moveTo>
                      <a:pt x="0" y="747331"/>
                    </a:moveTo>
                    <a:lnTo>
                      <a:pt x="440150" y="0"/>
                    </a:lnTo>
                    <a:lnTo>
                      <a:pt x="923163" y="225171"/>
                    </a:lnTo>
                    <a:lnTo>
                      <a:pt x="592074" y="804291"/>
                    </a:lnTo>
                  </a:path>
                </a:pathLst>
              </a:custGeom>
              <a:solidFill>
                <a:srgbClr val="F354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7" name="Google Shape;179;p5">
                <a:extLst>
                  <a:ext uri="{FF2B5EF4-FFF2-40B4-BE49-F238E27FC236}">
                    <a16:creationId xmlns:a16="http://schemas.microsoft.com/office/drawing/2014/main" id="{A9264879-11F6-4466-A1C5-2379F40834CC}"/>
                  </a:ext>
                </a:extLst>
              </p:cNvPr>
              <p:cNvSpPr/>
              <p:nvPr/>
            </p:nvSpPr>
            <p:spPr>
              <a:xfrm>
                <a:off x="13238484" y="647373"/>
                <a:ext cx="496295" cy="297262"/>
              </a:xfrm>
              <a:custGeom>
                <a:avLst/>
                <a:gdLst/>
                <a:ahLst/>
                <a:cxnLst/>
                <a:rect l="l" t="t" r="r" b="b"/>
                <a:pathLst>
                  <a:path w="483012" h="297262" extrusionOk="0">
                    <a:moveTo>
                      <a:pt x="0" y="0"/>
                    </a:moveTo>
                    <a:cubicBezTo>
                      <a:pt x="137541" y="277463"/>
                      <a:pt x="295370" y="379571"/>
                      <a:pt x="483013" y="225171"/>
                    </a:cubicBezTo>
                    <a:lnTo>
                      <a:pt x="0" y="0"/>
                    </a:ln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8" name="Google Shape;180;p5">
                <a:extLst>
                  <a:ext uri="{FF2B5EF4-FFF2-40B4-BE49-F238E27FC236}">
                    <a16:creationId xmlns:a16="http://schemas.microsoft.com/office/drawing/2014/main" id="{8ABB062D-B4DD-45A0-AE60-6642EE8B02BE}"/>
                  </a:ext>
                </a:extLst>
              </p:cNvPr>
              <p:cNvSpPr/>
              <p:nvPr/>
            </p:nvSpPr>
            <p:spPr>
              <a:xfrm>
                <a:off x="13399264" y="-224128"/>
                <a:ext cx="713523" cy="979895"/>
              </a:xfrm>
              <a:custGeom>
                <a:avLst/>
                <a:gdLst/>
                <a:ahLst/>
                <a:cxnLst/>
                <a:rect l="l" t="t" r="r" b="b"/>
                <a:pathLst>
                  <a:path w="694426" h="979895" extrusionOk="0">
                    <a:moveTo>
                      <a:pt x="0" y="875025"/>
                    </a:moveTo>
                    <a:lnTo>
                      <a:pt x="425577" y="98737"/>
                    </a:lnTo>
                    <a:cubicBezTo>
                      <a:pt x="527400" y="-86905"/>
                      <a:pt x="780764" y="11393"/>
                      <a:pt x="664559" y="210275"/>
                    </a:cubicBezTo>
                    <a:lnTo>
                      <a:pt x="215170" y="979895"/>
                    </a:lnTo>
                    <a:lnTo>
                      <a:pt x="0" y="875025"/>
                    </a:lnTo>
                    <a:close/>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pic>
        <p:nvPicPr>
          <p:cNvPr id="75" name="图片 13">
            <a:extLst>
              <a:ext uri="{FF2B5EF4-FFF2-40B4-BE49-F238E27FC236}">
                <a16:creationId xmlns:a16="http://schemas.microsoft.com/office/drawing/2014/main" id="{82465F51-44EE-4360-9CC0-7B5969B4704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359361">
            <a:off x="6898106" y="2785893"/>
            <a:ext cx="1157855" cy="1504518"/>
          </a:xfrm>
          <a:prstGeom prst="rect">
            <a:avLst/>
          </a:prstGeom>
        </p:spPr>
      </p:pic>
      <p:pic>
        <p:nvPicPr>
          <p:cNvPr id="76" name="图片 13">
            <a:extLst>
              <a:ext uri="{FF2B5EF4-FFF2-40B4-BE49-F238E27FC236}">
                <a16:creationId xmlns:a16="http://schemas.microsoft.com/office/drawing/2014/main" id="{82465F51-44EE-4360-9CC0-7B5969B4704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75437">
            <a:off x="11130145" y="3101137"/>
            <a:ext cx="668358" cy="868466"/>
          </a:xfrm>
          <a:prstGeom prst="rect">
            <a:avLst/>
          </a:prstGeom>
        </p:spPr>
      </p:pic>
      <p:pic>
        <p:nvPicPr>
          <p:cNvPr id="77" name="Picture 76" descr="Icon&#10;&#10;Description automatically generated">
            <a:extLst>
              <a:ext uri="{FF2B5EF4-FFF2-40B4-BE49-F238E27FC236}">
                <a16:creationId xmlns:a16="http://schemas.microsoft.com/office/drawing/2014/main" id="{DBD8D211-F9FA-435D-BC5F-C73B832A9F7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37129" y="142638"/>
            <a:ext cx="2009095" cy="2005292"/>
          </a:xfrm>
          <a:prstGeom prst="rect">
            <a:avLst/>
          </a:prstGeom>
        </p:spPr>
      </p:pic>
      <p:sp>
        <p:nvSpPr>
          <p:cNvPr id="3" name="TextBox 2"/>
          <p:cNvSpPr txBox="1"/>
          <p:nvPr/>
        </p:nvSpPr>
        <p:spPr>
          <a:xfrm rot="21216474">
            <a:off x="2159426" y="2880520"/>
            <a:ext cx="1815737" cy="338554"/>
          </a:xfrm>
          <a:prstGeom prst="rect">
            <a:avLst/>
          </a:prstGeom>
          <a:noFill/>
        </p:spPr>
        <p:txBody>
          <a:bodyPr wrap="square" rtlCol="0">
            <a:spAutoFit/>
          </a:bodyPr>
          <a:lstStyle/>
          <a:p>
            <a:r>
              <a:rPr lang="en-US" sz="1600" b="1" dirty="0">
                <a:solidFill>
                  <a:srgbClr val="FFC000"/>
                </a:solidFill>
                <a:latin typeface="#9Slide03 AmpleSoft Bold" panose="02000000000000000000" pitchFamily="2" charset="0"/>
              </a:rPr>
              <a:t>MĂNG NON</a:t>
            </a:r>
          </a:p>
        </p:txBody>
      </p:sp>
      <p:pic>
        <p:nvPicPr>
          <p:cNvPr id="78" name="Picture 2" descr="Happy boy swimming with green inflatable buoy, kid having fun in the pool or the sea colorful character vector illustration on a white background Premium Vecto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10000" b="90000" l="10000" r="90000">
                        <a14:foregroundMark x1="56550" y1="46965" x2="56550" y2="46965"/>
                        <a14:foregroundMark x1="74281" y1="45847" x2="74281" y2="45847"/>
                        <a14:foregroundMark x1="84185" y1="48243" x2="84185" y2="48243"/>
                        <a14:foregroundMark x1="24121" y1="40575" x2="24121" y2="40575"/>
                        <a14:foregroundMark x1="16613" y1="49681" x2="16613" y2="49681"/>
                      </a14:backgroundRemoval>
                    </a14:imgEffect>
                  </a14:imgLayer>
                </a14:imgProps>
              </a:ext>
              <a:ext uri="{28A0092B-C50C-407E-A947-70E740481C1C}">
                <a14:useLocalDpi xmlns:a14="http://schemas.microsoft.com/office/drawing/2010/main" val="0"/>
              </a:ext>
            </a:extLst>
          </a:blip>
          <a:srcRect/>
          <a:stretch>
            <a:fillRect/>
          </a:stretch>
        </p:blipFill>
        <p:spPr bwMode="auto">
          <a:xfrm>
            <a:off x="3132750" y="3611705"/>
            <a:ext cx="2000538" cy="2000538"/>
          </a:xfrm>
          <a:prstGeom prst="rect">
            <a:avLst/>
          </a:prstGeom>
          <a:noFill/>
          <a:extLst>
            <a:ext uri="{909E8E84-426E-40DD-AFC4-6F175D3DCCD1}">
              <a14:hiddenFill xmlns:a14="http://schemas.microsoft.com/office/drawing/2010/main">
                <a:solidFill>
                  <a:srgbClr val="FFFFFF"/>
                </a:solidFill>
              </a14:hiddenFill>
            </a:ext>
          </a:extLst>
        </p:spPr>
      </p:pic>
      <p:pic>
        <p:nvPicPr>
          <p:cNvPr id="79" name="Picture 4" descr="Cartoon boy surfing in big wave Premium Vector"/>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2723" b="95545" l="6390" r="64377"/>
                    </a14:imgEffect>
                  </a14:imgLayer>
                </a14:imgProps>
              </a:ext>
              <a:ext uri="{28A0092B-C50C-407E-A947-70E740481C1C}">
                <a14:useLocalDpi xmlns:a14="http://schemas.microsoft.com/office/drawing/2010/main" val="0"/>
              </a:ext>
            </a:extLst>
          </a:blip>
          <a:srcRect/>
          <a:stretch>
            <a:fillRect/>
          </a:stretch>
        </p:blipFill>
        <p:spPr bwMode="auto">
          <a:xfrm>
            <a:off x="4521138" y="3497611"/>
            <a:ext cx="2061267" cy="1330275"/>
          </a:xfrm>
          <a:prstGeom prst="rect">
            <a:avLst/>
          </a:prstGeom>
          <a:noFill/>
          <a:extLst>
            <a:ext uri="{909E8E84-426E-40DD-AFC4-6F175D3DCCD1}">
              <a14:hiddenFill xmlns:a14="http://schemas.microsoft.com/office/drawing/2010/main">
                <a:solidFill>
                  <a:srgbClr val="FFFFFF"/>
                </a:solidFill>
              </a14:hiddenFill>
            </a:ext>
          </a:extLst>
        </p:spPr>
      </p:pic>
      <p:pic>
        <p:nvPicPr>
          <p:cNvPr id="80" name="Picture 6" descr="Cartoon little boy with glasses carrying surfboard Premium Vector"/>
          <p:cNvPicPr>
            <a:picLocks noChangeAspect="1" noChangeArrowheads="1"/>
          </p:cNvPicPr>
          <p:nvPr/>
        </p:nvPicPr>
        <p:blipFill>
          <a:blip r:embed="rId11">
            <a:extLst>
              <a:ext uri="{BEBA8EAE-BF5A-486C-A8C5-ECC9F3942E4B}">
                <a14:imgProps xmlns:a14="http://schemas.microsoft.com/office/drawing/2010/main">
                  <a14:imgLayer r:embed="rId12">
                    <a14:imgEffect>
                      <a14:backgroundRemoval t="0" b="93812" l="9585" r="60064">
                        <a14:backgroundMark x1="42492" y1="42574" x2="39617" y2="55198"/>
                        <a14:backgroundMark x1="30831" y1="83168" x2="27636" y2="95545"/>
                        <a14:backgroundMark x1="22204" y1="45050" x2="24760" y2="50495"/>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6804118" y="3248983"/>
            <a:ext cx="3946162" cy="2860908"/>
          </a:xfrm>
          <a:prstGeom prst="rect">
            <a:avLst/>
          </a:prstGeom>
          <a:noFill/>
          <a:extLst>
            <a:ext uri="{909E8E84-426E-40DD-AFC4-6F175D3DCCD1}">
              <a14:hiddenFill xmlns:a14="http://schemas.microsoft.com/office/drawing/2010/main">
                <a:solidFill>
                  <a:srgbClr val="FFFFFF"/>
                </a:solidFill>
              </a14:hiddenFill>
            </a:ext>
          </a:extLst>
        </p:spPr>
      </p:pic>
      <p:grpSp>
        <p:nvGrpSpPr>
          <p:cNvPr id="81" name="组合 226">
            <a:extLst>
              <a:ext uri="{FF2B5EF4-FFF2-40B4-BE49-F238E27FC236}">
                <a16:creationId xmlns:a16="http://schemas.microsoft.com/office/drawing/2014/main" id="{6AADC884-BF35-43D0-BEE5-73EFDB3037DA}"/>
              </a:ext>
            </a:extLst>
          </p:cNvPr>
          <p:cNvGrpSpPr/>
          <p:nvPr/>
        </p:nvGrpSpPr>
        <p:grpSpPr>
          <a:xfrm>
            <a:off x="6789833" y="309104"/>
            <a:ext cx="2507043" cy="1415410"/>
            <a:chOff x="8726219" y="-661205"/>
            <a:chExt cx="2154936" cy="1322409"/>
          </a:xfrm>
        </p:grpSpPr>
        <p:sp>
          <p:nvSpPr>
            <p:cNvPr id="82" name="任意多边形 227">
              <a:extLst>
                <a:ext uri="{FF2B5EF4-FFF2-40B4-BE49-F238E27FC236}">
                  <a16:creationId xmlns:a16="http://schemas.microsoft.com/office/drawing/2014/main" id="{A730D124-97EC-423B-B1F8-E7016A54BA28}"/>
                </a:ext>
              </a:extLst>
            </p:cNvPr>
            <p:cNvSpPr/>
            <p:nvPr/>
          </p:nvSpPr>
          <p:spPr>
            <a:xfrm rot="21387068">
              <a:off x="8737941" y="-661205"/>
              <a:ext cx="2143214" cy="1322408"/>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outerShdw blurRad="215900" dist="76200" dir="66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83" name="任意多边形 228">
              <a:extLst>
                <a:ext uri="{FF2B5EF4-FFF2-40B4-BE49-F238E27FC236}">
                  <a16:creationId xmlns:a16="http://schemas.microsoft.com/office/drawing/2014/main" id="{B3D03377-2B78-426E-A502-E3FA17FD2B87}"/>
                </a:ext>
              </a:extLst>
            </p:cNvPr>
            <p:cNvSpPr/>
            <p:nvPr/>
          </p:nvSpPr>
          <p:spPr>
            <a:xfrm rot="21387068">
              <a:off x="8726219" y="-661204"/>
              <a:ext cx="2143214" cy="1322408"/>
            </a:xfrm>
            <a:custGeom>
              <a:avLst/>
              <a:gdLst>
                <a:gd name="connsiteX0" fmla="*/ 948690 w 2148840"/>
                <a:gd name="connsiteY0" fmla="*/ 0 h 1325880"/>
                <a:gd name="connsiteX1" fmla="*/ 1264643 w 2148840"/>
                <a:gd name="connsiteY1" fmla="*/ 209428 h 1325880"/>
                <a:gd name="connsiteX2" fmla="*/ 1272463 w 2148840"/>
                <a:gd name="connsiteY2" fmla="*/ 234618 h 1325880"/>
                <a:gd name="connsiteX3" fmla="*/ 1318138 w 2148840"/>
                <a:gd name="connsiteY3" fmla="*/ 209827 h 1325880"/>
                <a:gd name="connsiteX4" fmla="*/ 1451610 w 2148840"/>
                <a:gd name="connsiteY4" fmla="*/ 182880 h 1325880"/>
                <a:gd name="connsiteX5" fmla="*/ 1735948 w 2148840"/>
                <a:gd name="connsiteY5" fmla="*/ 334061 h 1325880"/>
                <a:gd name="connsiteX6" fmla="*/ 1754729 w 2148840"/>
                <a:gd name="connsiteY6" fmla="*/ 368663 h 1325880"/>
                <a:gd name="connsiteX7" fmla="*/ 1811161 w 2148840"/>
                <a:gd name="connsiteY7" fmla="*/ 374352 h 1325880"/>
                <a:gd name="connsiteX8" fmla="*/ 2148840 w 2148840"/>
                <a:gd name="connsiteY8" fmla="*/ 788670 h 1325880"/>
                <a:gd name="connsiteX9" fmla="*/ 1725930 w 2148840"/>
                <a:gd name="connsiteY9" fmla="*/ 1211580 h 1325880"/>
                <a:gd name="connsiteX10" fmla="*/ 1489477 w 2148840"/>
                <a:gd name="connsiteY10" fmla="*/ 1139354 h 1325880"/>
                <a:gd name="connsiteX11" fmla="*/ 1436947 w 2148840"/>
                <a:gd name="connsiteY11" fmla="*/ 1096013 h 1325880"/>
                <a:gd name="connsiteX12" fmla="*/ 1420223 w 2148840"/>
                <a:gd name="connsiteY12" fmla="*/ 1126825 h 1325880"/>
                <a:gd name="connsiteX13" fmla="*/ 1045845 w 2148840"/>
                <a:gd name="connsiteY13" fmla="*/ 1325880 h 1325880"/>
                <a:gd name="connsiteX14" fmla="*/ 726597 w 2148840"/>
                <a:gd name="connsiteY14" fmla="*/ 1193643 h 1325880"/>
                <a:gd name="connsiteX15" fmla="*/ 677235 w 2148840"/>
                <a:gd name="connsiteY15" fmla="*/ 1133816 h 1325880"/>
                <a:gd name="connsiteX16" fmla="*/ 643102 w 2148840"/>
                <a:gd name="connsiteY16" fmla="*/ 1152342 h 1325880"/>
                <a:gd name="connsiteX17" fmla="*/ 462915 w 2148840"/>
                <a:gd name="connsiteY17" fmla="*/ 1188720 h 1325880"/>
                <a:gd name="connsiteX18" fmla="*/ 0 w 2148840"/>
                <a:gd name="connsiteY18" fmla="*/ 725805 h 1325880"/>
                <a:gd name="connsiteX19" fmla="*/ 462915 w 2148840"/>
                <a:gd name="connsiteY19" fmla="*/ 262890 h 1325880"/>
                <a:gd name="connsiteX20" fmla="*/ 556209 w 2148840"/>
                <a:gd name="connsiteY20" fmla="*/ 272295 h 1325880"/>
                <a:gd name="connsiteX21" fmla="*/ 611187 w 2148840"/>
                <a:gd name="connsiteY21" fmla="*/ 289361 h 1325880"/>
                <a:gd name="connsiteX22" fmla="*/ 612757 w 2148840"/>
                <a:gd name="connsiteY22" fmla="*/ 273794 h 1325880"/>
                <a:gd name="connsiteX23" fmla="*/ 948690 w 2148840"/>
                <a:gd name="connsiteY23" fmla="*/ 0 h 1325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8840" h="1325880">
                  <a:moveTo>
                    <a:pt x="948690" y="0"/>
                  </a:moveTo>
                  <a:cubicBezTo>
                    <a:pt x="1090723" y="0"/>
                    <a:pt x="1212588" y="86356"/>
                    <a:pt x="1264643" y="209428"/>
                  </a:cubicBezTo>
                  <a:lnTo>
                    <a:pt x="1272463" y="234618"/>
                  </a:lnTo>
                  <a:lnTo>
                    <a:pt x="1318138" y="209827"/>
                  </a:lnTo>
                  <a:cubicBezTo>
                    <a:pt x="1359162" y="192475"/>
                    <a:pt x="1404265" y="182880"/>
                    <a:pt x="1451610" y="182880"/>
                  </a:cubicBezTo>
                  <a:cubicBezTo>
                    <a:pt x="1569971" y="182880"/>
                    <a:pt x="1674326" y="242849"/>
                    <a:pt x="1735948" y="334061"/>
                  </a:cubicBezTo>
                  <a:lnTo>
                    <a:pt x="1754729" y="368663"/>
                  </a:lnTo>
                  <a:lnTo>
                    <a:pt x="1811161" y="374352"/>
                  </a:lnTo>
                  <a:cubicBezTo>
                    <a:pt x="2003874" y="413787"/>
                    <a:pt x="2148840" y="584299"/>
                    <a:pt x="2148840" y="788670"/>
                  </a:cubicBezTo>
                  <a:cubicBezTo>
                    <a:pt x="2148840" y="1022237"/>
                    <a:pt x="1959497" y="1211580"/>
                    <a:pt x="1725930" y="1211580"/>
                  </a:cubicBezTo>
                  <a:cubicBezTo>
                    <a:pt x="1638342" y="1211580"/>
                    <a:pt x="1556974" y="1184954"/>
                    <a:pt x="1489477" y="1139354"/>
                  </a:cubicBezTo>
                  <a:lnTo>
                    <a:pt x="1436947" y="1096013"/>
                  </a:lnTo>
                  <a:lnTo>
                    <a:pt x="1420223" y="1126825"/>
                  </a:lnTo>
                  <a:cubicBezTo>
                    <a:pt x="1339088" y="1246920"/>
                    <a:pt x="1201688" y="1325880"/>
                    <a:pt x="1045845" y="1325880"/>
                  </a:cubicBezTo>
                  <a:cubicBezTo>
                    <a:pt x="921171" y="1325880"/>
                    <a:pt x="808300" y="1275346"/>
                    <a:pt x="726597" y="1193643"/>
                  </a:cubicBezTo>
                  <a:lnTo>
                    <a:pt x="677235" y="1133816"/>
                  </a:lnTo>
                  <a:lnTo>
                    <a:pt x="643102" y="1152342"/>
                  </a:lnTo>
                  <a:cubicBezTo>
                    <a:pt x="587720" y="1175767"/>
                    <a:pt x="526830" y="1188720"/>
                    <a:pt x="462915" y="1188720"/>
                  </a:cubicBezTo>
                  <a:cubicBezTo>
                    <a:pt x="207254" y="1188720"/>
                    <a:pt x="0" y="981466"/>
                    <a:pt x="0" y="725805"/>
                  </a:cubicBezTo>
                  <a:cubicBezTo>
                    <a:pt x="0" y="470144"/>
                    <a:pt x="207254" y="262890"/>
                    <a:pt x="462915" y="262890"/>
                  </a:cubicBezTo>
                  <a:cubicBezTo>
                    <a:pt x="494873" y="262890"/>
                    <a:pt x="526074" y="266128"/>
                    <a:pt x="556209" y="272295"/>
                  </a:cubicBezTo>
                  <a:lnTo>
                    <a:pt x="611187" y="289361"/>
                  </a:lnTo>
                  <a:lnTo>
                    <a:pt x="612757" y="273794"/>
                  </a:lnTo>
                  <a:cubicBezTo>
                    <a:pt x="644731" y="117540"/>
                    <a:pt x="782984" y="0"/>
                    <a:pt x="948690" y="0"/>
                  </a:cubicBezTo>
                  <a:close/>
                </a:path>
              </a:pathLst>
            </a:custGeom>
            <a:solidFill>
              <a:schemeClr val="bg1"/>
            </a:solidFill>
            <a:ln w="19050">
              <a:solidFill>
                <a:srgbClr val="91F0FD"/>
              </a:solidFill>
            </a:ln>
            <a:effectLst>
              <a:innerShdw blurRad="355600" dist="114300" dir="3600000">
                <a:srgbClr val="19B4C9">
                  <a:alpha val="32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grpSp>
      <p:sp>
        <p:nvSpPr>
          <p:cNvPr id="84" name="TextBox 83"/>
          <p:cNvSpPr txBox="1"/>
          <p:nvPr/>
        </p:nvSpPr>
        <p:spPr>
          <a:xfrm>
            <a:off x="10104851" y="156352"/>
            <a:ext cx="1945467" cy="830997"/>
          </a:xfrm>
          <a:prstGeom prst="rect">
            <a:avLst/>
          </a:prstGeom>
          <a:noFill/>
        </p:spPr>
        <p:txBody>
          <a:bodyPr wrap="square" rtlCol="0">
            <a:spAutoFit/>
          </a:bodyPr>
          <a:lstStyle/>
          <a:p>
            <a:r>
              <a:rPr lang="en-US" sz="4800" b="1" dirty="0" err="1">
                <a:solidFill>
                  <a:srgbClr val="FF3399"/>
                </a:solidFill>
                <a:effectLst>
                  <a:outerShdw blurRad="50800" dist="38100" dir="2700000" algn="tl" rotWithShape="0">
                    <a:prstClr val="black">
                      <a:alpha val="40000"/>
                    </a:prstClr>
                  </a:outerShdw>
                  <a:reflection blurRad="6350" stA="55000" endA="300" endPos="45500" dir="5400000" sy="-100000" algn="bl" rotWithShape="0"/>
                </a:effectLst>
                <a:latin typeface="UTM Edwardian" panose="02040603050506020204" pitchFamily="18" charset="0"/>
              </a:rPr>
              <a:t>Địa</a:t>
            </a:r>
            <a:r>
              <a:rPr lang="en-US" sz="4800" b="1" dirty="0">
                <a:solidFill>
                  <a:srgbClr val="FF3399"/>
                </a:solidFill>
                <a:effectLst>
                  <a:outerShdw blurRad="50800" dist="38100" dir="2700000" algn="tl" rotWithShape="0">
                    <a:prstClr val="black">
                      <a:alpha val="40000"/>
                    </a:prstClr>
                  </a:outerShdw>
                  <a:reflection blurRad="6350" stA="55000" endA="300" endPos="45500" dir="5400000" sy="-100000" algn="bl" rotWithShape="0"/>
                </a:effectLst>
                <a:latin typeface="UTM Edwardian" panose="02040603050506020204" pitchFamily="18" charset="0"/>
              </a:rPr>
              <a:t> </a:t>
            </a:r>
            <a:r>
              <a:rPr lang="en-US" sz="4800" b="1" dirty="0" err="1">
                <a:solidFill>
                  <a:srgbClr val="FF3399"/>
                </a:solidFill>
                <a:effectLst>
                  <a:outerShdw blurRad="50800" dist="38100" dir="2700000" algn="tl" rotWithShape="0">
                    <a:prstClr val="black">
                      <a:alpha val="40000"/>
                    </a:prstClr>
                  </a:outerShdw>
                  <a:reflection blurRad="6350" stA="55000" endA="300" endPos="45500" dir="5400000" sy="-100000" algn="bl" rotWithShape="0"/>
                </a:effectLst>
                <a:latin typeface="UTM Edwardian" panose="02040603050506020204" pitchFamily="18" charset="0"/>
              </a:rPr>
              <a:t>lí</a:t>
            </a:r>
            <a:r>
              <a:rPr lang="en-US" sz="4800" b="1" dirty="0">
                <a:solidFill>
                  <a:srgbClr val="FF3399"/>
                </a:solidFill>
                <a:effectLst>
                  <a:outerShdw blurRad="50800" dist="38100" dir="2700000" algn="tl" rotWithShape="0">
                    <a:prstClr val="black">
                      <a:alpha val="40000"/>
                    </a:prstClr>
                  </a:outerShdw>
                  <a:reflection blurRad="6350" stA="55000" endA="300" endPos="45500" dir="5400000" sy="-100000" algn="bl" rotWithShape="0"/>
                </a:effectLst>
                <a:latin typeface="UTM Edwardian" panose="02040603050506020204" pitchFamily="18" charset="0"/>
              </a:rPr>
              <a:t> 4</a:t>
            </a:r>
          </a:p>
        </p:txBody>
      </p:sp>
      <p:sp>
        <p:nvSpPr>
          <p:cNvPr id="85" name="Google Shape;862;p28">
            <a:extLst>
              <a:ext uri="{FF2B5EF4-FFF2-40B4-BE49-F238E27FC236}">
                <a16:creationId xmlns:a16="http://schemas.microsoft.com/office/drawing/2014/main" id="{E8C3BF62-63EF-4F08-B45C-565EF40774A2}"/>
              </a:ext>
            </a:extLst>
          </p:cNvPr>
          <p:cNvSpPr txBox="1"/>
          <p:nvPr/>
        </p:nvSpPr>
        <p:spPr>
          <a:xfrm>
            <a:off x="857725" y="1779558"/>
            <a:ext cx="9495512" cy="1437900"/>
          </a:xfrm>
          <a:prstGeom prst="rect">
            <a:avLst/>
          </a:prstGeom>
          <a:noFill/>
          <a:ln>
            <a:noFill/>
          </a:ln>
          <a:effectLst>
            <a:outerShdw blurRad="57150" dist="19050" dir="5400000" algn="bl" rotWithShape="0">
              <a:srgbClr val="000000">
                <a:alpha val="50000"/>
              </a:srgbClr>
            </a:outerShdw>
          </a:effectLst>
        </p:spPr>
        <p:txBody>
          <a:bodyPr spcFirstLastPara="1" wrap="square" lIns="121900" tIns="121900" rIns="121900" bIns="121900" anchor="b" anchorCtr="0">
            <a:noAutofit/>
          </a:bodyPr>
          <a:lstStyle/>
          <a:p>
            <a:pPr marL="0" lvl="0" indent="0" algn="l" rtl="0">
              <a:spcBef>
                <a:spcPts val="0"/>
              </a:spcBef>
              <a:spcAft>
                <a:spcPts val="0"/>
              </a:spcAft>
              <a:buNone/>
            </a:pPr>
            <a:r>
              <a:rPr lang="en" sz="6600" b="1" dirty="0">
                <a:ln>
                  <a:solidFill>
                    <a:srgbClr val="00FFFF"/>
                  </a:solidFill>
                </a:ln>
                <a:solidFill>
                  <a:schemeClr val="tx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UVF Mussica Swash" panose="04000000000000000000" pitchFamily="82" charset="0"/>
                <a:ea typeface="Pompiere"/>
                <a:cs typeface="Pompiere"/>
                <a:sym typeface="Pompiere"/>
              </a:rPr>
              <a:t> </a:t>
            </a:r>
            <a:r>
              <a:rPr lang="en" sz="6600" b="1" dirty="0">
                <a:ln>
                  <a:solidFill>
                    <a:srgbClr val="00FFFF"/>
                  </a:solidFill>
                </a:ln>
                <a:solidFill>
                  <a:schemeClr val="bg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UVF Mussica Swash" panose="04000000000000000000" pitchFamily="82" charset="0"/>
                <a:ea typeface="Pompiere"/>
                <a:cs typeface="Pompiere"/>
                <a:sym typeface="Pompiere"/>
              </a:rPr>
              <a:t>ở đồng bằng duyên hải</a:t>
            </a:r>
            <a:endParaRPr sz="6600" b="1" dirty="0">
              <a:ln>
                <a:solidFill>
                  <a:srgbClr val="00FFFF"/>
                </a:solidFill>
              </a:ln>
              <a:solidFill>
                <a:schemeClr val="bg1"/>
              </a:solidFill>
              <a:effectLst>
                <a:glow rad="63500">
                  <a:schemeClr val="accent6">
                    <a:alpha val="40000"/>
                  </a:schemeClr>
                </a:glow>
                <a:outerShdw blurRad="50800" dist="38100" dir="18900000" algn="bl" rotWithShape="0">
                  <a:prstClr val="black">
                    <a:alpha val="40000"/>
                  </a:prstClr>
                </a:outerShdw>
                <a:reflection blurRad="6350" stA="60000" endA="900" endPos="58000" dir="5400000" sy="-100000" algn="bl" rotWithShape="0"/>
              </a:effectLst>
              <a:latin typeface="UVF Mussica Swash" panose="04000000000000000000" pitchFamily="82" charset="0"/>
              <a:ea typeface="Pompiere"/>
              <a:cs typeface="Pompiere"/>
              <a:sym typeface="Pompiere"/>
            </a:endParaRPr>
          </a:p>
        </p:txBody>
      </p:sp>
      <p:sp>
        <p:nvSpPr>
          <p:cNvPr id="86" name="TextBox 85"/>
          <p:cNvSpPr txBox="1"/>
          <p:nvPr/>
        </p:nvSpPr>
        <p:spPr>
          <a:xfrm>
            <a:off x="4413142" y="3194446"/>
            <a:ext cx="5921829" cy="1323439"/>
          </a:xfrm>
          <a:prstGeom prst="rect">
            <a:avLst/>
          </a:prstGeom>
          <a:noFill/>
        </p:spPr>
        <p:txBody>
          <a:bodyPr wrap="square" rtlCol="0">
            <a:spAutoFit/>
          </a:bodyPr>
          <a:lstStyle/>
          <a:p>
            <a:r>
              <a:rPr lang="en-US" sz="8000" b="1" i="0" dirty="0" err="1">
                <a:ln>
                  <a:noFill/>
                </a:ln>
                <a:solidFill>
                  <a:srgbClr val="FFFF00"/>
                </a:solidFill>
                <a:effectLst>
                  <a:outerShdw blurRad="38100" dist="38100" dir="2700000" algn="tl">
                    <a:srgbClr val="000000">
                      <a:alpha val="43137"/>
                    </a:srgbClr>
                  </a:outerShdw>
                </a:effectLst>
                <a:latin typeface="#9Slide06 SVNFresh Script" pitchFamily="2" charset="0"/>
              </a:rPr>
              <a:t>Miền</a:t>
            </a:r>
            <a:r>
              <a:rPr lang="en-US" sz="8000" b="1" i="0" dirty="0">
                <a:ln>
                  <a:noFill/>
                </a:ln>
                <a:solidFill>
                  <a:srgbClr val="FFFF00"/>
                </a:solidFill>
                <a:effectLst>
                  <a:outerShdw blurRad="38100" dist="38100" dir="2700000" algn="tl">
                    <a:srgbClr val="000000">
                      <a:alpha val="43137"/>
                    </a:srgbClr>
                  </a:outerShdw>
                </a:effectLst>
                <a:latin typeface="#9Slide06 SVNFresh Script" pitchFamily="2" charset="0"/>
              </a:rPr>
              <a:t> </a:t>
            </a:r>
            <a:r>
              <a:rPr lang="en-US" sz="8000" b="1" i="0" dirty="0" err="1">
                <a:ln>
                  <a:noFill/>
                </a:ln>
                <a:solidFill>
                  <a:srgbClr val="FFFF00"/>
                </a:solidFill>
                <a:effectLst>
                  <a:outerShdw blurRad="38100" dist="38100" dir="2700000" algn="tl">
                    <a:srgbClr val="000000">
                      <a:alpha val="43137"/>
                    </a:srgbClr>
                  </a:outerShdw>
                </a:effectLst>
                <a:latin typeface="#9Slide06 SVNFresh Script" pitchFamily="2" charset="0"/>
              </a:rPr>
              <a:t>Trung</a:t>
            </a:r>
            <a:endParaRPr lang="en-US" sz="8000" dirty="0">
              <a:solidFill>
                <a:srgbClr val="FFFF00"/>
              </a:solidFill>
            </a:endParaRPr>
          </a:p>
        </p:txBody>
      </p:sp>
      <p:sp>
        <p:nvSpPr>
          <p:cNvPr id="87" name="TextBox 86"/>
          <p:cNvSpPr txBox="1"/>
          <p:nvPr/>
        </p:nvSpPr>
        <p:spPr>
          <a:xfrm>
            <a:off x="1695994" y="838493"/>
            <a:ext cx="9724572" cy="707886"/>
          </a:xfrm>
          <a:prstGeom prst="rect">
            <a:avLst/>
          </a:prstGeom>
          <a:noFill/>
        </p:spPr>
        <p:txBody>
          <a:bodyPr wrap="square" rtlCol="0">
            <a:spAutoFit/>
          </a:bodyPr>
          <a:lstStyle/>
          <a:p>
            <a:pPr algn="ctr"/>
            <a:r>
              <a:rPr lang="en-US" sz="4000" dirty="0">
                <a:solidFill>
                  <a:srgbClr val="002060"/>
                </a:solidFill>
                <a:effectLst>
                  <a:glow rad="101600">
                    <a:schemeClr val="bg1">
                      <a:alpha val="60000"/>
                    </a:schemeClr>
                  </a:glow>
                  <a:outerShdw blurRad="50800" dist="38100" dir="2700000" algn="tl" rotWithShape="0">
                    <a:prstClr val="black">
                      <a:alpha val="40000"/>
                    </a:prstClr>
                  </a:outerShdw>
                </a:effectLst>
                <a:latin typeface="UTM Azuki" panose="02040603050506020204" pitchFamily="18" charset="0"/>
              </a:rPr>
              <a:t>NGƯỜI DÂN VÀ HOẠT ĐỘNG SẢN XUẤT</a:t>
            </a:r>
          </a:p>
        </p:txBody>
      </p:sp>
      <p:sp>
        <p:nvSpPr>
          <p:cNvPr id="88" name="TextBox 87"/>
          <p:cNvSpPr txBox="1"/>
          <p:nvPr/>
        </p:nvSpPr>
        <p:spPr>
          <a:xfrm>
            <a:off x="8836424" y="3032312"/>
            <a:ext cx="2683152" cy="461665"/>
          </a:xfrm>
          <a:prstGeom prst="rect">
            <a:avLst/>
          </a:prstGeom>
          <a:noFill/>
        </p:spPr>
        <p:txBody>
          <a:bodyPr wrap="square" rtlCol="0">
            <a:spAutoFit/>
          </a:bodyPr>
          <a:lstStyle/>
          <a:p>
            <a:r>
              <a:rPr lang="en-US" sz="2400" b="1" dirty="0">
                <a:latin typeface="UTM Soraya" panose="02040603050506020204" pitchFamily="18" charset="0"/>
              </a:rPr>
              <a:t>( </a:t>
            </a:r>
            <a:r>
              <a:rPr lang="en-US" sz="2400" b="1" dirty="0" err="1">
                <a:latin typeface="UTM Soraya" panose="02040603050506020204" pitchFamily="18" charset="0"/>
              </a:rPr>
              <a:t>tiếp</a:t>
            </a:r>
            <a:r>
              <a:rPr lang="en-US" sz="2400" b="1" dirty="0">
                <a:latin typeface="UTM Soraya" panose="02040603050506020204" pitchFamily="18" charset="0"/>
              </a:rPr>
              <a:t> </a:t>
            </a:r>
            <a:r>
              <a:rPr lang="en-US" sz="2400" b="1" dirty="0" err="1">
                <a:latin typeface="UTM Soraya" panose="02040603050506020204" pitchFamily="18" charset="0"/>
              </a:rPr>
              <a:t>theo</a:t>
            </a:r>
            <a:r>
              <a:rPr lang="en-US" sz="2400" b="1" dirty="0">
                <a:latin typeface="UTM Soraya" panose="02040603050506020204" pitchFamily="18" charset="0"/>
              </a:rPr>
              <a:t>)</a:t>
            </a:r>
          </a:p>
        </p:txBody>
      </p:sp>
      <p:pic>
        <p:nvPicPr>
          <p:cNvPr id="89" name="Picture 88"/>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1111093" y="4803022"/>
            <a:ext cx="1191764" cy="2064373"/>
          </a:xfrm>
          <a:prstGeom prst="rect">
            <a:avLst/>
          </a:prstGeom>
        </p:spPr>
      </p:pic>
    </p:spTree>
    <p:extLst>
      <p:ext uri="{BB962C8B-B14F-4D97-AF65-F5344CB8AC3E}">
        <p14:creationId xmlns:p14="http://schemas.microsoft.com/office/powerpoint/2010/main" val="2043892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par>
                                <p:cTn id="9" presetID="22" presetClass="entr" presetSubtype="4" fill="hold" nodeType="withEffect">
                                  <p:stCondLst>
                                    <p:cond delay="0"/>
                                  </p:stCondLst>
                                  <p:childTnLst>
                                    <p:set>
                                      <p:cBhvr>
                                        <p:cTn id="10" dur="1" fill="hold">
                                          <p:stCondLst>
                                            <p:cond delay="0"/>
                                          </p:stCondLst>
                                        </p:cTn>
                                        <p:tgtEl>
                                          <p:spTgt spid="75"/>
                                        </p:tgtEl>
                                        <p:attrNameLst>
                                          <p:attrName>style.visibility</p:attrName>
                                        </p:attrNameLst>
                                      </p:cBhvr>
                                      <p:to>
                                        <p:strVal val="visible"/>
                                      </p:to>
                                    </p:set>
                                    <p:animEffect transition="in" filter="wipe(down)">
                                      <p:cBhvr>
                                        <p:cTn id="11" dur="500"/>
                                        <p:tgtEl>
                                          <p:spTgt spid="75"/>
                                        </p:tgtEl>
                                      </p:cBhvr>
                                    </p:animEffect>
                                  </p:childTnLst>
                                </p:cTn>
                              </p:par>
                              <p:par>
                                <p:cTn id="12" presetID="22" presetClass="entr" presetSubtype="4" fill="hold" nodeType="withEffect">
                                  <p:stCondLst>
                                    <p:cond delay="0"/>
                                  </p:stCondLst>
                                  <p:childTnLst>
                                    <p:set>
                                      <p:cBhvr>
                                        <p:cTn id="13" dur="1" fill="hold">
                                          <p:stCondLst>
                                            <p:cond delay="0"/>
                                          </p:stCondLst>
                                        </p:cTn>
                                        <p:tgtEl>
                                          <p:spTgt spid="76"/>
                                        </p:tgtEl>
                                        <p:attrNameLst>
                                          <p:attrName>style.visibility</p:attrName>
                                        </p:attrNameLst>
                                      </p:cBhvr>
                                      <p:to>
                                        <p:strVal val="visible"/>
                                      </p:to>
                                    </p:set>
                                    <p:animEffect transition="in" filter="wipe(down)">
                                      <p:cBhvr>
                                        <p:cTn id="14" dur="500"/>
                                        <p:tgtEl>
                                          <p:spTgt spid="76"/>
                                        </p:tgtEl>
                                      </p:cBhvr>
                                    </p:animEffect>
                                  </p:childTnLst>
                                </p:cTn>
                              </p:par>
                              <p:par>
                                <p:cTn id="15" presetID="42" presetClass="entr" presetSubtype="0" fill="hold" nodeType="withEffect">
                                  <p:stCondLst>
                                    <p:cond delay="0"/>
                                  </p:stCondLst>
                                  <p:childTnLst>
                                    <p:set>
                                      <p:cBhvr>
                                        <p:cTn id="16" dur="1" fill="hold">
                                          <p:stCondLst>
                                            <p:cond delay="0"/>
                                          </p:stCondLst>
                                        </p:cTn>
                                        <p:tgtEl>
                                          <p:spTgt spid="77"/>
                                        </p:tgtEl>
                                        <p:attrNameLst>
                                          <p:attrName>style.visibility</p:attrName>
                                        </p:attrNameLst>
                                      </p:cBhvr>
                                      <p:to>
                                        <p:strVal val="visible"/>
                                      </p:to>
                                    </p:set>
                                    <p:animEffect transition="in" filter="fade">
                                      <p:cBhvr>
                                        <p:cTn id="17" dur="1000"/>
                                        <p:tgtEl>
                                          <p:spTgt spid="77"/>
                                        </p:tgtEl>
                                      </p:cBhvr>
                                    </p:animEffect>
                                    <p:anim calcmode="lin" valueType="num">
                                      <p:cBhvr>
                                        <p:cTn id="18" dur="1000" fill="hold"/>
                                        <p:tgtEl>
                                          <p:spTgt spid="77"/>
                                        </p:tgtEl>
                                        <p:attrNameLst>
                                          <p:attrName>ppt_x</p:attrName>
                                        </p:attrNameLst>
                                      </p:cBhvr>
                                      <p:tavLst>
                                        <p:tav tm="0">
                                          <p:val>
                                            <p:strVal val="#ppt_x"/>
                                          </p:val>
                                        </p:tav>
                                        <p:tav tm="100000">
                                          <p:val>
                                            <p:strVal val="#ppt_x"/>
                                          </p:val>
                                        </p:tav>
                                      </p:tavLst>
                                    </p:anim>
                                    <p:anim calcmode="lin" valueType="num">
                                      <p:cBhvr>
                                        <p:cTn id="19" dur="1000" fill="hold"/>
                                        <p:tgtEl>
                                          <p:spTgt spid="77"/>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81"/>
                                        </p:tgtEl>
                                        <p:attrNameLst>
                                          <p:attrName>style.visibility</p:attrName>
                                        </p:attrNameLst>
                                      </p:cBhvr>
                                      <p:to>
                                        <p:strVal val="visible"/>
                                      </p:to>
                                    </p:set>
                                    <p:animEffect transition="in" filter="fade">
                                      <p:cBhvr>
                                        <p:cTn id="22" dur="1000"/>
                                        <p:tgtEl>
                                          <p:spTgt spid="81"/>
                                        </p:tgtEl>
                                      </p:cBhvr>
                                    </p:animEffect>
                                    <p:anim calcmode="lin" valueType="num">
                                      <p:cBhvr>
                                        <p:cTn id="23" dur="1000" fill="hold"/>
                                        <p:tgtEl>
                                          <p:spTgt spid="81"/>
                                        </p:tgtEl>
                                        <p:attrNameLst>
                                          <p:attrName>ppt_x</p:attrName>
                                        </p:attrNameLst>
                                      </p:cBhvr>
                                      <p:tavLst>
                                        <p:tav tm="0">
                                          <p:val>
                                            <p:strVal val="#ppt_x"/>
                                          </p:val>
                                        </p:tav>
                                        <p:tav tm="100000">
                                          <p:val>
                                            <p:strVal val="#ppt_x"/>
                                          </p:val>
                                        </p:tav>
                                      </p:tavLst>
                                    </p:anim>
                                    <p:anim calcmode="lin" valueType="num">
                                      <p:cBhvr>
                                        <p:cTn id="24" dur="1000" fill="hold"/>
                                        <p:tgtEl>
                                          <p:spTgt spid="81"/>
                                        </p:tgtEl>
                                        <p:attrNameLst>
                                          <p:attrName>ppt_y</p:attrName>
                                        </p:attrNameLst>
                                      </p:cBhvr>
                                      <p:tavLst>
                                        <p:tav tm="0">
                                          <p:val>
                                            <p:strVal val="#ppt_y+.1"/>
                                          </p:val>
                                        </p:tav>
                                        <p:tav tm="100000">
                                          <p:val>
                                            <p:strVal val="#ppt_y"/>
                                          </p:val>
                                        </p:tav>
                                      </p:tavLst>
                                    </p:anim>
                                  </p:childTnLst>
                                </p:cTn>
                              </p:par>
                              <p:par>
                                <p:cTn id="25" presetID="53" presetClass="entr" presetSubtype="16" fill="hold" grpId="0" nodeType="withEffect">
                                  <p:stCondLst>
                                    <p:cond delay="0"/>
                                  </p:stCondLst>
                                  <p:childTnLst>
                                    <p:set>
                                      <p:cBhvr>
                                        <p:cTn id="26" dur="1" fill="hold">
                                          <p:stCondLst>
                                            <p:cond delay="0"/>
                                          </p:stCondLst>
                                        </p:cTn>
                                        <p:tgtEl>
                                          <p:spTgt spid="84"/>
                                        </p:tgtEl>
                                        <p:attrNameLst>
                                          <p:attrName>style.visibility</p:attrName>
                                        </p:attrNameLst>
                                      </p:cBhvr>
                                      <p:to>
                                        <p:strVal val="visible"/>
                                      </p:to>
                                    </p:set>
                                    <p:anim calcmode="lin" valueType="num">
                                      <p:cBhvr>
                                        <p:cTn id="27" dur="500" fill="hold"/>
                                        <p:tgtEl>
                                          <p:spTgt spid="84"/>
                                        </p:tgtEl>
                                        <p:attrNameLst>
                                          <p:attrName>ppt_w</p:attrName>
                                        </p:attrNameLst>
                                      </p:cBhvr>
                                      <p:tavLst>
                                        <p:tav tm="0">
                                          <p:val>
                                            <p:fltVal val="0"/>
                                          </p:val>
                                        </p:tav>
                                        <p:tav tm="100000">
                                          <p:val>
                                            <p:strVal val="#ppt_w"/>
                                          </p:val>
                                        </p:tav>
                                      </p:tavLst>
                                    </p:anim>
                                    <p:anim calcmode="lin" valueType="num">
                                      <p:cBhvr>
                                        <p:cTn id="28" dur="500" fill="hold"/>
                                        <p:tgtEl>
                                          <p:spTgt spid="84"/>
                                        </p:tgtEl>
                                        <p:attrNameLst>
                                          <p:attrName>ppt_h</p:attrName>
                                        </p:attrNameLst>
                                      </p:cBhvr>
                                      <p:tavLst>
                                        <p:tav tm="0">
                                          <p:val>
                                            <p:fltVal val="0"/>
                                          </p:val>
                                        </p:tav>
                                        <p:tav tm="100000">
                                          <p:val>
                                            <p:strVal val="#ppt_h"/>
                                          </p:val>
                                        </p:tav>
                                      </p:tavLst>
                                    </p:anim>
                                    <p:animEffect transition="in" filter="fade">
                                      <p:cBhvr>
                                        <p:cTn id="29" dur="500"/>
                                        <p:tgtEl>
                                          <p:spTgt spid="84"/>
                                        </p:tgtEl>
                                      </p:cBhvr>
                                    </p:animEffect>
                                  </p:childTnLst>
                                </p:cTn>
                              </p:par>
                              <p:par>
                                <p:cTn id="30" presetID="2" presetClass="entr" presetSubtype="2" fill="hold" nodeType="withEffect">
                                  <p:stCondLst>
                                    <p:cond delay="0"/>
                                  </p:stCondLst>
                                  <p:childTnLst>
                                    <p:set>
                                      <p:cBhvr>
                                        <p:cTn id="31" dur="1" fill="hold">
                                          <p:stCondLst>
                                            <p:cond delay="0"/>
                                          </p:stCondLst>
                                        </p:cTn>
                                        <p:tgtEl>
                                          <p:spTgt spid="80"/>
                                        </p:tgtEl>
                                        <p:attrNameLst>
                                          <p:attrName>style.visibility</p:attrName>
                                        </p:attrNameLst>
                                      </p:cBhvr>
                                      <p:to>
                                        <p:strVal val="visible"/>
                                      </p:to>
                                    </p:set>
                                    <p:anim calcmode="lin" valueType="num">
                                      <p:cBhvr additive="base">
                                        <p:cTn id="32" dur="500" fill="hold"/>
                                        <p:tgtEl>
                                          <p:spTgt spid="80"/>
                                        </p:tgtEl>
                                        <p:attrNameLst>
                                          <p:attrName>ppt_x</p:attrName>
                                        </p:attrNameLst>
                                      </p:cBhvr>
                                      <p:tavLst>
                                        <p:tav tm="0">
                                          <p:val>
                                            <p:strVal val="1+#ppt_w/2"/>
                                          </p:val>
                                        </p:tav>
                                        <p:tav tm="100000">
                                          <p:val>
                                            <p:strVal val="#ppt_x"/>
                                          </p:val>
                                        </p:tav>
                                      </p:tavLst>
                                    </p:anim>
                                    <p:anim calcmode="lin" valueType="num">
                                      <p:cBhvr additive="base">
                                        <p:cTn id="33" dur="500" fill="hold"/>
                                        <p:tgtEl>
                                          <p:spTgt spid="80"/>
                                        </p:tgtEl>
                                        <p:attrNameLst>
                                          <p:attrName>ppt_y</p:attrName>
                                        </p:attrNameLst>
                                      </p:cBhvr>
                                      <p:tavLst>
                                        <p:tav tm="0">
                                          <p:val>
                                            <p:strVal val="#ppt_y"/>
                                          </p:val>
                                        </p:tav>
                                        <p:tav tm="100000">
                                          <p:val>
                                            <p:strVal val="#ppt_y"/>
                                          </p:val>
                                        </p:tav>
                                      </p:tavLst>
                                    </p:anim>
                                  </p:childTnLst>
                                </p:cTn>
                              </p:par>
                              <p:par>
                                <p:cTn id="34" presetID="53" presetClass="entr" presetSubtype="16" fill="hold" nodeType="withEffect">
                                  <p:stCondLst>
                                    <p:cond delay="0"/>
                                  </p:stCondLst>
                                  <p:childTnLst>
                                    <p:set>
                                      <p:cBhvr>
                                        <p:cTn id="35" dur="1" fill="hold">
                                          <p:stCondLst>
                                            <p:cond delay="0"/>
                                          </p:stCondLst>
                                        </p:cTn>
                                        <p:tgtEl>
                                          <p:spTgt spid="79"/>
                                        </p:tgtEl>
                                        <p:attrNameLst>
                                          <p:attrName>style.visibility</p:attrName>
                                        </p:attrNameLst>
                                      </p:cBhvr>
                                      <p:to>
                                        <p:strVal val="visible"/>
                                      </p:to>
                                    </p:set>
                                    <p:anim calcmode="lin" valueType="num">
                                      <p:cBhvr>
                                        <p:cTn id="36" dur="500" fill="hold"/>
                                        <p:tgtEl>
                                          <p:spTgt spid="79"/>
                                        </p:tgtEl>
                                        <p:attrNameLst>
                                          <p:attrName>ppt_w</p:attrName>
                                        </p:attrNameLst>
                                      </p:cBhvr>
                                      <p:tavLst>
                                        <p:tav tm="0">
                                          <p:val>
                                            <p:fltVal val="0"/>
                                          </p:val>
                                        </p:tav>
                                        <p:tav tm="100000">
                                          <p:val>
                                            <p:strVal val="#ppt_w"/>
                                          </p:val>
                                        </p:tav>
                                      </p:tavLst>
                                    </p:anim>
                                    <p:anim calcmode="lin" valueType="num">
                                      <p:cBhvr>
                                        <p:cTn id="37" dur="500" fill="hold"/>
                                        <p:tgtEl>
                                          <p:spTgt spid="79"/>
                                        </p:tgtEl>
                                        <p:attrNameLst>
                                          <p:attrName>ppt_h</p:attrName>
                                        </p:attrNameLst>
                                      </p:cBhvr>
                                      <p:tavLst>
                                        <p:tav tm="0">
                                          <p:val>
                                            <p:fltVal val="0"/>
                                          </p:val>
                                        </p:tav>
                                        <p:tav tm="100000">
                                          <p:val>
                                            <p:strVal val="#ppt_h"/>
                                          </p:val>
                                        </p:tav>
                                      </p:tavLst>
                                    </p:anim>
                                    <p:animEffect transition="in" filter="fade">
                                      <p:cBhvr>
                                        <p:cTn id="38" dur="500"/>
                                        <p:tgtEl>
                                          <p:spTgt spid="79"/>
                                        </p:tgtEl>
                                      </p:cBhvr>
                                    </p:animEffect>
                                  </p:childTnLst>
                                </p:cTn>
                              </p:par>
                            </p:childTnLst>
                          </p:cTn>
                        </p:par>
                        <p:par>
                          <p:cTn id="39" fill="hold">
                            <p:stCondLst>
                              <p:cond delay="1000"/>
                            </p:stCondLst>
                            <p:childTnLst>
                              <p:par>
                                <p:cTn id="40" presetID="31" presetClass="entr" presetSubtype="0" fill="hold" grpId="0" nodeType="afterEffect">
                                  <p:stCondLst>
                                    <p:cond delay="0"/>
                                  </p:stCondLst>
                                  <p:childTnLst>
                                    <p:set>
                                      <p:cBhvr>
                                        <p:cTn id="41" dur="1" fill="hold">
                                          <p:stCondLst>
                                            <p:cond delay="0"/>
                                          </p:stCondLst>
                                        </p:cTn>
                                        <p:tgtEl>
                                          <p:spTgt spid="87"/>
                                        </p:tgtEl>
                                        <p:attrNameLst>
                                          <p:attrName>style.visibility</p:attrName>
                                        </p:attrNameLst>
                                      </p:cBhvr>
                                      <p:to>
                                        <p:strVal val="visible"/>
                                      </p:to>
                                    </p:set>
                                    <p:anim calcmode="lin" valueType="num">
                                      <p:cBhvr>
                                        <p:cTn id="42" dur="1000" fill="hold"/>
                                        <p:tgtEl>
                                          <p:spTgt spid="87"/>
                                        </p:tgtEl>
                                        <p:attrNameLst>
                                          <p:attrName>ppt_w</p:attrName>
                                        </p:attrNameLst>
                                      </p:cBhvr>
                                      <p:tavLst>
                                        <p:tav tm="0">
                                          <p:val>
                                            <p:fltVal val="0"/>
                                          </p:val>
                                        </p:tav>
                                        <p:tav tm="100000">
                                          <p:val>
                                            <p:strVal val="#ppt_w"/>
                                          </p:val>
                                        </p:tav>
                                      </p:tavLst>
                                    </p:anim>
                                    <p:anim calcmode="lin" valueType="num">
                                      <p:cBhvr>
                                        <p:cTn id="43" dur="1000" fill="hold"/>
                                        <p:tgtEl>
                                          <p:spTgt spid="87"/>
                                        </p:tgtEl>
                                        <p:attrNameLst>
                                          <p:attrName>ppt_h</p:attrName>
                                        </p:attrNameLst>
                                      </p:cBhvr>
                                      <p:tavLst>
                                        <p:tav tm="0">
                                          <p:val>
                                            <p:fltVal val="0"/>
                                          </p:val>
                                        </p:tav>
                                        <p:tav tm="100000">
                                          <p:val>
                                            <p:strVal val="#ppt_h"/>
                                          </p:val>
                                        </p:tav>
                                      </p:tavLst>
                                    </p:anim>
                                    <p:anim calcmode="lin" valueType="num">
                                      <p:cBhvr>
                                        <p:cTn id="44" dur="1000" fill="hold"/>
                                        <p:tgtEl>
                                          <p:spTgt spid="87"/>
                                        </p:tgtEl>
                                        <p:attrNameLst>
                                          <p:attrName>style.rotation</p:attrName>
                                        </p:attrNameLst>
                                      </p:cBhvr>
                                      <p:tavLst>
                                        <p:tav tm="0">
                                          <p:val>
                                            <p:fltVal val="90"/>
                                          </p:val>
                                        </p:tav>
                                        <p:tav tm="100000">
                                          <p:val>
                                            <p:fltVal val="0"/>
                                          </p:val>
                                        </p:tav>
                                      </p:tavLst>
                                    </p:anim>
                                    <p:animEffect transition="in" filter="fade">
                                      <p:cBhvr>
                                        <p:cTn id="45" dur="1000"/>
                                        <p:tgtEl>
                                          <p:spTgt spid="87"/>
                                        </p:tgtEl>
                                      </p:cBhvr>
                                    </p:animEffect>
                                  </p:childTnLst>
                                </p:cTn>
                              </p:par>
                            </p:childTnLst>
                          </p:cTn>
                        </p:par>
                        <p:par>
                          <p:cTn id="46" fill="hold">
                            <p:stCondLst>
                              <p:cond delay="2000"/>
                            </p:stCondLst>
                            <p:childTnLst>
                              <p:par>
                                <p:cTn id="47" presetID="31" presetClass="entr" presetSubtype="0" fill="hold" grpId="0" nodeType="afterEffect">
                                  <p:stCondLst>
                                    <p:cond delay="0"/>
                                  </p:stCondLst>
                                  <p:childTnLst>
                                    <p:set>
                                      <p:cBhvr>
                                        <p:cTn id="48" dur="1" fill="hold">
                                          <p:stCondLst>
                                            <p:cond delay="0"/>
                                          </p:stCondLst>
                                        </p:cTn>
                                        <p:tgtEl>
                                          <p:spTgt spid="85"/>
                                        </p:tgtEl>
                                        <p:attrNameLst>
                                          <p:attrName>style.visibility</p:attrName>
                                        </p:attrNameLst>
                                      </p:cBhvr>
                                      <p:to>
                                        <p:strVal val="visible"/>
                                      </p:to>
                                    </p:set>
                                    <p:anim calcmode="lin" valueType="num">
                                      <p:cBhvr>
                                        <p:cTn id="49" dur="1000" fill="hold"/>
                                        <p:tgtEl>
                                          <p:spTgt spid="85"/>
                                        </p:tgtEl>
                                        <p:attrNameLst>
                                          <p:attrName>ppt_w</p:attrName>
                                        </p:attrNameLst>
                                      </p:cBhvr>
                                      <p:tavLst>
                                        <p:tav tm="0">
                                          <p:val>
                                            <p:fltVal val="0"/>
                                          </p:val>
                                        </p:tav>
                                        <p:tav tm="100000">
                                          <p:val>
                                            <p:strVal val="#ppt_w"/>
                                          </p:val>
                                        </p:tav>
                                      </p:tavLst>
                                    </p:anim>
                                    <p:anim calcmode="lin" valueType="num">
                                      <p:cBhvr>
                                        <p:cTn id="50" dur="1000" fill="hold"/>
                                        <p:tgtEl>
                                          <p:spTgt spid="85"/>
                                        </p:tgtEl>
                                        <p:attrNameLst>
                                          <p:attrName>ppt_h</p:attrName>
                                        </p:attrNameLst>
                                      </p:cBhvr>
                                      <p:tavLst>
                                        <p:tav tm="0">
                                          <p:val>
                                            <p:fltVal val="0"/>
                                          </p:val>
                                        </p:tav>
                                        <p:tav tm="100000">
                                          <p:val>
                                            <p:strVal val="#ppt_h"/>
                                          </p:val>
                                        </p:tav>
                                      </p:tavLst>
                                    </p:anim>
                                    <p:anim calcmode="lin" valueType="num">
                                      <p:cBhvr>
                                        <p:cTn id="51" dur="1000" fill="hold"/>
                                        <p:tgtEl>
                                          <p:spTgt spid="85"/>
                                        </p:tgtEl>
                                        <p:attrNameLst>
                                          <p:attrName>style.rotation</p:attrName>
                                        </p:attrNameLst>
                                      </p:cBhvr>
                                      <p:tavLst>
                                        <p:tav tm="0">
                                          <p:val>
                                            <p:fltVal val="90"/>
                                          </p:val>
                                        </p:tav>
                                        <p:tav tm="100000">
                                          <p:val>
                                            <p:fltVal val="0"/>
                                          </p:val>
                                        </p:tav>
                                      </p:tavLst>
                                    </p:anim>
                                    <p:animEffect transition="in" filter="fade">
                                      <p:cBhvr>
                                        <p:cTn id="52" dur="1000"/>
                                        <p:tgtEl>
                                          <p:spTgt spid="85"/>
                                        </p:tgtEl>
                                      </p:cBhvr>
                                    </p:animEffect>
                                  </p:childTnLst>
                                </p:cTn>
                              </p:par>
                            </p:childTnLst>
                          </p:cTn>
                        </p:par>
                        <p:par>
                          <p:cTn id="53" fill="hold">
                            <p:stCondLst>
                              <p:cond delay="3000"/>
                            </p:stCondLst>
                            <p:childTnLst>
                              <p:par>
                                <p:cTn id="54" presetID="31" presetClass="entr" presetSubtype="0" fill="hold" grpId="0" nodeType="afterEffect">
                                  <p:stCondLst>
                                    <p:cond delay="0"/>
                                  </p:stCondLst>
                                  <p:childTnLst>
                                    <p:set>
                                      <p:cBhvr>
                                        <p:cTn id="55" dur="1" fill="hold">
                                          <p:stCondLst>
                                            <p:cond delay="0"/>
                                          </p:stCondLst>
                                        </p:cTn>
                                        <p:tgtEl>
                                          <p:spTgt spid="86"/>
                                        </p:tgtEl>
                                        <p:attrNameLst>
                                          <p:attrName>style.visibility</p:attrName>
                                        </p:attrNameLst>
                                      </p:cBhvr>
                                      <p:to>
                                        <p:strVal val="visible"/>
                                      </p:to>
                                    </p:set>
                                    <p:anim calcmode="lin" valueType="num">
                                      <p:cBhvr>
                                        <p:cTn id="56" dur="1000" fill="hold"/>
                                        <p:tgtEl>
                                          <p:spTgt spid="86"/>
                                        </p:tgtEl>
                                        <p:attrNameLst>
                                          <p:attrName>ppt_w</p:attrName>
                                        </p:attrNameLst>
                                      </p:cBhvr>
                                      <p:tavLst>
                                        <p:tav tm="0">
                                          <p:val>
                                            <p:fltVal val="0"/>
                                          </p:val>
                                        </p:tav>
                                        <p:tav tm="100000">
                                          <p:val>
                                            <p:strVal val="#ppt_w"/>
                                          </p:val>
                                        </p:tav>
                                      </p:tavLst>
                                    </p:anim>
                                    <p:anim calcmode="lin" valueType="num">
                                      <p:cBhvr>
                                        <p:cTn id="57" dur="1000" fill="hold"/>
                                        <p:tgtEl>
                                          <p:spTgt spid="86"/>
                                        </p:tgtEl>
                                        <p:attrNameLst>
                                          <p:attrName>ppt_h</p:attrName>
                                        </p:attrNameLst>
                                      </p:cBhvr>
                                      <p:tavLst>
                                        <p:tav tm="0">
                                          <p:val>
                                            <p:fltVal val="0"/>
                                          </p:val>
                                        </p:tav>
                                        <p:tav tm="100000">
                                          <p:val>
                                            <p:strVal val="#ppt_h"/>
                                          </p:val>
                                        </p:tav>
                                      </p:tavLst>
                                    </p:anim>
                                    <p:anim calcmode="lin" valueType="num">
                                      <p:cBhvr>
                                        <p:cTn id="58" dur="1000" fill="hold"/>
                                        <p:tgtEl>
                                          <p:spTgt spid="86"/>
                                        </p:tgtEl>
                                        <p:attrNameLst>
                                          <p:attrName>style.rotation</p:attrName>
                                        </p:attrNameLst>
                                      </p:cBhvr>
                                      <p:tavLst>
                                        <p:tav tm="0">
                                          <p:val>
                                            <p:fltVal val="90"/>
                                          </p:val>
                                        </p:tav>
                                        <p:tav tm="100000">
                                          <p:val>
                                            <p:fltVal val="0"/>
                                          </p:val>
                                        </p:tav>
                                      </p:tavLst>
                                    </p:anim>
                                    <p:animEffect transition="in" filter="fade">
                                      <p:cBhvr>
                                        <p:cTn id="59" dur="1000"/>
                                        <p:tgtEl>
                                          <p:spTgt spid="86"/>
                                        </p:tgtEl>
                                      </p:cBhvr>
                                    </p:animEffect>
                                  </p:childTnLst>
                                </p:cTn>
                              </p:par>
                            </p:childTnLst>
                          </p:cTn>
                        </p:par>
                        <p:par>
                          <p:cTn id="60" fill="hold">
                            <p:stCondLst>
                              <p:cond delay="4000"/>
                            </p:stCondLst>
                            <p:childTnLst>
                              <p:par>
                                <p:cTn id="61" presetID="53" presetClass="entr" presetSubtype="16" fill="hold" grpId="0" nodeType="afterEffect">
                                  <p:stCondLst>
                                    <p:cond delay="0"/>
                                  </p:stCondLst>
                                  <p:childTnLst>
                                    <p:set>
                                      <p:cBhvr>
                                        <p:cTn id="62" dur="1" fill="hold">
                                          <p:stCondLst>
                                            <p:cond delay="0"/>
                                          </p:stCondLst>
                                        </p:cTn>
                                        <p:tgtEl>
                                          <p:spTgt spid="88"/>
                                        </p:tgtEl>
                                        <p:attrNameLst>
                                          <p:attrName>style.visibility</p:attrName>
                                        </p:attrNameLst>
                                      </p:cBhvr>
                                      <p:to>
                                        <p:strVal val="visible"/>
                                      </p:to>
                                    </p:set>
                                    <p:anim calcmode="lin" valueType="num">
                                      <p:cBhvr>
                                        <p:cTn id="63" dur="500" fill="hold"/>
                                        <p:tgtEl>
                                          <p:spTgt spid="88"/>
                                        </p:tgtEl>
                                        <p:attrNameLst>
                                          <p:attrName>ppt_w</p:attrName>
                                        </p:attrNameLst>
                                      </p:cBhvr>
                                      <p:tavLst>
                                        <p:tav tm="0">
                                          <p:val>
                                            <p:fltVal val="0"/>
                                          </p:val>
                                        </p:tav>
                                        <p:tav tm="100000">
                                          <p:val>
                                            <p:strVal val="#ppt_w"/>
                                          </p:val>
                                        </p:tav>
                                      </p:tavLst>
                                    </p:anim>
                                    <p:anim calcmode="lin" valueType="num">
                                      <p:cBhvr>
                                        <p:cTn id="64" dur="500" fill="hold"/>
                                        <p:tgtEl>
                                          <p:spTgt spid="88"/>
                                        </p:tgtEl>
                                        <p:attrNameLst>
                                          <p:attrName>ppt_h</p:attrName>
                                        </p:attrNameLst>
                                      </p:cBhvr>
                                      <p:tavLst>
                                        <p:tav tm="0">
                                          <p:val>
                                            <p:fltVal val="0"/>
                                          </p:val>
                                        </p:tav>
                                        <p:tav tm="100000">
                                          <p:val>
                                            <p:strVal val="#ppt_h"/>
                                          </p:val>
                                        </p:tav>
                                      </p:tavLst>
                                    </p:anim>
                                    <p:animEffect transition="in" filter="fade">
                                      <p:cBhvr>
                                        <p:cTn id="65" dur="500"/>
                                        <p:tgtEl>
                                          <p:spTgt spid="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 grpId="0"/>
      <p:bldP spid="85" grpId="0"/>
      <p:bldP spid="86" grpId="0"/>
      <p:bldP spid="87" grpId="0"/>
      <p:bldP spid="8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Google Shape;53;p4"/>
          <p:cNvSpPr/>
          <p:nvPr/>
        </p:nvSpPr>
        <p:spPr>
          <a:xfrm>
            <a:off x="427348" y="1405025"/>
            <a:ext cx="3576300" cy="5153700"/>
          </a:xfrm>
          <a:prstGeom prst="rect">
            <a:avLst/>
          </a:pr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862;p28"/>
          <p:cNvSpPr txBox="1"/>
          <p:nvPr/>
        </p:nvSpPr>
        <p:spPr>
          <a:xfrm>
            <a:off x="2261538" y="-33110"/>
            <a:ext cx="8082395" cy="1437900"/>
          </a:xfrm>
          <a:prstGeom prst="rect">
            <a:avLst/>
          </a:prstGeom>
          <a:noFill/>
          <a:ln>
            <a:noFill/>
          </a:ln>
          <a:effectLst>
            <a:outerShdw blurRad="57150" dist="19050" dir="5400000" algn="bl" rotWithShape="0">
              <a:srgbClr val="000000">
                <a:alpha val="50000"/>
              </a:srgbClr>
            </a:outerShdw>
          </a:effectLst>
        </p:spPr>
        <p:txBody>
          <a:bodyPr spcFirstLastPara="1" wrap="square" lIns="121900" tIns="121900" rIns="121900" bIns="121900" anchor="b" anchorCtr="0">
            <a:noAutofit/>
          </a:bodyPr>
          <a:lstStyle/>
          <a:p>
            <a:pPr marL="0" lvl="0" indent="0" algn="l" rtl="0">
              <a:spcBef>
                <a:spcPts val="0"/>
              </a:spcBef>
              <a:spcAft>
                <a:spcPts val="0"/>
              </a:spcAft>
              <a:buNone/>
            </a:pPr>
            <a:r>
              <a:rPr lang="en" sz="6600" b="1" dirty="0">
                <a:ln w="6350">
                  <a:solidFill>
                    <a:srgbClr val="00FFFF"/>
                  </a:solidFill>
                </a:ln>
                <a:solidFill>
                  <a:srgbClr val="FFFF00"/>
                </a:solidFill>
                <a:effectLst>
                  <a:reflection blurRad="6350" stA="55000" endA="300" endPos="45500" dir="5400000" sy="-100000" algn="bl" rotWithShape="0"/>
                </a:effectLst>
                <a:latin typeface="UVN Sach Vo" panose="02050604050505020204" pitchFamily="18" charset="0"/>
                <a:ea typeface="Pompiere"/>
                <a:cs typeface="Pompiere"/>
                <a:sym typeface="Pompiere"/>
              </a:rPr>
              <a:t>Mục tiêu bài học </a:t>
            </a:r>
            <a:endParaRPr sz="6600" b="1" dirty="0">
              <a:ln w="6350">
                <a:solidFill>
                  <a:srgbClr val="00FFFF"/>
                </a:solidFill>
              </a:ln>
              <a:solidFill>
                <a:srgbClr val="FFFF00"/>
              </a:solidFill>
              <a:effectLst>
                <a:reflection blurRad="6350" stA="55000" endA="300" endPos="45500" dir="5400000" sy="-100000" algn="bl" rotWithShape="0"/>
              </a:effectLst>
              <a:latin typeface="UVN Sach Vo" panose="02050604050505020204" pitchFamily="18" charset="0"/>
              <a:ea typeface="Pompiere"/>
              <a:cs typeface="Pompiere"/>
              <a:sym typeface="Pompiere"/>
            </a:endParaRPr>
          </a:p>
        </p:txBody>
      </p:sp>
      <p:sp>
        <p:nvSpPr>
          <p:cNvPr id="9" name="Google Shape;54;p4"/>
          <p:cNvSpPr/>
          <p:nvPr/>
        </p:nvSpPr>
        <p:spPr>
          <a:xfrm>
            <a:off x="427471" y="1405025"/>
            <a:ext cx="3576300" cy="5153700"/>
          </a:xfrm>
          <a:prstGeom prst="frame">
            <a:avLst>
              <a:gd name="adj1" fmla="val 4603"/>
            </a:avLst>
          </a:prstGeom>
          <a:solidFill>
            <a:srgbClr val="E9AA59"/>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5;p4"/>
          <p:cNvSpPr/>
          <p:nvPr/>
        </p:nvSpPr>
        <p:spPr>
          <a:xfrm>
            <a:off x="4194668" y="1405000"/>
            <a:ext cx="4365321" cy="3358656"/>
          </a:xfrm>
          <a:prstGeom prst="rect">
            <a:avLst/>
          </a:pr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7;p4"/>
          <p:cNvSpPr/>
          <p:nvPr/>
        </p:nvSpPr>
        <p:spPr>
          <a:xfrm>
            <a:off x="4147006" y="1405012"/>
            <a:ext cx="4412983" cy="3548597"/>
          </a:xfrm>
          <a:prstGeom prst="frame">
            <a:avLst>
              <a:gd name="adj1" fmla="val 8314"/>
            </a:avLst>
          </a:prstGeom>
          <a:solidFill>
            <a:srgbClr val="FCD19B"/>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1;p4"/>
          <p:cNvSpPr/>
          <p:nvPr/>
        </p:nvSpPr>
        <p:spPr>
          <a:xfrm>
            <a:off x="8775833" y="1405013"/>
            <a:ext cx="3136200" cy="5153700"/>
          </a:xfrm>
          <a:prstGeom prst="rect">
            <a:avLst/>
          </a:pr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2;p4"/>
          <p:cNvSpPr/>
          <p:nvPr/>
        </p:nvSpPr>
        <p:spPr>
          <a:xfrm>
            <a:off x="8775833" y="1405013"/>
            <a:ext cx="3136200" cy="5153700"/>
          </a:xfrm>
          <a:prstGeom prst="frame">
            <a:avLst>
              <a:gd name="adj1" fmla="val 7678"/>
            </a:avLst>
          </a:prstGeom>
          <a:solidFill>
            <a:srgbClr val="F9BC6E"/>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56;p4"/>
          <p:cNvSpPr/>
          <p:nvPr/>
        </p:nvSpPr>
        <p:spPr>
          <a:xfrm>
            <a:off x="4214014" y="5132474"/>
            <a:ext cx="4345975" cy="1426250"/>
          </a:xfrm>
          <a:prstGeom prst="rect">
            <a:avLst/>
          </a:pr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8;p4"/>
          <p:cNvSpPr/>
          <p:nvPr/>
        </p:nvSpPr>
        <p:spPr>
          <a:xfrm>
            <a:off x="4175180" y="5137360"/>
            <a:ext cx="4384809" cy="1421370"/>
          </a:xfrm>
          <a:prstGeom prst="frame">
            <a:avLst>
              <a:gd name="adj1" fmla="val 8314"/>
            </a:avLst>
          </a:prstGeom>
          <a:solidFill>
            <a:srgbClr val="FCD19B"/>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 name="Google Shape;60;p4"/>
          <p:cNvGrpSpPr/>
          <p:nvPr/>
        </p:nvGrpSpPr>
        <p:grpSpPr>
          <a:xfrm>
            <a:off x="236328" y="5714143"/>
            <a:ext cx="435283" cy="1050406"/>
            <a:chOff x="4028392" y="3097874"/>
            <a:chExt cx="1270158" cy="3065088"/>
          </a:xfrm>
        </p:grpSpPr>
        <p:sp>
          <p:nvSpPr>
            <p:cNvPr id="17" name="Google Shape;61;p4"/>
            <p:cNvSpPr/>
            <p:nvPr/>
          </p:nvSpPr>
          <p:spPr>
            <a:xfrm>
              <a:off x="4085258" y="3127445"/>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C93C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8" name="Google Shape;62;p4"/>
            <p:cNvSpPr/>
            <p:nvPr/>
          </p:nvSpPr>
          <p:spPr>
            <a:xfrm>
              <a:off x="4028392" y="3097874"/>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9" name="Google Shape;63;p4"/>
            <p:cNvSpPr/>
            <p:nvPr/>
          </p:nvSpPr>
          <p:spPr>
            <a:xfrm>
              <a:off x="4214624" y="4482522"/>
              <a:ext cx="335540" cy="814611"/>
            </a:xfrm>
            <a:custGeom>
              <a:avLst/>
              <a:gdLst/>
              <a:ahLst/>
              <a:cxnLst/>
              <a:rect l="l" t="t" r="r" b="b"/>
              <a:pathLst>
                <a:path w="335540" h="814611" extrusionOk="0">
                  <a:moveTo>
                    <a:pt x="-90" y="338912"/>
                  </a:moveTo>
                  <a:cubicBezTo>
                    <a:pt x="934" y="306568"/>
                    <a:pt x="1828" y="272543"/>
                    <a:pt x="3273" y="244325"/>
                  </a:cubicBezTo>
                  <a:cubicBezTo>
                    <a:pt x="4429" y="221913"/>
                    <a:pt x="5821" y="200762"/>
                    <a:pt x="7634" y="180610"/>
                  </a:cubicBezTo>
                  <a:cubicBezTo>
                    <a:pt x="9447" y="160457"/>
                    <a:pt x="11654" y="141329"/>
                    <a:pt x="14439" y="123121"/>
                  </a:cubicBezTo>
                  <a:cubicBezTo>
                    <a:pt x="17224" y="104940"/>
                    <a:pt x="20509" y="87677"/>
                    <a:pt x="24634" y="71151"/>
                  </a:cubicBezTo>
                  <a:cubicBezTo>
                    <a:pt x="26683" y="62875"/>
                    <a:pt x="28916" y="54756"/>
                    <a:pt x="31360" y="46847"/>
                  </a:cubicBezTo>
                  <a:cubicBezTo>
                    <a:pt x="33803" y="38939"/>
                    <a:pt x="36457" y="31188"/>
                    <a:pt x="39321" y="23621"/>
                  </a:cubicBezTo>
                  <a:cubicBezTo>
                    <a:pt x="42185" y="16027"/>
                    <a:pt x="45338" y="8592"/>
                    <a:pt x="48675" y="1288"/>
                  </a:cubicBezTo>
                  <a:cubicBezTo>
                    <a:pt x="48885" y="841"/>
                    <a:pt x="49121" y="421"/>
                    <a:pt x="49332" y="-26"/>
                  </a:cubicBezTo>
                  <a:cubicBezTo>
                    <a:pt x="47414" y="5413"/>
                    <a:pt x="45180" y="10904"/>
                    <a:pt x="43420" y="16316"/>
                  </a:cubicBezTo>
                  <a:cubicBezTo>
                    <a:pt x="-15645" y="199107"/>
                    <a:pt x="190661" y="479453"/>
                    <a:pt x="319457" y="663478"/>
                  </a:cubicBezTo>
                  <a:cubicBezTo>
                    <a:pt x="369011" y="752679"/>
                    <a:pt x="300251" y="905438"/>
                    <a:pt x="156872" y="743194"/>
                  </a:cubicBezTo>
                  <a:cubicBezTo>
                    <a:pt x="110551" y="644797"/>
                    <a:pt x="44287" y="497398"/>
                    <a:pt x="-90" y="338912"/>
                  </a:cubicBezTo>
                  <a:lnTo>
                    <a:pt x="-90" y="338912"/>
                  </a:ln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0" name="Google Shape;64;p4"/>
            <p:cNvSpPr/>
            <p:nvPr/>
          </p:nvSpPr>
          <p:spPr>
            <a:xfrm>
              <a:off x="4964780" y="4636490"/>
              <a:ext cx="243222" cy="685026"/>
            </a:xfrm>
            <a:custGeom>
              <a:avLst/>
              <a:gdLst/>
              <a:ahLst/>
              <a:cxnLst/>
              <a:rect l="l" t="t" r="r" b="b"/>
              <a:pathLst>
                <a:path w="243222" h="685026" extrusionOk="0">
                  <a:moveTo>
                    <a:pt x="191845" y="-26"/>
                  </a:moveTo>
                  <a:cubicBezTo>
                    <a:pt x="192317" y="1235"/>
                    <a:pt x="192869" y="2470"/>
                    <a:pt x="193316" y="3757"/>
                  </a:cubicBezTo>
                  <a:cubicBezTo>
                    <a:pt x="196127" y="11535"/>
                    <a:pt x="198755" y="19496"/>
                    <a:pt x="201198" y="27641"/>
                  </a:cubicBezTo>
                  <a:cubicBezTo>
                    <a:pt x="206085" y="43957"/>
                    <a:pt x="210263" y="61009"/>
                    <a:pt x="213915" y="79033"/>
                  </a:cubicBezTo>
                  <a:cubicBezTo>
                    <a:pt x="217567" y="97084"/>
                    <a:pt x="220667" y="116054"/>
                    <a:pt x="223426" y="136101"/>
                  </a:cubicBezTo>
                  <a:cubicBezTo>
                    <a:pt x="226211" y="156148"/>
                    <a:pt x="228655" y="177325"/>
                    <a:pt x="230888" y="199658"/>
                  </a:cubicBezTo>
                  <a:cubicBezTo>
                    <a:pt x="235250" y="243248"/>
                    <a:pt x="238876" y="291802"/>
                    <a:pt x="243132" y="345717"/>
                  </a:cubicBezTo>
                  <a:cubicBezTo>
                    <a:pt x="212706" y="449737"/>
                    <a:pt x="176448" y="539858"/>
                    <a:pt x="151986" y="601471"/>
                  </a:cubicBezTo>
                  <a:cubicBezTo>
                    <a:pt x="-81119" y="843772"/>
                    <a:pt x="23164" y="481844"/>
                    <a:pt x="23164" y="481844"/>
                  </a:cubicBezTo>
                  <a:cubicBezTo>
                    <a:pt x="175029" y="316001"/>
                    <a:pt x="243999" y="171545"/>
                    <a:pt x="191845" y="-26"/>
                  </a:cubicBezTo>
                  <a:lnTo>
                    <a:pt x="191845" y="-26"/>
                  </a:ln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1" name="Google Shape;65;p4"/>
            <p:cNvSpPr/>
            <p:nvPr/>
          </p:nvSpPr>
          <p:spPr>
            <a:xfrm>
              <a:off x="4719916" y="3559135"/>
              <a:ext cx="82016" cy="207333"/>
            </a:xfrm>
            <a:custGeom>
              <a:avLst/>
              <a:gdLst/>
              <a:ahLst/>
              <a:cxnLst/>
              <a:rect l="l" t="t" r="r" b="b"/>
              <a:pathLst>
                <a:path w="82016" h="207333" extrusionOk="0">
                  <a:moveTo>
                    <a:pt x="17187" y="17371"/>
                  </a:moveTo>
                  <a:cubicBezTo>
                    <a:pt x="17187" y="17371"/>
                    <a:pt x="30771" y="-3307"/>
                    <a:pt x="54155" y="424"/>
                  </a:cubicBezTo>
                  <a:cubicBezTo>
                    <a:pt x="77539" y="4129"/>
                    <a:pt x="81927" y="38680"/>
                    <a:pt x="81927" y="38680"/>
                  </a:cubicBezTo>
                  <a:cubicBezTo>
                    <a:pt x="60828" y="108622"/>
                    <a:pt x="71023" y="195353"/>
                    <a:pt x="71023" y="195353"/>
                  </a:cubicBezTo>
                  <a:lnTo>
                    <a:pt x="3603" y="207308"/>
                  </a:lnTo>
                  <a:cubicBezTo>
                    <a:pt x="3577" y="207282"/>
                    <a:pt x="-10743" y="110014"/>
                    <a:pt x="17187" y="17371"/>
                  </a:cubicBezTo>
                  <a:lnTo>
                    <a:pt x="17187" y="17371"/>
                  </a:ln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2" name="Google Shape;66;p4"/>
            <p:cNvSpPr/>
            <p:nvPr/>
          </p:nvSpPr>
          <p:spPr>
            <a:xfrm>
              <a:off x="4167470" y="3667678"/>
              <a:ext cx="1096176" cy="1314554"/>
            </a:xfrm>
            <a:custGeom>
              <a:avLst/>
              <a:gdLst/>
              <a:ahLst/>
              <a:cxnLst/>
              <a:rect l="l" t="t" r="r" b="b"/>
              <a:pathLst>
                <a:path w="1096176" h="1314554" extrusionOk="0">
                  <a:moveTo>
                    <a:pt x="581325" y="0"/>
                  </a:moveTo>
                  <a:cubicBezTo>
                    <a:pt x="872286" y="260247"/>
                    <a:pt x="999480" y="535838"/>
                    <a:pt x="1068949" y="769836"/>
                  </a:cubicBezTo>
                  <a:cubicBezTo>
                    <a:pt x="1122154" y="949053"/>
                    <a:pt x="1088760" y="1149447"/>
                    <a:pt x="1040468" y="1314529"/>
                  </a:cubicBezTo>
                  <a:cubicBezTo>
                    <a:pt x="1036238" y="1260614"/>
                    <a:pt x="1032586" y="1212059"/>
                    <a:pt x="1028224" y="1168470"/>
                  </a:cubicBezTo>
                  <a:cubicBezTo>
                    <a:pt x="1025991" y="1146137"/>
                    <a:pt x="1023521" y="1124960"/>
                    <a:pt x="1020762" y="1104912"/>
                  </a:cubicBezTo>
                  <a:cubicBezTo>
                    <a:pt x="1017977" y="1084865"/>
                    <a:pt x="1014903" y="1065895"/>
                    <a:pt x="1011251" y="1047845"/>
                  </a:cubicBezTo>
                  <a:cubicBezTo>
                    <a:pt x="1007599" y="1029794"/>
                    <a:pt x="1003421" y="1012769"/>
                    <a:pt x="998534" y="996452"/>
                  </a:cubicBezTo>
                  <a:cubicBezTo>
                    <a:pt x="996090" y="988307"/>
                    <a:pt x="993463" y="980346"/>
                    <a:pt x="990652" y="972569"/>
                  </a:cubicBezTo>
                  <a:cubicBezTo>
                    <a:pt x="990179" y="971281"/>
                    <a:pt x="989653" y="970073"/>
                    <a:pt x="989180" y="968785"/>
                  </a:cubicBezTo>
                  <a:cubicBezTo>
                    <a:pt x="983426" y="949815"/>
                    <a:pt x="976542" y="930609"/>
                    <a:pt x="967741" y="910903"/>
                  </a:cubicBezTo>
                  <a:cubicBezTo>
                    <a:pt x="816059" y="570940"/>
                    <a:pt x="670447" y="350762"/>
                    <a:pt x="581351" y="248476"/>
                  </a:cubicBezTo>
                  <a:cubicBezTo>
                    <a:pt x="389391" y="360299"/>
                    <a:pt x="173600" y="596952"/>
                    <a:pt x="96485" y="814818"/>
                  </a:cubicBezTo>
                  <a:cubicBezTo>
                    <a:pt x="96275" y="815265"/>
                    <a:pt x="96039" y="815685"/>
                    <a:pt x="95829" y="816132"/>
                  </a:cubicBezTo>
                  <a:cubicBezTo>
                    <a:pt x="92492" y="823436"/>
                    <a:pt x="89339" y="830872"/>
                    <a:pt x="86475" y="838465"/>
                  </a:cubicBezTo>
                  <a:cubicBezTo>
                    <a:pt x="83611" y="846058"/>
                    <a:pt x="80957" y="853783"/>
                    <a:pt x="78514" y="861691"/>
                  </a:cubicBezTo>
                  <a:cubicBezTo>
                    <a:pt x="76070" y="869600"/>
                    <a:pt x="73837" y="877719"/>
                    <a:pt x="71788" y="885995"/>
                  </a:cubicBezTo>
                  <a:cubicBezTo>
                    <a:pt x="67689" y="902522"/>
                    <a:pt x="64378" y="919784"/>
                    <a:pt x="61593" y="937966"/>
                  </a:cubicBezTo>
                  <a:cubicBezTo>
                    <a:pt x="58808" y="956147"/>
                    <a:pt x="56575" y="975275"/>
                    <a:pt x="54788" y="995454"/>
                  </a:cubicBezTo>
                  <a:cubicBezTo>
                    <a:pt x="52975" y="1015606"/>
                    <a:pt x="51583" y="1036757"/>
                    <a:pt x="50427" y="1059169"/>
                  </a:cubicBezTo>
                  <a:cubicBezTo>
                    <a:pt x="48982" y="1087388"/>
                    <a:pt x="48062" y="1121413"/>
                    <a:pt x="47064" y="1153756"/>
                  </a:cubicBezTo>
                  <a:cubicBezTo>
                    <a:pt x="9202" y="1018601"/>
                    <a:pt x="-12763" y="875407"/>
                    <a:pt x="7784" y="747320"/>
                  </a:cubicBezTo>
                  <a:cubicBezTo>
                    <a:pt x="63222" y="401471"/>
                    <a:pt x="342071" y="104256"/>
                    <a:pt x="581298" y="-26"/>
                  </a:cubicBezTo>
                  <a:lnTo>
                    <a:pt x="581325" y="0"/>
                  </a:lnTo>
                  <a:close/>
                </a:path>
              </a:pathLst>
            </a:custGeom>
            <a:solidFill>
              <a:srgbClr val="CB381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grpSp>
        <p:nvGrpSpPr>
          <p:cNvPr id="23" name="Google Shape;67;p4"/>
          <p:cNvGrpSpPr/>
          <p:nvPr/>
        </p:nvGrpSpPr>
        <p:grpSpPr>
          <a:xfrm rot="1181915" flipH="1">
            <a:off x="545666" y="5997688"/>
            <a:ext cx="435283" cy="1050406"/>
            <a:chOff x="4028392" y="3097874"/>
            <a:chExt cx="1270158" cy="3065088"/>
          </a:xfrm>
        </p:grpSpPr>
        <p:sp>
          <p:nvSpPr>
            <p:cNvPr id="24" name="Google Shape;68;p4"/>
            <p:cNvSpPr/>
            <p:nvPr/>
          </p:nvSpPr>
          <p:spPr>
            <a:xfrm>
              <a:off x="4085258" y="3127445"/>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C93C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5" name="Google Shape;69;p4"/>
            <p:cNvSpPr/>
            <p:nvPr/>
          </p:nvSpPr>
          <p:spPr>
            <a:xfrm>
              <a:off x="4028392" y="3097874"/>
              <a:ext cx="1213292" cy="3035517"/>
            </a:xfrm>
            <a:custGeom>
              <a:avLst/>
              <a:gdLst/>
              <a:ahLst/>
              <a:cxnLst/>
              <a:rect l="l" t="t" r="r" b="b"/>
              <a:pathLst>
                <a:path w="1213292" h="3035517" extrusionOk="0">
                  <a:moveTo>
                    <a:pt x="1042421" y="128134"/>
                  </a:moveTo>
                  <a:cubicBezTo>
                    <a:pt x="788401" y="-178776"/>
                    <a:pt x="356662" y="138564"/>
                    <a:pt x="174450" y="321355"/>
                  </a:cubicBezTo>
                  <a:cubicBezTo>
                    <a:pt x="-61335" y="557849"/>
                    <a:pt x="-20006" y="929998"/>
                    <a:pt x="76290" y="1232258"/>
                  </a:cubicBezTo>
                  <a:cubicBezTo>
                    <a:pt x="132096" y="1407402"/>
                    <a:pt x="235407" y="1768516"/>
                    <a:pt x="266436" y="2045026"/>
                  </a:cubicBezTo>
                  <a:cubicBezTo>
                    <a:pt x="295391" y="2303013"/>
                    <a:pt x="389111" y="2824058"/>
                    <a:pt x="389111" y="2824058"/>
                  </a:cubicBezTo>
                  <a:cubicBezTo>
                    <a:pt x="456583" y="3124636"/>
                    <a:pt x="812521" y="3025792"/>
                    <a:pt x="965726" y="2995814"/>
                  </a:cubicBezTo>
                  <a:cubicBezTo>
                    <a:pt x="1237035" y="2942713"/>
                    <a:pt x="1211102" y="2630838"/>
                    <a:pt x="1211102" y="2630838"/>
                  </a:cubicBezTo>
                  <a:cubicBezTo>
                    <a:pt x="1223372" y="2443738"/>
                    <a:pt x="1180203" y="2227921"/>
                    <a:pt x="1125237" y="1949966"/>
                  </a:cubicBezTo>
                  <a:cubicBezTo>
                    <a:pt x="1069983" y="1670854"/>
                    <a:pt x="1075527" y="1405300"/>
                    <a:pt x="1135458" y="1113393"/>
                  </a:cubicBezTo>
                  <a:cubicBezTo>
                    <a:pt x="1195469" y="820960"/>
                    <a:pt x="1218327" y="340719"/>
                    <a:pt x="1042395" y="128107"/>
                  </a:cubicBezTo>
                  <a:lnTo>
                    <a:pt x="1042421" y="128134"/>
                  </a:lnTo>
                  <a:close/>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6" name="Google Shape;70;p4"/>
            <p:cNvSpPr/>
            <p:nvPr/>
          </p:nvSpPr>
          <p:spPr>
            <a:xfrm>
              <a:off x="4214624" y="4482522"/>
              <a:ext cx="335540" cy="814611"/>
            </a:xfrm>
            <a:custGeom>
              <a:avLst/>
              <a:gdLst/>
              <a:ahLst/>
              <a:cxnLst/>
              <a:rect l="l" t="t" r="r" b="b"/>
              <a:pathLst>
                <a:path w="335540" h="814611" extrusionOk="0">
                  <a:moveTo>
                    <a:pt x="-90" y="338912"/>
                  </a:moveTo>
                  <a:cubicBezTo>
                    <a:pt x="934" y="306568"/>
                    <a:pt x="1828" y="272543"/>
                    <a:pt x="3273" y="244325"/>
                  </a:cubicBezTo>
                  <a:cubicBezTo>
                    <a:pt x="4429" y="221913"/>
                    <a:pt x="5821" y="200762"/>
                    <a:pt x="7634" y="180610"/>
                  </a:cubicBezTo>
                  <a:cubicBezTo>
                    <a:pt x="9447" y="160457"/>
                    <a:pt x="11654" y="141329"/>
                    <a:pt x="14439" y="123121"/>
                  </a:cubicBezTo>
                  <a:cubicBezTo>
                    <a:pt x="17224" y="104940"/>
                    <a:pt x="20509" y="87677"/>
                    <a:pt x="24634" y="71151"/>
                  </a:cubicBezTo>
                  <a:cubicBezTo>
                    <a:pt x="26683" y="62875"/>
                    <a:pt x="28916" y="54756"/>
                    <a:pt x="31360" y="46847"/>
                  </a:cubicBezTo>
                  <a:cubicBezTo>
                    <a:pt x="33803" y="38939"/>
                    <a:pt x="36457" y="31188"/>
                    <a:pt x="39321" y="23621"/>
                  </a:cubicBezTo>
                  <a:cubicBezTo>
                    <a:pt x="42185" y="16027"/>
                    <a:pt x="45338" y="8592"/>
                    <a:pt x="48675" y="1288"/>
                  </a:cubicBezTo>
                  <a:cubicBezTo>
                    <a:pt x="48885" y="841"/>
                    <a:pt x="49121" y="421"/>
                    <a:pt x="49332" y="-26"/>
                  </a:cubicBezTo>
                  <a:cubicBezTo>
                    <a:pt x="47414" y="5413"/>
                    <a:pt x="45180" y="10904"/>
                    <a:pt x="43420" y="16316"/>
                  </a:cubicBezTo>
                  <a:cubicBezTo>
                    <a:pt x="-15645" y="199107"/>
                    <a:pt x="190661" y="479453"/>
                    <a:pt x="319457" y="663478"/>
                  </a:cubicBezTo>
                  <a:cubicBezTo>
                    <a:pt x="369011" y="752679"/>
                    <a:pt x="300251" y="905438"/>
                    <a:pt x="156872" y="743194"/>
                  </a:cubicBezTo>
                  <a:cubicBezTo>
                    <a:pt x="110551" y="644797"/>
                    <a:pt x="44287" y="497398"/>
                    <a:pt x="-90" y="338912"/>
                  </a:cubicBezTo>
                  <a:lnTo>
                    <a:pt x="-90" y="338912"/>
                  </a:ln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7" name="Google Shape;71;p4"/>
            <p:cNvSpPr/>
            <p:nvPr/>
          </p:nvSpPr>
          <p:spPr>
            <a:xfrm>
              <a:off x="4964780" y="4636490"/>
              <a:ext cx="243222" cy="685026"/>
            </a:xfrm>
            <a:custGeom>
              <a:avLst/>
              <a:gdLst/>
              <a:ahLst/>
              <a:cxnLst/>
              <a:rect l="l" t="t" r="r" b="b"/>
              <a:pathLst>
                <a:path w="243222" h="685026" extrusionOk="0">
                  <a:moveTo>
                    <a:pt x="191845" y="-26"/>
                  </a:moveTo>
                  <a:cubicBezTo>
                    <a:pt x="192317" y="1235"/>
                    <a:pt x="192869" y="2470"/>
                    <a:pt x="193316" y="3757"/>
                  </a:cubicBezTo>
                  <a:cubicBezTo>
                    <a:pt x="196127" y="11535"/>
                    <a:pt x="198755" y="19496"/>
                    <a:pt x="201198" y="27641"/>
                  </a:cubicBezTo>
                  <a:cubicBezTo>
                    <a:pt x="206085" y="43957"/>
                    <a:pt x="210263" y="61009"/>
                    <a:pt x="213915" y="79033"/>
                  </a:cubicBezTo>
                  <a:cubicBezTo>
                    <a:pt x="217567" y="97084"/>
                    <a:pt x="220667" y="116054"/>
                    <a:pt x="223426" y="136101"/>
                  </a:cubicBezTo>
                  <a:cubicBezTo>
                    <a:pt x="226211" y="156148"/>
                    <a:pt x="228655" y="177325"/>
                    <a:pt x="230888" y="199658"/>
                  </a:cubicBezTo>
                  <a:cubicBezTo>
                    <a:pt x="235250" y="243248"/>
                    <a:pt x="238876" y="291802"/>
                    <a:pt x="243132" y="345717"/>
                  </a:cubicBezTo>
                  <a:cubicBezTo>
                    <a:pt x="212706" y="449737"/>
                    <a:pt x="176448" y="539858"/>
                    <a:pt x="151986" y="601471"/>
                  </a:cubicBezTo>
                  <a:cubicBezTo>
                    <a:pt x="-81119" y="843772"/>
                    <a:pt x="23164" y="481844"/>
                    <a:pt x="23164" y="481844"/>
                  </a:cubicBezTo>
                  <a:cubicBezTo>
                    <a:pt x="175029" y="316001"/>
                    <a:pt x="243999" y="171545"/>
                    <a:pt x="191845" y="-26"/>
                  </a:cubicBezTo>
                  <a:lnTo>
                    <a:pt x="191845" y="-26"/>
                  </a:ln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8" name="Google Shape;72;p4"/>
            <p:cNvSpPr/>
            <p:nvPr/>
          </p:nvSpPr>
          <p:spPr>
            <a:xfrm>
              <a:off x="4719916" y="3559135"/>
              <a:ext cx="82016" cy="207333"/>
            </a:xfrm>
            <a:custGeom>
              <a:avLst/>
              <a:gdLst/>
              <a:ahLst/>
              <a:cxnLst/>
              <a:rect l="l" t="t" r="r" b="b"/>
              <a:pathLst>
                <a:path w="82016" h="207333" extrusionOk="0">
                  <a:moveTo>
                    <a:pt x="17187" y="17371"/>
                  </a:moveTo>
                  <a:cubicBezTo>
                    <a:pt x="17187" y="17371"/>
                    <a:pt x="30771" y="-3307"/>
                    <a:pt x="54155" y="424"/>
                  </a:cubicBezTo>
                  <a:cubicBezTo>
                    <a:pt x="77539" y="4129"/>
                    <a:pt x="81927" y="38680"/>
                    <a:pt x="81927" y="38680"/>
                  </a:cubicBezTo>
                  <a:cubicBezTo>
                    <a:pt x="60828" y="108622"/>
                    <a:pt x="71023" y="195353"/>
                    <a:pt x="71023" y="195353"/>
                  </a:cubicBezTo>
                  <a:lnTo>
                    <a:pt x="3603" y="207308"/>
                  </a:lnTo>
                  <a:cubicBezTo>
                    <a:pt x="3577" y="207282"/>
                    <a:pt x="-10743" y="110014"/>
                    <a:pt x="17187" y="17371"/>
                  </a:cubicBezTo>
                  <a:lnTo>
                    <a:pt x="17187" y="17371"/>
                  </a:ln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9" name="Google Shape;73;p4"/>
            <p:cNvSpPr/>
            <p:nvPr/>
          </p:nvSpPr>
          <p:spPr>
            <a:xfrm>
              <a:off x="4167470" y="3667678"/>
              <a:ext cx="1096176" cy="1314554"/>
            </a:xfrm>
            <a:custGeom>
              <a:avLst/>
              <a:gdLst/>
              <a:ahLst/>
              <a:cxnLst/>
              <a:rect l="l" t="t" r="r" b="b"/>
              <a:pathLst>
                <a:path w="1096176" h="1314554" extrusionOk="0">
                  <a:moveTo>
                    <a:pt x="581325" y="0"/>
                  </a:moveTo>
                  <a:cubicBezTo>
                    <a:pt x="872286" y="260247"/>
                    <a:pt x="999480" y="535838"/>
                    <a:pt x="1068949" y="769836"/>
                  </a:cubicBezTo>
                  <a:cubicBezTo>
                    <a:pt x="1122154" y="949053"/>
                    <a:pt x="1088760" y="1149447"/>
                    <a:pt x="1040468" y="1314529"/>
                  </a:cubicBezTo>
                  <a:cubicBezTo>
                    <a:pt x="1036238" y="1260614"/>
                    <a:pt x="1032586" y="1212059"/>
                    <a:pt x="1028224" y="1168470"/>
                  </a:cubicBezTo>
                  <a:cubicBezTo>
                    <a:pt x="1025991" y="1146137"/>
                    <a:pt x="1023521" y="1124960"/>
                    <a:pt x="1020762" y="1104912"/>
                  </a:cubicBezTo>
                  <a:cubicBezTo>
                    <a:pt x="1017977" y="1084865"/>
                    <a:pt x="1014903" y="1065895"/>
                    <a:pt x="1011251" y="1047845"/>
                  </a:cubicBezTo>
                  <a:cubicBezTo>
                    <a:pt x="1007599" y="1029794"/>
                    <a:pt x="1003421" y="1012769"/>
                    <a:pt x="998534" y="996452"/>
                  </a:cubicBezTo>
                  <a:cubicBezTo>
                    <a:pt x="996090" y="988307"/>
                    <a:pt x="993463" y="980346"/>
                    <a:pt x="990652" y="972569"/>
                  </a:cubicBezTo>
                  <a:cubicBezTo>
                    <a:pt x="990179" y="971281"/>
                    <a:pt x="989653" y="970073"/>
                    <a:pt x="989180" y="968785"/>
                  </a:cubicBezTo>
                  <a:cubicBezTo>
                    <a:pt x="983426" y="949815"/>
                    <a:pt x="976542" y="930609"/>
                    <a:pt x="967741" y="910903"/>
                  </a:cubicBezTo>
                  <a:cubicBezTo>
                    <a:pt x="816059" y="570940"/>
                    <a:pt x="670447" y="350762"/>
                    <a:pt x="581351" y="248476"/>
                  </a:cubicBezTo>
                  <a:cubicBezTo>
                    <a:pt x="389391" y="360299"/>
                    <a:pt x="173600" y="596952"/>
                    <a:pt x="96485" y="814818"/>
                  </a:cubicBezTo>
                  <a:cubicBezTo>
                    <a:pt x="96275" y="815265"/>
                    <a:pt x="96039" y="815685"/>
                    <a:pt x="95829" y="816132"/>
                  </a:cubicBezTo>
                  <a:cubicBezTo>
                    <a:pt x="92492" y="823436"/>
                    <a:pt x="89339" y="830872"/>
                    <a:pt x="86475" y="838465"/>
                  </a:cubicBezTo>
                  <a:cubicBezTo>
                    <a:pt x="83611" y="846058"/>
                    <a:pt x="80957" y="853783"/>
                    <a:pt x="78514" y="861691"/>
                  </a:cubicBezTo>
                  <a:cubicBezTo>
                    <a:pt x="76070" y="869600"/>
                    <a:pt x="73837" y="877719"/>
                    <a:pt x="71788" y="885995"/>
                  </a:cubicBezTo>
                  <a:cubicBezTo>
                    <a:pt x="67689" y="902522"/>
                    <a:pt x="64378" y="919784"/>
                    <a:pt x="61593" y="937966"/>
                  </a:cubicBezTo>
                  <a:cubicBezTo>
                    <a:pt x="58808" y="956147"/>
                    <a:pt x="56575" y="975275"/>
                    <a:pt x="54788" y="995454"/>
                  </a:cubicBezTo>
                  <a:cubicBezTo>
                    <a:pt x="52975" y="1015606"/>
                    <a:pt x="51583" y="1036757"/>
                    <a:pt x="50427" y="1059169"/>
                  </a:cubicBezTo>
                  <a:cubicBezTo>
                    <a:pt x="48982" y="1087388"/>
                    <a:pt x="48062" y="1121413"/>
                    <a:pt x="47064" y="1153756"/>
                  </a:cubicBezTo>
                  <a:cubicBezTo>
                    <a:pt x="9202" y="1018601"/>
                    <a:pt x="-12763" y="875407"/>
                    <a:pt x="7784" y="747320"/>
                  </a:cubicBezTo>
                  <a:cubicBezTo>
                    <a:pt x="63222" y="401471"/>
                    <a:pt x="342071" y="104256"/>
                    <a:pt x="581298" y="-26"/>
                  </a:cubicBezTo>
                  <a:lnTo>
                    <a:pt x="581325" y="0"/>
                  </a:lnTo>
                  <a:close/>
                </a:path>
              </a:pathLst>
            </a:custGeom>
            <a:solidFill>
              <a:srgbClr val="CB381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grpSp>
        <p:nvGrpSpPr>
          <p:cNvPr id="30" name="Google Shape;105;p4"/>
          <p:cNvGrpSpPr/>
          <p:nvPr/>
        </p:nvGrpSpPr>
        <p:grpSpPr>
          <a:xfrm>
            <a:off x="8278720" y="5641914"/>
            <a:ext cx="778382" cy="1138235"/>
            <a:chOff x="4610438" y="3689854"/>
            <a:chExt cx="2773002" cy="4054987"/>
          </a:xfrm>
        </p:grpSpPr>
        <p:sp>
          <p:nvSpPr>
            <p:cNvPr id="31" name="Google Shape;106;p4"/>
            <p:cNvSpPr/>
            <p:nvPr/>
          </p:nvSpPr>
          <p:spPr>
            <a:xfrm>
              <a:off x="4967785" y="5036024"/>
              <a:ext cx="1706100" cy="1282800"/>
            </a:xfrm>
            <a:prstGeom prst="ellipse">
              <a:avLst/>
            </a:prstGeom>
            <a:solidFill>
              <a:srgbClr val="FFE68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grpSp>
          <p:nvGrpSpPr>
            <p:cNvPr id="32" name="Google Shape;107;p4"/>
            <p:cNvGrpSpPr/>
            <p:nvPr/>
          </p:nvGrpSpPr>
          <p:grpSpPr>
            <a:xfrm>
              <a:off x="4610438" y="3689854"/>
              <a:ext cx="2773002" cy="4054987"/>
              <a:chOff x="4768606" y="1356086"/>
              <a:chExt cx="2773002" cy="4054987"/>
            </a:xfrm>
          </p:grpSpPr>
          <p:sp>
            <p:nvSpPr>
              <p:cNvPr id="33" name="Google Shape;108;p4"/>
              <p:cNvSpPr/>
              <p:nvPr/>
            </p:nvSpPr>
            <p:spPr>
              <a:xfrm>
                <a:off x="5859665" y="2715567"/>
                <a:ext cx="697953" cy="280492"/>
              </a:xfrm>
              <a:custGeom>
                <a:avLst/>
                <a:gdLst/>
                <a:ahLst/>
                <a:cxnLst/>
                <a:rect l="l" t="t" r="r" b="b"/>
                <a:pathLst>
                  <a:path w="697953" h="280492" extrusionOk="0">
                    <a:moveTo>
                      <a:pt x="123728" y="162813"/>
                    </a:moveTo>
                    <a:cubicBezTo>
                      <a:pt x="123728" y="162813"/>
                      <a:pt x="306370" y="182387"/>
                      <a:pt x="410735" y="195427"/>
                    </a:cubicBezTo>
                    <a:cubicBezTo>
                      <a:pt x="515100" y="208476"/>
                      <a:pt x="671653" y="280228"/>
                      <a:pt x="671653" y="280228"/>
                    </a:cubicBezTo>
                    <a:lnTo>
                      <a:pt x="697742" y="188902"/>
                    </a:lnTo>
                    <a:lnTo>
                      <a:pt x="215044" y="-265"/>
                    </a:lnTo>
                    <a:lnTo>
                      <a:pt x="71540" y="58448"/>
                    </a:lnTo>
                    <a:lnTo>
                      <a:pt x="-212" y="117150"/>
                    </a:lnTo>
                    <a:lnTo>
                      <a:pt x="123728" y="162813"/>
                    </a:lnTo>
                    <a:close/>
                  </a:path>
                </a:pathLst>
              </a:custGeom>
              <a:solidFill>
                <a:srgbClr val="FFEEA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4" name="Google Shape;109;p4"/>
              <p:cNvSpPr/>
              <p:nvPr/>
            </p:nvSpPr>
            <p:spPr>
              <a:xfrm>
                <a:off x="5598775" y="2647811"/>
                <a:ext cx="1128474" cy="400061"/>
              </a:xfrm>
              <a:custGeom>
                <a:avLst/>
                <a:gdLst/>
                <a:ahLst/>
                <a:cxnLst/>
                <a:rect l="l" t="t" r="r" b="b"/>
                <a:pathLst>
                  <a:path w="1128474" h="400061" extrusionOk="0">
                    <a:moveTo>
                      <a:pt x="71531" y="28354"/>
                    </a:moveTo>
                    <a:cubicBezTo>
                      <a:pt x="71531" y="28354"/>
                      <a:pt x="293311" y="15305"/>
                      <a:pt x="345498" y="2265"/>
                    </a:cubicBezTo>
                    <a:cubicBezTo>
                      <a:pt x="397686" y="-10784"/>
                      <a:pt x="632506" y="28354"/>
                      <a:pt x="717307" y="80541"/>
                    </a:cubicBezTo>
                    <a:cubicBezTo>
                      <a:pt x="802108" y="132719"/>
                      <a:pt x="912998" y="106631"/>
                      <a:pt x="997799" y="178382"/>
                    </a:cubicBezTo>
                    <a:cubicBezTo>
                      <a:pt x="1082600" y="250134"/>
                      <a:pt x="1128263" y="354499"/>
                      <a:pt x="1128263" y="354499"/>
                    </a:cubicBezTo>
                    <a:cubicBezTo>
                      <a:pt x="1128263" y="354499"/>
                      <a:pt x="1023897" y="419727"/>
                      <a:pt x="984759" y="393638"/>
                    </a:cubicBezTo>
                    <a:cubicBezTo>
                      <a:pt x="945621" y="367539"/>
                      <a:pt x="906483" y="354499"/>
                      <a:pt x="847780" y="302312"/>
                    </a:cubicBezTo>
                    <a:cubicBezTo>
                      <a:pt x="789078" y="250125"/>
                      <a:pt x="632525" y="171848"/>
                      <a:pt x="495536" y="171848"/>
                    </a:cubicBezTo>
                    <a:cubicBezTo>
                      <a:pt x="358557" y="171848"/>
                      <a:pt x="312894" y="204462"/>
                      <a:pt x="273756" y="204462"/>
                    </a:cubicBezTo>
                    <a:cubicBezTo>
                      <a:pt x="234618" y="204462"/>
                      <a:pt x="188955" y="224036"/>
                      <a:pt x="188955" y="224036"/>
                    </a:cubicBezTo>
                    <a:lnTo>
                      <a:pt x="-212" y="191413"/>
                    </a:lnTo>
                    <a:lnTo>
                      <a:pt x="71540" y="28335"/>
                    </a:lnTo>
                    <a:close/>
                  </a:path>
                </a:pathLst>
              </a:custGeom>
              <a:solidFill>
                <a:srgbClr val="FFE68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5" name="Google Shape;110;p4"/>
              <p:cNvSpPr/>
              <p:nvPr/>
            </p:nvSpPr>
            <p:spPr>
              <a:xfrm>
                <a:off x="4920328" y="2650264"/>
                <a:ext cx="2230869" cy="973807"/>
              </a:xfrm>
              <a:custGeom>
                <a:avLst/>
                <a:gdLst/>
                <a:ahLst/>
                <a:cxnLst/>
                <a:rect l="l" t="t" r="r" b="b"/>
                <a:pathLst>
                  <a:path w="2230869" h="973807" extrusionOk="0">
                    <a:moveTo>
                      <a:pt x="-212" y="508532"/>
                    </a:moveTo>
                    <a:cubicBezTo>
                      <a:pt x="-212" y="508532"/>
                      <a:pt x="78065" y="351979"/>
                      <a:pt x="188955" y="306316"/>
                    </a:cubicBezTo>
                    <a:cubicBezTo>
                      <a:pt x="299845" y="260654"/>
                      <a:pt x="554239" y="136714"/>
                      <a:pt x="554239" y="136714"/>
                    </a:cubicBezTo>
                    <a:cubicBezTo>
                      <a:pt x="554239" y="136714"/>
                      <a:pt x="671653" y="51913"/>
                      <a:pt x="697742" y="38873"/>
                    </a:cubicBezTo>
                    <a:cubicBezTo>
                      <a:pt x="723831" y="25824"/>
                      <a:pt x="756445" y="-265"/>
                      <a:pt x="756445" y="-265"/>
                    </a:cubicBezTo>
                    <a:cubicBezTo>
                      <a:pt x="756445" y="-265"/>
                      <a:pt x="762970" y="221516"/>
                      <a:pt x="802108" y="234565"/>
                    </a:cubicBezTo>
                    <a:cubicBezTo>
                      <a:pt x="841246" y="247614"/>
                      <a:pt x="873860" y="188902"/>
                      <a:pt x="965185" y="241089"/>
                    </a:cubicBezTo>
                    <a:cubicBezTo>
                      <a:pt x="1056511" y="293267"/>
                      <a:pt x="1121738" y="280228"/>
                      <a:pt x="1147827" y="280228"/>
                    </a:cubicBezTo>
                    <a:cubicBezTo>
                      <a:pt x="1173926" y="280228"/>
                      <a:pt x="1239153" y="273703"/>
                      <a:pt x="1278291" y="299792"/>
                    </a:cubicBezTo>
                    <a:cubicBezTo>
                      <a:pt x="1317429" y="325891"/>
                      <a:pt x="1382656" y="325891"/>
                      <a:pt x="1480507" y="351979"/>
                    </a:cubicBezTo>
                    <a:cubicBezTo>
                      <a:pt x="1578347" y="378068"/>
                      <a:pt x="1695762" y="397642"/>
                      <a:pt x="1721861" y="391118"/>
                    </a:cubicBezTo>
                    <a:cubicBezTo>
                      <a:pt x="1747959" y="384593"/>
                      <a:pt x="1832751" y="338930"/>
                      <a:pt x="1878414" y="384593"/>
                    </a:cubicBezTo>
                    <a:cubicBezTo>
                      <a:pt x="1924077" y="430256"/>
                      <a:pt x="2139332" y="567235"/>
                      <a:pt x="2139332" y="567235"/>
                    </a:cubicBezTo>
                    <a:lnTo>
                      <a:pt x="2230658" y="671600"/>
                    </a:lnTo>
                    <a:cubicBezTo>
                      <a:pt x="2230658" y="671600"/>
                      <a:pt x="2080629" y="958607"/>
                      <a:pt x="1956690" y="971657"/>
                    </a:cubicBezTo>
                    <a:cubicBezTo>
                      <a:pt x="1832751" y="984706"/>
                      <a:pt x="1428329" y="925994"/>
                      <a:pt x="1343528" y="919469"/>
                    </a:cubicBezTo>
                    <a:cubicBezTo>
                      <a:pt x="1258727" y="912954"/>
                      <a:pt x="919532" y="841202"/>
                      <a:pt x="808642" y="841202"/>
                    </a:cubicBezTo>
                    <a:cubicBezTo>
                      <a:pt x="697752" y="841202"/>
                      <a:pt x="417260" y="815104"/>
                      <a:pt x="365082" y="802064"/>
                    </a:cubicBezTo>
                    <a:cubicBezTo>
                      <a:pt x="312894" y="789015"/>
                      <a:pt x="188964" y="730312"/>
                      <a:pt x="162866" y="665085"/>
                    </a:cubicBezTo>
                    <a:cubicBezTo>
                      <a:pt x="136767" y="599849"/>
                      <a:pt x="97629" y="534621"/>
                      <a:pt x="97629" y="534621"/>
                    </a:cubicBezTo>
                    <a:lnTo>
                      <a:pt x="-212" y="508523"/>
                    </a:lnTo>
                    <a:close/>
                  </a:path>
                </a:pathLst>
              </a:custGeom>
              <a:solidFill>
                <a:srgbClr val="FFEEAA"/>
              </a:solidFill>
              <a:ln w="9525" cap="flat" cmpd="sng">
                <a:solidFill>
                  <a:srgbClr val="FFE68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6" name="Google Shape;111;p4"/>
              <p:cNvSpPr/>
              <p:nvPr/>
            </p:nvSpPr>
            <p:spPr>
              <a:xfrm>
                <a:off x="4917060" y="3126476"/>
                <a:ext cx="2260217" cy="569572"/>
              </a:xfrm>
              <a:custGeom>
                <a:avLst/>
                <a:gdLst/>
                <a:ahLst/>
                <a:cxnLst/>
                <a:rect l="l" t="t" r="r" b="b"/>
                <a:pathLst>
                  <a:path w="2260217" h="569572" extrusionOk="0">
                    <a:moveTo>
                      <a:pt x="935840" y="338930"/>
                    </a:moveTo>
                    <a:cubicBezTo>
                      <a:pt x="935840" y="338930"/>
                      <a:pt x="720585" y="299792"/>
                      <a:pt x="661872" y="306316"/>
                    </a:cubicBezTo>
                    <a:cubicBezTo>
                      <a:pt x="603170" y="312841"/>
                      <a:pt x="361816" y="280228"/>
                      <a:pt x="316153" y="254129"/>
                    </a:cubicBezTo>
                    <a:cubicBezTo>
                      <a:pt x="270490" y="228040"/>
                      <a:pt x="192214" y="208476"/>
                      <a:pt x="185689" y="162813"/>
                    </a:cubicBezTo>
                    <a:cubicBezTo>
                      <a:pt x="179164" y="117150"/>
                      <a:pt x="140026" y="25834"/>
                      <a:pt x="140026" y="25834"/>
                    </a:cubicBezTo>
                    <a:lnTo>
                      <a:pt x="153075" y="-265"/>
                    </a:lnTo>
                    <a:cubicBezTo>
                      <a:pt x="153075" y="-265"/>
                      <a:pt x="42185" y="25834"/>
                      <a:pt x="16096" y="25834"/>
                    </a:cubicBezTo>
                    <a:cubicBezTo>
                      <a:pt x="-9993" y="25834"/>
                      <a:pt x="3047" y="91061"/>
                      <a:pt x="3047" y="91061"/>
                    </a:cubicBezTo>
                    <a:cubicBezTo>
                      <a:pt x="3047" y="91061"/>
                      <a:pt x="237877" y="410692"/>
                      <a:pt x="498795" y="443305"/>
                    </a:cubicBezTo>
                    <a:cubicBezTo>
                      <a:pt x="759713" y="475919"/>
                      <a:pt x="1222847" y="515057"/>
                      <a:pt x="1431578" y="521582"/>
                    </a:cubicBezTo>
                    <a:cubicBezTo>
                      <a:pt x="1640309" y="528106"/>
                      <a:pt x="1927326" y="599858"/>
                      <a:pt x="2005602" y="554195"/>
                    </a:cubicBezTo>
                    <a:cubicBezTo>
                      <a:pt x="2083879" y="508532"/>
                      <a:pt x="2175204" y="462869"/>
                      <a:pt x="2194769" y="417216"/>
                    </a:cubicBezTo>
                    <a:cubicBezTo>
                      <a:pt x="2214343" y="371553"/>
                      <a:pt x="2240432" y="299801"/>
                      <a:pt x="2240432" y="299801"/>
                    </a:cubicBezTo>
                    <a:lnTo>
                      <a:pt x="2260006" y="175862"/>
                    </a:lnTo>
                    <a:lnTo>
                      <a:pt x="2214343" y="143249"/>
                    </a:lnTo>
                    <a:cubicBezTo>
                      <a:pt x="2214343" y="143249"/>
                      <a:pt x="2136066" y="306326"/>
                      <a:pt x="2096928" y="358504"/>
                    </a:cubicBezTo>
                    <a:cubicBezTo>
                      <a:pt x="2057790" y="410692"/>
                      <a:pt x="1881672" y="469394"/>
                      <a:pt x="1783822" y="456345"/>
                    </a:cubicBezTo>
                    <a:cubicBezTo>
                      <a:pt x="1685981" y="443296"/>
                      <a:pt x="1333737" y="417207"/>
                      <a:pt x="1229372" y="384593"/>
                    </a:cubicBezTo>
                    <a:cubicBezTo>
                      <a:pt x="1125006" y="351979"/>
                      <a:pt x="955404" y="358504"/>
                      <a:pt x="935840" y="338930"/>
                    </a:cubicBezTo>
                    <a:close/>
                  </a:path>
                </a:pathLst>
              </a:custGeom>
              <a:solidFill>
                <a:srgbClr val="D0DC7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7" name="Google Shape;112;p4"/>
              <p:cNvSpPr/>
              <p:nvPr/>
            </p:nvSpPr>
            <p:spPr>
              <a:xfrm>
                <a:off x="4768606" y="3145974"/>
                <a:ext cx="2466770" cy="2265099"/>
              </a:xfrm>
              <a:custGeom>
                <a:avLst/>
                <a:gdLst/>
                <a:ahLst/>
                <a:cxnLst/>
                <a:rect l="l" t="t" r="r" b="b"/>
                <a:pathLst>
                  <a:path w="2466770" h="2265099" extrusionOk="0">
                    <a:moveTo>
                      <a:pt x="138461" y="-226"/>
                    </a:moveTo>
                    <a:cubicBezTo>
                      <a:pt x="138461" y="-226"/>
                      <a:pt x="-18092" y="97614"/>
                      <a:pt x="1482" y="749915"/>
                    </a:cubicBezTo>
                    <a:cubicBezTo>
                      <a:pt x="21056" y="1402215"/>
                      <a:pt x="275450" y="1897963"/>
                      <a:pt x="536368" y="2106656"/>
                    </a:cubicBezTo>
                    <a:cubicBezTo>
                      <a:pt x="797286" y="2315387"/>
                      <a:pt x="1358261" y="2321912"/>
                      <a:pt x="1632219" y="2100132"/>
                    </a:cubicBezTo>
                    <a:cubicBezTo>
                      <a:pt x="1906187" y="1878351"/>
                      <a:pt x="2264946" y="1434791"/>
                      <a:pt x="2369311" y="1141249"/>
                    </a:cubicBezTo>
                    <a:cubicBezTo>
                      <a:pt x="2473677" y="847718"/>
                      <a:pt x="2473677" y="508523"/>
                      <a:pt x="2460637" y="378059"/>
                    </a:cubicBezTo>
                    <a:cubicBezTo>
                      <a:pt x="2447588" y="247595"/>
                      <a:pt x="2421499" y="156279"/>
                      <a:pt x="2421499" y="156279"/>
                    </a:cubicBezTo>
                    <a:cubicBezTo>
                      <a:pt x="2421499" y="156279"/>
                      <a:pt x="2323658" y="254120"/>
                      <a:pt x="2317133" y="319356"/>
                    </a:cubicBezTo>
                    <a:cubicBezTo>
                      <a:pt x="2310609" y="384584"/>
                      <a:pt x="2212768" y="462860"/>
                      <a:pt x="2062740" y="482434"/>
                    </a:cubicBezTo>
                    <a:cubicBezTo>
                      <a:pt x="1912711" y="502008"/>
                      <a:pt x="1482191" y="410682"/>
                      <a:pt x="1351736" y="397633"/>
                    </a:cubicBezTo>
                    <a:cubicBezTo>
                      <a:pt x="1221273" y="384593"/>
                      <a:pt x="1038631" y="351979"/>
                      <a:pt x="960354" y="338930"/>
                    </a:cubicBezTo>
                    <a:cubicBezTo>
                      <a:pt x="882078" y="325881"/>
                      <a:pt x="855989" y="358494"/>
                      <a:pt x="738574" y="332406"/>
                    </a:cubicBezTo>
                    <a:cubicBezTo>
                      <a:pt x="621159" y="306316"/>
                      <a:pt x="405904" y="286743"/>
                      <a:pt x="347192" y="208466"/>
                    </a:cubicBezTo>
                    <a:cubicBezTo>
                      <a:pt x="288480" y="130190"/>
                      <a:pt x="262391" y="25824"/>
                      <a:pt x="262391" y="25824"/>
                    </a:cubicBezTo>
                    <a:lnTo>
                      <a:pt x="138451" y="-265"/>
                    </a:lnTo>
                    <a:close/>
                  </a:path>
                </a:pathLst>
              </a:custGeom>
              <a:solidFill>
                <a:srgbClr val="ABC837"/>
              </a:solidFill>
              <a:ln w="9525" cap="flat" cmpd="sng">
                <a:solidFill>
                  <a:srgbClr val="A9C637"/>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8" name="Google Shape;113;p4"/>
              <p:cNvSpPr/>
              <p:nvPr/>
            </p:nvSpPr>
            <p:spPr>
              <a:xfrm>
                <a:off x="4787597" y="3163404"/>
                <a:ext cx="2428825" cy="2230265"/>
              </a:xfrm>
              <a:custGeom>
                <a:avLst/>
                <a:gdLst/>
                <a:ahLst/>
                <a:cxnLst/>
                <a:rect l="l" t="t" r="r" b="b"/>
                <a:pathLst>
                  <a:path w="2428825" h="2230265" extrusionOk="0">
                    <a:moveTo>
                      <a:pt x="136329" y="-226"/>
                    </a:moveTo>
                    <a:cubicBezTo>
                      <a:pt x="136329" y="-226"/>
                      <a:pt x="-17814" y="96110"/>
                      <a:pt x="1455" y="738371"/>
                    </a:cubicBezTo>
                    <a:cubicBezTo>
                      <a:pt x="20724" y="1380632"/>
                      <a:pt x="271203" y="1868798"/>
                      <a:pt x="528112" y="2074252"/>
                    </a:cubicBezTo>
                    <a:cubicBezTo>
                      <a:pt x="785020" y="2279773"/>
                      <a:pt x="1337365" y="2286202"/>
                      <a:pt x="1607104" y="2067832"/>
                    </a:cubicBezTo>
                    <a:cubicBezTo>
                      <a:pt x="1876852" y="1849462"/>
                      <a:pt x="2230096" y="1412722"/>
                      <a:pt x="2332861" y="1123705"/>
                    </a:cubicBezTo>
                    <a:cubicBezTo>
                      <a:pt x="2435626" y="834687"/>
                      <a:pt x="2435626" y="500712"/>
                      <a:pt x="2422777" y="372258"/>
                    </a:cubicBezTo>
                    <a:cubicBezTo>
                      <a:pt x="2409928" y="243804"/>
                      <a:pt x="2384239" y="153888"/>
                      <a:pt x="2384239" y="153888"/>
                    </a:cubicBezTo>
                    <a:cubicBezTo>
                      <a:pt x="2384239" y="153888"/>
                      <a:pt x="2287903" y="250224"/>
                      <a:pt x="2281474" y="314451"/>
                    </a:cubicBezTo>
                    <a:cubicBezTo>
                      <a:pt x="2275054" y="378678"/>
                      <a:pt x="2178708" y="455745"/>
                      <a:pt x="2030995" y="475014"/>
                    </a:cubicBezTo>
                    <a:cubicBezTo>
                      <a:pt x="1883271" y="494283"/>
                      <a:pt x="1459380" y="404358"/>
                      <a:pt x="1330926" y="391518"/>
                    </a:cubicBezTo>
                    <a:cubicBezTo>
                      <a:pt x="1202472" y="378668"/>
                      <a:pt x="1022640" y="346560"/>
                      <a:pt x="945573" y="333711"/>
                    </a:cubicBezTo>
                    <a:cubicBezTo>
                      <a:pt x="868507" y="320871"/>
                      <a:pt x="842808" y="352980"/>
                      <a:pt x="727203" y="327291"/>
                    </a:cubicBezTo>
                    <a:cubicBezTo>
                      <a:pt x="611598" y="301602"/>
                      <a:pt x="399648" y="282333"/>
                      <a:pt x="341850" y="205256"/>
                    </a:cubicBezTo>
                    <a:cubicBezTo>
                      <a:pt x="284052" y="128190"/>
                      <a:pt x="258364" y="25424"/>
                      <a:pt x="258364" y="25424"/>
                    </a:cubicBezTo>
                    <a:lnTo>
                      <a:pt x="136320" y="-265"/>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9" name="Google Shape;114;p4"/>
              <p:cNvSpPr/>
              <p:nvPr/>
            </p:nvSpPr>
            <p:spPr>
              <a:xfrm rot="-3929096">
                <a:off x="5337741" y="4321859"/>
                <a:ext cx="1495002" cy="419810"/>
              </a:xfrm>
              <a:custGeom>
                <a:avLst/>
                <a:gdLst/>
                <a:ahLst/>
                <a:cxnLst/>
                <a:rect l="l" t="t" r="r" b="b"/>
                <a:pathLst>
                  <a:path w="1494759" h="419742" extrusionOk="0">
                    <a:moveTo>
                      <a:pt x="-173" y="-190"/>
                    </a:moveTo>
                    <a:cubicBezTo>
                      <a:pt x="630728" y="221431"/>
                      <a:pt x="655371" y="227589"/>
                      <a:pt x="872211" y="233738"/>
                    </a:cubicBezTo>
                    <a:cubicBezTo>
                      <a:pt x="1089080" y="239895"/>
                      <a:pt x="1325670" y="166021"/>
                      <a:pt x="1350313" y="141400"/>
                    </a:cubicBezTo>
                    <a:cubicBezTo>
                      <a:pt x="1374957" y="116778"/>
                      <a:pt x="1646050" y="122927"/>
                      <a:pt x="1374957" y="246053"/>
                    </a:cubicBezTo>
                    <a:cubicBezTo>
                      <a:pt x="1103871" y="369179"/>
                      <a:pt x="936282" y="461517"/>
                      <a:pt x="679979" y="399958"/>
                    </a:cubicBezTo>
                    <a:cubicBezTo>
                      <a:pt x="423676" y="338400"/>
                      <a:pt x="300451" y="289148"/>
                      <a:pt x="201877" y="209116"/>
                    </a:cubicBezTo>
                    <a:cubicBezTo>
                      <a:pt x="103295" y="129084"/>
                      <a:pt x="4721" y="5967"/>
                      <a:pt x="-209" y="-190"/>
                    </a:cubicBezTo>
                    <a:close/>
                  </a:path>
                </a:pathLst>
              </a:custGeom>
              <a:solidFill>
                <a:srgbClr val="89A02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0" name="Google Shape;115;p4"/>
              <p:cNvSpPr/>
              <p:nvPr/>
            </p:nvSpPr>
            <p:spPr>
              <a:xfrm>
                <a:off x="4796716" y="3444265"/>
                <a:ext cx="567026" cy="1561518"/>
              </a:xfrm>
              <a:custGeom>
                <a:avLst/>
                <a:gdLst/>
                <a:ahLst/>
                <a:cxnLst/>
                <a:rect l="l" t="t" r="r" b="b"/>
                <a:pathLst>
                  <a:path w="567026" h="1561518" extrusionOk="0">
                    <a:moveTo>
                      <a:pt x="38754" y="1615"/>
                    </a:moveTo>
                    <a:cubicBezTo>
                      <a:pt x="38754" y="1615"/>
                      <a:pt x="-104358" y="569114"/>
                      <a:pt x="158009" y="973546"/>
                    </a:cubicBezTo>
                    <a:cubicBezTo>
                      <a:pt x="420377" y="1377968"/>
                      <a:pt x="527720" y="1541045"/>
                      <a:pt x="563490" y="1560610"/>
                    </a:cubicBezTo>
                    <a:cubicBezTo>
                      <a:pt x="599277" y="1580174"/>
                      <a:pt x="336892" y="1149663"/>
                      <a:pt x="253424" y="875695"/>
                    </a:cubicBezTo>
                    <a:cubicBezTo>
                      <a:pt x="169938" y="601728"/>
                      <a:pt x="146098" y="353859"/>
                      <a:pt x="146098" y="236444"/>
                    </a:cubicBezTo>
                    <a:cubicBezTo>
                      <a:pt x="146098" y="119030"/>
                      <a:pt x="50683" y="-17950"/>
                      <a:pt x="38754" y="1615"/>
                    </a:cubicBezTo>
                    <a:close/>
                  </a:path>
                </a:pathLst>
              </a:custGeom>
              <a:solidFill>
                <a:srgbClr val="668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1" name="Google Shape;116;p4"/>
              <p:cNvSpPr/>
              <p:nvPr/>
            </p:nvSpPr>
            <p:spPr>
              <a:xfrm flipH="1">
                <a:off x="6610133" y="3463834"/>
                <a:ext cx="567026" cy="1561518"/>
              </a:xfrm>
              <a:custGeom>
                <a:avLst/>
                <a:gdLst/>
                <a:ahLst/>
                <a:cxnLst/>
                <a:rect l="l" t="t" r="r" b="b"/>
                <a:pathLst>
                  <a:path w="567026" h="1561518" extrusionOk="0">
                    <a:moveTo>
                      <a:pt x="38945" y="1617"/>
                    </a:moveTo>
                    <a:cubicBezTo>
                      <a:pt x="38945" y="1617"/>
                      <a:pt x="-104168" y="569116"/>
                      <a:pt x="158200" y="973548"/>
                    </a:cubicBezTo>
                    <a:cubicBezTo>
                      <a:pt x="420567" y="1377970"/>
                      <a:pt x="527911" y="1541048"/>
                      <a:pt x="563680" y="1560612"/>
                    </a:cubicBezTo>
                    <a:cubicBezTo>
                      <a:pt x="599467" y="1580176"/>
                      <a:pt x="337082" y="1149665"/>
                      <a:pt x="253614" y="875697"/>
                    </a:cubicBezTo>
                    <a:cubicBezTo>
                      <a:pt x="170128" y="601730"/>
                      <a:pt x="146288" y="353861"/>
                      <a:pt x="146288" y="236446"/>
                    </a:cubicBezTo>
                    <a:cubicBezTo>
                      <a:pt x="146288" y="119032"/>
                      <a:pt x="50874" y="-17947"/>
                      <a:pt x="38945" y="1617"/>
                    </a:cubicBezTo>
                    <a:close/>
                  </a:path>
                </a:pathLst>
              </a:custGeom>
              <a:solidFill>
                <a:srgbClr val="668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2" name="Google Shape;117;p4"/>
              <p:cNvSpPr/>
              <p:nvPr/>
            </p:nvSpPr>
            <p:spPr>
              <a:xfrm>
                <a:off x="5024722" y="2858893"/>
                <a:ext cx="587073" cy="280584"/>
              </a:xfrm>
              <a:custGeom>
                <a:avLst/>
                <a:gdLst/>
                <a:ahLst/>
                <a:cxnLst/>
                <a:rect l="l" t="t" r="r" b="b"/>
                <a:pathLst>
                  <a:path w="587073" h="280584" extrusionOk="0">
                    <a:moveTo>
                      <a:pt x="51985" y="260756"/>
                    </a:moveTo>
                    <a:cubicBezTo>
                      <a:pt x="51985" y="260756"/>
                      <a:pt x="397705" y="175955"/>
                      <a:pt x="489021" y="84638"/>
                    </a:cubicBezTo>
                    <a:cubicBezTo>
                      <a:pt x="580347" y="-6687"/>
                      <a:pt x="586862" y="-163"/>
                      <a:pt x="586862" y="-163"/>
                    </a:cubicBezTo>
                    <a:cubicBezTo>
                      <a:pt x="586862" y="-163"/>
                      <a:pt x="384646" y="143341"/>
                      <a:pt x="234618" y="182479"/>
                    </a:cubicBezTo>
                    <a:cubicBezTo>
                      <a:pt x="84589" y="221618"/>
                      <a:pt x="-212" y="280320"/>
                      <a:pt x="-212" y="280320"/>
                    </a:cubicBezTo>
                    <a:lnTo>
                      <a:pt x="51976" y="260756"/>
                    </a:lnTo>
                    <a:close/>
                  </a:path>
                </a:pathLst>
              </a:custGeom>
              <a:solidFill>
                <a:srgbClr val="FFE68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3" name="Google Shape;118;p4"/>
              <p:cNvSpPr/>
              <p:nvPr/>
            </p:nvSpPr>
            <p:spPr>
              <a:xfrm>
                <a:off x="5853188" y="2859052"/>
                <a:ext cx="477117" cy="319135"/>
              </a:xfrm>
              <a:custGeom>
                <a:avLst/>
                <a:gdLst/>
                <a:ahLst/>
                <a:cxnLst/>
                <a:rect l="l" t="t" r="r" b="b"/>
                <a:pathLst>
                  <a:path w="477117" h="319135" extrusionOk="0">
                    <a:moveTo>
                      <a:pt x="475962" y="117150"/>
                    </a:moveTo>
                    <a:cubicBezTo>
                      <a:pt x="443348" y="117150"/>
                      <a:pt x="286796" y="149764"/>
                      <a:pt x="254182" y="228040"/>
                    </a:cubicBezTo>
                    <a:cubicBezTo>
                      <a:pt x="221568" y="306317"/>
                      <a:pt x="182430" y="338930"/>
                      <a:pt x="169381" y="306317"/>
                    </a:cubicBezTo>
                    <a:cubicBezTo>
                      <a:pt x="156341" y="273703"/>
                      <a:pt x="234618" y="241090"/>
                      <a:pt x="195479" y="162813"/>
                    </a:cubicBezTo>
                    <a:cubicBezTo>
                      <a:pt x="156332" y="84537"/>
                      <a:pt x="195479" y="117150"/>
                      <a:pt x="117203" y="91061"/>
                    </a:cubicBezTo>
                    <a:cubicBezTo>
                      <a:pt x="38926" y="64972"/>
                      <a:pt x="-212" y="-265"/>
                      <a:pt x="-212" y="-265"/>
                    </a:cubicBezTo>
                    <a:cubicBezTo>
                      <a:pt x="-212" y="-265"/>
                      <a:pt x="51966" y="51923"/>
                      <a:pt x="208519" y="64972"/>
                    </a:cubicBezTo>
                    <a:cubicBezTo>
                      <a:pt x="365072" y="78012"/>
                      <a:pt x="489011" y="123675"/>
                      <a:pt x="475962" y="117150"/>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4" name="Google Shape;119;p4"/>
              <p:cNvSpPr/>
              <p:nvPr/>
            </p:nvSpPr>
            <p:spPr>
              <a:xfrm>
                <a:off x="6520528" y="3094577"/>
                <a:ext cx="224228" cy="239849"/>
              </a:xfrm>
              <a:custGeom>
                <a:avLst/>
                <a:gdLst/>
                <a:ahLst/>
                <a:cxnLst/>
                <a:rect l="l" t="t" r="r" b="b"/>
                <a:pathLst>
                  <a:path w="224228" h="239849" extrusionOk="0">
                    <a:moveTo>
                      <a:pt x="-212" y="-265"/>
                    </a:moveTo>
                    <a:cubicBezTo>
                      <a:pt x="-212" y="-265"/>
                      <a:pt x="-212" y="30682"/>
                      <a:pt x="55843" y="84841"/>
                    </a:cubicBezTo>
                    <a:cubicBezTo>
                      <a:pt x="111907" y="139000"/>
                      <a:pt x="224017" y="239585"/>
                      <a:pt x="224017" y="239585"/>
                    </a:cubicBezTo>
                    <a:cubicBezTo>
                      <a:pt x="224017" y="239585"/>
                      <a:pt x="55843" y="38426"/>
                      <a:pt x="-212" y="-265"/>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5" name="Google Shape;120;p4"/>
              <p:cNvSpPr/>
              <p:nvPr/>
            </p:nvSpPr>
            <p:spPr>
              <a:xfrm>
                <a:off x="6316312" y="3217830"/>
                <a:ext cx="9525" cy="234829"/>
              </a:xfrm>
              <a:custGeom>
                <a:avLst/>
                <a:gdLst/>
                <a:ahLst/>
                <a:cxnLst/>
                <a:rect l="l" t="t" r="r" b="b"/>
                <a:pathLst>
                  <a:path w="9525" h="234829" extrusionOk="0">
                    <a:moveTo>
                      <a:pt x="-212" y="-265"/>
                    </a:moveTo>
                    <a:lnTo>
                      <a:pt x="-212" y="234565"/>
                    </a:lnTo>
                  </a:path>
                </a:pathLst>
              </a:custGeom>
              <a:noFill/>
              <a:ln w="9525" cap="flat" cmpd="sng">
                <a:solidFill>
                  <a:srgbClr val="FFE68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6" name="Google Shape;121;p4"/>
              <p:cNvSpPr/>
              <p:nvPr/>
            </p:nvSpPr>
            <p:spPr>
              <a:xfrm>
                <a:off x="5556584" y="3623843"/>
                <a:ext cx="738298" cy="271897"/>
              </a:xfrm>
              <a:custGeom>
                <a:avLst/>
                <a:gdLst/>
                <a:ahLst/>
                <a:cxnLst/>
                <a:rect l="l" t="t" r="r" b="b"/>
                <a:pathLst>
                  <a:path w="738298" h="271897" extrusionOk="0">
                    <a:moveTo>
                      <a:pt x="-208" y="-271"/>
                    </a:moveTo>
                    <a:cubicBezTo>
                      <a:pt x="311409" y="143289"/>
                      <a:pt x="323581" y="147278"/>
                      <a:pt x="430684" y="151261"/>
                    </a:cubicBezTo>
                    <a:cubicBezTo>
                      <a:pt x="537801" y="155250"/>
                      <a:pt x="654658" y="107396"/>
                      <a:pt x="666830" y="91447"/>
                    </a:cubicBezTo>
                    <a:cubicBezTo>
                      <a:pt x="679002" y="75497"/>
                      <a:pt x="812902" y="79481"/>
                      <a:pt x="679002" y="159238"/>
                    </a:cubicBezTo>
                    <a:cubicBezTo>
                      <a:pt x="545106" y="238996"/>
                      <a:pt x="462330" y="298810"/>
                      <a:pt x="335736" y="258934"/>
                    </a:cubicBezTo>
                    <a:cubicBezTo>
                      <a:pt x="209141" y="219058"/>
                      <a:pt x="148278" y="187154"/>
                      <a:pt x="99589" y="135312"/>
                    </a:cubicBezTo>
                    <a:cubicBezTo>
                      <a:pt x="50898" y="83469"/>
                      <a:pt x="2210" y="3717"/>
                      <a:pt x="-226" y="-271"/>
                    </a:cubicBezTo>
                    <a:close/>
                  </a:path>
                </a:pathLst>
              </a:custGeom>
              <a:solidFill>
                <a:srgbClr val="FFFFFF">
                  <a:alpha val="4022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7" name="Google Shape;122;p4"/>
              <p:cNvSpPr/>
              <p:nvPr/>
            </p:nvSpPr>
            <p:spPr>
              <a:xfrm>
                <a:off x="5486723" y="2961608"/>
                <a:ext cx="267519" cy="423226"/>
              </a:xfrm>
              <a:custGeom>
                <a:avLst/>
                <a:gdLst/>
                <a:ahLst/>
                <a:cxnLst/>
                <a:rect l="l" t="t" r="r" b="b"/>
                <a:pathLst>
                  <a:path w="267519" h="423226" extrusionOk="0">
                    <a:moveTo>
                      <a:pt x="267307" y="-265"/>
                    </a:moveTo>
                    <a:cubicBezTo>
                      <a:pt x="230407" y="36636"/>
                      <a:pt x="-212" y="396404"/>
                      <a:pt x="-212" y="396404"/>
                    </a:cubicBezTo>
                    <a:cubicBezTo>
                      <a:pt x="-212" y="396404"/>
                      <a:pt x="-212" y="507104"/>
                      <a:pt x="128938" y="276485"/>
                    </a:cubicBezTo>
                    <a:cubicBezTo>
                      <a:pt x="258087" y="45865"/>
                      <a:pt x="267307" y="8965"/>
                      <a:pt x="267307" y="-265"/>
                    </a:cubicBezTo>
                    <a:close/>
                  </a:path>
                </a:pathLst>
              </a:custGeom>
              <a:solidFill>
                <a:srgbClr val="FFE68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nvGrpSpPr>
              <p:cNvPr id="48" name="Google Shape;123;p4"/>
              <p:cNvGrpSpPr/>
              <p:nvPr/>
            </p:nvGrpSpPr>
            <p:grpSpPr>
              <a:xfrm>
                <a:off x="6306235" y="1356086"/>
                <a:ext cx="1235373" cy="1660293"/>
                <a:chOff x="6306235" y="1356086"/>
                <a:chExt cx="1235373" cy="1660293"/>
              </a:xfrm>
            </p:grpSpPr>
            <p:sp>
              <p:nvSpPr>
                <p:cNvPr id="49" name="Google Shape;124;p4"/>
                <p:cNvSpPr/>
                <p:nvPr/>
              </p:nvSpPr>
              <p:spPr>
                <a:xfrm>
                  <a:off x="6371938" y="1404273"/>
                  <a:ext cx="1143381" cy="1612106"/>
                </a:xfrm>
                <a:custGeom>
                  <a:avLst/>
                  <a:gdLst/>
                  <a:ahLst/>
                  <a:cxnLst/>
                  <a:rect l="l" t="t" r="r" b="b"/>
                  <a:pathLst>
                    <a:path w="1143381" h="1612106" extrusionOk="0">
                      <a:moveTo>
                        <a:pt x="25604" y="1611840"/>
                      </a:moveTo>
                      <a:lnTo>
                        <a:pt x="1142696" y="17260"/>
                      </a:lnTo>
                      <a:lnTo>
                        <a:pt x="1120788" y="-266"/>
                      </a:lnTo>
                      <a:lnTo>
                        <a:pt x="-685" y="1607459"/>
                      </a:lnTo>
                      <a:lnTo>
                        <a:pt x="25604" y="1611840"/>
                      </a:lnTo>
                      <a:close/>
                    </a:path>
                  </a:pathLst>
                </a:custGeom>
                <a:solidFill>
                  <a:srgbClr val="FFE680">
                    <a:alpha val="4392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nvGrpSpPr>
                <p:cNvPr id="50" name="Google Shape;125;p4"/>
                <p:cNvGrpSpPr/>
                <p:nvPr/>
              </p:nvGrpSpPr>
              <p:grpSpPr>
                <a:xfrm>
                  <a:off x="6306235" y="1356086"/>
                  <a:ext cx="1235373" cy="1647158"/>
                  <a:chOff x="6306235" y="1356086"/>
                  <a:chExt cx="1235373" cy="1647158"/>
                </a:xfrm>
              </p:grpSpPr>
              <p:sp>
                <p:nvSpPr>
                  <p:cNvPr id="51" name="Google Shape;126;p4"/>
                  <p:cNvSpPr/>
                  <p:nvPr/>
                </p:nvSpPr>
                <p:spPr>
                  <a:xfrm>
                    <a:off x="6306235" y="1356086"/>
                    <a:ext cx="1235373" cy="1647158"/>
                  </a:xfrm>
                  <a:custGeom>
                    <a:avLst/>
                    <a:gdLst/>
                    <a:ahLst/>
                    <a:cxnLst/>
                    <a:rect l="l" t="t" r="r" b="b"/>
                    <a:pathLst>
                      <a:path w="1235373" h="1647158" extrusionOk="0">
                        <a:moveTo>
                          <a:pt x="113215" y="1646883"/>
                        </a:moveTo>
                        <a:lnTo>
                          <a:pt x="1234688" y="74210"/>
                        </a:lnTo>
                        <a:lnTo>
                          <a:pt x="1120789" y="-266"/>
                        </a:lnTo>
                        <a:lnTo>
                          <a:pt x="-685" y="1607459"/>
                        </a:lnTo>
                        <a:lnTo>
                          <a:pt x="113215" y="1646892"/>
                        </a:lnTo>
                        <a:close/>
                      </a:path>
                    </a:pathLst>
                  </a:custGeom>
                  <a:solidFill>
                    <a:srgbClr val="C8AB37">
                      <a:alpha val="4392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2" name="Google Shape;127;p4"/>
                  <p:cNvSpPr/>
                  <p:nvPr/>
                </p:nvSpPr>
                <p:spPr>
                  <a:xfrm>
                    <a:off x="6310692" y="1386747"/>
                    <a:ext cx="1143380" cy="1612106"/>
                  </a:xfrm>
                  <a:custGeom>
                    <a:avLst/>
                    <a:gdLst/>
                    <a:ahLst/>
                    <a:cxnLst/>
                    <a:rect l="l" t="t" r="r" b="b"/>
                    <a:pathLst>
                      <a:path w="1143380" h="1612106" extrusionOk="0">
                        <a:moveTo>
                          <a:pt x="25604" y="1611840"/>
                        </a:moveTo>
                        <a:lnTo>
                          <a:pt x="1142695" y="17260"/>
                        </a:lnTo>
                        <a:lnTo>
                          <a:pt x="1120788" y="-266"/>
                        </a:lnTo>
                        <a:lnTo>
                          <a:pt x="-685" y="1607459"/>
                        </a:lnTo>
                        <a:lnTo>
                          <a:pt x="25604" y="1611840"/>
                        </a:lnTo>
                        <a:close/>
                      </a:path>
                    </a:pathLst>
                  </a:custGeom>
                  <a:solidFill>
                    <a:srgbClr val="AC9D93">
                      <a:alpha val="4392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3" name="Google Shape;128;p4"/>
                  <p:cNvSpPr/>
                  <p:nvPr/>
                </p:nvSpPr>
                <p:spPr>
                  <a:xfrm>
                    <a:off x="6380702" y="1395510"/>
                    <a:ext cx="1099565" cy="1546383"/>
                  </a:xfrm>
                  <a:custGeom>
                    <a:avLst/>
                    <a:gdLst/>
                    <a:ahLst/>
                    <a:cxnLst/>
                    <a:rect l="l" t="t" r="r" b="b"/>
                    <a:pathLst>
                      <a:path w="1099565" h="1546383" extrusionOk="0">
                        <a:moveTo>
                          <a:pt x="-685" y="1546118"/>
                        </a:moveTo>
                        <a:lnTo>
                          <a:pt x="1076973" y="-266"/>
                        </a:lnTo>
                        <a:lnTo>
                          <a:pt x="1098880" y="8496"/>
                        </a:lnTo>
                        <a:lnTo>
                          <a:pt x="-685" y="154611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grpSp>
        </p:grpSp>
      </p:grpSp>
      <p:sp>
        <p:nvSpPr>
          <p:cNvPr id="54" name="TextBox 53"/>
          <p:cNvSpPr txBox="1"/>
          <p:nvPr/>
        </p:nvSpPr>
        <p:spPr>
          <a:xfrm>
            <a:off x="637837" y="1616658"/>
            <a:ext cx="3118900" cy="4708981"/>
          </a:xfrm>
          <a:prstGeom prst="rect">
            <a:avLst/>
          </a:prstGeom>
          <a:noFill/>
        </p:spPr>
        <p:txBody>
          <a:bodyPr wrap="square" rtlCol="0">
            <a:spAutoFit/>
          </a:bodyPr>
          <a:lstStyle/>
          <a:p>
            <a:pPr algn="just"/>
            <a:r>
              <a:rPr lang="nl-NL" sz="2000" dirty="0">
                <a:solidFill>
                  <a:schemeClr val="accent5">
                    <a:lumMod val="50000"/>
                  </a:schemeClr>
                </a:solidFill>
                <a:latin typeface="UTM Aptima" panose="02040603050506020204" pitchFamily="18" charset="0"/>
              </a:rPr>
              <a:t>- Nêu được một số đặc điểm tiêu biểu về HĐSX của người dân ở đồng bằng duyên hải miền Trung:</a:t>
            </a:r>
            <a:endParaRPr lang="en-US" sz="2000" dirty="0">
              <a:solidFill>
                <a:schemeClr val="accent5">
                  <a:lumMod val="50000"/>
                </a:schemeClr>
              </a:solidFill>
              <a:latin typeface="UTM Aptima" panose="02040603050506020204" pitchFamily="18" charset="0"/>
            </a:endParaRPr>
          </a:p>
          <a:p>
            <a:pPr algn="just"/>
            <a:r>
              <a:rPr lang="nl-NL" sz="2000" dirty="0">
                <a:solidFill>
                  <a:schemeClr val="accent5">
                    <a:lumMod val="50000"/>
                  </a:schemeClr>
                </a:solidFill>
                <a:latin typeface="UTM Aptima" panose="02040603050506020204" pitchFamily="18" charset="0"/>
              </a:rPr>
              <a:t>  + Hoạt động du lịch ở đồng bằng duyên hải miền Trung rất phát triển.</a:t>
            </a:r>
            <a:endParaRPr lang="en-US" sz="2000" dirty="0">
              <a:solidFill>
                <a:schemeClr val="accent5">
                  <a:lumMod val="50000"/>
                </a:schemeClr>
              </a:solidFill>
              <a:latin typeface="UTM Aptima" panose="02040603050506020204" pitchFamily="18" charset="0"/>
            </a:endParaRPr>
          </a:p>
          <a:p>
            <a:pPr algn="just"/>
            <a:r>
              <a:rPr lang="nl-NL" sz="2000" dirty="0">
                <a:solidFill>
                  <a:schemeClr val="accent5">
                    <a:lumMod val="50000"/>
                  </a:schemeClr>
                </a:solidFill>
                <a:latin typeface="UTM Aptima" panose="02040603050506020204" pitchFamily="18" charset="0"/>
              </a:rPr>
              <a:t>  + Các nhà máy, khu công nghiệp phát triển ngày càng nhiều ở đồng bằng duyên hải miền Trung: nhà máy đường, nhà máy đóng mới, sửa chữa tàu thuyền.</a:t>
            </a:r>
            <a:endParaRPr lang="en-US" sz="2000" dirty="0">
              <a:solidFill>
                <a:schemeClr val="accent5">
                  <a:lumMod val="50000"/>
                </a:schemeClr>
              </a:solidFill>
              <a:latin typeface="UTM Aptima" panose="02040603050506020204" pitchFamily="18" charset="0"/>
            </a:endParaRPr>
          </a:p>
        </p:txBody>
      </p:sp>
      <p:sp>
        <p:nvSpPr>
          <p:cNvPr id="55" name="TextBox 54"/>
          <p:cNvSpPr txBox="1"/>
          <p:nvPr/>
        </p:nvSpPr>
        <p:spPr>
          <a:xfrm>
            <a:off x="4431553" y="1648570"/>
            <a:ext cx="3909649" cy="3170099"/>
          </a:xfrm>
          <a:prstGeom prst="rect">
            <a:avLst/>
          </a:prstGeom>
          <a:noFill/>
        </p:spPr>
        <p:txBody>
          <a:bodyPr wrap="square" rtlCol="0">
            <a:spAutoFit/>
          </a:bodyPr>
          <a:lstStyle/>
          <a:p>
            <a:pPr algn="just"/>
            <a:r>
              <a:rPr lang="nl-NL" sz="2000" dirty="0">
                <a:solidFill>
                  <a:schemeClr val="accent2">
                    <a:lumMod val="75000"/>
                  </a:schemeClr>
                </a:solidFill>
                <a:latin typeface="UTM Aptima" panose="02040603050506020204" pitchFamily="18" charset="0"/>
              </a:rPr>
              <a:t>- Giải thích vì sao có thể xây dựng nhà máy đường và nhà máy đóng mới, sửa chữa tàu thuyền ở duyên hải miền Trung: trồng nhiều mía, nghề đánh cá trên biển.</a:t>
            </a:r>
            <a:endParaRPr lang="en-US" sz="2000" dirty="0">
              <a:solidFill>
                <a:schemeClr val="accent2">
                  <a:lumMod val="75000"/>
                </a:schemeClr>
              </a:solidFill>
              <a:latin typeface="UTM Aptima" panose="02040603050506020204" pitchFamily="18" charset="0"/>
            </a:endParaRPr>
          </a:p>
          <a:p>
            <a:pPr algn="just"/>
            <a:r>
              <a:rPr lang="nl-NL" sz="2000" dirty="0">
                <a:solidFill>
                  <a:schemeClr val="accent2">
                    <a:lumMod val="75000"/>
                  </a:schemeClr>
                </a:solidFill>
                <a:latin typeface="UTM Aptima" panose="02040603050506020204" pitchFamily="18" charset="0"/>
              </a:rPr>
              <a:t>- Giải thích những nguyên nhân khiến ngành du lịch ở đây rất phát triển: cảnh đẹp, nhiều di sản văn hóa.</a:t>
            </a:r>
            <a:endParaRPr lang="en-US" sz="2000" dirty="0">
              <a:solidFill>
                <a:schemeClr val="accent2">
                  <a:lumMod val="75000"/>
                </a:schemeClr>
              </a:solidFill>
              <a:latin typeface="UTM Aptima" panose="02040603050506020204" pitchFamily="18" charset="0"/>
            </a:endParaRPr>
          </a:p>
        </p:txBody>
      </p:sp>
      <p:sp>
        <p:nvSpPr>
          <p:cNvPr id="56" name="TextBox 55"/>
          <p:cNvSpPr txBox="1"/>
          <p:nvPr/>
        </p:nvSpPr>
        <p:spPr>
          <a:xfrm>
            <a:off x="9046879" y="1710787"/>
            <a:ext cx="2641956" cy="4708981"/>
          </a:xfrm>
          <a:prstGeom prst="rect">
            <a:avLst/>
          </a:prstGeom>
          <a:noFill/>
        </p:spPr>
        <p:txBody>
          <a:bodyPr wrap="square" rtlCol="0">
            <a:spAutoFit/>
          </a:bodyPr>
          <a:lstStyle/>
          <a:p>
            <a:pPr algn="just"/>
            <a:r>
              <a:rPr lang="nl-NL" sz="2000" b="1" dirty="0">
                <a:solidFill>
                  <a:schemeClr val="tx2">
                    <a:lumMod val="75000"/>
                  </a:schemeClr>
                </a:solidFill>
                <a:latin typeface="UTM Aptima" panose="02040603050506020204" pitchFamily="18" charset="0"/>
              </a:rPr>
              <a:t>* BVMT:</a:t>
            </a:r>
            <a:r>
              <a:rPr lang="nl-NL" sz="2000" dirty="0">
                <a:solidFill>
                  <a:schemeClr val="tx2">
                    <a:lumMod val="75000"/>
                  </a:schemeClr>
                </a:solidFill>
                <a:latin typeface="UTM Aptima" panose="02040603050506020204" pitchFamily="18" charset="0"/>
              </a:rPr>
              <a:t> Vai trò, ảnh hưởng to lớn của sông ngòi đối với đời sống của con người (đem lại phù sa nhưng cũng mang lại lũ lụt đe dọa sản xuất và đời sống). Qua đó thấy được tầm quan trọng của hệ thống đê và giáo dục ý thức trách nhiệm trong việc góp phần bảo đê điều - những công trình nhân tạo phục vụ đời sống </a:t>
            </a:r>
            <a:endParaRPr lang="en-US" sz="2000" dirty="0">
              <a:solidFill>
                <a:schemeClr val="tx2">
                  <a:lumMod val="75000"/>
                </a:schemeClr>
              </a:solidFill>
              <a:latin typeface="UTM Aptima" panose="02040603050506020204" pitchFamily="18" charset="0"/>
            </a:endParaRPr>
          </a:p>
        </p:txBody>
      </p:sp>
      <p:sp>
        <p:nvSpPr>
          <p:cNvPr id="57" name="TextBox 56">
            <a:extLst>
              <a:ext uri="{FF2B5EF4-FFF2-40B4-BE49-F238E27FC236}">
                <a16:creationId xmlns:a16="http://schemas.microsoft.com/office/drawing/2014/main" id="{4CBED325-D36B-487B-AF89-E6C87160F408}"/>
              </a:ext>
            </a:extLst>
          </p:cNvPr>
          <p:cNvSpPr txBox="1"/>
          <p:nvPr/>
        </p:nvSpPr>
        <p:spPr>
          <a:xfrm>
            <a:off x="4395248" y="5332190"/>
            <a:ext cx="3870493" cy="1015663"/>
          </a:xfrm>
          <a:prstGeom prst="rect">
            <a:avLst/>
          </a:prstGeom>
          <a:noFill/>
        </p:spPr>
        <p:txBody>
          <a:bodyPr wrap="square">
            <a:spAutoFit/>
          </a:bodyPr>
          <a:lstStyle/>
          <a:p>
            <a:r>
              <a:rPr lang="nl-NL" sz="2000" dirty="0">
                <a:solidFill>
                  <a:schemeClr val="accent6">
                    <a:lumMod val="50000"/>
                  </a:schemeClr>
                </a:solidFill>
                <a:latin typeface="UTM Aptima" panose="02040603050506020204" pitchFamily="18" charset="0"/>
              </a:rPr>
              <a:t>- Yêu thích cảnh đẹp của quê hương đất nước và biết bảo vệ, giữ gìn  cảnh quan môi trường.</a:t>
            </a:r>
            <a:endParaRPr lang="en-US" sz="2000" dirty="0">
              <a:solidFill>
                <a:schemeClr val="accent6">
                  <a:lumMod val="50000"/>
                </a:schemeClr>
              </a:solidFill>
              <a:latin typeface="UTM Aptima" panose="02040603050506020204" pitchFamily="18" charset="0"/>
            </a:endParaRPr>
          </a:p>
        </p:txBody>
      </p:sp>
    </p:spTree>
    <p:extLst>
      <p:ext uri="{BB962C8B-B14F-4D97-AF65-F5344CB8AC3E}">
        <p14:creationId xmlns:p14="http://schemas.microsoft.com/office/powerpoint/2010/main" val="1122221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1000"/>
                                        <p:tgtEl>
                                          <p:spTgt spid="8"/>
                                        </p:tgtEl>
                                      </p:cBhvr>
                                    </p:animEffect>
                                  </p:childTnLst>
                                </p:cTn>
                              </p:par>
                              <p:par>
                                <p:cTn id="8" presetID="2" presetClass="entr" presetSubtype="1" fill="hold" grpId="0" nodeType="withEffect">
                                  <p:stCondLst>
                                    <p:cond delay="0"/>
                                  </p:stCondLst>
                                  <p:childTnLst>
                                    <p:set>
                                      <p:cBhvr>
                                        <p:cTn id="9" dur="1" fill="hold">
                                          <p:stCondLst>
                                            <p:cond delay="0"/>
                                          </p:stCondLst>
                                        </p:cTn>
                                        <p:tgtEl>
                                          <p:spTgt spid="57"/>
                                        </p:tgtEl>
                                        <p:attrNameLst>
                                          <p:attrName>style.visibility</p:attrName>
                                        </p:attrNameLst>
                                      </p:cBhvr>
                                      <p:to>
                                        <p:strVal val="visible"/>
                                      </p:to>
                                    </p:set>
                                    <p:anim calcmode="lin" valueType="num">
                                      <p:cBhvr additive="base">
                                        <p:cTn id="10" dur="1000" fill="hold"/>
                                        <p:tgtEl>
                                          <p:spTgt spid="57"/>
                                        </p:tgtEl>
                                        <p:attrNameLst>
                                          <p:attrName>ppt_x</p:attrName>
                                        </p:attrNameLst>
                                      </p:cBhvr>
                                      <p:tavLst>
                                        <p:tav tm="0">
                                          <p:val>
                                            <p:strVal val="#ppt_x"/>
                                          </p:val>
                                        </p:tav>
                                        <p:tav tm="100000">
                                          <p:val>
                                            <p:strVal val="#ppt_x"/>
                                          </p:val>
                                        </p:tav>
                                      </p:tavLst>
                                    </p:anim>
                                    <p:anim calcmode="lin" valueType="num">
                                      <p:cBhvr additive="base">
                                        <p:cTn id="11" dur="1000" fill="hold"/>
                                        <p:tgtEl>
                                          <p:spTgt spid="57"/>
                                        </p:tgtEl>
                                        <p:attrNameLst>
                                          <p:attrName>ppt_y</p:attrName>
                                        </p:attrNameLst>
                                      </p:cBhvr>
                                      <p:tavLst>
                                        <p:tav tm="0">
                                          <p:val>
                                            <p:strVal val="0-#ppt_h/2"/>
                                          </p:val>
                                        </p:tav>
                                        <p:tav tm="100000">
                                          <p:val>
                                            <p:strVal val="#ppt_y"/>
                                          </p:val>
                                        </p:tav>
                                      </p:tavLst>
                                    </p:anim>
                                  </p:childTnLst>
                                </p:cTn>
                              </p:par>
                              <p:par>
                                <p:cTn id="12" presetID="2" presetClass="entr" presetSubtype="8" fill="hold" grpId="0" nodeType="withEffect">
                                  <p:stCondLst>
                                    <p:cond delay="0"/>
                                  </p:stCondLst>
                                  <p:childTnLst>
                                    <p:set>
                                      <p:cBhvr>
                                        <p:cTn id="13" dur="1" fill="hold">
                                          <p:stCondLst>
                                            <p:cond delay="0"/>
                                          </p:stCondLst>
                                        </p:cTn>
                                        <p:tgtEl>
                                          <p:spTgt spid="54"/>
                                        </p:tgtEl>
                                        <p:attrNameLst>
                                          <p:attrName>style.visibility</p:attrName>
                                        </p:attrNameLst>
                                      </p:cBhvr>
                                      <p:to>
                                        <p:strVal val="visible"/>
                                      </p:to>
                                    </p:set>
                                    <p:anim calcmode="lin" valueType="num">
                                      <p:cBhvr additive="base">
                                        <p:cTn id="14" dur="1000" fill="hold"/>
                                        <p:tgtEl>
                                          <p:spTgt spid="54"/>
                                        </p:tgtEl>
                                        <p:attrNameLst>
                                          <p:attrName>ppt_x</p:attrName>
                                        </p:attrNameLst>
                                      </p:cBhvr>
                                      <p:tavLst>
                                        <p:tav tm="0">
                                          <p:val>
                                            <p:strVal val="0-#ppt_w/2"/>
                                          </p:val>
                                        </p:tav>
                                        <p:tav tm="100000">
                                          <p:val>
                                            <p:strVal val="#ppt_x"/>
                                          </p:val>
                                        </p:tav>
                                      </p:tavLst>
                                    </p:anim>
                                    <p:anim calcmode="lin" valueType="num">
                                      <p:cBhvr additive="base">
                                        <p:cTn id="15" dur="1000" fill="hold"/>
                                        <p:tgtEl>
                                          <p:spTgt spid="54"/>
                                        </p:tgtEl>
                                        <p:attrNameLst>
                                          <p:attrName>ppt_y</p:attrName>
                                        </p:attrNameLst>
                                      </p:cBhvr>
                                      <p:tavLst>
                                        <p:tav tm="0">
                                          <p:val>
                                            <p:strVal val="#ppt_y"/>
                                          </p:val>
                                        </p:tav>
                                        <p:tav tm="100000">
                                          <p:val>
                                            <p:strVal val="#ppt_y"/>
                                          </p:val>
                                        </p:tav>
                                      </p:tavLst>
                                    </p:anim>
                                  </p:childTnLst>
                                </p:cTn>
                              </p:par>
                              <p:par>
                                <p:cTn id="16" presetID="2" presetClass="entr" presetSubtype="4" fill="hold" grpId="0" nodeType="withEffect">
                                  <p:stCondLst>
                                    <p:cond delay="0"/>
                                  </p:stCondLst>
                                  <p:childTnLst>
                                    <p:set>
                                      <p:cBhvr>
                                        <p:cTn id="17" dur="1" fill="hold">
                                          <p:stCondLst>
                                            <p:cond delay="0"/>
                                          </p:stCondLst>
                                        </p:cTn>
                                        <p:tgtEl>
                                          <p:spTgt spid="55"/>
                                        </p:tgtEl>
                                        <p:attrNameLst>
                                          <p:attrName>style.visibility</p:attrName>
                                        </p:attrNameLst>
                                      </p:cBhvr>
                                      <p:to>
                                        <p:strVal val="visible"/>
                                      </p:to>
                                    </p:set>
                                    <p:anim calcmode="lin" valueType="num">
                                      <p:cBhvr additive="base">
                                        <p:cTn id="18" dur="1000" fill="hold"/>
                                        <p:tgtEl>
                                          <p:spTgt spid="55"/>
                                        </p:tgtEl>
                                        <p:attrNameLst>
                                          <p:attrName>ppt_x</p:attrName>
                                        </p:attrNameLst>
                                      </p:cBhvr>
                                      <p:tavLst>
                                        <p:tav tm="0">
                                          <p:val>
                                            <p:strVal val="#ppt_x"/>
                                          </p:val>
                                        </p:tav>
                                        <p:tav tm="100000">
                                          <p:val>
                                            <p:strVal val="#ppt_x"/>
                                          </p:val>
                                        </p:tav>
                                      </p:tavLst>
                                    </p:anim>
                                    <p:anim calcmode="lin" valueType="num">
                                      <p:cBhvr additive="base">
                                        <p:cTn id="19" dur="1000" fill="hold"/>
                                        <p:tgtEl>
                                          <p:spTgt spid="55"/>
                                        </p:tgtEl>
                                        <p:attrNameLst>
                                          <p:attrName>ppt_y</p:attrName>
                                        </p:attrNameLst>
                                      </p:cBhvr>
                                      <p:tavLst>
                                        <p:tav tm="0">
                                          <p:val>
                                            <p:strVal val="1+#ppt_h/2"/>
                                          </p:val>
                                        </p:tav>
                                        <p:tav tm="100000">
                                          <p:val>
                                            <p:strVal val="#ppt_y"/>
                                          </p:val>
                                        </p:tav>
                                      </p:tavLst>
                                    </p:anim>
                                  </p:childTnLst>
                                </p:cTn>
                              </p:par>
                              <p:par>
                                <p:cTn id="20" presetID="2" presetClass="entr" presetSubtype="2" fill="hold" grpId="0" nodeType="withEffect">
                                  <p:stCondLst>
                                    <p:cond delay="0"/>
                                  </p:stCondLst>
                                  <p:childTnLst>
                                    <p:set>
                                      <p:cBhvr>
                                        <p:cTn id="21" dur="1" fill="hold">
                                          <p:stCondLst>
                                            <p:cond delay="0"/>
                                          </p:stCondLst>
                                        </p:cTn>
                                        <p:tgtEl>
                                          <p:spTgt spid="56"/>
                                        </p:tgtEl>
                                        <p:attrNameLst>
                                          <p:attrName>style.visibility</p:attrName>
                                        </p:attrNameLst>
                                      </p:cBhvr>
                                      <p:to>
                                        <p:strVal val="visible"/>
                                      </p:to>
                                    </p:set>
                                    <p:anim calcmode="lin" valueType="num">
                                      <p:cBhvr additive="base">
                                        <p:cTn id="22" dur="1000" fill="hold"/>
                                        <p:tgtEl>
                                          <p:spTgt spid="56"/>
                                        </p:tgtEl>
                                        <p:attrNameLst>
                                          <p:attrName>ppt_x</p:attrName>
                                        </p:attrNameLst>
                                      </p:cBhvr>
                                      <p:tavLst>
                                        <p:tav tm="0">
                                          <p:val>
                                            <p:strVal val="1+#ppt_w/2"/>
                                          </p:val>
                                        </p:tav>
                                        <p:tav tm="100000">
                                          <p:val>
                                            <p:strVal val="#ppt_x"/>
                                          </p:val>
                                        </p:tav>
                                      </p:tavLst>
                                    </p:anim>
                                    <p:anim calcmode="lin" valueType="num">
                                      <p:cBhvr additive="base">
                                        <p:cTn id="23" dur="1000" fill="hold"/>
                                        <p:tgtEl>
                                          <p:spTgt spid="5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54" grpId="0"/>
      <p:bldP spid="55" grpId="0"/>
      <p:bldP spid="56" grpId="0"/>
      <p:bldP spid="5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oogle Shape;251;p7">
            <a:extLst>
              <a:ext uri="{FF2B5EF4-FFF2-40B4-BE49-F238E27FC236}">
                <a16:creationId xmlns:a16="http://schemas.microsoft.com/office/drawing/2014/main" id="{2B7B52B4-3B0A-4908-8B3F-27EC69694DB9}"/>
              </a:ext>
            </a:extLst>
          </p:cNvPr>
          <p:cNvGrpSpPr/>
          <p:nvPr/>
        </p:nvGrpSpPr>
        <p:grpSpPr>
          <a:xfrm>
            <a:off x="9293812" y="4946580"/>
            <a:ext cx="2717157" cy="1873569"/>
            <a:chOff x="6689597" y="4026978"/>
            <a:chExt cx="1992915" cy="994886"/>
          </a:xfrm>
        </p:grpSpPr>
        <p:sp>
          <p:nvSpPr>
            <p:cNvPr id="3" name="Google Shape;252;p7">
              <a:extLst>
                <a:ext uri="{FF2B5EF4-FFF2-40B4-BE49-F238E27FC236}">
                  <a16:creationId xmlns:a16="http://schemas.microsoft.com/office/drawing/2014/main" id="{8CD8FF46-8AB5-455E-98AF-E39D552C8540}"/>
                </a:ext>
              </a:extLst>
            </p:cNvPr>
            <p:cNvSpPr/>
            <p:nvPr/>
          </p:nvSpPr>
          <p:spPr>
            <a:xfrm>
              <a:off x="6689597" y="4056887"/>
              <a:ext cx="1299209" cy="964977"/>
            </a:xfrm>
            <a:custGeom>
              <a:avLst/>
              <a:gdLst/>
              <a:ahLst/>
              <a:cxnLst/>
              <a:rect l="l" t="t" r="r" b="b"/>
              <a:pathLst>
                <a:path w="1299209" h="964977" extrusionOk="0">
                  <a:moveTo>
                    <a:pt x="1236154" y="0"/>
                  </a:moveTo>
                  <a:lnTo>
                    <a:pt x="0" y="964978"/>
                  </a:lnTo>
                  <a:lnTo>
                    <a:pt x="566833" y="587407"/>
                  </a:lnTo>
                  <a:lnTo>
                    <a:pt x="1217200" y="961834"/>
                  </a:lnTo>
                  <a:lnTo>
                    <a:pt x="608647" y="555022"/>
                  </a:lnTo>
                  <a:lnTo>
                    <a:pt x="1299210" y="44196"/>
                  </a:lnTo>
                  <a:close/>
                </a:path>
              </a:pathLst>
            </a:custGeom>
            <a:solidFill>
              <a:srgbClr val="833C0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 name="Google Shape;253;p7">
              <a:extLst>
                <a:ext uri="{FF2B5EF4-FFF2-40B4-BE49-F238E27FC236}">
                  <a16:creationId xmlns:a16="http://schemas.microsoft.com/office/drawing/2014/main" id="{EF2D5366-5F85-470D-9C82-4C873A8AAAA4}"/>
                </a:ext>
              </a:extLst>
            </p:cNvPr>
            <p:cNvSpPr/>
            <p:nvPr/>
          </p:nvSpPr>
          <p:spPr>
            <a:xfrm>
              <a:off x="7133748" y="4026978"/>
              <a:ext cx="1470374" cy="709517"/>
            </a:xfrm>
            <a:custGeom>
              <a:avLst/>
              <a:gdLst/>
              <a:ahLst/>
              <a:cxnLst/>
              <a:rect l="l" t="t" r="r" b="b"/>
              <a:pathLst>
                <a:path w="1470374" h="709517" extrusionOk="0">
                  <a:moveTo>
                    <a:pt x="1470374" y="0"/>
                  </a:moveTo>
                  <a:cubicBezTo>
                    <a:pt x="1390269" y="387858"/>
                    <a:pt x="1038415" y="709517"/>
                    <a:pt x="731615" y="709517"/>
                  </a:cubicBezTo>
                  <a:lnTo>
                    <a:pt x="0" y="709517"/>
                  </a:lnTo>
                  <a:cubicBezTo>
                    <a:pt x="365760" y="709517"/>
                    <a:pt x="668464" y="322707"/>
                    <a:pt x="778383" y="6287"/>
                  </a:cubicBezTo>
                  <a:lnTo>
                    <a:pt x="1470374" y="0"/>
                  </a:lnTo>
                  <a:close/>
                </a:path>
              </a:pathLst>
            </a:custGeom>
            <a:solidFill>
              <a:srgbClr val="FFF2C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 name="Google Shape;254;p7">
              <a:extLst>
                <a:ext uri="{FF2B5EF4-FFF2-40B4-BE49-F238E27FC236}">
                  <a16:creationId xmlns:a16="http://schemas.microsoft.com/office/drawing/2014/main" id="{1361A3AB-7B97-4683-8D11-341DD5FA98E7}"/>
                </a:ext>
              </a:extLst>
            </p:cNvPr>
            <p:cNvSpPr/>
            <p:nvPr/>
          </p:nvSpPr>
          <p:spPr>
            <a:xfrm>
              <a:off x="6779608" y="4595430"/>
              <a:ext cx="1105185" cy="141065"/>
            </a:xfrm>
            <a:custGeom>
              <a:avLst/>
              <a:gdLst/>
              <a:ahLst/>
              <a:cxnLst/>
              <a:rect l="l" t="t" r="r" b="b"/>
              <a:pathLst>
                <a:path w="1105185" h="141065" extrusionOk="0">
                  <a:moveTo>
                    <a:pt x="0" y="0"/>
                  </a:moveTo>
                  <a:cubicBezTo>
                    <a:pt x="117920" y="88392"/>
                    <a:pt x="249460" y="141065"/>
                    <a:pt x="373571" y="141065"/>
                  </a:cubicBezTo>
                  <a:lnTo>
                    <a:pt x="1105186" y="141065"/>
                  </a:lnTo>
                  <a:cubicBezTo>
                    <a:pt x="966978" y="141065"/>
                    <a:pt x="837724" y="85820"/>
                    <a:pt x="724472" y="0"/>
                  </a:cubicBezTo>
                  <a:lnTo>
                    <a:pt x="0" y="0"/>
                  </a:lnTo>
                  <a:close/>
                </a:path>
              </a:pathLst>
            </a:custGeom>
            <a:solidFill>
              <a:srgbClr val="F5E4B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6" name="Google Shape;255;p7">
              <a:extLst>
                <a:ext uri="{FF2B5EF4-FFF2-40B4-BE49-F238E27FC236}">
                  <a16:creationId xmlns:a16="http://schemas.microsoft.com/office/drawing/2014/main" id="{D81B5DAE-E83F-4BD4-B115-5D14546DE7A6}"/>
                </a:ext>
              </a:extLst>
            </p:cNvPr>
            <p:cNvSpPr/>
            <p:nvPr/>
          </p:nvSpPr>
          <p:spPr>
            <a:xfrm>
              <a:off x="7383398" y="4056887"/>
              <a:ext cx="1299114" cy="964977"/>
            </a:xfrm>
            <a:custGeom>
              <a:avLst/>
              <a:gdLst/>
              <a:ahLst/>
              <a:cxnLst/>
              <a:rect l="l" t="t" r="r" b="b"/>
              <a:pathLst>
                <a:path w="1299114" h="964977" extrusionOk="0">
                  <a:moveTo>
                    <a:pt x="1236059" y="0"/>
                  </a:moveTo>
                  <a:lnTo>
                    <a:pt x="0" y="964978"/>
                  </a:lnTo>
                  <a:lnTo>
                    <a:pt x="566833" y="587407"/>
                  </a:lnTo>
                  <a:lnTo>
                    <a:pt x="1217200" y="961834"/>
                  </a:lnTo>
                  <a:lnTo>
                    <a:pt x="608552" y="555022"/>
                  </a:lnTo>
                  <a:lnTo>
                    <a:pt x="1299115" y="44196"/>
                  </a:lnTo>
                  <a:close/>
                </a:path>
              </a:pathLst>
            </a:custGeom>
            <a:solidFill>
              <a:srgbClr val="833C0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grpSp>
        <p:nvGrpSpPr>
          <p:cNvPr id="7" name="Google Shape;157;p5">
            <a:extLst>
              <a:ext uri="{FF2B5EF4-FFF2-40B4-BE49-F238E27FC236}">
                <a16:creationId xmlns:a16="http://schemas.microsoft.com/office/drawing/2014/main" id="{F116976A-2F0D-4333-A3B1-478DD6CFCA79}"/>
              </a:ext>
            </a:extLst>
          </p:cNvPr>
          <p:cNvGrpSpPr/>
          <p:nvPr/>
        </p:nvGrpSpPr>
        <p:grpSpPr>
          <a:xfrm>
            <a:off x="6363405" y="5798050"/>
            <a:ext cx="1734707" cy="1138399"/>
            <a:chOff x="975725" y="5557227"/>
            <a:chExt cx="2040352" cy="1338977"/>
          </a:xfrm>
        </p:grpSpPr>
        <p:sp>
          <p:nvSpPr>
            <p:cNvPr id="8" name="Google Shape;158;p5">
              <a:extLst>
                <a:ext uri="{FF2B5EF4-FFF2-40B4-BE49-F238E27FC236}">
                  <a16:creationId xmlns:a16="http://schemas.microsoft.com/office/drawing/2014/main" id="{759CF313-B5CE-403C-B336-9906B6EBACB2}"/>
                </a:ext>
              </a:extLst>
            </p:cNvPr>
            <p:cNvSpPr/>
            <p:nvPr/>
          </p:nvSpPr>
          <p:spPr>
            <a:xfrm>
              <a:off x="975725" y="6182246"/>
              <a:ext cx="1228662" cy="290564"/>
            </a:xfrm>
            <a:custGeom>
              <a:avLst/>
              <a:gdLst/>
              <a:ahLst/>
              <a:cxnLst/>
              <a:rect l="l" t="t" r="r" b="b"/>
              <a:pathLst>
                <a:path w="2109291" h="498823" extrusionOk="0">
                  <a:moveTo>
                    <a:pt x="1054646" y="498823"/>
                  </a:moveTo>
                  <a:cubicBezTo>
                    <a:pt x="1635507" y="498823"/>
                    <a:pt x="2109292" y="386772"/>
                    <a:pt x="2109292" y="249412"/>
                  </a:cubicBezTo>
                  <a:cubicBezTo>
                    <a:pt x="2109292" y="112051"/>
                    <a:pt x="1635507" y="0"/>
                    <a:pt x="1054646" y="0"/>
                  </a:cubicBezTo>
                  <a:cubicBezTo>
                    <a:pt x="473785" y="0"/>
                    <a:pt x="0" y="112051"/>
                    <a:pt x="0" y="249412"/>
                  </a:cubicBezTo>
                  <a:cubicBezTo>
                    <a:pt x="0" y="386772"/>
                    <a:pt x="473785" y="498823"/>
                    <a:pt x="1054646" y="498823"/>
                  </a:cubicBezTo>
                  <a:close/>
                </a:path>
              </a:pathLst>
            </a:custGeom>
            <a:solidFill>
              <a:srgbClr val="E9AA5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9" name="Google Shape;159;p5">
              <a:extLst>
                <a:ext uri="{FF2B5EF4-FFF2-40B4-BE49-F238E27FC236}">
                  <a16:creationId xmlns:a16="http://schemas.microsoft.com/office/drawing/2014/main" id="{56ACB59A-F5C3-4870-A6E1-79E6CC57B9AA}"/>
                </a:ext>
              </a:extLst>
            </p:cNvPr>
            <p:cNvGrpSpPr/>
            <p:nvPr/>
          </p:nvGrpSpPr>
          <p:grpSpPr>
            <a:xfrm flipH="1">
              <a:off x="1071688" y="5557227"/>
              <a:ext cx="835252" cy="890789"/>
              <a:chOff x="-4259888" y="2290454"/>
              <a:chExt cx="4283344" cy="4568148"/>
            </a:xfrm>
          </p:grpSpPr>
          <p:sp>
            <p:nvSpPr>
              <p:cNvPr id="25" name="Google Shape;160;p5">
                <a:extLst>
                  <a:ext uri="{FF2B5EF4-FFF2-40B4-BE49-F238E27FC236}">
                    <a16:creationId xmlns:a16="http://schemas.microsoft.com/office/drawing/2014/main" id="{EC0A4032-CCAF-4530-ACBC-9E2E50516BFF}"/>
                  </a:ext>
                </a:extLst>
              </p:cNvPr>
              <p:cNvSpPr/>
              <p:nvPr/>
            </p:nvSpPr>
            <p:spPr>
              <a:xfrm>
                <a:off x="-4117892" y="2882105"/>
                <a:ext cx="3976497" cy="3976497"/>
              </a:xfrm>
              <a:custGeom>
                <a:avLst/>
                <a:gdLst/>
                <a:ahLst/>
                <a:cxnLst/>
                <a:rect l="l" t="t" r="r" b="b"/>
                <a:pathLst>
                  <a:path w="1600200" h="1600200" extrusionOk="0">
                    <a:moveTo>
                      <a:pt x="0" y="0"/>
                    </a:moveTo>
                    <a:lnTo>
                      <a:pt x="253270" y="1511522"/>
                    </a:lnTo>
                    <a:lnTo>
                      <a:pt x="258604" y="1511808"/>
                    </a:lnTo>
                    <a:cubicBezTo>
                      <a:pt x="277273" y="1561148"/>
                      <a:pt x="511778" y="1600200"/>
                      <a:pt x="798576" y="1600200"/>
                    </a:cubicBezTo>
                    <a:cubicBezTo>
                      <a:pt x="1085374" y="1600200"/>
                      <a:pt x="1320070" y="1561148"/>
                      <a:pt x="1338834" y="1511808"/>
                    </a:cubicBezTo>
                    <a:lnTo>
                      <a:pt x="1347216" y="1511522"/>
                    </a:lnTo>
                    <a:lnTo>
                      <a:pt x="1600200" y="0"/>
                    </a:lnTo>
                    <a:lnTo>
                      <a:pt x="800100" y="58674"/>
                    </a:lnTo>
                    <a:lnTo>
                      <a:pt x="0" y="0"/>
                    </a:lnTo>
                    <a:lnTo>
                      <a:pt x="0" y="0"/>
                    </a:lnTo>
                    <a:close/>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 name="Google Shape;161;p5">
                <a:extLst>
                  <a:ext uri="{FF2B5EF4-FFF2-40B4-BE49-F238E27FC236}">
                    <a16:creationId xmlns:a16="http://schemas.microsoft.com/office/drawing/2014/main" id="{9AD66FFC-5077-47CE-AC51-B788B5B3CAA0}"/>
                  </a:ext>
                </a:extLst>
              </p:cNvPr>
              <p:cNvSpPr/>
              <p:nvPr/>
            </p:nvSpPr>
            <p:spPr>
              <a:xfrm>
                <a:off x="-4259888" y="2479783"/>
                <a:ext cx="4260533" cy="710089"/>
              </a:xfrm>
              <a:custGeom>
                <a:avLst/>
                <a:gdLst/>
                <a:ahLst/>
                <a:cxnLst/>
                <a:rect l="l" t="t" r="r" b="b"/>
                <a:pathLst>
                  <a:path w="1714500" h="285750" extrusionOk="0">
                    <a:moveTo>
                      <a:pt x="857250" y="0"/>
                    </a:moveTo>
                    <a:cubicBezTo>
                      <a:pt x="509683" y="0"/>
                      <a:pt x="210788" y="34385"/>
                      <a:pt x="76200" y="83915"/>
                    </a:cubicBezTo>
                    <a:lnTo>
                      <a:pt x="76200" y="66675"/>
                    </a:lnTo>
                    <a:lnTo>
                      <a:pt x="0" y="66675"/>
                    </a:lnTo>
                    <a:lnTo>
                      <a:pt x="0" y="142875"/>
                    </a:lnTo>
                    <a:cubicBezTo>
                      <a:pt x="0" y="221742"/>
                      <a:pt x="383762" y="285750"/>
                      <a:pt x="857250" y="285750"/>
                    </a:cubicBezTo>
                    <a:cubicBezTo>
                      <a:pt x="1330738" y="285750"/>
                      <a:pt x="1714500" y="221742"/>
                      <a:pt x="1714500" y="142875"/>
                    </a:cubicBezTo>
                    <a:lnTo>
                      <a:pt x="1714500" y="66675"/>
                    </a:lnTo>
                    <a:lnTo>
                      <a:pt x="1638300" y="66675"/>
                    </a:lnTo>
                    <a:lnTo>
                      <a:pt x="1638300" y="83915"/>
                    </a:lnTo>
                    <a:cubicBezTo>
                      <a:pt x="1503712" y="34385"/>
                      <a:pt x="1204722" y="0"/>
                      <a:pt x="857250" y="0"/>
                    </a:cubicBezTo>
                    <a:close/>
                  </a:path>
                </a:pathLst>
              </a:custGeom>
              <a:solidFill>
                <a:srgbClr val="F354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 name="Google Shape;162;p5">
                <a:extLst>
                  <a:ext uri="{FF2B5EF4-FFF2-40B4-BE49-F238E27FC236}">
                    <a16:creationId xmlns:a16="http://schemas.microsoft.com/office/drawing/2014/main" id="{A78EBB13-E97A-4EBB-A545-37B6424049D3}"/>
                  </a:ext>
                </a:extLst>
              </p:cNvPr>
              <p:cNvSpPr/>
              <p:nvPr/>
            </p:nvSpPr>
            <p:spPr>
              <a:xfrm>
                <a:off x="-4259888" y="2290454"/>
                <a:ext cx="4260533" cy="710089"/>
              </a:xfrm>
              <a:custGeom>
                <a:avLst/>
                <a:gdLst/>
                <a:ahLst/>
                <a:cxnLst/>
                <a:rect l="l" t="t" r="r" b="b"/>
                <a:pathLst>
                  <a:path w="1714500" h="285750" extrusionOk="0">
                    <a:moveTo>
                      <a:pt x="857250" y="0"/>
                    </a:moveTo>
                    <a:cubicBezTo>
                      <a:pt x="383762" y="0"/>
                      <a:pt x="0" y="64008"/>
                      <a:pt x="0" y="142875"/>
                    </a:cubicBezTo>
                    <a:cubicBezTo>
                      <a:pt x="0" y="221742"/>
                      <a:pt x="383762" y="285750"/>
                      <a:pt x="857250" y="285750"/>
                    </a:cubicBezTo>
                    <a:cubicBezTo>
                      <a:pt x="1330738" y="285750"/>
                      <a:pt x="1714500" y="221742"/>
                      <a:pt x="1714500" y="142875"/>
                    </a:cubicBezTo>
                    <a:cubicBezTo>
                      <a:pt x="1714500" y="64008"/>
                      <a:pt x="1330738" y="0"/>
                      <a:pt x="857250" y="0"/>
                    </a:cubicBezTo>
                    <a:close/>
                    <a:moveTo>
                      <a:pt x="857250" y="28575"/>
                    </a:moveTo>
                    <a:cubicBezTo>
                      <a:pt x="1267587" y="28575"/>
                      <a:pt x="1600200" y="79724"/>
                      <a:pt x="1600200" y="142875"/>
                    </a:cubicBezTo>
                    <a:cubicBezTo>
                      <a:pt x="1600200" y="206026"/>
                      <a:pt x="1267587" y="257175"/>
                      <a:pt x="857250" y="257175"/>
                    </a:cubicBezTo>
                    <a:cubicBezTo>
                      <a:pt x="446913" y="257175"/>
                      <a:pt x="114300" y="206026"/>
                      <a:pt x="114300" y="142875"/>
                    </a:cubicBezTo>
                    <a:cubicBezTo>
                      <a:pt x="114300" y="79724"/>
                      <a:pt x="446913" y="28575"/>
                      <a:pt x="857250" y="28575"/>
                    </a:cubicBezTo>
                    <a:close/>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 name="Google Shape;163;p5">
                <a:extLst>
                  <a:ext uri="{FF2B5EF4-FFF2-40B4-BE49-F238E27FC236}">
                    <a16:creationId xmlns:a16="http://schemas.microsoft.com/office/drawing/2014/main" id="{858FB60A-C945-4CC1-B6D8-6D1E3BDCB537}"/>
                  </a:ext>
                </a:extLst>
              </p:cNvPr>
              <p:cNvSpPr/>
              <p:nvPr/>
            </p:nvSpPr>
            <p:spPr>
              <a:xfrm>
                <a:off x="-3722035" y="3185505"/>
                <a:ext cx="3330996" cy="2212255"/>
              </a:xfrm>
              <a:custGeom>
                <a:avLst/>
                <a:gdLst/>
                <a:ahLst/>
                <a:cxnLst/>
                <a:rect l="l" t="t" r="r" b="b"/>
                <a:pathLst>
                  <a:path w="3330996" h="2212255" extrusionOk="0">
                    <a:moveTo>
                      <a:pt x="177084" y="63532"/>
                    </a:moveTo>
                    <a:cubicBezTo>
                      <a:pt x="166021" y="63995"/>
                      <a:pt x="154096" y="66887"/>
                      <a:pt x="141286" y="72892"/>
                    </a:cubicBezTo>
                    <a:cubicBezTo>
                      <a:pt x="38813" y="120934"/>
                      <a:pt x="122592" y="252518"/>
                      <a:pt x="122592" y="252518"/>
                    </a:cubicBezTo>
                    <a:lnTo>
                      <a:pt x="289673" y="176076"/>
                    </a:lnTo>
                    <a:cubicBezTo>
                      <a:pt x="289673" y="176076"/>
                      <a:pt x="254523" y="60293"/>
                      <a:pt x="177084" y="63532"/>
                    </a:cubicBezTo>
                    <a:close/>
                    <a:moveTo>
                      <a:pt x="189329" y="0"/>
                    </a:moveTo>
                    <a:cubicBezTo>
                      <a:pt x="293934" y="0"/>
                      <a:pt x="378657" y="84726"/>
                      <a:pt x="378657" y="189329"/>
                    </a:cubicBezTo>
                    <a:lnTo>
                      <a:pt x="373085" y="216947"/>
                    </a:lnTo>
                    <a:lnTo>
                      <a:pt x="397885" y="248723"/>
                    </a:lnTo>
                    <a:cubicBezTo>
                      <a:pt x="566135" y="462596"/>
                      <a:pt x="1277966" y="1340089"/>
                      <a:pt x="1899199" y="1692121"/>
                    </a:cubicBezTo>
                    <a:cubicBezTo>
                      <a:pt x="2609180" y="2094443"/>
                      <a:pt x="3330996" y="1952447"/>
                      <a:pt x="3330996" y="1952447"/>
                    </a:cubicBezTo>
                    <a:cubicBezTo>
                      <a:pt x="3330996" y="1952447"/>
                      <a:pt x="2798272" y="2520904"/>
                      <a:pt x="1721705" y="1976113"/>
                    </a:cubicBezTo>
                    <a:cubicBezTo>
                      <a:pt x="712421" y="1465372"/>
                      <a:pt x="253928" y="497855"/>
                      <a:pt x="200560" y="378910"/>
                    </a:cubicBezTo>
                    <a:lnTo>
                      <a:pt x="199977" y="377585"/>
                    </a:lnTo>
                    <a:lnTo>
                      <a:pt x="189329" y="378657"/>
                    </a:lnTo>
                    <a:cubicBezTo>
                      <a:pt x="84726" y="378657"/>
                      <a:pt x="0" y="293931"/>
                      <a:pt x="0" y="189329"/>
                    </a:cubicBezTo>
                    <a:cubicBezTo>
                      <a:pt x="0" y="84726"/>
                      <a:pt x="84726" y="0"/>
                      <a:pt x="189329" y="0"/>
                    </a:cubicBezTo>
                    <a:close/>
                  </a:path>
                </a:pathLst>
              </a:custGeom>
              <a:solidFill>
                <a:srgbClr val="EEEEE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 name="Google Shape;164;p5">
                <a:extLst>
                  <a:ext uri="{FF2B5EF4-FFF2-40B4-BE49-F238E27FC236}">
                    <a16:creationId xmlns:a16="http://schemas.microsoft.com/office/drawing/2014/main" id="{478DF5F5-2090-4301-B120-46EAD68DCAEC}"/>
                  </a:ext>
                </a:extLst>
              </p:cNvPr>
              <p:cNvSpPr/>
              <p:nvPr/>
            </p:nvSpPr>
            <p:spPr>
              <a:xfrm>
                <a:off x="-695859" y="3147167"/>
                <a:ext cx="719316" cy="2032509"/>
              </a:xfrm>
              <a:custGeom>
                <a:avLst/>
                <a:gdLst/>
                <a:ahLst/>
                <a:cxnLst/>
                <a:rect l="l" t="t" r="r" b="b"/>
                <a:pathLst>
                  <a:path w="289463" h="817911" extrusionOk="0">
                    <a:moveTo>
                      <a:pt x="174784" y="190024"/>
                    </a:moveTo>
                    <a:cubicBezTo>
                      <a:pt x="174784" y="190024"/>
                      <a:pt x="227457" y="296418"/>
                      <a:pt x="184595" y="505968"/>
                    </a:cubicBezTo>
                    <a:cubicBezTo>
                      <a:pt x="142018" y="714089"/>
                      <a:pt x="0" y="817912"/>
                      <a:pt x="0" y="817912"/>
                    </a:cubicBezTo>
                    <a:lnTo>
                      <a:pt x="116110" y="807815"/>
                    </a:lnTo>
                    <a:cubicBezTo>
                      <a:pt x="116110" y="807815"/>
                      <a:pt x="294132" y="634556"/>
                      <a:pt x="289370" y="410718"/>
                    </a:cubicBezTo>
                    <a:cubicBezTo>
                      <a:pt x="284607" y="186880"/>
                      <a:pt x="208407" y="0"/>
                      <a:pt x="208407" y="0"/>
                    </a:cubicBezTo>
                  </a:path>
                </a:pathLst>
              </a:custGeom>
              <a:solidFill>
                <a:srgbClr val="BFBFB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 name="Google Shape;165;p5">
                <a:extLst>
                  <a:ext uri="{FF2B5EF4-FFF2-40B4-BE49-F238E27FC236}">
                    <a16:creationId xmlns:a16="http://schemas.microsoft.com/office/drawing/2014/main" id="{0325E592-393A-4FB0-8B55-D06CAAD152BB}"/>
                  </a:ext>
                </a:extLst>
              </p:cNvPr>
              <p:cNvSpPr/>
              <p:nvPr/>
            </p:nvSpPr>
            <p:spPr>
              <a:xfrm>
                <a:off x="-3975657" y="2361691"/>
                <a:ext cx="3692462" cy="568071"/>
              </a:xfrm>
              <a:custGeom>
                <a:avLst/>
                <a:gdLst/>
                <a:ahLst/>
                <a:cxnLst/>
                <a:rect l="l" t="t" r="r" b="b"/>
                <a:pathLst>
                  <a:path w="1485900" h="228600" extrusionOk="0">
                    <a:moveTo>
                      <a:pt x="0" y="114300"/>
                    </a:moveTo>
                    <a:cubicBezTo>
                      <a:pt x="0" y="177451"/>
                      <a:pt x="332613" y="228600"/>
                      <a:pt x="742950" y="228600"/>
                    </a:cubicBezTo>
                    <a:cubicBezTo>
                      <a:pt x="1153287" y="228600"/>
                      <a:pt x="1485900" y="177451"/>
                      <a:pt x="1485900" y="114300"/>
                    </a:cubicBezTo>
                    <a:cubicBezTo>
                      <a:pt x="1485900" y="51149"/>
                      <a:pt x="1153287" y="0"/>
                      <a:pt x="742950" y="0"/>
                    </a:cubicBezTo>
                    <a:cubicBezTo>
                      <a:pt x="332613" y="0"/>
                      <a:pt x="0" y="51244"/>
                      <a:pt x="0" y="114300"/>
                    </a:cubicBez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10" name="Google Shape;166;p5">
              <a:extLst>
                <a:ext uri="{FF2B5EF4-FFF2-40B4-BE49-F238E27FC236}">
                  <a16:creationId xmlns:a16="http://schemas.microsoft.com/office/drawing/2014/main" id="{FF665A55-5F63-44D9-99A7-27A9EC7DC2DF}"/>
                </a:ext>
              </a:extLst>
            </p:cNvPr>
            <p:cNvSpPr/>
            <p:nvPr/>
          </p:nvSpPr>
          <p:spPr>
            <a:xfrm>
              <a:off x="1030321" y="6260169"/>
              <a:ext cx="1985756" cy="636035"/>
            </a:xfrm>
            <a:custGeom>
              <a:avLst/>
              <a:gdLst/>
              <a:ahLst/>
              <a:cxnLst/>
              <a:rect l="l" t="t" r="r" b="b"/>
              <a:pathLst>
                <a:path w="3409023" h="1091906" extrusionOk="0">
                  <a:moveTo>
                    <a:pt x="651596" y="191331"/>
                  </a:moveTo>
                  <a:cubicBezTo>
                    <a:pt x="817348" y="191331"/>
                    <a:pt x="968661" y="210313"/>
                    <a:pt x="1083632" y="241570"/>
                  </a:cubicBezTo>
                  <a:cubicBezTo>
                    <a:pt x="1101478" y="107130"/>
                    <a:pt x="1420111" y="0"/>
                    <a:pt x="1810614" y="0"/>
                  </a:cubicBezTo>
                  <a:cubicBezTo>
                    <a:pt x="2181271" y="0"/>
                    <a:pt x="2487141" y="96477"/>
                    <a:pt x="2532567" y="221291"/>
                  </a:cubicBezTo>
                  <a:lnTo>
                    <a:pt x="2534298" y="221291"/>
                  </a:lnTo>
                  <a:cubicBezTo>
                    <a:pt x="3017384" y="221291"/>
                    <a:pt x="3409023" y="343076"/>
                    <a:pt x="3409023" y="493361"/>
                  </a:cubicBezTo>
                  <a:cubicBezTo>
                    <a:pt x="3409023" y="643647"/>
                    <a:pt x="3017384" y="765432"/>
                    <a:pt x="2534298" y="765432"/>
                  </a:cubicBezTo>
                  <a:cubicBezTo>
                    <a:pt x="2415270" y="765432"/>
                    <a:pt x="2301759" y="758023"/>
                    <a:pt x="2198360" y="744612"/>
                  </a:cubicBezTo>
                  <a:cubicBezTo>
                    <a:pt x="2051157" y="815131"/>
                    <a:pt x="1829109" y="860016"/>
                    <a:pt x="1580725" y="860016"/>
                  </a:cubicBezTo>
                  <a:cubicBezTo>
                    <a:pt x="1176648" y="860016"/>
                    <a:pt x="842386" y="741205"/>
                    <a:pt x="786415" y="586539"/>
                  </a:cubicBezTo>
                  <a:cubicBezTo>
                    <a:pt x="742935" y="589351"/>
                    <a:pt x="697834" y="590812"/>
                    <a:pt x="651596" y="590812"/>
                  </a:cubicBezTo>
                  <a:cubicBezTo>
                    <a:pt x="291701" y="590812"/>
                    <a:pt x="0" y="501365"/>
                    <a:pt x="0" y="391044"/>
                  </a:cubicBezTo>
                  <a:cubicBezTo>
                    <a:pt x="0" y="280778"/>
                    <a:pt x="291701" y="191331"/>
                    <a:pt x="651596" y="191331"/>
                  </a:cubicBezTo>
                  <a:lnTo>
                    <a:pt x="651596" y="191331"/>
                  </a:lnTo>
                  <a:close/>
                  <a:moveTo>
                    <a:pt x="2362922" y="860016"/>
                  </a:moveTo>
                  <a:cubicBezTo>
                    <a:pt x="2211934" y="860016"/>
                    <a:pt x="2089499" y="911932"/>
                    <a:pt x="2089499" y="975961"/>
                  </a:cubicBezTo>
                  <a:cubicBezTo>
                    <a:pt x="2089499" y="1039990"/>
                    <a:pt x="2211934" y="1091906"/>
                    <a:pt x="2362922" y="1091906"/>
                  </a:cubicBezTo>
                  <a:cubicBezTo>
                    <a:pt x="2513910" y="1091906"/>
                    <a:pt x="2636345" y="1039990"/>
                    <a:pt x="2636345" y="975961"/>
                  </a:cubicBezTo>
                  <a:cubicBezTo>
                    <a:pt x="2636345" y="911932"/>
                    <a:pt x="2513910" y="860016"/>
                    <a:pt x="2362922" y="860016"/>
                  </a:cubicBezTo>
                  <a:lnTo>
                    <a:pt x="2362922" y="860016"/>
                  </a:lnTo>
                  <a:close/>
                  <a:moveTo>
                    <a:pt x="612119" y="618500"/>
                  </a:moveTo>
                  <a:cubicBezTo>
                    <a:pt x="503961" y="618500"/>
                    <a:pt x="416245" y="658680"/>
                    <a:pt x="416245" y="708271"/>
                  </a:cubicBezTo>
                  <a:cubicBezTo>
                    <a:pt x="416245" y="757861"/>
                    <a:pt x="503961" y="798042"/>
                    <a:pt x="612119" y="798042"/>
                  </a:cubicBezTo>
                  <a:cubicBezTo>
                    <a:pt x="720276" y="798042"/>
                    <a:pt x="807992" y="757861"/>
                    <a:pt x="807992" y="708271"/>
                  </a:cubicBezTo>
                  <a:cubicBezTo>
                    <a:pt x="807992" y="658680"/>
                    <a:pt x="720330" y="618500"/>
                    <a:pt x="612119" y="618500"/>
                  </a:cubicBez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 name="Google Shape;167;p5">
              <a:extLst>
                <a:ext uri="{FF2B5EF4-FFF2-40B4-BE49-F238E27FC236}">
                  <a16:creationId xmlns:a16="http://schemas.microsoft.com/office/drawing/2014/main" id="{4F4193C6-94F2-42C9-A503-D3857E3A844F}"/>
                </a:ext>
              </a:extLst>
            </p:cNvPr>
            <p:cNvSpPr/>
            <p:nvPr/>
          </p:nvSpPr>
          <p:spPr>
            <a:xfrm>
              <a:off x="1346500" y="6316554"/>
              <a:ext cx="642619" cy="172751"/>
            </a:xfrm>
            <a:custGeom>
              <a:avLst/>
              <a:gdLst/>
              <a:ahLst/>
              <a:cxnLst/>
              <a:rect l="l" t="t" r="r" b="b"/>
              <a:pathLst>
                <a:path w="1103208" h="296568" extrusionOk="0">
                  <a:moveTo>
                    <a:pt x="551604" y="296568"/>
                  </a:moveTo>
                  <a:cubicBezTo>
                    <a:pt x="855419" y="296568"/>
                    <a:pt x="1103209" y="229943"/>
                    <a:pt x="1103209" y="148284"/>
                  </a:cubicBezTo>
                  <a:cubicBezTo>
                    <a:pt x="1103209" y="66625"/>
                    <a:pt x="855419" y="0"/>
                    <a:pt x="551604" y="0"/>
                  </a:cubicBezTo>
                  <a:cubicBezTo>
                    <a:pt x="247789" y="0"/>
                    <a:pt x="0" y="66625"/>
                    <a:pt x="0" y="148284"/>
                  </a:cubicBezTo>
                  <a:cubicBezTo>
                    <a:pt x="0" y="229943"/>
                    <a:pt x="247789" y="296568"/>
                    <a:pt x="551604" y="296568"/>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 name="Google Shape;168;p5">
              <a:extLst>
                <a:ext uri="{FF2B5EF4-FFF2-40B4-BE49-F238E27FC236}">
                  <a16:creationId xmlns:a16="http://schemas.microsoft.com/office/drawing/2014/main" id="{2122A6C2-ABB9-4FCC-AD29-1118B757AED9}"/>
                </a:ext>
              </a:extLst>
            </p:cNvPr>
            <p:cNvSpPr/>
            <p:nvPr/>
          </p:nvSpPr>
          <p:spPr>
            <a:xfrm>
              <a:off x="1195792" y="6055316"/>
              <a:ext cx="1089775" cy="372089"/>
            </a:xfrm>
            <a:custGeom>
              <a:avLst/>
              <a:gdLst/>
              <a:ahLst/>
              <a:cxnLst/>
              <a:rect l="l" t="t" r="r" b="b"/>
              <a:pathLst>
                <a:path w="1870858" h="638779" extrusionOk="0">
                  <a:moveTo>
                    <a:pt x="1020738" y="486602"/>
                  </a:moveTo>
                  <a:cubicBezTo>
                    <a:pt x="1020738" y="570640"/>
                    <a:pt x="763702" y="638779"/>
                    <a:pt x="446691" y="638779"/>
                  </a:cubicBezTo>
                  <a:cubicBezTo>
                    <a:pt x="266230" y="638779"/>
                    <a:pt x="105237" y="616715"/>
                    <a:pt x="0" y="582159"/>
                  </a:cubicBezTo>
                  <a:cubicBezTo>
                    <a:pt x="91339" y="555714"/>
                    <a:pt x="177974" y="512830"/>
                    <a:pt x="255360" y="454587"/>
                  </a:cubicBezTo>
                  <a:cubicBezTo>
                    <a:pt x="353405" y="380877"/>
                    <a:pt x="476218" y="347943"/>
                    <a:pt x="598004" y="362761"/>
                  </a:cubicBezTo>
                  <a:cubicBezTo>
                    <a:pt x="776410" y="384501"/>
                    <a:pt x="947678" y="285645"/>
                    <a:pt x="1018034" y="120271"/>
                  </a:cubicBezTo>
                  <a:lnTo>
                    <a:pt x="1069247" y="0"/>
                  </a:lnTo>
                  <a:lnTo>
                    <a:pt x="1051942" y="173755"/>
                  </a:lnTo>
                  <a:cubicBezTo>
                    <a:pt x="1046155" y="231566"/>
                    <a:pt x="1065516" y="283698"/>
                    <a:pt x="1107481" y="323824"/>
                  </a:cubicBezTo>
                  <a:cubicBezTo>
                    <a:pt x="1149500" y="363951"/>
                    <a:pt x="1202498" y="380877"/>
                    <a:pt x="1259983" y="372441"/>
                  </a:cubicBezTo>
                  <a:cubicBezTo>
                    <a:pt x="1346455" y="359787"/>
                    <a:pt x="1441472" y="352810"/>
                    <a:pt x="1541139" y="352810"/>
                  </a:cubicBezTo>
                  <a:cubicBezTo>
                    <a:pt x="1659842" y="352810"/>
                    <a:pt x="1771894" y="362707"/>
                    <a:pt x="1870858" y="380283"/>
                  </a:cubicBezTo>
                  <a:lnTo>
                    <a:pt x="1870858" y="598220"/>
                  </a:lnTo>
                  <a:lnTo>
                    <a:pt x="1378416" y="598220"/>
                  </a:lnTo>
                  <a:cubicBezTo>
                    <a:pt x="1378416" y="534948"/>
                    <a:pt x="1230997" y="480977"/>
                    <a:pt x="1023496" y="459670"/>
                  </a:cubicBezTo>
                  <a:lnTo>
                    <a:pt x="1020738" y="486602"/>
                  </a:ln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 name="Google Shape;169;p5">
              <a:extLst>
                <a:ext uri="{FF2B5EF4-FFF2-40B4-BE49-F238E27FC236}">
                  <a16:creationId xmlns:a16="http://schemas.microsoft.com/office/drawing/2014/main" id="{08BD519C-26A8-4497-9F02-B535687E4D82}"/>
                </a:ext>
              </a:extLst>
            </p:cNvPr>
            <p:cNvSpPr/>
            <p:nvPr/>
          </p:nvSpPr>
          <p:spPr>
            <a:xfrm>
              <a:off x="2269702" y="6452965"/>
              <a:ext cx="642619" cy="172751"/>
            </a:xfrm>
            <a:custGeom>
              <a:avLst/>
              <a:gdLst/>
              <a:ahLst/>
              <a:cxnLst/>
              <a:rect l="l" t="t" r="r" b="b"/>
              <a:pathLst>
                <a:path w="1103208" h="296568" extrusionOk="0">
                  <a:moveTo>
                    <a:pt x="551604" y="296568"/>
                  </a:moveTo>
                  <a:cubicBezTo>
                    <a:pt x="855420" y="296568"/>
                    <a:pt x="1103209" y="229943"/>
                    <a:pt x="1103209" y="148284"/>
                  </a:cubicBezTo>
                  <a:cubicBezTo>
                    <a:pt x="1103209" y="66625"/>
                    <a:pt x="855420" y="0"/>
                    <a:pt x="551604" y="0"/>
                  </a:cubicBezTo>
                  <a:cubicBezTo>
                    <a:pt x="247789" y="0"/>
                    <a:pt x="0" y="66625"/>
                    <a:pt x="0" y="148284"/>
                  </a:cubicBezTo>
                  <a:cubicBezTo>
                    <a:pt x="0" y="229997"/>
                    <a:pt x="247789" y="296568"/>
                    <a:pt x="551604" y="296568"/>
                  </a:cubicBezTo>
                  <a:close/>
                </a:path>
              </a:pathLst>
            </a:custGeom>
            <a:solidFill>
              <a:srgbClr val="E9AA5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 name="Google Shape;170;p5">
              <a:extLst>
                <a:ext uri="{FF2B5EF4-FFF2-40B4-BE49-F238E27FC236}">
                  <a16:creationId xmlns:a16="http://schemas.microsoft.com/office/drawing/2014/main" id="{6B105731-4366-496D-BC32-794CA9CED10A}"/>
                </a:ext>
              </a:extLst>
            </p:cNvPr>
            <p:cNvSpPr/>
            <p:nvPr/>
          </p:nvSpPr>
          <p:spPr>
            <a:xfrm>
              <a:off x="2134328" y="6074531"/>
              <a:ext cx="642616" cy="539579"/>
            </a:xfrm>
            <a:custGeom>
              <a:avLst/>
              <a:gdLst/>
              <a:ahLst/>
              <a:cxnLst/>
              <a:rect l="l" t="t" r="r" b="b"/>
              <a:pathLst>
                <a:path w="1103204" h="926316" extrusionOk="0">
                  <a:moveTo>
                    <a:pt x="1037501" y="128762"/>
                  </a:moveTo>
                  <a:cubicBezTo>
                    <a:pt x="1037501" y="57648"/>
                    <a:pt x="819996" y="0"/>
                    <a:pt x="551656" y="0"/>
                  </a:cubicBezTo>
                  <a:cubicBezTo>
                    <a:pt x="283317" y="0"/>
                    <a:pt x="65812" y="57648"/>
                    <a:pt x="65812" y="128762"/>
                  </a:cubicBezTo>
                  <a:lnTo>
                    <a:pt x="160" y="789497"/>
                  </a:lnTo>
                  <a:cubicBezTo>
                    <a:pt x="-7303" y="864667"/>
                    <a:pt x="247030" y="926317"/>
                    <a:pt x="551602" y="926317"/>
                  </a:cubicBezTo>
                  <a:cubicBezTo>
                    <a:pt x="856174" y="926317"/>
                    <a:pt x="1110507" y="864667"/>
                    <a:pt x="1103044" y="789497"/>
                  </a:cubicBezTo>
                  <a:lnTo>
                    <a:pt x="1037501" y="128762"/>
                  </a:lnTo>
                  <a:close/>
                </a:path>
              </a:pathLst>
            </a:custGeom>
            <a:solidFill>
              <a:srgbClr val="FCD19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 name="Google Shape;171;p5">
              <a:extLst>
                <a:ext uri="{FF2B5EF4-FFF2-40B4-BE49-F238E27FC236}">
                  <a16:creationId xmlns:a16="http://schemas.microsoft.com/office/drawing/2014/main" id="{71D06F0A-8AA5-4148-B891-7F879A760764}"/>
                </a:ext>
              </a:extLst>
            </p:cNvPr>
            <p:cNvSpPr/>
            <p:nvPr/>
          </p:nvSpPr>
          <p:spPr>
            <a:xfrm>
              <a:off x="2173571" y="6083383"/>
              <a:ext cx="603273" cy="530664"/>
            </a:xfrm>
            <a:custGeom>
              <a:avLst/>
              <a:gdLst/>
              <a:ahLst/>
              <a:cxnLst/>
              <a:rect l="l" t="t" r="r" b="b"/>
              <a:pathLst>
                <a:path w="1035662" h="911012" extrusionOk="0">
                  <a:moveTo>
                    <a:pt x="969904" y="113512"/>
                  </a:moveTo>
                  <a:cubicBezTo>
                    <a:pt x="969904" y="64408"/>
                    <a:pt x="866127" y="21686"/>
                    <a:pt x="713570" y="0"/>
                  </a:cubicBezTo>
                  <a:lnTo>
                    <a:pt x="103615" y="193602"/>
                  </a:lnTo>
                  <a:cubicBezTo>
                    <a:pt x="162886" y="270989"/>
                    <a:pt x="353568" y="310088"/>
                    <a:pt x="583673" y="304464"/>
                  </a:cubicBezTo>
                  <a:cubicBezTo>
                    <a:pt x="873644" y="297380"/>
                    <a:pt x="888732" y="689451"/>
                    <a:pt x="653759" y="784901"/>
                  </a:cubicBezTo>
                  <a:cubicBezTo>
                    <a:pt x="448206" y="868398"/>
                    <a:pt x="209610" y="881215"/>
                    <a:pt x="0" y="841088"/>
                  </a:cubicBezTo>
                  <a:cubicBezTo>
                    <a:pt x="94422" y="882729"/>
                    <a:pt x="277695" y="911012"/>
                    <a:pt x="484060" y="911012"/>
                  </a:cubicBezTo>
                  <a:cubicBezTo>
                    <a:pt x="788632" y="911012"/>
                    <a:pt x="1042965" y="849363"/>
                    <a:pt x="1035502" y="774193"/>
                  </a:cubicBezTo>
                  <a:lnTo>
                    <a:pt x="969904" y="113512"/>
                  </a:lnTo>
                  <a:close/>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 name="Google Shape;172;p5">
              <a:extLst>
                <a:ext uri="{FF2B5EF4-FFF2-40B4-BE49-F238E27FC236}">
                  <a16:creationId xmlns:a16="http://schemas.microsoft.com/office/drawing/2014/main" id="{3F2A128F-E8CC-4F45-B1AE-90A2EDEFBE18}"/>
                </a:ext>
              </a:extLst>
            </p:cNvPr>
            <p:cNvSpPr/>
            <p:nvPr/>
          </p:nvSpPr>
          <p:spPr>
            <a:xfrm>
              <a:off x="2172535" y="6074531"/>
              <a:ext cx="566009" cy="150007"/>
            </a:xfrm>
            <a:custGeom>
              <a:avLst/>
              <a:gdLst/>
              <a:ahLst/>
              <a:cxnLst/>
              <a:rect l="l" t="t" r="r" b="b"/>
              <a:pathLst>
                <a:path w="971689" h="257523" extrusionOk="0">
                  <a:moveTo>
                    <a:pt x="971689" y="128762"/>
                  </a:moveTo>
                  <a:cubicBezTo>
                    <a:pt x="971689" y="57648"/>
                    <a:pt x="754184" y="0"/>
                    <a:pt x="485844" y="0"/>
                  </a:cubicBezTo>
                  <a:cubicBezTo>
                    <a:pt x="217505" y="0"/>
                    <a:pt x="0" y="57648"/>
                    <a:pt x="0" y="128762"/>
                  </a:cubicBezTo>
                  <a:cubicBezTo>
                    <a:pt x="0" y="199875"/>
                    <a:pt x="217505" y="257524"/>
                    <a:pt x="485844" y="257524"/>
                  </a:cubicBezTo>
                  <a:cubicBezTo>
                    <a:pt x="754184" y="257524"/>
                    <a:pt x="971689" y="199875"/>
                    <a:pt x="971689" y="128762"/>
                  </a:cubicBezTo>
                  <a:close/>
                </a:path>
              </a:pathLst>
            </a:custGeom>
            <a:solidFill>
              <a:srgbClr val="FEE7C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 name="Google Shape;173;p5">
              <a:extLst>
                <a:ext uri="{FF2B5EF4-FFF2-40B4-BE49-F238E27FC236}">
                  <a16:creationId xmlns:a16="http://schemas.microsoft.com/office/drawing/2014/main" id="{AE28A26E-6F95-4481-ABF8-689436D4AD03}"/>
                </a:ext>
              </a:extLst>
            </p:cNvPr>
            <p:cNvSpPr/>
            <p:nvPr/>
          </p:nvSpPr>
          <p:spPr>
            <a:xfrm>
              <a:off x="1694797" y="6616219"/>
              <a:ext cx="575270" cy="58591"/>
            </a:xfrm>
            <a:custGeom>
              <a:avLst/>
              <a:gdLst/>
              <a:ahLst/>
              <a:cxnLst/>
              <a:rect l="l" t="t" r="r" b="b"/>
              <a:pathLst>
                <a:path w="987588" h="100586" extrusionOk="0">
                  <a:moveTo>
                    <a:pt x="493794" y="100587"/>
                  </a:moveTo>
                  <a:cubicBezTo>
                    <a:pt x="765757" y="100587"/>
                    <a:pt x="987588" y="77982"/>
                    <a:pt x="987588" y="50293"/>
                  </a:cubicBezTo>
                  <a:cubicBezTo>
                    <a:pt x="987588" y="22605"/>
                    <a:pt x="765757" y="0"/>
                    <a:pt x="493794" y="0"/>
                  </a:cubicBezTo>
                  <a:cubicBezTo>
                    <a:pt x="221832" y="0"/>
                    <a:pt x="0" y="22605"/>
                    <a:pt x="0" y="50293"/>
                  </a:cubicBezTo>
                  <a:cubicBezTo>
                    <a:pt x="0" y="77982"/>
                    <a:pt x="221832" y="100587"/>
                    <a:pt x="493794" y="100587"/>
                  </a:cubicBezTo>
                  <a:close/>
                </a:path>
              </a:pathLst>
            </a:custGeom>
            <a:solidFill>
              <a:srgbClr val="F9BC6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18" name="Google Shape;174;p5">
              <a:extLst>
                <a:ext uri="{FF2B5EF4-FFF2-40B4-BE49-F238E27FC236}">
                  <a16:creationId xmlns:a16="http://schemas.microsoft.com/office/drawing/2014/main" id="{F5EF6057-2025-49ED-A9F1-605C20DB9752}"/>
                </a:ext>
              </a:extLst>
            </p:cNvPr>
            <p:cNvGrpSpPr/>
            <p:nvPr/>
          </p:nvGrpSpPr>
          <p:grpSpPr>
            <a:xfrm rot="-568258">
              <a:off x="1768426" y="6089716"/>
              <a:ext cx="479762" cy="573137"/>
              <a:chOff x="12650622" y="-224128"/>
              <a:chExt cx="1467358" cy="1752944"/>
            </a:xfrm>
          </p:grpSpPr>
          <p:sp>
            <p:nvSpPr>
              <p:cNvPr id="19" name="Google Shape;175;p5">
                <a:extLst>
                  <a:ext uri="{FF2B5EF4-FFF2-40B4-BE49-F238E27FC236}">
                    <a16:creationId xmlns:a16="http://schemas.microsoft.com/office/drawing/2014/main" id="{100906CE-4C99-458F-91A0-4D9F5CBE04D6}"/>
                  </a:ext>
                </a:extLst>
              </p:cNvPr>
              <p:cNvSpPr/>
              <p:nvPr/>
            </p:nvSpPr>
            <p:spPr>
              <a:xfrm>
                <a:off x="13571194" y="819966"/>
                <a:ext cx="332853" cy="431863"/>
              </a:xfrm>
              <a:custGeom>
                <a:avLst/>
                <a:gdLst/>
                <a:ahLst/>
                <a:cxnLst/>
                <a:rect l="l" t="t" r="r" b="b"/>
                <a:pathLst>
                  <a:path w="323945" h="431863" extrusionOk="0">
                    <a:moveTo>
                      <a:pt x="0" y="431863"/>
                    </a:moveTo>
                    <a:lnTo>
                      <a:pt x="323945" y="0"/>
                    </a:lnTo>
                    <a:cubicBezTo>
                      <a:pt x="320135" y="102870"/>
                      <a:pt x="283940" y="194215"/>
                      <a:pt x="235172" y="278606"/>
                    </a:cubicBezTo>
                  </a:path>
                </a:pathLst>
              </a:custGeom>
              <a:solidFill>
                <a:srgbClr val="F354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 name="Google Shape;176;p5">
                <a:extLst>
                  <a:ext uri="{FF2B5EF4-FFF2-40B4-BE49-F238E27FC236}">
                    <a16:creationId xmlns:a16="http://schemas.microsoft.com/office/drawing/2014/main" id="{3BE87B88-1D96-4819-86CC-11A1E975014C}"/>
                  </a:ext>
                </a:extLst>
              </p:cNvPr>
              <p:cNvSpPr/>
              <p:nvPr/>
            </p:nvSpPr>
            <p:spPr>
              <a:xfrm>
                <a:off x="13532073" y="-140916"/>
                <a:ext cx="585906" cy="902398"/>
              </a:xfrm>
              <a:custGeom>
                <a:avLst/>
                <a:gdLst/>
                <a:ahLst/>
                <a:cxnLst/>
                <a:rect l="l" t="t" r="r" b="b"/>
                <a:pathLst>
                  <a:path w="570225" h="902398" extrusionOk="0">
                    <a:moveTo>
                      <a:pt x="561308" y="0"/>
                    </a:moveTo>
                    <a:cubicBezTo>
                      <a:pt x="587121" y="101537"/>
                      <a:pt x="554164" y="183452"/>
                      <a:pt x="497586" y="281464"/>
                    </a:cubicBezTo>
                    <a:lnTo>
                      <a:pt x="139065" y="902399"/>
                    </a:lnTo>
                    <a:lnTo>
                      <a:pt x="0" y="757904"/>
                    </a:lnTo>
                    <a:lnTo>
                      <a:pt x="11716" y="736759"/>
                    </a:lnTo>
                    <a:lnTo>
                      <a:pt x="561308" y="0"/>
                    </a:lnTo>
                    <a:close/>
                  </a:path>
                </a:pathLst>
              </a:custGeom>
              <a:solidFill>
                <a:srgbClr val="F354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 name="Google Shape;177;p5">
                <a:extLst>
                  <a:ext uri="{FF2B5EF4-FFF2-40B4-BE49-F238E27FC236}">
                    <a16:creationId xmlns:a16="http://schemas.microsoft.com/office/drawing/2014/main" id="{4A85B59A-695F-4E63-92BA-F6157A9DBEE7}"/>
                  </a:ext>
                </a:extLst>
              </p:cNvPr>
              <p:cNvSpPr/>
              <p:nvPr/>
            </p:nvSpPr>
            <p:spPr>
              <a:xfrm>
                <a:off x="12650622" y="496021"/>
                <a:ext cx="1254098" cy="1032795"/>
              </a:xfrm>
              <a:custGeom>
                <a:avLst/>
                <a:gdLst/>
                <a:ahLst/>
                <a:cxnLst/>
                <a:rect l="l" t="t" r="r" b="b"/>
                <a:pathLst>
                  <a:path w="1220533" h="1032795" extrusionOk="0">
                    <a:moveTo>
                      <a:pt x="0" y="887254"/>
                    </a:moveTo>
                    <a:lnTo>
                      <a:pt x="525780" y="0"/>
                    </a:lnTo>
                    <a:lnTo>
                      <a:pt x="1220533" y="323945"/>
                    </a:lnTo>
                    <a:lnTo>
                      <a:pt x="816864" y="1032795"/>
                    </a:lnTo>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 name="Google Shape;178;p5">
                <a:extLst>
                  <a:ext uri="{FF2B5EF4-FFF2-40B4-BE49-F238E27FC236}">
                    <a16:creationId xmlns:a16="http://schemas.microsoft.com/office/drawing/2014/main" id="{1E778F47-CAAD-456B-A961-51D84457599F}"/>
                  </a:ext>
                </a:extLst>
              </p:cNvPr>
              <p:cNvSpPr/>
              <p:nvPr/>
            </p:nvSpPr>
            <p:spPr>
              <a:xfrm>
                <a:off x="12786560" y="647373"/>
                <a:ext cx="948550" cy="804291"/>
              </a:xfrm>
              <a:custGeom>
                <a:avLst/>
                <a:gdLst/>
                <a:ahLst/>
                <a:cxnLst/>
                <a:rect l="l" t="t" r="r" b="b"/>
                <a:pathLst>
                  <a:path w="923163" h="804291" extrusionOk="0">
                    <a:moveTo>
                      <a:pt x="0" y="747331"/>
                    </a:moveTo>
                    <a:lnTo>
                      <a:pt x="440150" y="0"/>
                    </a:lnTo>
                    <a:lnTo>
                      <a:pt x="923163" y="225171"/>
                    </a:lnTo>
                    <a:lnTo>
                      <a:pt x="592074" y="804291"/>
                    </a:lnTo>
                  </a:path>
                </a:pathLst>
              </a:custGeom>
              <a:solidFill>
                <a:srgbClr val="F3542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 name="Google Shape;179;p5">
                <a:extLst>
                  <a:ext uri="{FF2B5EF4-FFF2-40B4-BE49-F238E27FC236}">
                    <a16:creationId xmlns:a16="http://schemas.microsoft.com/office/drawing/2014/main" id="{A9264879-11F6-4466-A1C5-2379F40834CC}"/>
                  </a:ext>
                </a:extLst>
              </p:cNvPr>
              <p:cNvSpPr/>
              <p:nvPr/>
            </p:nvSpPr>
            <p:spPr>
              <a:xfrm>
                <a:off x="13238484" y="647373"/>
                <a:ext cx="496295" cy="297262"/>
              </a:xfrm>
              <a:custGeom>
                <a:avLst/>
                <a:gdLst/>
                <a:ahLst/>
                <a:cxnLst/>
                <a:rect l="l" t="t" r="r" b="b"/>
                <a:pathLst>
                  <a:path w="483012" h="297262" extrusionOk="0">
                    <a:moveTo>
                      <a:pt x="0" y="0"/>
                    </a:moveTo>
                    <a:cubicBezTo>
                      <a:pt x="137541" y="277463"/>
                      <a:pt x="295370" y="379571"/>
                      <a:pt x="483013" y="225171"/>
                    </a:cubicBezTo>
                    <a:lnTo>
                      <a:pt x="0" y="0"/>
                    </a:lnTo>
                    <a:close/>
                  </a:path>
                </a:pathLst>
              </a:custGeom>
              <a:solidFill>
                <a:srgbClr val="F2421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 name="Google Shape;180;p5">
                <a:extLst>
                  <a:ext uri="{FF2B5EF4-FFF2-40B4-BE49-F238E27FC236}">
                    <a16:creationId xmlns:a16="http://schemas.microsoft.com/office/drawing/2014/main" id="{8ABB062D-B4DD-45A0-AE60-6642EE8B02BE}"/>
                  </a:ext>
                </a:extLst>
              </p:cNvPr>
              <p:cNvSpPr/>
              <p:nvPr/>
            </p:nvSpPr>
            <p:spPr>
              <a:xfrm>
                <a:off x="13399264" y="-224128"/>
                <a:ext cx="713523" cy="979895"/>
              </a:xfrm>
              <a:custGeom>
                <a:avLst/>
                <a:gdLst/>
                <a:ahLst/>
                <a:cxnLst/>
                <a:rect l="l" t="t" r="r" b="b"/>
                <a:pathLst>
                  <a:path w="694426" h="979895" extrusionOk="0">
                    <a:moveTo>
                      <a:pt x="0" y="875025"/>
                    </a:moveTo>
                    <a:lnTo>
                      <a:pt x="425577" y="98737"/>
                    </a:lnTo>
                    <a:cubicBezTo>
                      <a:pt x="527400" y="-86905"/>
                      <a:pt x="780764" y="11393"/>
                      <a:pt x="664559" y="210275"/>
                    </a:cubicBezTo>
                    <a:lnTo>
                      <a:pt x="215170" y="979895"/>
                    </a:lnTo>
                    <a:lnTo>
                      <a:pt x="0" y="875025"/>
                    </a:lnTo>
                    <a:close/>
                  </a:path>
                </a:pathLst>
              </a:custGeom>
              <a:solidFill>
                <a:srgbClr val="F5765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pic>
        <p:nvPicPr>
          <p:cNvPr id="31" name="Picture 2" descr="Happy boy swimming with green inflatable buoy, kid having fun in the pool or the sea colorful character vector illustration on a white background Premium Vector"/>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10000" b="90000" l="10000" r="90000">
                        <a14:foregroundMark x1="56550" y1="46965" x2="56550" y2="46965"/>
                        <a14:foregroundMark x1="74281" y1="45847" x2="74281" y2="45847"/>
                        <a14:foregroundMark x1="84185" y1="48243" x2="84185" y2="48243"/>
                        <a14:foregroundMark x1="24121" y1="40575" x2="24121" y2="40575"/>
                        <a14:foregroundMark x1="16613" y1="49681" x2="16613" y2="49681"/>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8178950" y="2570732"/>
            <a:ext cx="2000538" cy="2000538"/>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6" descr="Cartoon little boy with glasses carrying surfboard Premium Vecto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93812" l="9585" r="60064">
                        <a14:backgroundMark x1="42492" y1="42574" x2="39617" y2="55198"/>
                        <a14:backgroundMark x1="30831" y1="83168" x2="27636" y2="95545"/>
                        <a14:backgroundMark x1="22204" y1="45050" x2="24760" y2="50495"/>
                      </a14:backgroundRemoval>
                    </a14:imgEffect>
                  </a14:imgLayer>
                </a14:imgProps>
              </a:ext>
              <a:ext uri="{28A0092B-C50C-407E-A947-70E740481C1C}">
                <a14:useLocalDpi xmlns:a14="http://schemas.microsoft.com/office/drawing/2010/main" val="0"/>
              </a:ext>
            </a:extLst>
          </a:blip>
          <a:srcRect/>
          <a:stretch>
            <a:fillRect/>
          </a:stretch>
        </p:blipFill>
        <p:spPr bwMode="auto">
          <a:xfrm>
            <a:off x="1556895" y="3378201"/>
            <a:ext cx="4898745" cy="3653132"/>
          </a:xfrm>
          <a:prstGeom prst="rect">
            <a:avLst/>
          </a:prstGeom>
          <a:noFill/>
          <a:extLst>
            <a:ext uri="{909E8E84-426E-40DD-AFC4-6F175D3DCCD1}">
              <a14:hiddenFill xmlns:a14="http://schemas.microsoft.com/office/drawing/2010/main">
                <a:solidFill>
                  <a:srgbClr val="FFFFFF"/>
                </a:solidFill>
              </a14:hiddenFill>
            </a:ext>
          </a:extLst>
        </p:spPr>
      </p:pic>
      <p:sp>
        <p:nvSpPr>
          <p:cNvPr id="34" name="Round Diagonal Corner Rectangle 33"/>
          <p:cNvSpPr/>
          <p:nvPr/>
        </p:nvSpPr>
        <p:spPr>
          <a:xfrm>
            <a:off x="1719936" y="1116232"/>
            <a:ext cx="8726252" cy="2032000"/>
          </a:xfrm>
          <a:prstGeom prst="round2DiagRect">
            <a:avLst/>
          </a:prstGeom>
          <a:solidFill>
            <a:schemeClr val="bg1">
              <a:alpha val="91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p:cNvSpPr txBox="1"/>
          <p:nvPr/>
        </p:nvSpPr>
        <p:spPr>
          <a:xfrm>
            <a:off x="2156412" y="1542914"/>
            <a:ext cx="8289776" cy="1015663"/>
          </a:xfrm>
          <a:prstGeom prst="rect">
            <a:avLst/>
          </a:prstGeom>
          <a:noFill/>
        </p:spPr>
        <p:txBody>
          <a:bodyPr wrap="square" rtlCol="0">
            <a:spAutoFit/>
          </a:bodyPr>
          <a:lstStyle/>
          <a:p>
            <a:r>
              <a:rPr lang="en-US" sz="6000" dirty="0">
                <a:solidFill>
                  <a:srgbClr val="002060"/>
                </a:solidFill>
                <a:latin typeface="UVN Banh Mi" pitchFamily="2" charset="0"/>
              </a:rPr>
              <a:t>3. HOẠT ĐỘNG DU LỊCH</a:t>
            </a:r>
          </a:p>
        </p:txBody>
      </p:sp>
      <p:sp>
        <p:nvSpPr>
          <p:cNvPr id="36" name="Round Diagonal Corner Rectangle 35"/>
          <p:cNvSpPr/>
          <p:nvPr/>
        </p:nvSpPr>
        <p:spPr>
          <a:xfrm>
            <a:off x="1872336" y="1268632"/>
            <a:ext cx="8726252" cy="2032000"/>
          </a:xfrm>
          <a:prstGeom prst="round2DiagRect">
            <a:avLst/>
          </a:prstGeom>
          <a:noFill/>
          <a:ln w="28575">
            <a:solidFill>
              <a:srgbClr val="FFFF00"/>
            </a:solidFill>
          </a:ln>
          <a:effectLst>
            <a:outerShdw blurRad="190500" dist="228600" dir="2700000" algn="ctr">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19521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p:cTn id="7" dur="500" fill="hold"/>
                                        <p:tgtEl>
                                          <p:spTgt spid="34"/>
                                        </p:tgtEl>
                                        <p:attrNameLst>
                                          <p:attrName>ppt_w</p:attrName>
                                        </p:attrNameLst>
                                      </p:cBhvr>
                                      <p:tavLst>
                                        <p:tav tm="0">
                                          <p:val>
                                            <p:fltVal val="0"/>
                                          </p:val>
                                        </p:tav>
                                        <p:tav tm="100000">
                                          <p:val>
                                            <p:strVal val="#ppt_w"/>
                                          </p:val>
                                        </p:tav>
                                      </p:tavLst>
                                    </p:anim>
                                    <p:anim calcmode="lin" valueType="num">
                                      <p:cBhvr>
                                        <p:cTn id="8" dur="500" fill="hold"/>
                                        <p:tgtEl>
                                          <p:spTgt spid="34"/>
                                        </p:tgtEl>
                                        <p:attrNameLst>
                                          <p:attrName>ppt_h</p:attrName>
                                        </p:attrNameLst>
                                      </p:cBhvr>
                                      <p:tavLst>
                                        <p:tav tm="0">
                                          <p:val>
                                            <p:fltVal val="0"/>
                                          </p:val>
                                        </p:tav>
                                        <p:tav tm="100000">
                                          <p:val>
                                            <p:strVal val="#ppt_h"/>
                                          </p:val>
                                        </p:tav>
                                      </p:tavLst>
                                    </p:anim>
                                    <p:animEffect transition="in" filter="fade">
                                      <p:cBhvr>
                                        <p:cTn id="9" dur="500"/>
                                        <p:tgtEl>
                                          <p:spTgt spid="34"/>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36"/>
                                        </p:tgtEl>
                                        <p:attrNameLst>
                                          <p:attrName>style.visibility</p:attrName>
                                        </p:attrNameLst>
                                      </p:cBhvr>
                                      <p:to>
                                        <p:strVal val="visible"/>
                                      </p:to>
                                    </p:set>
                                    <p:anim calcmode="lin" valueType="num">
                                      <p:cBhvr>
                                        <p:cTn id="12" dur="500" fill="hold"/>
                                        <p:tgtEl>
                                          <p:spTgt spid="36"/>
                                        </p:tgtEl>
                                        <p:attrNameLst>
                                          <p:attrName>ppt_w</p:attrName>
                                        </p:attrNameLst>
                                      </p:cBhvr>
                                      <p:tavLst>
                                        <p:tav tm="0">
                                          <p:val>
                                            <p:fltVal val="0"/>
                                          </p:val>
                                        </p:tav>
                                        <p:tav tm="100000">
                                          <p:val>
                                            <p:strVal val="#ppt_w"/>
                                          </p:val>
                                        </p:tav>
                                      </p:tavLst>
                                    </p:anim>
                                    <p:anim calcmode="lin" valueType="num">
                                      <p:cBhvr>
                                        <p:cTn id="13" dur="500" fill="hold"/>
                                        <p:tgtEl>
                                          <p:spTgt spid="36"/>
                                        </p:tgtEl>
                                        <p:attrNameLst>
                                          <p:attrName>ppt_h</p:attrName>
                                        </p:attrNameLst>
                                      </p:cBhvr>
                                      <p:tavLst>
                                        <p:tav tm="0">
                                          <p:val>
                                            <p:fltVal val="0"/>
                                          </p:val>
                                        </p:tav>
                                        <p:tav tm="100000">
                                          <p:val>
                                            <p:strVal val="#ppt_h"/>
                                          </p:val>
                                        </p:tav>
                                      </p:tavLst>
                                    </p:anim>
                                    <p:animEffect transition="in" filter="fade">
                                      <p:cBhvr>
                                        <p:cTn id="14" dur="500"/>
                                        <p:tgtEl>
                                          <p:spTgt spid="36"/>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35"/>
                                        </p:tgtEl>
                                        <p:attrNameLst>
                                          <p:attrName>style.visibility</p:attrName>
                                        </p:attrNameLst>
                                      </p:cBhvr>
                                      <p:to>
                                        <p:strVal val="visible"/>
                                      </p:to>
                                    </p:set>
                                    <p:anim calcmode="lin" valueType="num">
                                      <p:cBhvr>
                                        <p:cTn id="17" dur="500" fill="hold"/>
                                        <p:tgtEl>
                                          <p:spTgt spid="35"/>
                                        </p:tgtEl>
                                        <p:attrNameLst>
                                          <p:attrName>ppt_w</p:attrName>
                                        </p:attrNameLst>
                                      </p:cBhvr>
                                      <p:tavLst>
                                        <p:tav tm="0">
                                          <p:val>
                                            <p:fltVal val="0"/>
                                          </p:val>
                                        </p:tav>
                                        <p:tav tm="100000">
                                          <p:val>
                                            <p:strVal val="#ppt_w"/>
                                          </p:val>
                                        </p:tav>
                                      </p:tavLst>
                                    </p:anim>
                                    <p:anim calcmode="lin" valueType="num">
                                      <p:cBhvr>
                                        <p:cTn id="18" dur="500" fill="hold"/>
                                        <p:tgtEl>
                                          <p:spTgt spid="35"/>
                                        </p:tgtEl>
                                        <p:attrNameLst>
                                          <p:attrName>ppt_h</p:attrName>
                                        </p:attrNameLst>
                                      </p:cBhvr>
                                      <p:tavLst>
                                        <p:tav tm="0">
                                          <p:val>
                                            <p:fltVal val="0"/>
                                          </p:val>
                                        </p:tav>
                                        <p:tav tm="100000">
                                          <p:val>
                                            <p:strVal val="#ppt_h"/>
                                          </p:val>
                                        </p:tav>
                                      </p:tavLst>
                                    </p:anim>
                                    <p:animEffect transition="in" filter="fade">
                                      <p:cBhvr>
                                        <p:cTn id="19"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5" grpId="0"/>
      <p:bldP spid="3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appy boy swimming with green inflatable buoy, kid having fun in the pool or the sea colorful character vector illustration on a white background Premium Vector"/>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10000" b="90000" l="10000" r="90000">
                        <a14:foregroundMark x1="56550" y1="46965" x2="56550" y2="46965"/>
                        <a14:foregroundMark x1="74281" y1="45847" x2="74281" y2="45847"/>
                        <a14:foregroundMark x1="84185" y1="48243" x2="84185" y2="48243"/>
                        <a14:foregroundMark x1="24121" y1="40575" x2="24121" y2="40575"/>
                        <a14:foregroundMark x1="16613" y1="49681" x2="16613" y2="49681"/>
                      </a14:backgroundRemoval>
                    </a14:imgEffect>
                  </a14:imgLayer>
                </a14:imgProps>
              </a:ext>
              <a:ext uri="{28A0092B-C50C-407E-A947-70E740481C1C}">
                <a14:useLocalDpi xmlns:a14="http://schemas.microsoft.com/office/drawing/2010/main" val="0"/>
              </a:ext>
            </a:extLst>
          </a:blip>
          <a:srcRect/>
          <a:stretch>
            <a:fillRect/>
          </a:stretch>
        </p:blipFill>
        <p:spPr bwMode="auto">
          <a:xfrm>
            <a:off x="3297850" y="3548205"/>
            <a:ext cx="2000538" cy="2000538"/>
          </a:xfrm>
          <a:prstGeom prst="rect">
            <a:avLst/>
          </a:prstGeom>
          <a:noFill/>
          <a:extLst>
            <a:ext uri="{909E8E84-426E-40DD-AFC4-6F175D3DCCD1}">
              <a14:hiddenFill xmlns:a14="http://schemas.microsoft.com/office/drawing/2010/main">
                <a:solidFill>
                  <a:srgbClr val="FFFFFF"/>
                </a:solidFill>
              </a14:hiddenFill>
            </a:ext>
          </a:extLst>
        </p:spPr>
      </p:pic>
      <p:sp>
        <p:nvSpPr>
          <p:cNvPr id="7" name="Rounded Rectangle 6"/>
          <p:cNvSpPr/>
          <p:nvPr/>
        </p:nvSpPr>
        <p:spPr>
          <a:xfrm>
            <a:off x="100795" y="109183"/>
            <a:ext cx="11909235" cy="6605516"/>
          </a:xfrm>
          <a:prstGeom prst="roundRect">
            <a:avLst/>
          </a:prstGeom>
          <a:solidFill>
            <a:schemeClr val="bg1">
              <a:alpha val="8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30" name="Picture 6" descr="Cartoon little boy with glasses carrying surfboard Premium Vecto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93812" l="9585" r="60064">
                        <a14:backgroundMark x1="42492" y1="42574" x2="39617" y2="55198"/>
                        <a14:backgroundMark x1="30831" y1="83168" x2="27636" y2="95545"/>
                        <a14:backgroundMark x1="22204" y1="45050" x2="24760" y2="50495"/>
                      </a14:backgroundRemoval>
                    </a14:imgEffect>
                  </a14:imgLayer>
                </a14:imgProps>
              </a:ext>
              <a:ext uri="{28A0092B-C50C-407E-A947-70E740481C1C}">
                <a14:useLocalDpi xmlns:a14="http://schemas.microsoft.com/office/drawing/2010/main" val="0"/>
              </a:ext>
            </a:extLst>
          </a:blip>
          <a:srcRect/>
          <a:stretch>
            <a:fillRect/>
          </a:stretch>
        </p:blipFill>
        <p:spPr bwMode="auto">
          <a:xfrm>
            <a:off x="-341075" y="4530843"/>
            <a:ext cx="3946162" cy="2546725"/>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8">
            <a:hlinkClick r:id="rId6" action="ppaction://hlinksldjump" highlightClick="1"/>
          </p:cNvPr>
          <p:cNvSpPr>
            <a:spLocks noChangeArrowheads="1"/>
          </p:cNvSpPr>
          <p:nvPr/>
        </p:nvSpPr>
        <p:spPr bwMode="auto">
          <a:xfrm>
            <a:off x="10712356" y="6017461"/>
            <a:ext cx="447646" cy="255432"/>
          </a:xfrm>
          <a:prstGeom prst="actionButtonForwardNex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eaLnBrk="1" hangingPunct="1"/>
            <a:endParaRPr lang="en-US" altLang="en-US"/>
          </a:p>
        </p:txBody>
      </p:sp>
      <p:pic>
        <p:nvPicPr>
          <p:cNvPr id="5" name="Picture 14" descr="Picture 168"/>
          <p:cNvPicPr>
            <a:picLocks noChangeAspect="1" noChangeArrowheads="1"/>
          </p:cNvPicPr>
          <p:nvPr/>
        </p:nvPicPr>
        <p:blipFill>
          <a:blip r:embed="rId7">
            <a:extLst>
              <a:ext uri="{BEBA8EAE-BF5A-486C-A8C5-ECC9F3942E4B}">
                <a14:imgProps xmlns:a14="http://schemas.microsoft.com/office/drawing/2010/main">
                  <a14:imgLayer r:embed="rId8">
                    <a14:imgEffect>
                      <a14:colorTemperature colorTemp="8800"/>
                    </a14:imgEffect>
                  </a14:imgLayer>
                </a14:imgProps>
              </a:ext>
              <a:ext uri="{28A0092B-C50C-407E-A947-70E740481C1C}">
                <a14:useLocalDpi xmlns:a14="http://schemas.microsoft.com/office/drawing/2010/main" val="0"/>
              </a:ext>
            </a:extLst>
          </a:blip>
          <a:srcRect/>
          <a:stretch>
            <a:fillRect/>
          </a:stretch>
        </p:blipFill>
        <p:spPr bwMode="auto">
          <a:xfrm>
            <a:off x="6802142" y="280385"/>
            <a:ext cx="5036023" cy="6535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ounded Rectangle 1"/>
          <p:cNvSpPr/>
          <p:nvPr/>
        </p:nvSpPr>
        <p:spPr>
          <a:xfrm>
            <a:off x="-48193" y="109183"/>
            <a:ext cx="5070570" cy="982638"/>
          </a:xfrm>
          <a:prstGeom prst="roundRect">
            <a:avLst/>
          </a:prstGeom>
          <a:solidFill>
            <a:schemeClr val="bg1"/>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000" dirty="0">
                <a:solidFill>
                  <a:srgbClr val="002060"/>
                </a:solidFill>
                <a:latin typeface="UVN Banh Mi" pitchFamily="2" charset="0"/>
              </a:rPr>
              <a:t>   3. </a:t>
            </a:r>
            <a:r>
              <a:rPr lang="en-US" sz="4000" dirty="0" err="1">
                <a:solidFill>
                  <a:srgbClr val="002060"/>
                </a:solidFill>
                <a:latin typeface="UVN Banh Mi" pitchFamily="2" charset="0"/>
              </a:rPr>
              <a:t>Hoạt</a:t>
            </a:r>
            <a:r>
              <a:rPr lang="en-US" sz="4000" dirty="0">
                <a:solidFill>
                  <a:srgbClr val="002060"/>
                </a:solidFill>
                <a:latin typeface="UVN Banh Mi" pitchFamily="2" charset="0"/>
              </a:rPr>
              <a:t> </a:t>
            </a:r>
            <a:r>
              <a:rPr lang="en-US" sz="4000" dirty="0" err="1">
                <a:solidFill>
                  <a:srgbClr val="002060"/>
                </a:solidFill>
                <a:latin typeface="UVN Banh Mi" pitchFamily="2" charset="0"/>
              </a:rPr>
              <a:t>động</a:t>
            </a:r>
            <a:r>
              <a:rPr lang="en-US" sz="4000" dirty="0">
                <a:solidFill>
                  <a:srgbClr val="002060"/>
                </a:solidFill>
                <a:latin typeface="UVN Banh Mi" pitchFamily="2" charset="0"/>
              </a:rPr>
              <a:t> du </a:t>
            </a:r>
            <a:r>
              <a:rPr lang="en-US" sz="4000" dirty="0" err="1">
                <a:solidFill>
                  <a:srgbClr val="002060"/>
                </a:solidFill>
                <a:latin typeface="UVN Banh Mi" pitchFamily="2" charset="0"/>
              </a:rPr>
              <a:t>lịch</a:t>
            </a:r>
            <a:endParaRPr lang="en-US" sz="4000" dirty="0">
              <a:solidFill>
                <a:srgbClr val="002060"/>
              </a:solidFill>
              <a:latin typeface="UVN Banh Mi" pitchFamily="2" charset="0"/>
            </a:endParaRPr>
          </a:p>
        </p:txBody>
      </p:sp>
      <p:sp>
        <p:nvSpPr>
          <p:cNvPr id="8" name="TextBox 7"/>
          <p:cNvSpPr txBox="1"/>
          <p:nvPr/>
        </p:nvSpPr>
        <p:spPr>
          <a:xfrm>
            <a:off x="595205" y="1613429"/>
            <a:ext cx="5076967" cy="2554545"/>
          </a:xfrm>
          <a:prstGeom prst="rect">
            <a:avLst/>
          </a:prstGeom>
          <a:noFill/>
        </p:spPr>
        <p:txBody>
          <a:bodyPr wrap="square" rtlCol="0">
            <a:spAutoFit/>
          </a:bodyPr>
          <a:lstStyle/>
          <a:p>
            <a:r>
              <a:rPr lang="en-US" altLang="en-US" sz="4000" dirty="0" err="1">
                <a:latin typeface="UTM Alexander" panose="02040603050506020204" pitchFamily="18" charset="0"/>
              </a:rPr>
              <a:t>Em</a:t>
            </a:r>
            <a:r>
              <a:rPr lang="en-US" altLang="en-US" sz="4000" dirty="0">
                <a:latin typeface="UTM Alexander" panose="02040603050506020204" pitchFamily="18" charset="0"/>
              </a:rPr>
              <a:t> </a:t>
            </a:r>
            <a:r>
              <a:rPr lang="en-US" altLang="en-US" sz="4000" dirty="0" err="1">
                <a:latin typeface="UTM Alexander" panose="02040603050506020204" pitchFamily="18" charset="0"/>
              </a:rPr>
              <a:t>hãy</a:t>
            </a:r>
            <a:r>
              <a:rPr lang="en-US" altLang="en-US" sz="4000" dirty="0">
                <a:latin typeface="UTM Alexander" panose="02040603050506020204" pitchFamily="18" charset="0"/>
              </a:rPr>
              <a:t> </a:t>
            </a:r>
            <a:r>
              <a:rPr lang="en-US" altLang="en-US" sz="4000" dirty="0" err="1">
                <a:latin typeface="UTM Alexander" panose="02040603050506020204" pitchFamily="18" charset="0"/>
              </a:rPr>
              <a:t>chỉ</a:t>
            </a:r>
            <a:r>
              <a:rPr lang="en-US" altLang="en-US" sz="4000" dirty="0">
                <a:latin typeface="UTM Alexander" panose="02040603050506020204" pitchFamily="18" charset="0"/>
              </a:rPr>
              <a:t> </a:t>
            </a:r>
            <a:r>
              <a:rPr lang="en-US" altLang="en-US" sz="4000" dirty="0" err="1">
                <a:latin typeface="UTM Alexander" panose="02040603050506020204" pitchFamily="18" charset="0"/>
              </a:rPr>
              <a:t>vị</a:t>
            </a:r>
            <a:r>
              <a:rPr lang="en-US" altLang="en-US" sz="4000" dirty="0">
                <a:latin typeface="UTM Alexander" panose="02040603050506020204" pitchFamily="18" charset="0"/>
              </a:rPr>
              <a:t> </a:t>
            </a:r>
            <a:r>
              <a:rPr lang="en-US" altLang="en-US" sz="4000" dirty="0" err="1">
                <a:latin typeface="UTM Alexander" panose="02040603050506020204" pitchFamily="18" charset="0"/>
              </a:rPr>
              <a:t>trí</a:t>
            </a:r>
            <a:r>
              <a:rPr lang="en-US" altLang="en-US" sz="4000" dirty="0">
                <a:latin typeface="UTM Alexander" panose="02040603050506020204" pitchFamily="18" charset="0"/>
              </a:rPr>
              <a:t> </a:t>
            </a:r>
            <a:r>
              <a:rPr lang="en-US" altLang="en-US" sz="4000" dirty="0" err="1">
                <a:latin typeface="UTM Alexander" panose="02040603050506020204" pitchFamily="18" charset="0"/>
              </a:rPr>
              <a:t>của</a:t>
            </a:r>
            <a:r>
              <a:rPr lang="en-US" altLang="en-US" sz="4000" dirty="0">
                <a:latin typeface="UTM Alexander" panose="02040603050506020204" pitchFamily="18" charset="0"/>
              </a:rPr>
              <a:t> </a:t>
            </a:r>
            <a:r>
              <a:rPr lang="en-US" altLang="en-US" sz="4000" dirty="0" err="1">
                <a:latin typeface="UTM Alexander" panose="02040603050506020204" pitchFamily="18" charset="0"/>
              </a:rPr>
              <a:t>đồng</a:t>
            </a:r>
            <a:r>
              <a:rPr lang="en-US" altLang="en-US" sz="4000" dirty="0">
                <a:latin typeface="UTM Alexander" panose="02040603050506020204" pitchFamily="18" charset="0"/>
              </a:rPr>
              <a:t> </a:t>
            </a:r>
            <a:r>
              <a:rPr lang="en-US" altLang="en-US" sz="4000" dirty="0" err="1">
                <a:latin typeface="UTM Alexander" panose="02040603050506020204" pitchFamily="18" charset="0"/>
              </a:rPr>
              <a:t>bằng</a:t>
            </a:r>
            <a:r>
              <a:rPr lang="en-US" altLang="en-US" sz="4000" dirty="0">
                <a:latin typeface="UTM Alexander" panose="02040603050506020204" pitchFamily="18" charset="0"/>
              </a:rPr>
              <a:t> </a:t>
            </a:r>
            <a:r>
              <a:rPr lang="en-US" altLang="en-US" sz="4000" dirty="0" err="1">
                <a:latin typeface="UTM Alexander" panose="02040603050506020204" pitchFamily="18" charset="0"/>
              </a:rPr>
              <a:t>duyên</a:t>
            </a:r>
            <a:r>
              <a:rPr lang="en-US" altLang="en-US" sz="4000" dirty="0">
                <a:latin typeface="UTM Alexander" panose="02040603050506020204" pitchFamily="18" charset="0"/>
              </a:rPr>
              <a:t> </a:t>
            </a:r>
            <a:r>
              <a:rPr lang="en-US" altLang="en-US" sz="4000" dirty="0" err="1">
                <a:latin typeface="UTM Alexander" panose="02040603050506020204" pitchFamily="18" charset="0"/>
              </a:rPr>
              <a:t>hải</a:t>
            </a:r>
            <a:r>
              <a:rPr lang="en-US" altLang="en-US" sz="4000" dirty="0">
                <a:latin typeface="UTM Alexander" panose="02040603050506020204" pitchFamily="18" charset="0"/>
              </a:rPr>
              <a:t> </a:t>
            </a:r>
            <a:r>
              <a:rPr lang="en-US" altLang="en-US" sz="4000" dirty="0" err="1">
                <a:latin typeface="UTM Alexander" panose="02040603050506020204" pitchFamily="18" charset="0"/>
              </a:rPr>
              <a:t>miền</a:t>
            </a:r>
            <a:r>
              <a:rPr lang="en-US" altLang="en-US" sz="4000" dirty="0">
                <a:latin typeface="UTM Alexander" panose="02040603050506020204" pitchFamily="18" charset="0"/>
              </a:rPr>
              <a:t> </a:t>
            </a:r>
            <a:r>
              <a:rPr lang="en-US" altLang="en-US" sz="4000" dirty="0" err="1">
                <a:latin typeface="UTM Alexander" panose="02040603050506020204" pitchFamily="18" charset="0"/>
              </a:rPr>
              <a:t>Trung</a:t>
            </a:r>
            <a:r>
              <a:rPr lang="en-US" altLang="en-US" sz="4000" dirty="0">
                <a:latin typeface="UTM Alexander" panose="02040603050506020204" pitchFamily="18" charset="0"/>
              </a:rPr>
              <a:t> </a:t>
            </a:r>
            <a:r>
              <a:rPr lang="en-US" altLang="en-US" sz="4000" dirty="0" err="1">
                <a:latin typeface="UTM Alexander" panose="02040603050506020204" pitchFamily="18" charset="0"/>
              </a:rPr>
              <a:t>trên</a:t>
            </a:r>
            <a:r>
              <a:rPr lang="en-US" altLang="en-US" sz="4000" dirty="0">
                <a:latin typeface="UTM Alexander" panose="02040603050506020204" pitchFamily="18" charset="0"/>
              </a:rPr>
              <a:t> </a:t>
            </a:r>
            <a:r>
              <a:rPr lang="en-US" altLang="en-US" sz="4000" dirty="0" err="1">
                <a:latin typeface="UTM Alexander" panose="02040603050506020204" pitchFamily="18" charset="0"/>
              </a:rPr>
              <a:t>lược</a:t>
            </a:r>
            <a:r>
              <a:rPr lang="en-US" altLang="en-US" sz="4000" dirty="0">
                <a:latin typeface="UTM Alexander" panose="02040603050506020204" pitchFamily="18" charset="0"/>
              </a:rPr>
              <a:t> </a:t>
            </a:r>
            <a:r>
              <a:rPr lang="en-US" altLang="en-US" sz="4000" dirty="0" err="1">
                <a:latin typeface="UTM Alexander" panose="02040603050506020204" pitchFamily="18" charset="0"/>
              </a:rPr>
              <a:t>đồ</a:t>
            </a:r>
            <a:r>
              <a:rPr lang="en-US" altLang="en-US" sz="4000" dirty="0">
                <a:latin typeface="UTM Alexander" panose="02040603050506020204" pitchFamily="18" charset="0"/>
              </a:rPr>
              <a:t>?</a:t>
            </a:r>
          </a:p>
        </p:txBody>
      </p:sp>
      <p:sp>
        <p:nvSpPr>
          <p:cNvPr id="10" name="Freeform 23"/>
          <p:cNvSpPr>
            <a:spLocks/>
          </p:cNvSpPr>
          <p:nvPr/>
        </p:nvSpPr>
        <p:spPr bwMode="auto">
          <a:xfrm>
            <a:off x="8054460" y="817749"/>
            <a:ext cx="2454322" cy="5514810"/>
          </a:xfrm>
          <a:custGeom>
            <a:avLst/>
            <a:gdLst>
              <a:gd name="T0" fmla="*/ 2147483647 w 1299"/>
              <a:gd name="T1" fmla="*/ 0 h 2937"/>
              <a:gd name="T2" fmla="*/ 2147483647 w 1299"/>
              <a:gd name="T3" fmla="*/ 2147483647 h 2937"/>
              <a:gd name="T4" fmla="*/ 2147483647 w 1299"/>
              <a:gd name="T5" fmla="*/ 2147483647 h 2937"/>
              <a:gd name="T6" fmla="*/ 2147483647 w 1299"/>
              <a:gd name="T7" fmla="*/ 2147483647 h 2937"/>
              <a:gd name="T8" fmla="*/ 2147483647 w 1299"/>
              <a:gd name="T9" fmla="*/ 2147483647 h 2937"/>
              <a:gd name="T10" fmla="*/ 2147483647 w 1299"/>
              <a:gd name="T11" fmla="*/ 2147483647 h 2937"/>
              <a:gd name="T12" fmla="*/ 2147483647 w 1299"/>
              <a:gd name="T13" fmla="*/ 2147483647 h 2937"/>
              <a:gd name="T14" fmla="*/ 2147483647 w 1299"/>
              <a:gd name="T15" fmla="*/ 2147483647 h 2937"/>
              <a:gd name="T16" fmla="*/ 2147483647 w 1299"/>
              <a:gd name="T17" fmla="*/ 2147483647 h 2937"/>
              <a:gd name="T18" fmla="*/ 2147483647 w 1299"/>
              <a:gd name="T19" fmla="*/ 2147483647 h 2937"/>
              <a:gd name="T20" fmla="*/ 2147483647 w 1299"/>
              <a:gd name="T21" fmla="*/ 2147483647 h 2937"/>
              <a:gd name="T22" fmla="*/ 2147483647 w 1299"/>
              <a:gd name="T23" fmla="*/ 2147483647 h 2937"/>
              <a:gd name="T24" fmla="*/ 2147483647 w 1299"/>
              <a:gd name="T25" fmla="*/ 2147483647 h 2937"/>
              <a:gd name="T26" fmla="*/ 2147483647 w 1299"/>
              <a:gd name="T27" fmla="*/ 2147483647 h 2937"/>
              <a:gd name="T28" fmla="*/ 2147483647 w 1299"/>
              <a:gd name="T29" fmla="*/ 2147483647 h 2937"/>
              <a:gd name="T30" fmla="*/ 2147483647 w 1299"/>
              <a:gd name="T31" fmla="*/ 2147483647 h 2937"/>
              <a:gd name="T32" fmla="*/ 2147483647 w 1299"/>
              <a:gd name="T33" fmla="*/ 2147483647 h 2937"/>
              <a:gd name="T34" fmla="*/ 2147483647 w 1299"/>
              <a:gd name="T35" fmla="*/ 2147483647 h 2937"/>
              <a:gd name="T36" fmla="*/ 2147483647 w 1299"/>
              <a:gd name="T37" fmla="*/ 2147483647 h 2937"/>
              <a:gd name="T38" fmla="*/ 2147483647 w 1299"/>
              <a:gd name="T39" fmla="*/ 2147483647 h 2937"/>
              <a:gd name="T40" fmla="*/ 2147483647 w 1299"/>
              <a:gd name="T41" fmla="*/ 2147483647 h 2937"/>
              <a:gd name="T42" fmla="*/ 2147483647 w 1299"/>
              <a:gd name="T43" fmla="*/ 2147483647 h 2937"/>
              <a:gd name="T44" fmla="*/ 2147483647 w 1299"/>
              <a:gd name="T45" fmla="*/ 2147483647 h 2937"/>
              <a:gd name="T46" fmla="*/ 2147483647 w 1299"/>
              <a:gd name="T47" fmla="*/ 2147483647 h 2937"/>
              <a:gd name="T48" fmla="*/ 2147483647 w 1299"/>
              <a:gd name="T49" fmla="*/ 2147483647 h 2937"/>
              <a:gd name="T50" fmla="*/ 2147483647 w 1299"/>
              <a:gd name="T51" fmla="*/ 2147483647 h 2937"/>
              <a:gd name="T52" fmla="*/ 2147483647 w 1299"/>
              <a:gd name="T53" fmla="*/ 2147483647 h 2937"/>
              <a:gd name="T54" fmla="*/ 2147483647 w 1299"/>
              <a:gd name="T55" fmla="*/ 2147483647 h 2937"/>
              <a:gd name="T56" fmla="*/ 2147483647 w 1299"/>
              <a:gd name="T57" fmla="*/ 2147483647 h 2937"/>
              <a:gd name="T58" fmla="*/ 2147483647 w 1299"/>
              <a:gd name="T59" fmla="*/ 2147483647 h 2937"/>
              <a:gd name="T60" fmla="*/ 2147483647 w 1299"/>
              <a:gd name="T61" fmla="*/ 2147483647 h 2937"/>
              <a:gd name="T62" fmla="*/ 2147483647 w 1299"/>
              <a:gd name="T63" fmla="*/ 2147483647 h 2937"/>
              <a:gd name="T64" fmla="*/ 2147483647 w 1299"/>
              <a:gd name="T65" fmla="*/ 2147483647 h 2937"/>
              <a:gd name="T66" fmla="*/ 2147483647 w 1299"/>
              <a:gd name="T67" fmla="*/ 2147483647 h 2937"/>
              <a:gd name="T68" fmla="*/ 2147483647 w 1299"/>
              <a:gd name="T69" fmla="*/ 2147483647 h 2937"/>
              <a:gd name="T70" fmla="*/ 2147483647 w 1299"/>
              <a:gd name="T71" fmla="*/ 2147483647 h 2937"/>
              <a:gd name="T72" fmla="*/ 2147483647 w 1299"/>
              <a:gd name="T73" fmla="*/ 2147483647 h 293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299"/>
              <a:gd name="T112" fmla="*/ 0 h 2937"/>
              <a:gd name="T113" fmla="*/ 1299 w 1299"/>
              <a:gd name="T114" fmla="*/ 2937 h 2937"/>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299" h="2937">
                <a:moveTo>
                  <a:pt x="221" y="0"/>
                </a:moveTo>
                <a:cubicBezTo>
                  <a:pt x="181" y="27"/>
                  <a:pt x="148" y="59"/>
                  <a:pt x="108" y="85"/>
                </a:cubicBezTo>
                <a:cubicBezTo>
                  <a:pt x="91" y="140"/>
                  <a:pt x="124" y="188"/>
                  <a:pt x="61" y="208"/>
                </a:cubicBezTo>
                <a:cubicBezTo>
                  <a:pt x="48" y="227"/>
                  <a:pt x="36" y="246"/>
                  <a:pt x="23" y="265"/>
                </a:cubicBezTo>
                <a:cubicBezTo>
                  <a:pt x="0" y="299"/>
                  <a:pt x="26" y="348"/>
                  <a:pt x="33" y="388"/>
                </a:cubicBezTo>
                <a:cubicBezTo>
                  <a:pt x="38" y="416"/>
                  <a:pt x="62" y="420"/>
                  <a:pt x="80" y="435"/>
                </a:cubicBezTo>
                <a:cubicBezTo>
                  <a:pt x="163" y="504"/>
                  <a:pt x="60" y="424"/>
                  <a:pt x="127" y="491"/>
                </a:cubicBezTo>
                <a:cubicBezTo>
                  <a:pt x="180" y="544"/>
                  <a:pt x="131" y="470"/>
                  <a:pt x="184" y="539"/>
                </a:cubicBezTo>
                <a:cubicBezTo>
                  <a:pt x="276" y="658"/>
                  <a:pt x="156" y="530"/>
                  <a:pt x="278" y="652"/>
                </a:cubicBezTo>
                <a:cubicBezTo>
                  <a:pt x="287" y="661"/>
                  <a:pt x="306" y="680"/>
                  <a:pt x="306" y="680"/>
                </a:cubicBezTo>
                <a:cubicBezTo>
                  <a:pt x="309" y="690"/>
                  <a:pt x="311" y="700"/>
                  <a:pt x="316" y="709"/>
                </a:cubicBezTo>
                <a:cubicBezTo>
                  <a:pt x="321" y="719"/>
                  <a:pt x="331" y="727"/>
                  <a:pt x="335" y="737"/>
                </a:cubicBezTo>
                <a:cubicBezTo>
                  <a:pt x="356" y="786"/>
                  <a:pt x="333" y="789"/>
                  <a:pt x="382" y="822"/>
                </a:cubicBezTo>
                <a:cubicBezTo>
                  <a:pt x="404" y="854"/>
                  <a:pt x="425" y="876"/>
                  <a:pt x="457" y="898"/>
                </a:cubicBezTo>
                <a:cubicBezTo>
                  <a:pt x="479" y="930"/>
                  <a:pt x="501" y="951"/>
                  <a:pt x="533" y="973"/>
                </a:cubicBezTo>
                <a:cubicBezTo>
                  <a:pt x="556" y="1006"/>
                  <a:pt x="570" y="1027"/>
                  <a:pt x="609" y="1039"/>
                </a:cubicBezTo>
                <a:cubicBezTo>
                  <a:pt x="649" y="1066"/>
                  <a:pt x="671" y="1106"/>
                  <a:pt x="712" y="1134"/>
                </a:cubicBezTo>
                <a:cubicBezTo>
                  <a:pt x="734" y="1166"/>
                  <a:pt x="756" y="1187"/>
                  <a:pt x="788" y="1209"/>
                </a:cubicBezTo>
                <a:cubicBezTo>
                  <a:pt x="818" y="1253"/>
                  <a:pt x="796" y="1233"/>
                  <a:pt x="863" y="1256"/>
                </a:cubicBezTo>
                <a:cubicBezTo>
                  <a:pt x="873" y="1259"/>
                  <a:pt x="892" y="1266"/>
                  <a:pt x="892" y="1266"/>
                </a:cubicBezTo>
                <a:cubicBezTo>
                  <a:pt x="919" y="1293"/>
                  <a:pt x="940" y="1324"/>
                  <a:pt x="967" y="1351"/>
                </a:cubicBezTo>
                <a:cubicBezTo>
                  <a:pt x="975" y="1359"/>
                  <a:pt x="987" y="1363"/>
                  <a:pt x="996" y="1370"/>
                </a:cubicBezTo>
                <a:cubicBezTo>
                  <a:pt x="1079" y="1439"/>
                  <a:pt x="976" y="1359"/>
                  <a:pt x="1043" y="1426"/>
                </a:cubicBezTo>
                <a:cubicBezTo>
                  <a:pt x="1061" y="1444"/>
                  <a:pt x="1082" y="1456"/>
                  <a:pt x="1100" y="1474"/>
                </a:cubicBezTo>
                <a:cubicBezTo>
                  <a:pt x="1103" y="1496"/>
                  <a:pt x="1104" y="1518"/>
                  <a:pt x="1109" y="1540"/>
                </a:cubicBezTo>
                <a:cubicBezTo>
                  <a:pt x="1124" y="1603"/>
                  <a:pt x="1159" y="1630"/>
                  <a:pt x="1194" y="1681"/>
                </a:cubicBezTo>
                <a:cubicBezTo>
                  <a:pt x="1201" y="1784"/>
                  <a:pt x="1212" y="1844"/>
                  <a:pt x="1241" y="1936"/>
                </a:cubicBezTo>
                <a:cubicBezTo>
                  <a:pt x="1244" y="2049"/>
                  <a:pt x="1245" y="2163"/>
                  <a:pt x="1251" y="2276"/>
                </a:cubicBezTo>
                <a:cubicBezTo>
                  <a:pt x="1256" y="2367"/>
                  <a:pt x="1299" y="2253"/>
                  <a:pt x="1251" y="2427"/>
                </a:cubicBezTo>
                <a:cubicBezTo>
                  <a:pt x="1245" y="2449"/>
                  <a:pt x="1232" y="2471"/>
                  <a:pt x="1213" y="2484"/>
                </a:cubicBezTo>
                <a:cubicBezTo>
                  <a:pt x="1194" y="2497"/>
                  <a:pt x="1156" y="2522"/>
                  <a:pt x="1156" y="2522"/>
                </a:cubicBezTo>
                <a:cubicBezTo>
                  <a:pt x="1132" y="2557"/>
                  <a:pt x="1130" y="2605"/>
                  <a:pt x="1100" y="2635"/>
                </a:cubicBezTo>
                <a:cubicBezTo>
                  <a:pt x="1020" y="2715"/>
                  <a:pt x="1125" y="2584"/>
                  <a:pt x="1043" y="2682"/>
                </a:cubicBezTo>
                <a:cubicBezTo>
                  <a:pt x="1020" y="2709"/>
                  <a:pt x="1031" y="2714"/>
                  <a:pt x="996" y="2729"/>
                </a:cubicBezTo>
                <a:cubicBezTo>
                  <a:pt x="936" y="2755"/>
                  <a:pt x="872" y="2760"/>
                  <a:pt x="816" y="2795"/>
                </a:cubicBezTo>
                <a:cubicBezTo>
                  <a:pt x="788" y="2838"/>
                  <a:pt x="728" y="2879"/>
                  <a:pt x="684" y="2909"/>
                </a:cubicBezTo>
                <a:cubicBezTo>
                  <a:pt x="678" y="2918"/>
                  <a:pt x="665" y="2937"/>
                  <a:pt x="665" y="2937"/>
                </a:cubicBezTo>
              </a:path>
            </a:pathLst>
          </a:custGeom>
          <a:noFill/>
          <a:ln w="28575">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 name="Text Box 26"/>
          <p:cNvSpPr txBox="1">
            <a:spLocks noChangeArrowheads="1"/>
          </p:cNvSpPr>
          <p:nvPr/>
        </p:nvSpPr>
        <p:spPr bwMode="auto">
          <a:xfrm>
            <a:off x="1442863" y="1416969"/>
            <a:ext cx="5076967"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algn="just" eaLnBrk="1" hangingPunct="1">
              <a:spcBef>
                <a:spcPct val="50000"/>
              </a:spcBef>
            </a:pPr>
            <a:r>
              <a:rPr lang="en-US" altLang="en-US" sz="4000" b="0" dirty="0">
                <a:latin typeface="UTM Alexander" panose="02040603050506020204" pitchFamily="18" charset="0"/>
              </a:rPr>
              <a:t>    </a:t>
            </a:r>
            <a:r>
              <a:rPr lang="en-US" altLang="en-US" sz="4000" b="0" dirty="0" err="1">
                <a:latin typeface="UTM Alexander" panose="02040603050506020204" pitchFamily="18" charset="0"/>
              </a:rPr>
              <a:t>Các</a:t>
            </a:r>
            <a:r>
              <a:rPr lang="en-US" altLang="en-US" sz="4000" b="0" dirty="0">
                <a:latin typeface="UTM Alexander" panose="02040603050506020204" pitchFamily="18" charset="0"/>
              </a:rPr>
              <a:t> </a:t>
            </a:r>
            <a:r>
              <a:rPr lang="en-US" altLang="en-US" sz="4000" b="0" dirty="0" err="1">
                <a:latin typeface="UTM Alexander" panose="02040603050506020204" pitchFamily="18" charset="0"/>
              </a:rPr>
              <a:t>dải</a:t>
            </a:r>
            <a:r>
              <a:rPr lang="en-US" altLang="en-US" sz="4000" b="0" dirty="0">
                <a:latin typeface="UTM Alexander" panose="02040603050506020204" pitchFamily="18" charset="0"/>
              </a:rPr>
              <a:t> </a:t>
            </a:r>
            <a:r>
              <a:rPr lang="en-US" altLang="en-US" sz="4000" b="0" dirty="0" err="1">
                <a:latin typeface="UTM Alexander" panose="02040603050506020204" pitchFamily="18" charset="0"/>
              </a:rPr>
              <a:t>đồng</a:t>
            </a:r>
            <a:r>
              <a:rPr lang="en-US" altLang="en-US" sz="4000" b="0" dirty="0">
                <a:latin typeface="UTM Alexander" panose="02040603050506020204" pitchFamily="18" charset="0"/>
              </a:rPr>
              <a:t> </a:t>
            </a:r>
            <a:r>
              <a:rPr lang="en-US" altLang="en-US" sz="4000" b="0" dirty="0" err="1">
                <a:latin typeface="UTM Alexander" panose="02040603050506020204" pitchFamily="18" charset="0"/>
              </a:rPr>
              <a:t>bằng</a:t>
            </a:r>
            <a:r>
              <a:rPr lang="en-US" altLang="en-US" sz="4000" b="0" dirty="0">
                <a:latin typeface="UTM Alexander" panose="02040603050506020204" pitchFamily="18" charset="0"/>
              </a:rPr>
              <a:t> </a:t>
            </a:r>
            <a:r>
              <a:rPr lang="en-US" altLang="en-US" sz="4000" b="0" dirty="0" err="1">
                <a:latin typeface="UTM Alexander" panose="02040603050506020204" pitchFamily="18" charset="0"/>
              </a:rPr>
              <a:t>duyên</a:t>
            </a:r>
            <a:r>
              <a:rPr lang="en-US" altLang="en-US" sz="4000" b="0" dirty="0">
                <a:latin typeface="UTM Alexander" panose="02040603050506020204" pitchFamily="18" charset="0"/>
              </a:rPr>
              <a:t> </a:t>
            </a:r>
            <a:r>
              <a:rPr lang="en-US" altLang="en-US" sz="4000" b="0" dirty="0" err="1">
                <a:latin typeface="UTM Alexander" panose="02040603050506020204" pitchFamily="18" charset="0"/>
              </a:rPr>
              <a:t>hải</a:t>
            </a:r>
            <a:r>
              <a:rPr lang="en-US" altLang="en-US" sz="4000" b="0" dirty="0">
                <a:latin typeface="UTM Alexander" panose="02040603050506020204" pitchFamily="18" charset="0"/>
              </a:rPr>
              <a:t> </a:t>
            </a:r>
            <a:r>
              <a:rPr lang="en-US" altLang="en-US" sz="4000" b="0" dirty="0" err="1">
                <a:latin typeface="UTM Alexander" panose="02040603050506020204" pitchFamily="18" charset="0"/>
              </a:rPr>
              <a:t>miền</a:t>
            </a:r>
            <a:r>
              <a:rPr lang="en-US" altLang="en-US" sz="4000" b="0" dirty="0">
                <a:latin typeface="UTM Alexander" panose="02040603050506020204" pitchFamily="18" charset="0"/>
              </a:rPr>
              <a:t> </a:t>
            </a:r>
            <a:r>
              <a:rPr lang="en-US" altLang="en-US" sz="4000" b="0" dirty="0" err="1">
                <a:latin typeface="UTM Alexander" panose="02040603050506020204" pitchFamily="18" charset="0"/>
              </a:rPr>
              <a:t>Trung</a:t>
            </a:r>
            <a:r>
              <a:rPr lang="en-US" altLang="en-US" sz="4000" b="0" dirty="0">
                <a:latin typeface="UTM Alexander" panose="02040603050506020204" pitchFamily="18" charset="0"/>
              </a:rPr>
              <a:t> </a:t>
            </a:r>
            <a:r>
              <a:rPr lang="en-US" altLang="en-US" sz="4000" b="0" dirty="0" err="1">
                <a:latin typeface="UTM Alexander" panose="02040603050506020204" pitchFamily="18" charset="0"/>
              </a:rPr>
              <a:t>nằm</a:t>
            </a:r>
            <a:r>
              <a:rPr lang="en-US" altLang="en-US" sz="4000" b="0" dirty="0">
                <a:latin typeface="UTM Alexander" panose="02040603050506020204" pitchFamily="18" charset="0"/>
              </a:rPr>
              <a:t> ở </a:t>
            </a:r>
            <a:r>
              <a:rPr lang="en-US" altLang="en-US" sz="4000" b="0" dirty="0" err="1">
                <a:latin typeface="UTM Alexander" panose="02040603050506020204" pitchFamily="18" charset="0"/>
              </a:rPr>
              <a:t>vị</a:t>
            </a:r>
            <a:r>
              <a:rPr lang="en-US" altLang="en-US" sz="4000" b="0" dirty="0">
                <a:latin typeface="UTM Alexander" panose="02040603050506020204" pitchFamily="18" charset="0"/>
              </a:rPr>
              <a:t> </a:t>
            </a:r>
            <a:r>
              <a:rPr lang="en-US" altLang="en-US" sz="4000" b="0" dirty="0" err="1">
                <a:latin typeface="UTM Alexander" panose="02040603050506020204" pitchFamily="18" charset="0"/>
              </a:rPr>
              <a:t>trí</a:t>
            </a:r>
            <a:r>
              <a:rPr lang="en-US" altLang="en-US" sz="4000" b="0" dirty="0">
                <a:latin typeface="UTM Alexander" panose="02040603050506020204" pitchFamily="18" charset="0"/>
              </a:rPr>
              <a:t> </a:t>
            </a:r>
            <a:r>
              <a:rPr lang="en-US" altLang="en-US" sz="4000" b="0" dirty="0" err="1">
                <a:latin typeface="UTM Alexander" panose="02040603050506020204" pitchFamily="18" charset="0"/>
              </a:rPr>
              <a:t>nào</a:t>
            </a:r>
            <a:r>
              <a:rPr lang="en-US" altLang="en-US" sz="4000" b="0" dirty="0">
                <a:latin typeface="UTM Alexander" panose="02040603050506020204" pitchFamily="18" charset="0"/>
              </a:rPr>
              <a:t> so </a:t>
            </a:r>
            <a:r>
              <a:rPr lang="en-US" altLang="en-US" sz="4000" b="0" dirty="0" err="1">
                <a:latin typeface="UTM Alexander" panose="02040603050506020204" pitchFamily="18" charset="0"/>
              </a:rPr>
              <a:t>với</a:t>
            </a:r>
            <a:r>
              <a:rPr lang="en-US" altLang="en-US" sz="4000" b="0" dirty="0">
                <a:latin typeface="UTM Alexander" panose="02040603050506020204" pitchFamily="18" charset="0"/>
              </a:rPr>
              <a:t> </a:t>
            </a:r>
            <a:r>
              <a:rPr lang="en-US" altLang="en-US" sz="4000" b="0" dirty="0" err="1">
                <a:latin typeface="UTM Alexander" panose="02040603050506020204" pitchFamily="18" charset="0"/>
              </a:rPr>
              <a:t>biển</a:t>
            </a:r>
            <a:r>
              <a:rPr lang="en-US" altLang="en-US" sz="4000" b="0" dirty="0">
                <a:latin typeface="UTM Alexander" panose="02040603050506020204" pitchFamily="18" charset="0"/>
              </a:rPr>
              <a:t>? </a:t>
            </a:r>
            <a:r>
              <a:rPr lang="en-US" altLang="en-US" sz="4000" b="0" dirty="0" err="1">
                <a:latin typeface="UTM Alexander" panose="02040603050506020204" pitchFamily="18" charset="0"/>
              </a:rPr>
              <a:t>Vị</a:t>
            </a:r>
            <a:r>
              <a:rPr lang="en-US" altLang="en-US" sz="4000" b="0" dirty="0">
                <a:latin typeface="UTM Alexander" panose="02040603050506020204" pitchFamily="18" charset="0"/>
              </a:rPr>
              <a:t> </a:t>
            </a:r>
            <a:r>
              <a:rPr lang="en-US" altLang="en-US" sz="4000" b="0" dirty="0" err="1">
                <a:latin typeface="UTM Alexander" panose="02040603050506020204" pitchFamily="18" charset="0"/>
              </a:rPr>
              <a:t>trí</a:t>
            </a:r>
            <a:r>
              <a:rPr lang="en-US" altLang="en-US" sz="4000" b="0" dirty="0">
                <a:latin typeface="UTM Alexander" panose="02040603050506020204" pitchFamily="18" charset="0"/>
              </a:rPr>
              <a:t> </a:t>
            </a:r>
            <a:r>
              <a:rPr lang="en-US" altLang="en-US" sz="4000" b="0" dirty="0" err="1">
                <a:latin typeface="UTM Alexander" panose="02040603050506020204" pitchFamily="18" charset="0"/>
              </a:rPr>
              <a:t>này</a:t>
            </a:r>
            <a:r>
              <a:rPr lang="en-US" altLang="en-US" sz="4000" b="0" dirty="0">
                <a:latin typeface="UTM Alexander" panose="02040603050506020204" pitchFamily="18" charset="0"/>
              </a:rPr>
              <a:t> </a:t>
            </a:r>
            <a:r>
              <a:rPr lang="en-US" altLang="en-US" sz="4000" b="0" dirty="0" err="1">
                <a:latin typeface="UTM Alexander" panose="02040603050506020204" pitchFamily="18" charset="0"/>
              </a:rPr>
              <a:t>có</a:t>
            </a:r>
            <a:r>
              <a:rPr lang="en-US" altLang="en-US" sz="4000" b="0" dirty="0">
                <a:latin typeface="UTM Alexander" panose="02040603050506020204" pitchFamily="18" charset="0"/>
              </a:rPr>
              <a:t> </a:t>
            </a:r>
            <a:r>
              <a:rPr lang="en-US" altLang="en-US" sz="4000" b="0" dirty="0" err="1">
                <a:latin typeface="UTM Alexander" panose="02040603050506020204" pitchFamily="18" charset="0"/>
              </a:rPr>
              <a:t>thuận</a:t>
            </a:r>
            <a:r>
              <a:rPr lang="en-US" altLang="en-US" sz="4000" b="0" dirty="0">
                <a:latin typeface="UTM Alexander" panose="02040603050506020204" pitchFamily="18" charset="0"/>
              </a:rPr>
              <a:t> </a:t>
            </a:r>
            <a:r>
              <a:rPr lang="en-US" altLang="en-US" sz="4000" b="0" dirty="0" err="1">
                <a:latin typeface="UTM Alexander" panose="02040603050506020204" pitchFamily="18" charset="0"/>
              </a:rPr>
              <a:t>lợi</a:t>
            </a:r>
            <a:r>
              <a:rPr lang="en-US" altLang="en-US" sz="4000" b="0" dirty="0">
                <a:latin typeface="UTM Alexander" panose="02040603050506020204" pitchFamily="18" charset="0"/>
              </a:rPr>
              <a:t> </a:t>
            </a:r>
            <a:r>
              <a:rPr lang="en-US" altLang="en-US" sz="4000" b="0" dirty="0" err="1">
                <a:latin typeface="UTM Alexander" panose="02040603050506020204" pitchFamily="18" charset="0"/>
              </a:rPr>
              <a:t>gì</a:t>
            </a:r>
            <a:r>
              <a:rPr lang="en-US" altLang="en-US" sz="4000" b="0" dirty="0">
                <a:latin typeface="UTM Alexander" panose="02040603050506020204" pitchFamily="18" charset="0"/>
              </a:rPr>
              <a:t> </a:t>
            </a:r>
            <a:r>
              <a:rPr lang="en-US" altLang="en-US" sz="4000" b="0" dirty="0" err="1">
                <a:latin typeface="UTM Alexander" panose="02040603050506020204" pitchFamily="18" charset="0"/>
              </a:rPr>
              <a:t>về</a:t>
            </a:r>
            <a:r>
              <a:rPr lang="en-US" altLang="en-US" sz="4000" b="0" dirty="0">
                <a:latin typeface="UTM Alexander" panose="02040603050506020204" pitchFamily="18" charset="0"/>
              </a:rPr>
              <a:t> du </a:t>
            </a:r>
            <a:r>
              <a:rPr lang="en-US" altLang="en-US" sz="4000" b="0" dirty="0" err="1">
                <a:latin typeface="UTM Alexander" panose="02040603050506020204" pitchFamily="18" charset="0"/>
              </a:rPr>
              <a:t>lịch</a:t>
            </a:r>
            <a:r>
              <a:rPr lang="en-US" altLang="en-US" sz="4000" b="0" dirty="0">
                <a:latin typeface="UTM Alexander" panose="02040603050506020204" pitchFamily="18" charset="0"/>
              </a:rPr>
              <a:t>?</a:t>
            </a:r>
          </a:p>
        </p:txBody>
      </p:sp>
    </p:spTree>
    <p:extLst>
      <p:ext uri="{BB962C8B-B14F-4D97-AF65-F5344CB8AC3E}">
        <p14:creationId xmlns:p14="http://schemas.microsoft.com/office/powerpoint/2010/main" val="4192704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par>
                          <p:cTn id="10" fill="hold">
                            <p:stCondLst>
                              <p:cond delay="500"/>
                            </p:stCondLst>
                            <p:childTnLst>
                              <p:par>
                                <p:cTn id="11" presetID="2" presetClass="entr" presetSubtype="8" fill="hold" nodeType="afterEffect">
                                  <p:stCondLst>
                                    <p:cond delay="0"/>
                                  </p:stCondLst>
                                  <p:childTnLst>
                                    <p:set>
                                      <p:cBhvr>
                                        <p:cTn id="12" dur="1" fill="hold">
                                          <p:stCondLst>
                                            <p:cond delay="0"/>
                                          </p:stCondLst>
                                        </p:cTn>
                                        <p:tgtEl>
                                          <p:spTgt spid="1030"/>
                                        </p:tgtEl>
                                        <p:attrNameLst>
                                          <p:attrName>style.visibility</p:attrName>
                                        </p:attrNameLst>
                                      </p:cBhvr>
                                      <p:to>
                                        <p:strVal val="visible"/>
                                      </p:to>
                                    </p:set>
                                    <p:anim calcmode="lin" valueType="num">
                                      <p:cBhvr additive="base">
                                        <p:cTn id="13" dur="500" fill="hold"/>
                                        <p:tgtEl>
                                          <p:spTgt spid="1030"/>
                                        </p:tgtEl>
                                        <p:attrNameLst>
                                          <p:attrName>ppt_x</p:attrName>
                                        </p:attrNameLst>
                                      </p:cBhvr>
                                      <p:tavLst>
                                        <p:tav tm="0">
                                          <p:val>
                                            <p:strVal val="0-#ppt_w/2"/>
                                          </p:val>
                                        </p:tav>
                                        <p:tav tm="100000">
                                          <p:val>
                                            <p:strVal val="#ppt_x"/>
                                          </p:val>
                                        </p:tav>
                                      </p:tavLst>
                                    </p:anim>
                                    <p:anim calcmode="lin" valueType="num">
                                      <p:cBhvr additive="base">
                                        <p:cTn id="14" dur="500" fill="hold"/>
                                        <p:tgtEl>
                                          <p:spTgt spid="1030"/>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 presetClass="entr" presetSubtype="1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blinds(horizontal)">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wipe(up)">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21" presetClass="entr" presetSubtype="4" fill="hold"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wheel(4)">
                                      <p:cBhvr>
                                        <p:cTn id="29" dur="2000"/>
                                        <p:tgtEl>
                                          <p:spTgt spid="10"/>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xit" presetSubtype="4" fill="hold" nodeType="clickEffect">
                                  <p:stCondLst>
                                    <p:cond delay="0"/>
                                  </p:stCondLst>
                                  <p:childTnLst>
                                    <p:anim calcmode="lin" valueType="num">
                                      <p:cBhvr additive="base">
                                        <p:cTn id="33" dur="500"/>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34" dur="500"/>
                                        <p:tgtEl>
                                          <p:spTgt spid="8">
                                            <p:txEl>
                                              <p:pRg st="0" end="0"/>
                                            </p:txEl>
                                          </p:spTgt>
                                        </p:tgtEl>
                                        <p:attrNameLst>
                                          <p:attrName>ppt_y</p:attrName>
                                        </p:attrNameLst>
                                      </p:cBhvr>
                                      <p:tavLst>
                                        <p:tav tm="0">
                                          <p:val>
                                            <p:strVal val="ppt_y"/>
                                          </p:val>
                                        </p:tav>
                                        <p:tav tm="100000">
                                          <p:val>
                                            <p:strVal val="1+ppt_h/2"/>
                                          </p:val>
                                        </p:tav>
                                      </p:tavLst>
                                    </p:anim>
                                    <p:set>
                                      <p:cBhvr>
                                        <p:cTn id="35" dur="1" fill="hold">
                                          <p:stCondLst>
                                            <p:cond delay="499"/>
                                          </p:stCondLst>
                                        </p:cTn>
                                        <p:tgtEl>
                                          <p:spTgt spid="8">
                                            <p:txEl>
                                              <p:pRg st="0" end="0"/>
                                            </p:txEl>
                                          </p:spTgt>
                                        </p:tgtEl>
                                        <p:attrNameLst>
                                          <p:attrName>style.visibility</p:attrName>
                                        </p:attrNameLst>
                                      </p:cBhvr>
                                      <p:to>
                                        <p:strVal val="hidden"/>
                                      </p:to>
                                    </p:set>
                                  </p:childTnLst>
                                </p:cTn>
                              </p:par>
                            </p:childTnLst>
                          </p:cTn>
                        </p:par>
                      </p:childTnLst>
                    </p:cTn>
                  </p:par>
                  <p:par>
                    <p:cTn id="36" fill="hold">
                      <p:stCondLst>
                        <p:cond delay="indefinite"/>
                      </p:stCondLst>
                      <p:childTnLst>
                        <p:par>
                          <p:cTn id="37" fill="hold">
                            <p:stCondLst>
                              <p:cond delay="0"/>
                            </p:stCondLst>
                            <p:childTnLst>
                              <p:par>
                                <p:cTn id="38" presetID="3" presetClass="entr" presetSubtype="10" fill="hold" nodeType="clickEffect">
                                  <p:stCondLst>
                                    <p:cond delay="0"/>
                                  </p:stCondLst>
                                  <p:childTnLst>
                                    <p:set>
                                      <p:cBhvr>
                                        <p:cTn id="39" dur="1" fill="hold">
                                          <p:stCondLst>
                                            <p:cond delay="0"/>
                                          </p:stCondLst>
                                        </p:cTn>
                                        <p:tgtEl>
                                          <p:spTgt spid="11">
                                            <p:txEl>
                                              <p:pRg st="0" end="0"/>
                                            </p:txEl>
                                          </p:spTgt>
                                        </p:tgtEl>
                                        <p:attrNameLst>
                                          <p:attrName>style.visibility</p:attrName>
                                        </p:attrNameLst>
                                      </p:cBhvr>
                                      <p:to>
                                        <p:strVal val="visible"/>
                                      </p:to>
                                    </p:set>
                                    <p:animEffect transition="in" filter="blinds(horizontal)">
                                      <p:cBhvr>
                                        <p:cTn id="40" dur="500"/>
                                        <p:tgtEl>
                                          <p:spTgt spid="11">
                                            <p:txEl>
                                              <p:pRg st="0" end="0"/>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3" presetClass="exit" presetSubtype="10" fill="hold" grpId="0" nodeType="clickEffect">
                                  <p:stCondLst>
                                    <p:cond delay="0"/>
                                  </p:stCondLst>
                                  <p:childTnLst>
                                    <p:animEffect transition="out" filter="blinds(horizontal)">
                                      <p:cBhvr>
                                        <p:cTn id="44" dur="500"/>
                                        <p:tgtEl>
                                          <p:spTgt spid="11">
                                            <p:txEl>
                                              <p:pRg st="0" end="0"/>
                                            </p:txEl>
                                          </p:spTgt>
                                        </p:tgtEl>
                                      </p:cBhvr>
                                    </p:animEffect>
                                    <p:set>
                                      <p:cBhvr>
                                        <p:cTn id="45" dur="1" fill="hold">
                                          <p:stCondLst>
                                            <p:cond delay="499"/>
                                          </p:stCondLst>
                                        </p:cTn>
                                        <p:tgtEl>
                                          <p:spTgt spid="11">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build="allAtOnce"/>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Content Placeholder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30480"/>
            <a:ext cx="12192000" cy="6888480"/>
          </a:xfrm>
          <a:prstGeom prst="rect">
            <a:avLst/>
          </a:prstGeo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4999482" cy="6858000"/>
          </a:xfrm>
          <a:prstGeom prst="rect">
            <a:avLst/>
          </a:prstGeom>
        </p:spPr>
      </p:pic>
      <p:sp>
        <p:nvSpPr>
          <p:cNvPr id="8" name="Rounded Rectangle 7"/>
          <p:cNvSpPr/>
          <p:nvPr/>
        </p:nvSpPr>
        <p:spPr>
          <a:xfrm>
            <a:off x="2192396" y="867743"/>
            <a:ext cx="3754834" cy="645458"/>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002060"/>
                </a:solidFill>
                <a:effectLst/>
                <a:uLnTx/>
                <a:uFillTx/>
                <a:latin typeface="UVN Banh Mi" pitchFamily="2" charset="0"/>
                <a:cs typeface="Times New Roman" panose="02020603050405020304" pitchFamily="18" charset="0"/>
              </a:rPr>
              <a:t>Cửa</a:t>
            </a:r>
            <a:r>
              <a:rPr kumimoji="0" lang="en-US" sz="3200" b="0" i="0" u="none" strike="noStrike" kern="1200" cap="none" spc="0" normalizeH="0" baseline="0" noProof="0" dirty="0">
                <a:ln>
                  <a:noFill/>
                </a:ln>
                <a:solidFill>
                  <a:srgbClr val="002060"/>
                </a:solidFill>
                <a:effectLst/>
                <a:uLnTx/>
                <a:uFillTx/>
                <a:latin typeface="UVN Banh Mi" pitchFamily="2" charset="0"/>
                <a:cs typeface="Times New Roman" panose="02020603050405020304" pitchFamily="18" charset="0"/>
              </a:rPr>
              <a:t> </a:t>
            </a:r>
            <a:r>
              <a:rPr kumimoji="0" lang="en-US" sz="3200" b="0" i="0" u="none" strike="noStrike" kern="1200" cap="none" spc="0" normalizeH="0" baseline="0" noProof="0" dirty="0" err="1">
                <a:ln>
                  <a:noFill/>
                </a:ln>
                <a:solidFill>
                  <a:srgbClr val="002060"/>
                </a:solidFill>
                <a:effectLst/>
                <a:uLnTx/>
                <a:uFillTx/>
                <a:latin typeface="UVN Banh Mi" pitchFamily="2" charset="0"/>
                <a:cs typeface="Times New Roman" panose="02020603050405020304" pitchFamily="18" charset="0"/>
              </a:rPr>
              <a:t>Lò</a:t>
            </a:r>
            <a:r>
              <a:rPr kumimoji="0" lang="en-US" sz="3200" b="0" i="0" u="none" strike="noStrike" kern="1200" cap="none" spc="0" normalizeH="0" baseline="0" noProof="0" dirty="0">
                <a:ln>
                  <a:noFill/>
                </a:ln>
                <a:solidFill>
                  <a:srgbClr val="002060"/>
                </a:solidFill>
                <a:effectLst/>
                <a:uLnTx/>
                <a:uFillTx/>
                <a:latin typeface="UVN Banh Mi" pitchFamily="2" charset="0"/>
                <a:cs typeface="Times New Roman" panose="02020603050405020304" pitchFamily="18" charset="0"/>
              </a:rPr>
              <a:t> - </a:t>
            </a:r>
            <a:r>
              <a:rPr kumimoji="0" lang="en-US" sz="3200" b="0" i="0" u="none" strike="noStrike" kern="1200" cap="none" spc="0" normalizeH="0" baseline="0" noProof="0" dirty="0" err="1">
                <a:ln>
                  <a:noFill/>
                </a:ln>
                <a:solidFill>
                  <a:srgbClr val="002060"/>
                </a:solidFill>
                <a:effectLst/>
                <a:uLnTx/>
                <a:uFillTx/>
                <a:latin typeface="UVN Banh Mi" pitchFamily="2" charset="0"/>
                <a:cs typeface="Times New Roman" panose="02020603050405020304" pitchFamily="18" charset="0"/>
              </a:rPr>
              <a:t>Nghệ</a:t>
            </a:r>
            <a:r>
              <a:rPr kumimoji="0" lang="en-US" sz="3200" b="0" i="0" u="none" strike="noStrike" kern="1200" cap="none" spc="0" normalizeH="0" baseline="0" noProof="0" dirty="0">
                <a:ln>
                  <a:noFill/>
                </a:ln>
                <a:solidFill>
                  <a:srgbClr val="002060"/>
                </a:solidFill>
                <a:effectLst/>
                <a:uLnTx/>
                <a:uFillTx/>
                <a:latin typeface="UVN Banh Mi" pitchFamily="2" charset="0"/>
                <a:cs typeface="Times New Roman" panose="02020603050405020304" pitchFamily="18" charset="0"/>
              </a:rPr>
              <a:t> An</a:t>
            </a:r>
          </a:p>
        </p:txBody>
      </p:sp>
      <p:sp>
        <p:nvSpPr>
          <p:cNvPr id="9" name="Rounded Rectangle 8"/>
          <p:cNvSpPr/>
          <p:nvPr/>
        </p:nvSpPr>
        <p:spPr>
          <a:xfrm>
            <a:off x="1950361" y="142318"/>
            <a:ext cx="3822437" cy="645458"/>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002060"/>
                </a:solidFill>
                <a:effectLst/>
                <a:uLnTx/>
                <a:uFillTx/>
                <a:latin typeface="UVN Banh Mi" pitchFamily="2" charset="0"/>
                <a:cs typeface="Times New Roman" panose="02020603050405020304" pitchFamily="18" charset="0"/>
              </a:rPr>
              <a:t>Sầm</a:t>
            </a:r>
            <a:r>
              <a:rPr kumimoji="0" lang="en-US" sz="3200" b="0" i="0" u="none" strike="noStrike" kern="1200" cap="none" spc="0" normalizeH="0" baseline="0" noProof="0" dirty="0">
                <a:ln>
                  <a:noFill/>
                </a:ln>
                <a:solidFill>
                  <a:srgbClr val="002060"/>
                </a:solidFill>
                <a:effectLst/>
                <a:uLnTx/>
                <a:uFillTx/>
                <a:latin typeface="UVN Banh Mi" pitchFamily="2" charset="0"/>
                <a:cs typeface="Times New Roman" panose="02020603050405020304" pitchFamily="18" charset="0"/>
              </a:rPr>
              <a:t> </a:t>
            </a:r>
            <a:r>
              <a:rPr kumimoji="0" lang="en-US" sz="3200" b="0" i="0" u="none" strike="noStrike" kern="1200" cap="none" spc="0" normalizeH="0" baseline="0" noProof="0" dirty="0" err="1">
                <a:ln>
                  <a:noFill/>
                </a:ln>
                <a:solidFill>
                  <a:srgbClr val="002060"/>
                </a:solidFill>
                <a:effectLst/>
                <a:uLnTx/>
                <a:uFillTx/>
                <a:latin typeface="UVN Banh Mi" pitchFamily="2" charset="0"/>
                <a:cs typeface="Times New Roman" panose="02020603050405020304" pitchFamily="18" charset="0"/>
              </a:rPr>
              <a:t>Sơn</a:t>
            </a:r>
            <a:r>
              <a:rPr kumimoji="0" lang="en-US" sz="3200" b="0" i="0" u="none" strike="noStrike" kern="1200" cap="none" spc="0" normalizeH="0" baseline="0" noProof="0" dirty="0">
                <a:ln>
                  <a:noFill/>
                </a:ln>
                <a:solidFill>
                  <a:srgbClr val="002060"/>
                </a:solidFill>
                <a:effectLst/>
                <a:uLnTx/>
                <a:uFillTx/>
                <a:latin typeface="UVN Banh Mi" pitchFamily="2" charset="0"/>
                <a:cs typeface="Times New Roman" panose="02020603050405020304" pitchFamily="18" charset="0"/>
              </a:rPr>
              <a:t> – </a:t>
            </a:r>
            <a:r>
              <a:rPr kumimoji="0" lang="en-US" sz="3200" b="0" i="0" u="none" strike="noStrike" kern="1200" cap="none" spc="0" normalizeH="0" baseline="0" noProof="0" dirty="0" err="1">
                <a:ln>
                  <a:noFill/>
                </a:ln>
                <a:solidFill>
                  <a:srgbClr val="002060"/>
                </a:solidFill>
                <a:effectLst/>
                <a:uLnTx/>
                <a:uFillTx/>
                <a:latin typeface="UVN Banh Mi" pitchFamily="2" charset="0"/>
                <a:cs typeface="Times New Roman" panose="02020603050405020304" pitchFamily="18" charset="0"/>
              </a:rPr>
              <a:t>Thanh</a:t>
            </a:r>
            <a:r>
              <a:rPr kumimoji="0" lang="en-US" sz="3200" b="0" i="0" u="none" strike="noStrike" kern="1200" cap="none" spc="0" normalizeH="0" baseline="0" noProof="0" dirty="0">
                <a:ln>
                  <a:noFill/>
                </a:ln>
                <a:solidFill>
                  <a:srgbClr val="002060"/>
                </a:solidFill>
                <a:effectLst/>
                <a:uLnTx/>
                <a:uFillTx/>
                <a:latin typeface="UVN Banh Mi" pitchFamily="2" charset="0"/>
                <a:cs typeface="Times New Roman" panose="02020603050405020304" pitchFamily="18" charset="0"/>
              </a:rPr>
              <a:t> </a:t>
            </a:r>
            <a:r>
              <a:rPr kumimoji="0" lang="en-US" sz="3200" b="0" i="0" u="none" strike="noStrike" kern="1200" cap="none" spc="0" normalizeH="0" baseline="0" noProof="0" dirty="0" err="1">
                <a:ln>
                  <a:noFill/>
                </a:ln>
                <a:solidFill>
                  <a:srgbClr val="002060"/>
                </a:solidFill>
                <a:effectLst/>
                <a:uLnTx/>
                <a:uFillTx/>
                <a:latin typeface="UVN Banh Mi" pitchFamily="2" charset="0"/>
                <a:cs typeface="Times New Roman" panose="02020603050405020304" pitchFamily="18" charset="0"/>
              </a:rPr>
              <a:t>Hóa</a:t>
            </a:r>
            <a:endParaRPr kumimoji="0" lang="en-US" sz="3200" b="0" i="0" u="none" strike="noStrike" kern="1200" cap="none" spc="0" normalizeH="0" baseline="0" noProof="0" dirty="0">
              <a:ln>
                <a:noFill/>
              </a:ln>
              <a:solidFill>
                <a:srgbClr val="002060"/>
              </a:solidFill>
              <a:effectLst/>
              <a:uLnTx/>
              <a:uFillTx/>
              <a:latin typeface="UVN Banh Mi" pitchFamily="2" charset="0"/>
              <a:cs typeface="Times New Roman" panose="02020603050405020304" pitchFamily="18" charset="0"/>
            </a:endParaRPr>
          </a:p>
        </p:txBody>
      </p:sp>
      <p:sp>
        <p:nvSpPr>
          <p:cNvPr id="11" name="Rounded Rectangle 10"/>
          <p:cNvSpPr/>
          <p:nvPr/>
        </p:nvSpPr>
        <p:spPr>
          <a:xfrm>
            <a:off x="2499741" y="1595953"/>
            <a:ext cx="4371756" cy="667358"/>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002060"/>
                </a:solidFill>
                <a:effectLst/>
                <a:uLnTx/>
                <a:uFillTx/>
                <a:latin typeface="UVN Banh Mi" pitchFamily="2" charset="0"/>
                <a:cs typeface="Times New Roman" panose="02020603050405020304" pitchFamily="18" charset="0"/>
              </a:rPr>
              <a:t>Thiên</a:t>
            </a:r>
            <a:r>
              <a:rPr kumimoji="0" lang="en-US" sz="3200" b="0" i="0" u="none" strike="noStrike" kern="1200" cap="none" spc="0" normalizeH="0" baseline="0" noProof="0" dirty="0">
                <a:ln>
                  <a:noFill/>
                </a:ln>
                <a:solidFill>
                  <a:srgbClr val="002060"/>
                </a:solidFill>
                <a:effectLst/>
                <a:uLnTx/>
                <a:uFillTx/>
                <a:latin typeface="UVN Banh Mi" pitchFamily="2" charset="0"/>
                <a:cs typeface="Times New Roman" panose="02020603050405020304" pitchFamily="18" charset="0"/>
              </a:rPr>
              <a:t> </a:t>
            </a:r>
            <a:r>
              <a:rPr kumimoji="0" lang="en-US" sz="3200" b="0" i="0" u="none" strike="noStrike" kern="1200" cap="none" spc="0" normalizeH="0" baseline="0" noProof="0" dirty="0" err="1">
                <a:ln>
                  <a:noFill/>
                </a:ln>
                <a:solidFill>
                  <a:srgbClr val="002060"/>
                </a:solidFill>
                <a:effectLst/>
                <a:uLnTx/>
                <a:uFillTx/>
                <a:latin typeface="UVN Banh Mi" pitchFamily="2" charset="0"/>
                <a:cs typeface="Times New Roman" panose="02020603050405020304" pitchFamily="18" charset="0"/>
              </a:rPr>
              <a:t>Cầm</a:t>
            </a:r>
            <a:r>
              <a:rPr kumimoji="0" lang="en-US" sz="3200" b="0" i="0" u="none" strike="noStrike" kern="1200" cap="none" spc="0" normalizeH="0" baseline="0" noProof="0" dirty="0">
                <a:ln>
                  <a:noFill/>
                </a:ln>
                <a:solidFill>
                  <a:srgbClr val="002060"/>
                </a:solidFill>
                <a:effectLst/>
                <a:uLnTx/>
                <a:uFillTx/>
                <a:latin typeface="UVN Banh Mi" pitchFamily="2" charset="0"/>
                <a:cs typeface="Times New Roman" panose="02020603050405020304" pitchFamily="18" charset="0"/>
              </a:rPr>
              <a:t> – </a:t>
            </a:r>
            <a:r>
              <a:rPr kumimoji="0" lang="en-US" sz="3200" b="0" i="0" u="none" strike="noStrike" kern="1200" cap="none" spc="0" normalizeH="0" baseline="0" noProof="0" dirty="0" err="1">
                <a:ln>
                  <a:noFill/>
                </a:ln>
                <a:solidFill>
                  <a:srgbClr val="002060"/>
                </a:solidFill>
                <a:effectLst/>
                <a:uLnTx/>
                <a:uFillTx/>
                <a:latin typeface="UVN Banh Mi" pitchFamily="2" charset="0"/>
                <a:cs typeface="Times New Roman" panose="02020603050405020304" pitchFamily="18" charset="0"/>
              </a:rPr>
              <a:t>Hà</a:t>
            </a:r>
            <a:r>
              <a:rPr kumimoji="0" lang="en-US" sz="3200" b="0" i="0" u="none" strike="noStrike" kern="1200" cap="none" spc="0" normalizeH="0" baseline="0" noProof="0" dirty="0">
                <a:ln>
                  <a:noFill/>
                </a:ln>
                <a:solidFill>
                  <a:srgbClr val="002060"/>
                </a:solidFill>
                <a:effectLst/>
                <a:uLnTx/>
                <a:uFillTx/>
                <a:latin typeface="UVN Banh Mi" pitchFamily="2" charset="0"/>
                <a:cs typeface="Times New Roman" panose="02020603050405020304" pitchFamily="18" charset="0"/>
              </a:rPr>
              <a:t> </a:t>
            </a:r>
            <a:r>
              <a:rPr kumimoji="0" lang="en-US" sz="3200" b="0" i="0" u="none" strike="noStrike" kern="1200" cap="none" spc="0" normalizeH="0" baseline="0" noProof="0" dirty="0" err="1">
                <a:ln>
                  <a:noFill/>
                </a:ln>
                <a:solidFill>
                  <a:srgbClr val="002060"/>
                </a:solidFill>
                <a:effectLst/>
                <a:uLnTx/>
                <a:uFillTx/>
                <a:latin typeface="UVN Banh Mi" pitchFamily="2" charset="0"/>
                <a:cs typeface="Times New Roman" panose="02020603050405020304" pitchFamily="18" charset="0"/>
              </a:rPr>
              <a:t>Tĩnh</a:t>
            </a:r>
            <a:endParaRPr kumimoji="0" lang="en-US" sz="3200" b="0" i="0" u="none" strike="noStrike" kern="1200" cap="none" spc="0" normalizeH="0" baseline="0" noProof="0" dirty="0">
              <a:ln>
                <a:noFill/>
              </a:ln>
              <a:solidFill>
                <a:srgbClr val="002060"/>
              </a:solidFill>
              <a:effectLst/>
              <a:uLnTx/>
              <a:uFillTx/>
              <a:latin typeface="UVN Banh Mi" pitchFamily="2" charset="0"/>
              <a:cs typeface="Times New Roman" panose="02020603050405020304" pitchFamily="18" charset="0"/>
            </a:endParaRPr>
          </a:p>
        </p:txBody>
      </p:sp>
      <p:sp>
        <p:nvSpPr>
          <p:cNvPr id="12" name="Oval 11"/>
          <p:cNvSpPr/>
          <p:nvPr/>
        </p:nvSpPr>
        <p:spPr>
          <a:xfrm>
            <a:off x="1241165" y="425376"/>
            <a:ext cx="157330" cy="202153"/>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Oval 12"/>
          <p:cNvSpPr/>
          <p:nvPr/>
        </p:nvSpPr>
        <p:spPr>
          <a:xfrm>
            <a:off x="1162500" y="1052906"/>
            <a:ext cx="157330" cy="202153"/>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Oval 13"/>
          <p:cNvSpPr/>
          <p:nvPr/>
        </p:nvSpPr>
        <p:spPr>
          <a:xfrm>
            <a:off x="1393202" y="1425389"/>
            <a:ext cx="189153" cy="134471"/>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Oval 14"/>
          <p:cNvSpPr/>
          <p:nvPr/>
        </p:nvSpPr>
        <p:spPr>
          <a:xfrm>
            <a:off x="2625040" y="2761691"/>
            <a:ext cx="189153" cy="134471"/>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Oval 16"/>
          <p:cNvSpPr/>
          <p:nvPr/>
        </p:nvSpPr>
        <p:spPr>
          <a:xfrm flipH="1" flipV="1">
            <a:off x="2770950" y="2934401"/>
            <a:ext cx="180294" cy="136153"/>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ounded Rectangle 17"/>
          <p:cNvSpPr/>
          <p:nvPr/>
        </p:nvSpPr>
        <p:spPr>
          <a:xfrm>
            <a:off x="2951244" y="2341020"/>
            <a:ext cx="4596873" cy="586155"/>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002060"/>
                </a:solidFill>
                <a:effectLst/>
                <a:uLnTx/>
                <a:uFillTx/>
                <a:latin typeface="UVN Banh Mi" pitchFamily="2" charset="0"/>
                <a:cs typeface="Times New Roman" panose="02020603050405020304" pitchFamily="18" charset="0"/>
              </a:rPr>
              <a:t>Lăng</a:t>
            </a:r>
            <a:r>
              <a:rPr kumimoji="0" lang="en-US" sz="3200" b="0" i="0" u="none" strike="noStrike" kern="1200" cap="none" spc="0" normalizeH="0" baseline="0" noProof="0" dirty="0">
                <a:ln>
                  <a:noFill/>
                </a:ln>
                <a:solidFill>
                  <a:srgbClr val="002060"/>
                </a:solidFill>
                <a:effectLst/>
                <a:uLnTx/>
                <a:uFillTx/>
                <a:latin typeface="UVN Banh Mi" pitchFamily="2" charset="0"/>
                <a:cs typeface="Times New Roman" panose="02020603050405020304" pitchFamily="18" charset="0"/>
              </a:rPr>
              <a:t> </a:t>
            </a:r>
            <a:r>
              <a:rPr kumimoji="0" lang="en-US" sz="3200" b="0" i="0" u="none" strike="noStrike" kern="1200" cap="none" spc="0" normalizeH="0" baseline="0" noProof="0" dirty="0" err="1">
                <a:ln>
                  <a:noFill/>
                </a:ln>
                <a:solidFill>
                  <a:srgbClr val="002060"/>
                </a:solidFill>
                <a:effectLst/>
                <a:uLnTx/>
                <a:uFillTx/>
                <a:latin typeface="UVN Banh Mi" pitchFamily="2" charset="0"/>
                <a:cs typeface="Times New Roman" panose="02020603050405020304" pitchFamily="18" charset="0"/>
              </a:rPr>
              <a:t>Cô</a:t>
            </a:r>
            <a:r>
              <a:rPr kumimoji="0" lang="en-US" sz="3200" b="0" i="0" u="none" strike="noStrike" kern="1200" cap="none" spc="0" normalizeH="0" baseline="0" noProof="0" dirty="0">
                <a:ln>
                  <a:noFill/>
                </a:ln>
                <a:solidFill>
                  <a:srgbClr val="002060"/>
                </a:solidFill>
                <a:effectLst/>
                <a:uLnTx/>
                <a:uFillTx/>
                <a:latin typeface="UVN Banh Mi" pitchFamily="2" charset="0"/>
                <a:cs typeface="Times New Roman" panose="02020603050405020304" pitchFamily="18" charset="0"/>
              </a:rPr>
              <a:t> – </a:t>
            </a:r>
            <a:r>
              <a:rPr kumimoji="0" lang="en-US" sz="3200" b="0" i="0" u="none" strike="noStrike" kern="1200" cap="none" spc="0" normalizeH="0" baseline="0" noProof="0" dirty="0" err="1">
                <a:ln>
                  <a:noFill/>
                </a:ln>
                <a:solidFill>
                  <a:srgbClr val="002060"/>
                </a:solidFill>
                <a:effectLst/>
                <a:uLnTx/>
                <a:uFillTx/>
                <a:latin typeface="UVN Banh Mi" pitchFamily="2" charset="0"/>
                <a:cs typeface="Times New Roman" panose="02020603050405020304" pitchFamily="18" charset="0"/>
              </a:rPr>
              <a:t>Thừa</a:t>
            </a:r>
            <a:r>
              <a:rPr kumimoji="0" lang="en-US" sz="3200" b="0" i="0" u="none" strike="noStrike" kern="1200" cap="none" spc="0" normalizeH="0" baseline="0" noProof="0" dirty="0">
                <a:ln>
                  <a:noFill/>
                </a:ln>
                <a:solidFill>
                  <a:srgbClr val="002060"/>
                </a:solidFill>
                <a:effectLst/>
                <a:uLnTx/>
                <a:uFillTx/>
                <a:latin typeface="UVN Banh Mi" pitchFamily="2" charset="0"/>
                <a:cs typeface="Times New Roman" panose="02020603050405020304" pitchFamily="18" charset="0"/>
              </a:rPr>
              <a:t> </a:t>
            </a:r>
            <a:r>
              <a:rPr kumimoji="0" lang="en-US" sz="3200" b="0" i="0" u="none" strike="noStrike" kern="1200" cap="none" spc="0" normalizeH="0" baseline="0" noProof="0" dirty="0" err="1">
                <a:ln>
                  <a:noFill/>
                </a:ln>
                <a:solidFill>
                  <a:srgbClr val="002060"/>
                </a:solidFill>
                <a:effectLst/>
                <a:uLnTx/>
                <a:uFillTx/>
                <a:latin typeface="UVN Banh Mi" pitchFamily="2" charset="0"/>
                <a:cs typeface="Times New Roman" panose="02020603050405020304" pitchFamily="18" charset="0"/>
              </a:rPr>
              <a:t>Thiên</a:t>
            </a:r>
            <a:r>
              <a:rPr kumimoji="0" lang="en-US" sz="3200" b="0" i="0" u="none" strike="noStrike" kern="1200" cap="none" spc="0" normalizeH="0" baseline="0" noProof="0" dirty="0">
                <a:ln>
                  <a:noFill/>
                </a:ln>
                <a:solidFill>
                  <a:srgbClr val="002060"/>
                </a:solidFill>
                <a:effectLst/>
                <a:uLnTx/>
                <a:uFillTx/>
                <a:latin typeface="UVN Banh Mi" pitchFamily="2" charset="0"/>
                <a:cs typeface="Times New Roman" panose="02020603050405020304" pitchFamily="18" charset="0"/>
              </a:rPr>
              <a:t> </a:t>
            </a:r>
            <a:r>
              <a:rPr kumimoji="0" lang="en-US" sz="3200" b="0" i="0" u="none" strike="noStrike" kern="1200" cap="none" spc="0" normalizeH="0" baseline="0" noProof="0" dirty="0" err="1">
                <a:ln>
                  <a:noFill/>
                </a:ln>
                <a:solidFill>
                  <a:srgbClr val="002060"/>
                </a:solidFill>
                <a:effectLst/>
                <a:uLnTx/>
                <a:uFillTx/>
                <a:latin typeface="UVN Banh Mi" pitchFamily="2" charset="0"/>
                <a:cs typeface="Times New Roman" panose="02020603050405020304" pitchFamily="18" charset="0"/>
              </a:rPr>
              <a:t>Huế</a:t>
            </a:r>
            <a:endParaRPr kumimoji="0" lang="en-US" sz="3200" b="0" i="0" u="none" strike="noStrike" kern="1200" cap="none" spc="0" normalizeH="0" baseline="0" noProof="0" dirty="0">
              <a:ln>
                <a:noFill/>
              </a:ln>
              <a:solidFill>
                <a:srgbClr val="002060"/>
              </a:solidFill>
              <a:effectLst/>
              <a:uLnTx/>
              <a:uFillTx/>
              <a:latin typeface="UVN Banh Mi" pitchFamily="2" charset="0"/>
              <a:cs typeface="Times New Roman" panose="02020603050405020304" pitchFamily="18" charset="0"/>
            </a:endParaRPr>
          </a:p>
        </p:txBody>
      </p:sp>
      <p:sp>
        <p:nvSpPr>
          <p:cNvPr id="19" name="Oval 18"/>
          <p:cNvSpPr/>
          <p:nvPr/>
        </p:nvSpPr>
        <p:spPr>
          <a:xfrm>
            <a:off x="7554527" y="805417"/>
            <a:ext cx="2832823" cy="2643831"/>
          </a:xfrm>
          <a:prstGeom prst="ellipse">
            <a:avLst/>
          </a:prstGeom>
          <a:blipFill>
            <a:blip r:embed="rId6"/>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Oval 19"/>
          <p:cNvSpPr/>
          <p:nvPr/>
        </p:nvSpPr>
        <p:spPr>
          <a:xfrm>
            <a:off x="9325424" y="826323"/>
            <a:ext cx="2832823" cy="2643831"/>
          </a:xfrm>
          <a:prstGeom prst="ellipse">
            <a:avLst/>
          </a:prstGeom>
          <a:blipFill>
            <a:blip r:embed="rId7"/>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Oval 20"/>
          <p:cNvSpPr/>
          <p:nvPr/>
        </p:nvSpPr>
        <p:spPr>
          <a:xfrm>
            <a:off x="8406329" y="805417"/>
            <a:ext cx="2832823" cy="2643831"/>
          </a:xfrm>
          <a:prstGeom prst="ellipse">
            <a:avLst/>
          </a:prstGeom>
          <a:blipFill>
            <a:blip r:embed="rId8"/>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Oval 22"/>
          <p:cNvSpPr/>
          <p:nvPr/>
        </p:nvSpPr>
        <p:spPr>
          <a:xfrm>
            <a:off x="8139626" y="788610"/>
            <a:ext cx="2832823" cy="2643831"/>
          </a:xfrm>
          <a:prstGeom prst="ellipse">
            <a:avLst/>
          </a:prstGeom>
          <a:blipFill>
            <a:blip r:embed="rId9"/>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ounded Rectangle 23"/>
          <p:cNvSpPr/>
          <p:nvPr/>
        </p:nvSpPr>
        <p:spPr>
          <a:xfrm>
            <a:off x="3501156" y="2975874"/>
            <a:ext cx="4596873" cy="586155"/>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2060"/>
                </a:solidFill>
                <a:effectLst/>
                <a:uLnTx/>
                <a:uFillTx/>
                <a:latin typeface="UVN Banh Mi" pitchFamily="2" charset="0"/>
                <a:cs typeface="Times New Roman" panose="02020603050405020304" pitchFamily="18" charset="0"/>
              </a:rPr>
              <a:t>Non </a:t>
            </a:r>
            <a:r>
              <a:rPr kumimoji="0" lang="en-US" sz="3200" b="0" i="0" u="none" strike="noStrike" kern="1200" cap="none" spc="0" normalizeH="0" baseline="0" noProof="0" dirty="0" err="1">
                <a:ln>
                  <a:noFill/>
                </a:ln>
                <a:solidFill>
                  <a:srgbClr val="002060"/>
                </a:solidFill>
                <a:effectLst/>
                <a:uLnTx/>
                <a:uFillTx/>
                <a:latin typeface="UVN Banh Mi" pitchFamily="2" charset="0"/>
                <a:cs typeface="Times New Roman" panose="02020603050405020304" pitchFamily="18" charset="0"/>
              </a:rPr>
              <a:t>nước</a:t>
            </a:r>
            <a:r>
              <a:rPr kumimoji="0" lang="en-US" sz="3200" b="0" i="0" u="none" strike="noStrike" kern="1200" cap="none" spc="0" normalizeH="0" baseline="0" noProof="0" dirty="0">
                <a:ln>
                  <a:noFill/>
                </a:ln>
                <a:solidFill>
                  <a:srgbClr val="002060"/>
                </a:solidFill>
                <a:effectLst/>
                <a:uLnTx/>
                <a:uFillTx/>
                <a:latin typeface="UVN Banh Mi" pitchFamily="2" charset="0"/>
                <a:cs typeface="Times New Roman" panose="02020603050405020304" pitchFamily="18" charset="0"/>
              </a:rPr>
              <a:t> – </a:t>
            </a:r>
            <a:r>
              <a:rPr kumimoji="0" lang="en-US" sz="3200" b="0" i="0" u="none" strike="noStrike" kern="1200" cap="none" spc="0" normalizeH="0" baseline="0" noProof="0" dirty="0" err="1">
                <a:ln>
                  <a:noFill/>
                </a:ln>
                <a:solidFill>
                  <a:srgbClr val="002060"/>
                </a:solidFill>
                <a:effectLst/>
                <a:uLnTx/>
                <a:uFillTx/>
                <a:latin typeface="UVN Banh Mi" pitchFamily="2" charset="0"/>
                <a:cs typeface="Times New Roman" panose="02020603050405020304" pitchFamily="18" charset="0"/>
              </a:rPr>
              <a:t>Đà</a:t>
            </a:r>
            <a:r>
              <a:rPr kumimoji="0" lang="en-US" sz="3200" b="0" i="0" u="none" strike="noStrike" kern="1200" cap="none" spc="0" normalizeH="0" baseline="0" noProof="0" dirty="0">
                <a:ln>
                  <a:noFill/>
                </a:ln>
                <a:solidFill>
                  <a:srgbClr val="002060"/>
                </a:solidFill>
                <a:effectLst/>
                <a:uLnTx/>
                <a:uFillTx/>
                <a:latin typeface="UVN Banh Mi" pitchFamily="2" charset="0"/>
                <a:cs typeface="Times New Roman" panose="02020603050405020304" pitchFamily="18" charset="0"/>
              </a:rPr>
              <a:t> </a:t>
            </a:r>
            <a:r>
              <a:rPr kumimoji="0" lang="en-US" sz="3200" b="0" i="0" u="none" strike="noStrike" kern="1200" cap="none" spc="0" normalizeH="0" baseline="0" noProof="0" dirty="0" err="1">
                <a:ln>
                  <a:noFill/>
                </a:ln>
                <a:solidFill>
                  <a:srgbClr val="002060"/>
                </a:solidFill>
                <a:effectLst/>
                <a:uLnTx/>
                <a:uFillTx/>
                <a:latin typeface="UVN Banh Mi" pitchFamily="2" charset="0"/>
                <a:cs typeface="Times New Roman" panose="02020603050405020304" pitchFamily="18" charset="0"/>
              </a:rPr>
              <a:t>Nẵng</a:t>
            </a:r>
            <a:endParaRPr kumimoji="0" lang="en-US" sz="3200" b="0" i="0" u="none" strike="noStrike" kern="1200" cap="none" spc="0" normalizeH="0" baseline="0" noProof="0" dirty="0">
              <a:ln>
                <a:noFill/>
              </a:ln>
              <a:solidFill>
                <a:srgbClr val="002060"/>
              </a:solidFill>
              <a:effectLst/>
              <a:uLnTx/>
              <a:uFillTx/>
              <a:latin typeface="UVN Banh Mi" pitchFamily="2" charset="0"/>
              <a:cs typeface="Times New Roman" panose="02020603050405020304" pitchFamily="18" charset="0"/>
            </a:endParaRPr>
          </a:p>
        </p:txBody>
      </p:sp>
      <p:sp>
        <p:nvSpPr>
          <p:cNvPr id="25" name="Oval 24"/>
          <p:cNvSpPr/>
          <p:nvPr/>
        </p:nvSpPr>
        <p:spPr>
          <a:xfrm>
            <a:off x="8590904" y="1286232"/>
            <a:ext cx="2832823" cy="2643831"/>
          </a:xfrm>
          <a:prstGeom prst="ellipse">
            <a:avLst/>
          </a:prstGeom>
          <a:blipFill>
            <a:blip r:embed="rId10"/>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Oval 25"/>
          <p:cNvSpPr/>
          <p:nvPr/>
        </p:nvSpPr>
        <p:spPr>
          <a:xfrm flipH="1" flipV="1">
            <a:off x="2994487" y="3140964"/>
            <a:ext cx="180294" cy="136153"/>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Rounded Rectangle 26"/>
          <p:cNvSpPr/>
          <p:nvPr/>
        </p:nvSpPr>
        <p:spPr>
          <a:xfrm>
            <a:off x="3841562" y="3665471"/>
            <a:ext cx="4596873" cy="586155"/>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002060"/>
                </a:solidFill>
                <a:effectLst/>
                <a:uLnTx/>
                <a:uFillTx/>
                <a:latin typeface="UVN Banh Mi" pitchFamily="2" charset="0"/>
                <a:cs typeface="Times New Roman" panose="02020603050405020304" pitchFamily="18" charset="0"/>
              </a:rPr>
              <a:t>Cửa</a:t>
            </a:r>
            <a:r>
              <a:rPr kumimoji="0" lang="en-US" sz="3200" b="0" i="0" u="none" strike="noStrike" kern="1200" cap="none" spc="0" normalizeH="0" baseline="0" noProof="0" dirty="0">
                <a:ln>
                  <a:noFill/>
                </a:ln>
                <a:solidFill>
                  <a:srgbClr val="002060"/>
                </a:solidFill>
                <a:effectLst/>
                <a:uLnTx/>
                <a:uFillTx/>
                <a:latin typeface="UVN Banh Mi" pitchFamily="2" charset="0"/>
                <a:cs typeface="Times New Roman" panose="02020603050405020304" pitchFamily="18" charset="0"/>
              </a:rPr>
              <a:t> </a:t>
            </a:r>
            <a:r>
              <a:rPr kumimoji="0" lang="en-US" sz="3200" b="0" i="0" u="none" strike="noStrike" kern="1200" cap="none" spc="0" normalizeH="0" baseline="0" noProof="0" dirty="0" err="1">
                <a:ln>
                  <a:noFill/>
                </a:ln>
                <a:solidFill>
                  <a:srgbClr val="002060"/>
                </a:solidFill>
                <a:effectLst/>
                <a:uLnTx/>
                <a:uFillTx/>
                <a:latin typeface="UVN Banh Mi" pitchFamily="2" charset="0"/>
                <a:cs typeface="Times New Roman" panose="02020603050405020304" pitchFamily="18" charset="0"/>
              </a:rPr>
              <a:t>Đại</a:t>
            </a:r>
            <a:r>
              <a:rPr kumimoji="0" lang="en-US" sz="3200" b="0" i="0" u="none" strike="noStrike" kern="1200" cap="none" spc="0" normalizeH="0" baseline="0" noProof="0" dirty="0">
                <a:ln>
                  <a:noFill/>
                </a:ln>
                <a:solidFill>
                  <a:srgbClr val="002060"/>
                </a:solidFill>
                <a:effectLst/>
                <a:uLnTx/>
                <a:uFillTx/>
                <a:latin typeface="UVN Banh Mi" pitchFamily="2" charset="0"/>
                <a:cs typeface="Times New Roman" panose="02020603050405020304" pitchFamily="18" charset="0"/>
              </a:rPr>
              <a:t> – </a:t>
            </a:r>
            <a:r>
              <a:rPr kumimoji="0" lang="en-US" sz="3200" b="0" i="0" u="none" strike="noStrike" kern="1200" cap="none" spc="0" normalizeH="0" baseline="0" noProof="0" dirty="0" err="1">
                <a:ln>
                  <a:noFill/>
                </a:ln>
                <a:solidFill>
                  <a:srgbClr val="002060"/>
                </a:solidFill>
                <a:effectLst/>
                <a:uLnTx/>
                <a:uFillTx/>
                <a:latin typeface="UVN Banh Mi" pitchFamily="2" charset="0"/>
                <a:cs typeface="Times New Roman" panose="02020603050405020304" pitchFamily="18" charset="0"/>
              </a:rPr>
              <a:t>Quảng</a:t>
            </a:r>
            <a:r>
              <a:rPr kumimoji="0" lang="en-US" sz="3200" b="0" i="0" u="none" strike="noStrike" kern="1200" cap="none" spc="0" normalizeH="0" baseline="0" noProof="0" dirty="0">
                <a:ln>
                  <a:noFill/>
                </a:ln>
                <a:solidFill>
                  <a:srgbClr val="002060"/>
                </a:solidFill>
                <a:effectLst/>
                <a:uLnTx/>
                <a:uFillTx/>
                <a:latin typeface="UVN Banh Mi" pitchFamily="2" charset="0"/>
                <a:cs typeface="Times New Roman" panose="02020603050405020304" pitchFamily="18" charset="0"/>
              </a:rPr>
              <a:t> Nam</a:t>
            </a:r>
          </a:p>
        </p:txBody>
      </p:sp>
      <p:sp>
        <p:nvSpPr>
          <p:cNvPr id="28" name="Oval 27"/>
          <p:cNvSpPr/>
          <p:nvPr/>
        </p:nvSpPr>
        <p:spPr>
          <a:xfrm>
            <a:off x="8877466" y="1896359"/>
            <a:ext cx="2832823" cy="2643831"/>
          </a:xfrm>
          <a:prstGeom prst="ellipse">
            <a:avLst/>
          </a:prstGeom>
          <a:blipFill>
            <a:blip r:embed="rId11"/>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Oval 28"/>
          <p:cNvSpPr/>
          <p:nvPr/>
        </p:nvSpPr>
        <p:spPr>
          <a:xfrm flipH="1" flipV="1">
            <a:off x="3356193" y="3742469"/>
            <a:ext cx="180294" cy="136153"/>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ounded Rectangle 29"/>
          <p:cNvSpPr/>
          <p:nvPr/>
        </p:nvSpPr>
        <p:spPr>
          <a:xfrm>
            <a:off x="4164756" y="4415982"/>
            <a:ext cx="4596873" cy="586155"/>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002060"/>
                </a:solidFill>
                <a:effectLst/>
                <a:uLnTx/>
                <a:uFillTx/>
                <a:latin typeface="UVN Banh Mi" pitchFamily="2" charset="0"/>
                <a:cs typeface="Times New Roman" panose="02020603050405020304" pitchFamily="18" charset="0"/>
              </a:rPr>
              <a:t>Quy</a:t>
            </a:r>
            <a:r>
              <a:rPr kumimoji="0" lang="en-US" sz="3200" b="0" i="0" u="none" strike="noStrike" kern="1200" cap="none" spc="0" normalizeH="0" baseline="0" noProof="0" dirty="0">
                <a:ln>
                  <a:noFill/>
                </a:ln>
                <a:solidFill>
                  <a:srgbClr val="002060"/>
                </a:solidFill>
                <a:effectLst/>
                <a:uLnTx/>
                <a:uFillTx/>
                <a:latin typeface="UVN Banh Mi" pitchFamily="2" charset="0"/>
                <a:cs typeface="Times New Roman" panose="02020603050405020304" pitchFamily="18" charset="0"/>
              </a:rPr>
              <a:t> </a:t>
            </a:r>
            <a:r>
              <a:rPr kumimoji="0" lang="en-US" sz="3200" b="0" i="0" u="none" strike="noStrike" kern="1200" cap="none" spc="0" normalizeH="0" baseline="0" noProof="0" dirty="0" err="1">
                <a:ln>
                  <a:noFill/>
                </a:ln>
                <a:solidFill>
                  <a:srgbClr val="002060"/>
                </a:solidFill>
                <a:effectLst/>
                <a:uLnTx/>
                <a:uFillTx/>
                <a:latin typeface="UVN Banh Mi" pitchFamily="2" charset="0"/>
                <a:cs typeface="Times New Roman" panose="02020603050405020304" pitchFamily="18" charset="0"/>
              </a:rPr>
              <a:t>Nhơn</a:t>
            </a:r>
            <a:r>
              <a:rPr kumimoji="0" lang="en-US" sz="3200" b="0" i="0" u="none" strike="noStrike" kern="1200" cap="none" spc="0" normalizeH="0" baseline="0" noProof="0" dirty="0">
                <a:ln>
                  <a:noFill/>
                </a:ln>
                <a:solidFill>
                  <a:srgbClr val="002060"/>
                </a:solidFill>
                <a:effectLst/>
                <a:uLnTx/>
                <a:uFillTx/>
                <a:latin typeface="UVN Banh Mi" pitchFamily="2" charset="0"/>
                <a:cs typeface="Times New Roman" panose="02020603050405020304" pitchFamily="18" charset="0"/>
              </a:rPr>
              <a:t> – </a:t>
            </a:r>
            <a:r>
              <a:rPr kumimoji="0" lang="en-US" sz="3200" b="0" i="0" u="none" strike="noStrike" kern="1200" cap="none" spc="0" normalizeH="0" baseline="0" noProof="0" dirty="0" err="1">
                <a:ln>
                  <a:noFill/>
                </a:ln>
                <a:solidFill>
                  <a:srgbClr val="002060"/>
                </a:solidFill>
                <a:effectLst/>
                <a:uLnTx/>
                <a:uFillTx/>
                <a:latin typeface="UVN Banh Mi" pitchFamily="2" charset="0"/>
                <a:cs typeface="Times New Roman" panose="02020603050405020304" pitchFamily="18" charset="0"/>
              </a:rPr>
              <a:t>Bình</a:t>
            </a:r>
            <a:r>
              <a:rPr kumimoji="0" lang="en-US" sz="3200" b="0" i="0" u="none" strike="noStrike" kern="1200" cap="none" spc="0" normalizeH="0" baseline="0" noProof="0" dirty="0">
                <a:ln>
                  <a:noFill/>
                </a:ln>
                <a:solidFill>
                  <a:srgbClr val="002060"/>
                </a:solidFill>
                <a:effectLst/>
                <a:uLnTx/>
                <a:uFillTx/>
                <a:latin typeface="UVN Banh Mi" pitchFamily="2" charset="0"/>
                <a:cs typeface="Times New Roman" panose="02020603050405020304" pitchFamily="18" charset="0"/>
              </a:rPr>
              <a:t> </a:t>
            </a:r>
            <a:r>
              <a:rPr kumimoji="0" lang="en-US" sz="3200" b="0" i="0" u="none" strike="noStrike" kern="1200" cap="none" spc="0" normalizeH="0" baseline="0" noProof="0" dirty="0" err="1">
                <a:ln>
                  <a:noFill/>
                </a:ln>
                <a:solidFill>
                  <a:srgbClr val="002060"/>
                </a:solidFill>
                <a:effectLst/>
                <a:uLnTx/>
                <a:uFillTx/>
                <a:latin typeface="UVN Banh Mi" pitchFamily="2" charset="0"/>
                <a:cs typeface="Times New Roman" panose="02020603050405020304" pitchFamily="18" charset="0"/>
              </a:rPr>
              <a:t>Định</a:t>
            </a:r>
            <a:endParaRPr kumimoji="0" lang="en-US" sz="3200" b="0" i="0" u="none" strike="noStrike" kern="1200" cap="none" spc="0" normalizeH="0" baseline="0" noProof="0" dirty="0">
              <a:ln>
                <a:noFill/>
              </a:ln>
              <a:solidFill>
                <a:srgbClr val="002060"/>
              </a:solidFill>
              <a:effectLst/>
              <a:uLnTx/>
              <a:uFillTx/>
              <a:latin typeface="UVN Banh Mi" pitchFamily="2" charset="0"/>
              <a:cs typeface="Times New Roman" panose="02020603050405020304" pitchFamily="18" charset="0"/>
            </a:endParaRPr>
          </a:p>
        </p:txBody>
      </p:sp>
      <p:sp>
        <p:nvSpPr>
          <p:cNvPr id="31" name="Oval 30"/>
          <p:cNvSpPr/>
          <p:nvPr/>
        </p:nvSpPr>
        <p:spPr>
          <a:xfrm>
            <a:off x="9041762" y="2993666"/>
            <a:ext cx="2832823" cy="2643831"/>
          </a:xfrm>
          <a:prstGeom prst="ellipse">
            <a:avLst/>
          </a:prstGeom>
          <a:blipFill>
            <a:blip r:embed="rId12"/>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Oval 31"/>
          <p:cNvSpPr/>
          <p:nvPr/>
        </p:nvSpPr>
        <p:spPr>
          <a:xfrm>
            <a:off x="9326466" y="3530757"/>
            <a:ext cx="2832823" cy="2643831"/>
          </a:xfrm>
          <a:prstGeom prst="ellipse">
            <a:avLst/>
          </a:prstGeom>
          <a:blipFill>
            <a:blip r:embed="rId13"/>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Rounded Rectangle 32"/>
          <p:cNvSpPr/>
          <p:nvPr/>
        </p:nvSpPr>
        <p:spPr>
          <a:xfrm>
            <a:off x="4444889" y="5175044"/>
            <a:ext cx="4596873" cy="586155"/>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002060"/>
                </a:solidFill>
                <a:effectLst/>
                <a:uLnTx/>
                <a:uFillTx/>
                <a:latin typeface="UVN Banh Mi" pitchFamily="2" charset="0"/>
                <a:cs typeface="Times New Roman" panose="02020603050405020304" pitchFamily="18" charset="0"/>
              </a:rPr>
              <a:t>Nha</a:t>
            </a:r>
            <a:r>
              <a:rPr kumimoji="0" lang="en-US" sz="3200" b="0" i="0" u="none" strike="noStrike" kern="1200" cap="none" spc="0" normalizeH="0" baseline="0" noProof="0" dirty="0">
                <a:ln>
                  <a:noFill/>
                </a:ln>
                <a:solidFill>
                  <a:srgbClr val="002060"/>
                </a:solidFill>
                <a:effectLst/>
                <a:uLnTx/>
                <a:uFillTx/>
                <a:latin typeface="UVN Banh Mi" pitchFamily="2" charset="0"/>
                <a:cs typeface="Times New Roman" panose="02020603050405020304" pitchFamily="18" charset="0"/>
              </a:rPr>
              <a:t> </a:t>
            </a:r>
            <a:r>
              <a:rPr kumimoji="0" lang="en-US" sz="3200" b="0" i="0" u="none" strike="noStrike" kern="1200" cap="none" spc="0" normalizeH="0" baseline="0" noProof="0" dirty="0" err="1">
                <a:ln>
                  <a:noFill/>
                </a:ln>
                <a:solidFill>
                  <a:srgbClr val="002060"/>
                </a:solidFill>
                <a:effectLst/>
                <a:uLnTx/>
                <a:uFillTx/>
                <a:latin typeface="UVN Banh Mi" pitchFamily="2" charset="0"/>
                <a:cs typeface="Times New Roman" panose="02020603050405020304" pitchFamily="18" charset="0"/>
              </a:rPr>
              <a:t>Trang</a:t>
            </a:r>
            <a:endParaRPr kumimoji="0" lang="en-US" sz="3200" b="0" i="0" u="none" strike="noStrike" kern="1200" cap="none" spc="0" normalizeH="0" baseline="0" noProof="0" dirty="0">
              <a:ln>
                <a:noFill/>
              </a:ln>
              <a:solidFill>
                <a:srgbClr val="002060"/>
              </a:solidFill>
              <a:effectLst/>
              <a:uLnTx/>
              <a:uFillTx/>
              <a:latin typeface="UVN Banh Mi" pitchFamily="2" charset="0"/>
              <a:cs typeface="Times New Roman" panose="02020603050405020304" pitchFamily="18" charset="0"/>
            </a:endParaRPr>
          </a:p>
        </p:txBody>
      </p:sp>
      <p:sp>
        <p:nvSpPr>
          <p:cNvPr id="36" name="Oval 35"/>
          <p:cNvSpPr/>
          <p:nvPr/>
        </p:nvSpPr>
        <p:spPr>
          <a:xfrm flipH="1" flipV="1">
            <a:off x="3474361" y="5364560"/>
            <a:ext cx="180294" cy="136153"/>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Oval 36"/>
          <p:cNvSpPr/>
          <p:nvPr/>
        </p:nvSpPr>
        <p:spPr>
          <a:xfrm>
            <a:off x="9311220" y="4178797"/>
            <a:ext cx="2832823" cy="2643831"/>
          </a:xfrm>
          <a:prstGeom prst="ellipse">
            <a:avLst/>
          </a:prstGeom>
          <a:blipFill>
            <a:blip r:embed="rId14"/>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Rounded Rectangle 37"/>
          <p:cNvSpPr/>
          <p:nvPr/>
        </p:nvSpPr>
        <p:spPr>
          <a:xfrm>
            <a:off x="4626451" y="5949980"/>
            <a:ext cx="4596873" cy="586155"/>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002060"/>
                </a:solidFill>
                <a:effectLst/>
                <a:uLnTx/>
                <a:uFillTx/>
                <a:latin typeface="UVN Banh Mi" pitchFamily="2" charset="0"/>
                <a:cs typeface="Times New Roman" panose="02020603050405020304" pitchFamily="18" charset="0"/>
              </a:rPr>
              <a:t>Mũi</a:t>
            </a:r>
            <a:r>
              <a:rPr kumimoji="0" lang="en-US" sz="3200" b="0" i="0" u="none" strike="noStrike" kern="1200" cap="none" spc="0" normalizeH="0" baseline="0" noProof="0" dirty="0">
                <a:ln>
                  <a:noFill/>
                </a:ln>
                <a:solidFill>
                  <a:srgbClr val="002060"/>
                </a:solidFill>
                <a:effectLst/>
                <a:uLnTx/>
                <a:uFillTx/>
                <a:latin typeface="UVN Banh Mi" pitchFamily="2" charset="0"/>
                <a:cs typeface="Times New Roman" panose="02020603050405020304" pitchFamily="18" charset="0"/>
              </a:rPr>
              <a:t> Né – </a:t>
            </a:r>
            <a:r>
              <a:rPr kumimoji="0" lang="en-US" sz="3200" b="0" i="0" u="none" strike="noStrike" kern="1200" cap="none" spc="0" normalizeH="0" baseline="0" noProof="0" dirty="0" err="1">
                <a:ln>
                  <a:noFill/>
                </a:ln>
                <a:solidFill>
                  <a:srgbClr val="002060"/>
                </a:solidFill>
                <a:effectLst/>
                <a:uLnTx/>
                <a:uFillTx/>
                <a:latin typeface="UVN Banh Mi" pitchFamily="2" charset="0"/>
                <a:cs typeface="Times New Roman" panose="02020603050405020304" pitchFamily="18" charset="0"/>
              </a:rPr>
              <a:t>Bình</a:t>
            </a:r>
            <a:r>
              <a:rPr kumimoji="0" lang="en-US" sz="3200" b="0" i="0" u="none" strike="noStrike" kern="1200" cap="none" spc="0" normalizeH="0" baseline="0" noProof="0" dirty="0">
                <a:ln>
                  <a:noFill/>
                </a:ln>
                <a:solidFill>
                  <a:srgbClr val="002060"/>
                </a:solidFill>
                <a:effectLst/>
                <a:uLnTx/>
                <a:uFillTx/>
                <a:latin typeface="UVN Banh Mi" pitchFamily="2" charset="0"/>
                <a:cs typeface="Times New Roman" panose="02020603050405020304" pitchFamily="18" charset="0"/>
              </a:rPr>
              <a:t> </a:t>
            </a:r>
            <a:r>
              <a:rPr kumimoji="0" lang="en-US" sz="3200" b="0" i="0" u="none" strike="noStrike" kern="1200" cap="none" spc="0" normalizeH="0" baseline="0" noProof="0" dirty="0" err="1">
                <a:ln>
                  <a:noFill/>
                </a:ln>
                <a:solidFill>
                  <a:srgbClr val="002060"/>
                </a:solidFill>
                <a:effectLst/>
                <a:uLnTx/>
                <a:uFillTx/>
                <a:latin typeface="UVN Banh Mi" pitchFamily="2" charset="0"/>
                <a:cs typeface="Times New Roman" panose="02020603050405020304" pitchFamily="18" charset="0"/>
              </a:rPr>
              <a:t>Thuận</a:t>
            </a:r>
            <a:endParaRPr kumimoji="0" lang="en-US" sz="3200" b="0" i="0" u="none" strike="noStrike" kern="1200" cap="none" spc="0" normalizeH="0" baseline="0" noProof="0" dirty="0">
              <a:ln>
                <a:noFill/>
              </a:ln>
              <a:solidFill>
                <a:srgbClr val="002060"/>
              </a:solidFill>
              <a:effectLst/>
              <a:uLnTx/>
              <a:uFillTx/>
              <a:latin typeface="UVN Banh Mi" pitchFamily="2" charset="0"/>
              <a:cs typeface="Times New Roman" panose="02020603050405020304" pitchFamily="18" charset="0"/>
            </a:endParaRPr>
          </a:p>
        </p:txBody>
      </p:sp>
      <p:sp>
        <p:nvSpPr>
          <p:cNvPr id="39" name="Oval 38"/>
          <p:cNvSpPr/>
          <p:nvPr/>
        </p:nvSpPr>
        <p:spPr>
          <a:xfrm flipH="1" flipV="1">
            <a:off x="2814193" y="6318657"/>
            <a:ext cx="180294" cy="136153"/>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 name="Rounded Rectangle 40"/>
          <p:cNvSpPr/>
          <p:nvPr/>
        </p:nvSpPr>
        <p:spPr>
          <a:xfrm>
            <a:off x="7073473" y="13042"/>
            <a:ext cx="5070570" cy="736714"/>
          </a:xfrm>
          <a:prstGeom prst="roundRect">
            <a:avLst/>
          </a:prstGeom>
          <a:solidFill>
            <a:schemeClr val="bg1"/>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000" dirty="0">
                <a:solidFill>
                  <a:srgbClr val="002060"/>
                </a:solidFill>
                <a:latin typeface="UVN Banh Mi" pitchFamily="2" charset="0"/>
              </a:rPr>
              <a:t>   </a:t>
            </a:r>
            <a:r>
              <a:rPr lang="en-US" sz="4000" dirty="0">
                <a:solidFill>
                  <a:srgbClr val="00B050"/>
                </a:solidFill>
                <a:latin typeface="UTM Alexander" panose="02040603050506020204" pitchFamily="18" charset="0"/>
              </a:rPr>
              <a:t>CÁC BÃI BIỂN ĐẸP</a:t>
            </a:r>
          </a:p>
        </p:txBody>
      </p:sp>
    </p:spTree>
    <p:custDataLst>
      <p:tags r:id="rId1"/>
    </p:custDataLst>
    <p:extLst>
      <p:ext uri="{BB962C8B-B14F-4D97-AF65-F5344CB8AC3E}">
        <p14:creationId xmlns:p14="http://schemas.microsoft.com/office/powerpoint/2010/main" val="1993294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500"/>
                                        <p:tgtEl>
                                          <p:spTgt spid="19"/>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xit" presetSubtype="0" fill="hold" grpId="1" nodeType="clickEffect">
                                  <p:stCondLst>
                                    <p:cond delay="0"/>
                                  </p:stCondLst>
                                  <p:childTnLst>
                                    <p:animEffect transition="out" filter="fade">
                                      <p:cBhvr>
                                        <p:cTn id="17" dur="500"/>
                                        <p:tgtEl>
                                          <p:spTgt spid="19"/>
                                        </p:tgtEl>
                                      </p:cBhvr>
                                    </p:animEffect>
                                    <p:set>
                                      <p:cBhvr>
                                        <p:cTn id="18" dur="1" fill="hold">
                                          <p:stCondLst>
                                            <p:cond delay="499"/>
                                          </p:stCondLst>
                                        </p:cTn>
                                        <p:tgtEl>
                                          <p:spTgt spid="19"/>
                                        </p:tgtEl>
                                        <p:attrNameLst>
                                          <p:attrName>style.visibility</p:attrName>
                                        </p:attrNameLst>
                                      </p:cBhvr>
                                      <p:to>
                                        <p:strVal val="hidden"/>
                                      </p:to>
                                    </p:set>
                                  </p:childTnLst>
                                </p:cTn>
                              </p:par>
                              <p:par>
                                <p:cTn id="19" presetID="10"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5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500"/>
                                        <p:tgtEl>
                                          <p:spTgt spid="8"/>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fade">
                                      <p:cBhvr>
                                        <p:cTn id="27" dur="500"/>
                                        <p:tgtEl>
                                          <p:spTgt spid="20"/>
                                        </p:tgtEl>
                                      </p:cBhvr>
                                    </p:animEffect>
                                  </p:childTnLst>
                                </p:cTn>
                              </p:par>
                            </p:childTnLst>
                          </p:cTn>
                        </p:par>
                      </p:childTnLst>
                    </p:cTn>
                  </p:par>
                  <p:par>
                    <p:cTn id="28" fill="hold">
                      <p:stCondLst>
                        <p:cond delay="indefinite"/>
                      </p:stCondLst>
                      <p:childTnLst>
                        <p:par>
                          <p:cTn id="29" fill="hold">
                            <p:stCondLst>
                              <p:cond delay="0"/>
                            </p:stCondLst>
                            <p:childTnLst>
                              <p:par>
                                <p:cTn id="30" presetID="8" presetClass="exit" presetSubtype="32" fill="hold" grpId="1" nodeType="clickEffect">
                                  <p:stCondLst>
                                    <p:cond delay="0"/>
                                  </p:stCondLst>
                                  <p:childTnLst>
                                    <p:animEffect transition="out" filter="diamond(out)">
                                      <p:cBhvr>
                                        <p:cTn id="31" dur="2000"/>
                                        <p:tgtEl>
                                          <p:spTgt spid="20"/>
                                        </p:tgtEl>
                                      </p:cBhvr>
                                    </p:animEffect>
                                    <p:set>
                                      <p:cBhvr>
                                        <p:cTn id="32" dur="1" fill="hold">
                                          <p:stCondLst>
                                            <p:cond delay="1999"/>
                                          </p:stCondLst>
                                        </p:cTn>
                                        <p:tgtEl>
                                          <p:spTgt spid="20"/>
                                        </p:tgtEl>
                                        <p:attrNameLst>
                                          <p:attrName>style.visibility</p:attrName>
                                        </p:attrNameLst>
                                      </p:cBhvr>
                                      <p:to>
                                        <p:strVal val="hidden"/>
                                      </p:to>
                                    </p:set>
                                  </p:childTnLst>
                                </p:cTn>
                              </p:par>
                              <p:par>
                                <p:cTn id="33" presetID="10" presetClass="entr" presetSubtype="0" fill="hold" grpId="0" nodeType="with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fade">
                                      <p:cBhvr>
                                        <p:cTn id="35" dur="500"/>
                                        <p:tgtEl>
                                          <p:spTgt spid="14"/>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fade">
                                      <p:cBhvr>
                                        <p:cTn id="38" dur="500"/>
                                        <p:tgtEl>
                                          <p:spTgt spid="11"/>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21"/>
                                        </p:tgtEl>
                                        <p:attrNameLst>
                                          <p:attrName>style.visibility</p:attrName>
                                        </p:attrNameLst>
                                      </p:cBhvr>
                                      <p:to>
                                        <p:strVal val="visible"/>
                                      </p:to>
                                    </p:set>
                                    <p:animEffect transition="in" filter="fade">
                                      <p:cBhvr>
                                        <p:cTn id="41" dur="500"/>
                                        <p:tgtEl>
                                          <p:spTgt spid="21"/>
                                        </p:tgtEl>
                                      </p:cBhvr>
                                    </p:animEffect>
                                  </p:childTnLst>
                                </p:cTn>
                              </p:par>
                            </p:childTnLst>
                          </p:cTn>
                        </p:par>
                      </p:childTnLst>
                    </p:cTn>
                  </p:par>
                  <p:par>
                    <p:cTn id="42" fill="hold">
                      <p:stCondLst>
                        <p:cond delay="indefinite"/>
                      </p:stCondLst>
                      <p:childTnLst>
                        <p:par>
                          <p:cTn id="43" fill="hold">
                            <p:stCondLst>
                              <p:cond delay="0"/>
                            </p:stCondLst>
                            <p:childTnLst>
                              <p:par>
                                <p:cTn id="44" presetID="14" presetClass="exit" presetSubtype="10" fill="hold" grpId="1" nodeType="clickEffect">
                                  <p:stCondLst>
                                    <p:cond delay="0"/>
                                  </p:stCondLst>
                                  <p:childTnLst>
                                    <p:animEffect transition="out" filter="randombar(horizontal)">
                                      <p:cBhvr>
                                        <p:cTn id="45" dur="500"/>
                                        <p:tgtEl>
                                          <p:spTgt spid="21"/>
                                        </p:tgtEl>
                                      </p:cBhvr>
                                    </p:animEffect>
                                    <p:set>
                                      <p:cBhvr>
                                        <p:cTn id="46" dur="1" fill="hold">
                                          <p:stCondLst>
                                            <p:cond delay="499"/>
                                          </p:stCondLst>
                                        </p:cTn>
                                        <p:tgtEl>
                                          <p:spTgt spid="21"/>
                                        </p:tgtEl>
                                        <p:attrNameLst>
                                          <p:attrName>style.visibility</p:attrName>
                                        </p:attrNameLst>
                                      </p:cBhvr>
                                      <p:to>
                                        <p:strVal val="hidden"/>
                                      </p:to>
                                    </p:set>
                                  </p:childTnLst>
                                </p:cTn>
                              </p:par>
                              <p:par>
                                <p:cTn id="47" presetID="10" presetClass="entr" presetSubtype="0" fill="hold" grpId="0" nodeType="withEffect">
                                  <p:stCondLst>
                                    <p:cond delay="0"/>
                                  </p:stCondLst>
                                  <p:childTnLst>
                                    <p:set>
                                      <p:cBhvr>
                                        <p:cTn id="48" dur="1" fill="hold">
                                          <p:stCondLst>
                                            <p:cond delay="0"/>
                                          </p:stCondLst>
                                        </p:cTn>
                                        <p:tgtEl>
                                          <p:spTgt spid="15"/>
                                        </p:tgtEl>
                                        <p:attrNameLst>
                                          <p:attrName>style.visibility</p:attrName>
                                        </p:attrNameLst>
                                      </p:cBhvr>
                                      <p:to>
                                        <p:strVal val="visible"/>
                                      </p:to>
                                    </p:set>
                                    <p:animEffect transition="in" filter="fade">
                                      <p:cBhvr>
                                        <p:cTn id="49" dur="500"/>
                                        <p:tgtEl>
                                          <p:spTgt spid="15"/>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18"/>
                                        </p:tgtEl>
                                        <p:attrNameLst>
                                          <p:attrName>style.visibility</p:attrName>
                                        </p:attrNameLst>
                                      </p:cBhvr>
                                      <p:to>
                                        <p:strVal val="visible"/>
                                      </p:to>
                                    </p:set>
                                    <p:animEffect transition="in" filter="fade">
                                      <p:cBhvr>
                                        <p:cTn id="52" dur="500"/>
                                        <p:tgtEl>
                                          <p:spTgt spid="18"/>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23"/>
                                        </p:tgtEl>
                                        <p:attrNameLst>
                                          <p:attrName>style.visibility</p:attrName>
                                        </p:attrNameLst>
                                      </p:cBhvr>
                                      <p:to>
                                        <p:strVal val="visible"/>
                                      </p:to>
                                    </p:set>
                                    <p:animEffect transition="in" filter="fade">
                                      <p:cBhvr>
                                        <p:cTn id="55" dur="500"/>
                                        <p:tgtEl>
                                          <p:spTgt spid="23"/>
                                        </p:tgtEl>
                                      </p:cBhvr>
                                    </p:animEffect>
                                  </p:childTnLst>
                                </p:cTn>
                              </p:par>
                            </p:childTnLst>
                          </p:cTn>
                        </p:par>
                      </p:childTnLst>
                    </p:cTn>
                  </p:par>
                  <p:par>
                    <p:cTn id="56" fill="hold">
                      <p:stCondLst>
                        <p:cond delay="indefinite"/>
                      </p:stCondLst>
                      <p:childTnLst>
                        <p:par>
                          <p:cTn id="57" fill="hold">
                            <p:stCondLst>
                              <p:cond delay="0"/>
                            </p:stCondLst>
                            <p:childTnLst>
                              <p:par>
                                <p:cTn id="58" presetID="14" presetClass="exit" presetSubtype="10" fill="hold" grpId="1" nodeType="clickEffect">
                                  <p:stCondLst>
                                    <p:cond delay="0"/>
                                  </p:stCondLst>
                                  <p:childTnLst>
                                    <p:animEffect transition="out" filter="randombar(horizontal)">
                                      <p:cBhvr>
                                        <p:cTn id="59" dur="500"/>
                                        <p:tgtEl>
                                          <p:spTgt spid="23"/>
                                        </p:tgtEl>
                                      </p:cBhvr>
                                    </p:animEffect>
                                    <p:set>
                                      <p:cBhvr>
                                        <p:cTn id="60" dur="1" fill="hold">
                                          <p:stCondLst>
                                            <p:cond delay="499"/>
                                          </p:stCondLst>
                                        </p:cTn>
                                        <p:tgtEl>
                                          <p:spTgt spid="23"/>
                                        </p:tgtEl>
                                        <p:attrNameLst>
                                          <p:attrName>style.visibility</p:attrName>
                                        </p:attrNameLst>
                                      </p:cBhvr>
                                      <p:to>
                                        <p:strVal val="hidden"/>
                                      </p:to>
                                    </p:set>
                                  </p:childTnLst>
                                </p:cTn>
                              </p:par>
                              <p:par>
                                <p:cTn id="61" presetID="10" presetClass="entr" presetSubtype="0" fill="hold" grpId="0" nodeType="withEffect">
                                  <p:stCondLst>
                                    <p:cond delay="0"/>
                                  </p:stCondLst>
                                  <p:childTnLst>
                                    <p:set>
                                      <p:cBhvr>
                                        <p:cTn id="62" dur="1" fill="hold">
                                          <p:stCondLst>
                                            <p:cond delay="0"/>
                                          </p:stCondLst>
                                        </p:cTn>
                                        <p:tgtEl>
                                          <p:spTgt spid="17"/>
                                        </p:tgtEl>
                                        <p:attrNameLst>
                                          <p:attrName>style.visibility</p:attrName>
                                        </p:attrNameLst>
                                      </p:cBhvr>
                                      <p:to>
                                        <p:strVal val="visible"/>
                                      </p:to>
                                    </p:set>
                                    <p:animEffect transition="in" filter="fade">
                                      <p:cBhvr>
                                        <p:cTn id="63" dur="500"/>
                                        <p:tgtEl>
                                          <p:spTgt spid="17"/>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24"/>
                                        </p:tgtEl>
                                        <p:attrNameLst>
                                          <p:attrName>style.visibility</p:attrName>
                                        </p:attrNameLst>
                                      </p:cBhvr>
                                      <p:to>
                                        <p:strVal val="visible"/>
                                      </p:to>
                                    </p:set>
                                    <p:animEffect transition="in" filter="fade">
                                      <p:cBhvr>
                                        <p:cTn id="66" dur="500"/>
                                        <p:tgtEl>
                                          <p:spTgt spid="24"/>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25"/>
                                        </p:tgtEl>
                                        <p:attrNameLst>
                                          <p:attrName>style.visibility</p:attrName>
                                        </p:attrNameLst>
                                      </p:cBhvr>
                                      <p:to>
                                        <p:strVal val="visible"/>
                                      </p:to>
                                    </p:set>
                                    <p:animEffect transition="in" filter="fade">
                                      <p:cBhvr>
                                        <p:cTn id="69" dur="500"/>
                                        <p:tgtEl>
                                          <p:spTgt spid="25"/>
                                        </p:tgtEl>
                                      </p:cBhvr>
                                    </p:animEffect>
                                  </p:childTnLst>
                                </p:cTn>
                              </p:par>
                            </p:childTnLst>
                          </p:cTn>
                        </p:par>
                      </p:childTnLst>
                    </p:cTn>
                  </p:par>
                  <p:par>
                    <p:cTn id="70" fill="hold">
                      <p:stCondLst>
                        <p:cond delay="indefinite"/>
                      </p:stCondLst>
                      <p:childTnLst>
                        <p:par>
                          <p:cTn id="71" fill="hold">
                            <p:stCondLst>
                              <p:cond delay="0"/>
                            </p:stCondLst>
                            <p:childTnLst>
                              <p:par>
                                <p:cTn id="72" presetID="14" presetClass="exit" presetSubtype="10" fill="hold" grpId="1" nodeType="clickEffect">
                                  <p:stCondLst>
                                    <p:cond delay="0"/>
                                  </p:stCondLst>
                                  <p:childTnLst>
                                    <p:animEffect transition="out" filter="randombar(horizontal)">
                                      <p:cBhvr>
                                        <p:cTn id="73" dur="500"/>
                                        <p:tgtEl>
                                          <p:spTgt spid="25"/>
                                        </p:tgtEl>
                                      </p:cBhvr>
                                    </p:animEffect>
                                    <p:set>
                                      <p:cBhvr>
                                        <p:cTn id="74" dur="1" fill="hold">
                                          <p:stCondLst>
                                            <p:cond delay="499"/>
                                          </p:stCondLst>
                                        </p:cTn>
                                        <p:tgtEl>
                                          <p:spTgt spid="25"/>
                                        </p:tgtEl>
                                        <p:attrNameLst>
                                          <p:attrName>style.visibility</p:attrName>
                                        </p:attrNameLst>
                                      </p:cBhvr>
                                      <p:to>
                                        <p:strVal val="hidden"/>
                                      </p:to>
                                    </p:set>
                                  </p:childTnLst>
                                </p:cTn>
                              </p:par>
                              <p:par>
                                <p:cTn id="75" presetID="10" presetClass="entr" presetSubtype="0" fill="hold" grpId="0" nodeType="withEffect">
                                  <p:stCondLst>
                                    <p:cond delay="0"/>
                                  </p:stCondLst>
                                  <p:childTnLst>
                                    <p:set>
                                      <p:cBhvr>
                                        <p:cTn id="76" dur="1" fill="hold">
                                          <p:stCondLst>
                                            <p:cond delay="0"/>
                                          </p:stCondLst>
                                        </p:cTn>
                                        <p:tgtEl>
                                          <p:spTgt spid="26"/>
                                        </p:tgtEl>
                                        <p:attrNameLst>
                                          <p:attrName>style.visibility</p:attrName>
                                        </p:attrNameLst>
                                      </p:cBhvr>
                                      <p:to>
                                        <p:strVal val="visible"/>
                                      </p:to>
                                    </p:set>
                                    <p:animEffect transition="in" filter="fade">
                                      <p:cBhvr>
                                        <p:cTn id="77" dur="500"/>
                                        <p:tgtEl>
                                          <p:spTgt spid="26"/>
                                        </p:tgtEl>
                                      </p:cBhvr>
                                    </p:animEffect>
                                  </p:childTnLst>
                                </p:cTn>
                              </p:par>
                              <p:par>
                                <p:cTn id="78" presetID="10" presetClass="entr" presetSubtype="0" fill="hold" grpId="0" nodeType="withEffect">
                                  <p:stCondLst>
                                    <p:cond delay="0"/>
                                  </p:stCondLst>
                                  <p:childTnLst>
                                    <p:set>
                                      <p:cBhvr>
                                        <p:cTn id="79" dur="1" fill="hold">
                                          <p:stCondLst>
                                            <p:cond delay="0"/>
                                          </p:stCondLst>
                                        </p:cTn>
                                        <p:tgtEl>
                                          <p:spTgt spid="27"/>
                                        </p:tgtEl>
                                        <p:attrNameLst>
                                          <p:attrName>style.visibility</p:attrName>
                                        </p:attrNameLst>
                                      </p:cBhvr>
                                      <p:to>
                                        <p:strVal val="visible"/>
                                      </p:to>
                                    </p:set>
                                    <p:animEffect transition="in" filter="fade">
                                      <p:cBhvr>
                                        <p:cTn id="80" dur="500"/>
                                        <p:tgtEl>
                                          <p:spTgt spid="27"/>
                                        </p:tgtEl>
                                      </p:cBhvr>
                                    </p:animEffect>
                                  </p:childTnLst>
                                </p:cTn>
                              </p:par>
                              <p:par>
                                <p:cTn id="81" presetID="10" presetClass="entr" presetSubtype="0" fill="hold" grpId="0" nodeType="withEffect">
                                  <p:stCondLst>
                                    <p:cond delay="0"/>
                                  </p:stCondLst>
                                  <p:childTnLst>
                                    <p:set>
                                      <p:cBhvr>
                                        <p:cTn id="82" dur="1" fill="hold">
                                          <p:stCondLst>
                                            <p:cond delay="0"/>
                                          </p:stCondLst>
                                        </p:cTn>
                                        <p:tgtEl>
                                          <p:spTgt spid="28"/>
                                        </p:tgtEl>
                                        <p:attrNameLst>
                                          <p:attrName>style.visibility</p:attrName>
                                        </p:attrNameLst>
                                      </p:cBhvr>
                                      <p:to>
                                        <p:strVal val="visible"/>
                                      </p:to>
                                    </p:set>
                                    <p:animEffect transition="in" filter="fade">
                                      <p:cBhvr>
                                        <p:cTn id="83" dur="500"/>
                                        <p:tgtEl>
                                          <p:spTgt spid="28"/>
                                        </p:tgtEl>
                                      </p:cBhvr>
                                    </p:animEffect>
                                  </p:childTnLst>
                                </p:cTn>
                              </p:par>
                            </p:childTnLst>
                          </p:cTn>
                        </p:par>
                      </p:childTnLst>
                    </p:cTn>
                  </p:par>
                  <p:par>
                    <p:cTn id="84" fill="hold">
                      <p:stCondLst>
                        <p:cond delay="indefinite"/>
                      </p:stCondLst>
                      <p:childTnLst>
                        <p:par>
                          <p:cTn id="85" fill="hold">
                            <p:stCondLst>
                              <p:cond delay="0"/>
                            </p:stCondLst>
                            <p:childTnLst>
                              <p:par>
                                <p:cTn id="86" presetID="14" presetClass="exit" presetSubtype="10" fill="hold" grpId="1" nodeType="clickEffect">
                                  <p:stCondLst>
                                    <p:cond delay="0"/>
                                  </p:stCondLst>
                                  <p:childTnLst>
                                    <p:animEffect transition="out" filter="randombar(horizontal)">
                                      <p:cBhvr>
                                        <p:cTn id="87" dur="500"/>
                                        <p:tgtEl>
                                          <p:spTgt spid="28"/>
                                        </p:tgtEl>
                                      </p:cBhvr>
                                    </p:animEffect>
                                    <p:set>
                                      <p:cBhvr>
                                        <p:cTn id="88" dur="1" fill="hold">
                                          <p:stCondLst>
                                            <p:cond delay="499"/>
                                          </p:stCondLst>
                                        </p:cTn>
                                        <p:tgtEl>
                                          <p:spTgt spid="28"/>
                                        </p:tgtEl>
                                        <p:attrNameLst>
                                          <p:attrName>style.visibility</p:attrName>
                                        </p:attrNameLst>
                                      </p:cBhvr>
                                      <p:to>
                                        <p:strVal val="hidden"/>
                                      </p:to>
                                    </p:set>
                                  </p:childTnLst>
                                </p:cTn>
                              </p:par>
                              <p:par>
                                <p:cTn id="89" presetID="10" presetClass="entr" presetSubtype="0" fill="hold" grpId="0" nodeType="withEffect">
                                  <p:stCondLst>
                                    <p:cond delay="0"/>
                                  </p:stCondLst>
                                  <p:childTnLst>
                                    <p:set>
                                      <p:cBhvr>
                                        <p:cTn id="90" dur="1" fill="hold">
                                          <p:stCondLst>
                                            <p:cond delay="0"/>
                                          </p:stCondLst>
                                        </p:cTn>
                                        <p:tgtEl>
                                          <p:spTgt spid="29"/>
                                        </p:tgtEl>
                                        <p:attrNameLst>
                                          <p:attrName>style.visibility</p:attrName>
                                        </p:attrNameLst>
                                      </p:cBhvr>
                                      <p:to>
                                        <p:strVal val="visible"/>
                                      </p:to>
                                    </p:set>
                                    <p:animEffect transition="in" filter="fade">
                                      <p:cBhvr>
                                        <p:cTn id="91" dur="500"/>
                                        <p:tgtEl>
                                          <p:spTgt spid="29"/>
                                        </p:tgtEl>
                                      </p:cBhvr>
                                    </p:animEffect>
                                  </p:childTnLst>
                                </p:cTn>
                              </p:par>
                              <p:par>
                                <p:cTn id="92" presetID="10" presetClass="entr" presetSubtype="0" fill="hold" grpId="0" nodeType="withEffect">
                                  <p:stCondLst>
                                    <p:cond delay="0"/>
                                  </p:stCondLst>
                                  <p:childTnLst>
                                    <p:set>
                                      <p:cBhvr>
                                        <p:cTn id="93" dur="1" fill="hold">
                                          <p:stCondLst>
                                            <p:cond delay="0"/>
                                          </p:stCondLst>
                                        </p:cTn>
                                        <p:tgtEl>
                                          <p:spTgt spid="30"/>
                                        </p:tgtEl>
                                        <p:attrNameLst>
                                          <p:attrName>style.visibility</p:attrName>
                                        </p:attrNameLst>
                                      </p:cBhvr>
                                      <p:to>
                                        <p:strVal val="visible"/>
                                      </p:to>
                                    </p:set>
                                    <p:animEffect transition="in" filter="fade">
                                      <p:cBhvr>
                                        <p:cTn id="94" dur="500"/>
                                        <p:tgtEl>
                                          <p:spTgt spid="30"/>
                                        </p:tgtEl>
                                      </p:cBhvr>
                                    </p:animEffect>
                                  </p:childTnLst>
                                </p:cTn>
                              </p:par>
                              <p:par>
                                <p:cTn id="95" presetID="10" presetClass="entr" presetSubtype="0" fill="hold" grpId="0" nodeType="withEffect">
                                  <p:stCondLst>
                                    <p:cond delay="0"/>
                                  </p:stCondLst>
                                  <p:childTnLst>
                                    <p:set>
                                      <p:cBhvr>
                                        <p:cTn id="96" dur="1" fill="hold">
                                          <p:stCondLst>
                                            <p:cond delay="0"/>
                                          </p:stCondLst>
                                        </p:cTn>
                                        <p:tgtEl>
                                          <p:spTgt spid="31"/>
                                        </p:tgtEl>
                                        <p:attrNameLst>
                                          <p:attrName>style.visibility</p:attrName>
                                        </p:attrNameLst>
                                      </p:cBhvr>
                                      <p:to>
                                        <p:strVal val="visible"/>
                                      </p:to>
                                    </p:set>
                                    <p:animEffect transition="in" filter="fade">
                                      <p:cBhvr>
                                        <p:cTn id="97" dur="500"/>
                                        <p:tgtEl>
                                          <p:spTgt spid="31"/>
                                        </p:tgtEl>
                                      </p:cBhvr>
                                    </p:animEffect>
                                  </p:childTnLst>
                                </p:cTn>
                              </p:par>
                            </p:childTnLst>
                          </p:cTn>
                        </p:par>
                      </p:childTnLst>
                    </p:cTn>
                  </p:par>
                  <p:par>
                    <p:cTn id="98" fill="hold">
                      <p:stCondLst>
                        <p:cond delay="indefinite"/>
                      </p:stCondLst>
                      <p:childTnLst>
                        <p:par>
                          <p:cTn id="99" fill="hold">
                            <p:stCondLst>
                              <p:cond delay="0"/>
                            </p:stCondLst>
                            <p:childTnLst>
                              <p:par>
                                <p:cTn id="100" presetID="14" presetClass="exit" presetSubtype="10" fill="hold" grpId="1" nodeType="clickEffect">
                                  <p:stCondLst>
                                    <p:cond delay="0"/>
                                  </p:stCondLst>
                                  <p:childTnLst>
                                    <p:animEffect transition="out" filter="randombar(horizontal)">
                                      <p:cBhvr>
                                        <p:cTn id="101" dur="500"/>
                                        <p:tgtEl>
                                          <p:spTgt spid="31"/>
                                        </p:tgtEl>
                                      </p:cBhvr>
                                    </p:animEffect>
                                    <p:set>
                                      <p:cBhvr>
                                        <p:cTn id="102" dur="1" fill="hold">
                                          <p:stCondLst>
                                            <p:cond delay="499"/>
                                          </p:stCondLst>
                                        </p:cTn>
                                        <p:tgtEl>
                                          <p:spTgt spid="31"/>
                                        </p:tgtEl>
                                        <p:attrNameLst>
                                          <p:attrName>style.visibility</p:attrName>
                                        </p:attrNameLst>
                                      </p:cBhvr>
                                      <p:to>
                                        <p:strVal val="hidden"/>
                                      </p:to>
                                    </p:set>
                                  </p:childTnLst>
                                </p:cTn>
                              </p:par>
                              <p:par>
                                <p:cTn id="103" presetID="10" presetClass="entr" presetSubtype="0" fill="hold" grpId="0" nodeType="withEffect">
                                  <p:stCondLst>
                                    <p:cond delay="0"/>
                                  </p:stCondLst>
                                  <p:childTnLst>
                                    <p:set>
                                      <p:cBhvr>
                                        <p:cTn id="104" dur="1" fill="hold">
                                          <p:stCondLst>
                                            <p:cond delay="0"/>
                                          </p:stCondLst>
                                        </p:cTn>
                                        <p:tgtEl>
                                          <p:spTgt spid="36"/>
                                        </p:tgtEl>
                                        <p:attrNameLst>
                                          <p:attrName>style.visibility</p:attrName>
                                        </p:attrNameLst>
                                      </p:cBhvr>
                                      <p:to>
                                        <p:strVal val="visible"/>
                                      </p:to>
                                    </p:set>
                                    <p:animEffect transition="in" filter="fade">
                                      <p:cBhvr>
                                        <p:cTn id="105" dur="500"/>
                                        <p:tgtEl>
                                          <p:spTgt spid="36"/>
                                        </p:tgtEl>
                                      </p:cBhvr>
                                    </p:animEffect>
                                  </p:childTnLst>
                                </p:cTn>
                              </p:par>
                              <p:par>
                                <p:cTn id="106" presetID="10" presetClass="entr" presetSubtype="0" fill="hold" grpId="0" nodeType="withEffect">
                                  <p:stCondLst>
                                    <p:cond delay="0"/>
                                  </p:stCondLst>
                                  <p:childTnLst>
                                    <p:set>
                                      <p:cBhvr>
                                        <p:cTn id="107" dur="1" fill="hold">
                                          <p:stCondLst>
                                            <p:cond delay="0"/>
                                          </p:stCondLst>
                                        </p:cTn>
                                        <p:tgtEl>
                                          <p:spTgt spid="33"/>
                                        </p:tgtEl>
                                        <p:attrNameLst>
                                          <p:attrName>style.visibility</p:attrName>
                                        </p:attrNameLst>
                                      </p:cBhvr>
                                      <p:to>
                                        <p:strVal val="visible"/>
                                      </p:to>
                                    </p:set>
                                    <p:animEffect transition="in" filter="fade">
                                      <p:cBhvr>
                                        <p:cTn id="108" dur="500"/>
                                        <p:tgtEl>
                                          <p:spTgt spid="33"/>
                                        </p:tgtEl>
                                      </p:cBhvr>
                                    </p:animEffect>
                                  </p:childTnLst>
                                </p:cTn>
                              </p:par>
                              <p:par>
                                <p:cTn id="109" presetID="10" presetClass="entr" presetSubtype="0" fill="hold" grpId="0" nodeType="withEffect">
                                  <p:stCondLst>
                                    <p:cond delay="0"/>
                                  </p:stCondLst>
                                  <p:childTnLst>
                                    <p:set>
                                      <p:cBhvr>
                                        <p:cTn id="110" dur="1" fill="hold">
                                          <p:stCondLst>
                                            <p:cond delay="0"/>
                                          </p:stCondLst>
                                        </p:cTn>
                                        <p:tgtEl>
                                          <p:spTgt spid="32"/>
                                        </p:tgtEl>
                                        <p:attrNameLst>
                                          <p:attrName>style.visibility</p:attrName>
                                        </p:attrNameLst>
                                      </p:cBhvr>
                                      <p:to>
                                        <p:strVal val="visible"/>
                                      </p:to>
                                    </p:set>
                                    <p:animEffect transition="in" filter="fade">
                                      <p:cBhvr>
                                        <p:cTn id="111" dur="500"/>
                                        <p:tgtEl>
                                          <p:spTgt spid="32"/>
                                        </p:tgtEl>
                                      </p:cBhvr>
                                    </p:animEffect>
                                  </p:childTnLst>
                                </p:cTn>
                              </p:par>
                            </p:childTnLst>
                          </p:cTn>
                        </p:par>
                      </p:childTnLst>
                    </p:cTn>
                  </p:par>
                  <p:par>
                    <p:cTn id="112" fill="hold">
                      <p:stCondLst>
                        <p:cond delay="indefinite"/>
                      </p:stCondLst>
                      <p:childTnLst>
                        <p:par>
                          <p:cTn id="113" fill="hold">
                            <p:stCondLst>
                              <p:cond delay="0"/>
                            </p:stCondLst>
                            <p:childTnLst>
                              <p:par>
                                <p:cTn id="114" presetID="14" presetClass="exit" presetSubtype="10" fill="hold" grpId="1" nodeType="clickEffect">
                                  <p:stCondLst>
                                    <p:cond delay="0"/>
                                  </p:stCondLst>
                                  <p:childTnLst>
                                    <p:animEffect transition="out" filter="randombar(horizontal)">
                                      <p:cBhvr>
                                        <p:cTn id="115" dur="500"/>
                                        <p:tgtEl>
                                          <p:spTgt spid="32"/>
                                        </p:tgtEl>
                                      </p:cBhvr>
                                    </p:animEffect>
                                    <p:set>
                                      <p:cBhvr>
                                        <p:cTn id="116" dur="1" fill="hold">
                                          <p:stCondLst>
                                            <p:cond delay="499"/>
                                          </p:stCondLst>
                                        </p:cTn>
                                        <p:tgtEl>
                                          <p:spTgt spid="32"/>
                                        </p:tgtEl>
                                        <p:attrNameLst>
                                          <p:attrName>style.visibility</p:attrName>
                                        </p:attrNameLst>
                                      </p:cBhvr>
                                      <p:to>
                                        <p:strVal val="hidden"/>
                                      </p:to>
                                    </p:set>
                                  </p:childTnLst>
                                </p:cTn>
                              </p:par>
                              <p:par>
                                <p:cTn id="117" presetID="10" presetClass="entr" presetSubtype="0" fill="hold" grpId="0" nodeType="withEffect">
                                  <p:stCondLst>
                                    <p:cond delay="0"/>
                                  </p:stCondLst>
                                  <p:childTnLst>
                                    <p:set>
                                      <p:cBhvr>
                                        <p:cTn id="118" dur="1" fill="hold">
                                          <p:stCondLst>
                                            <p:cond delay="0"/>
                                          </p:stCondLst>
                                        </p:cTn>
                                        <p:tgtEl>
                                          <p:spTgt spid="38"/>
                                        </p:tgtEl>
                                        <p:attrNameLst>
                                          <p:attrName>style.visibility</p:attrName>
                                        </p:attrNameLst>
                                      </p:cBhvr>
                                      <p:to>
                                        <p:strVal val="visible"/>
                                      </p:to>
                                    </p:set>
                                    <p:animEffect transition="in" filter="fade">
                                      <p:cBhvr>
                                        <p:cTn id="119" dur="500"/>
                                        <p:tgtEl>
                                          <p:spTgt spid="38"/>
                                        </p:tgtEl>
                                      </p:cBhvr>
                                    </p:animEffect>
                                  </p:childTnLst>
                                </p:cTn>
                              </p:par>
                              <p:par>
                                <p:cTn id="120" presetID="10" presetClass="entr" presetSubtype="0" fill="hold" grpId="0" nodeType="withEffect">
                                  <p:stCondLst>
                                    <p:cond delay="0"/>
                                  </p:stCondLst>
                                  <p:childTnLst>
                                    <p:set>
                                      <p:cBhvr>
                                        <p:cTn id="121" dur="1" fill="hold">
                                          <p:stCondLst>
                                            <p:cond delay="0"/>
                                          </p:stCondLst>
                                        </p:cTn>
                                        <p:tgtEl>
                                          <p:spTgt spid="39"/>
                                        </p:tgtEl>
                                        <p:attrNameLst>
                                          <p:attrName>style.visibility</p:attrName>
                                        </p:attrNameLst>
                                      </p:cBhvr>
                                      <p:to>
                                        <p:strVal val="visible"/>
                                      </p:to>
                                    </p:set>
                                    <p:animEffect transition="in" filter="fade">
                                      <p:cBhvr>
                                        <p:cTn id="122" dur="500"/>
                                        <p:tgtEl>
                                          <p:spTgt spid="39"/>
                                        </p:tgtEl>
                                      </p:cBhvr>
                                    </p:animEffect>
                                  </p:childTnLst>
                                </p:cTn>
                              </p:par>
                              <p:par>
                                <p:cTn id="123" presetID="10" presetClass="entr" presetSubtype="0" fill="hold" grpId="0" nodeType="withEffect">
                                  <p:stCondLst>
                                    <p:cond delay="0"/>
                                  </p:stCondLst>
                                  <p:childTnLst>
                                    <p:set>
                                      <p:cBhvr>
                                        <p:cTn id="124" dur="1" fill="hold">
                                          <p:stCondLst>
                                            <p:cond delay="0"/>
                                          </p:stCondLst>
                                        </p:cTn>
                                        <p:tgtEl>
                                          <p:spTgt spid="37"/>
                                        </p:tgtEl>
                                        <p:attrNameLst>
                                          <p:attrName>style.visibility</p:attrName>
                                        </p:attrNameLst>
                                      </p:cBhvr>
                                      <p:to>
                                        <p:strVal val="visible"/>
                                      </p:to>
                                    </p:set>
                                    <p:animEffect transition="in" filter="fade">
                                      <p:cBhvr>
                                        <p:cTn id="125" dur="500"/>
                                        <p:tgtEl>
                                          <p:spTgt spid="37"/>
                                        </p:tgtEl>
                                      </p:cBhvr>
                                    </p:animEffect>
                                  </p:childTnLst>
                                </p:cTn>
                              </p:par>
                            </p:childTnLst>
                          </p:cTn>
                        </p:par>
                      </p:childTnLst>
                    </p:cTn>
                  </p:par>
                  <p:par>
                    <p:cTn id="126" fill="hold">
                      <p:stCondLst>
                        <p:cond delay="indefinite"/>
                      </p:stCondLst>
                      <p:childTnLst>
                        <p:par>
                          <p:cTn id="127" fill="hold">
                            <p:stCondLst>
                              <p:cond delay="0"/>
                            </p:stCondLst>
                            <p:childTnLst>
                              <p:par>
                                <p:cTn id="128" presetID="14" presetClass="exit" presetSubtype="10" fill="hold" grpId="1" nodeType="clickEffect">
                                  <p:stCondLst>
                                    <p:cond delay="0"/>
                                  </p:stCondLst>
                                  <p:childTnLst>
                                    <p:animEffect transition="out" filter="randombar(horizontal)">
                                      <p:cBhvr>
                                        <p:cTn id="129" dur="500"/>
                                        <p:tgtEl>
                                          <p:spTgt spid="37"/>
                                        </p:tgtEl>
                                      </p:cBhvr>
                                    </p:animEffect>
                                    <p:set>
                                      <p:cBhvr>
                                        <p:cTn id="130" dur="1" fill="hold">
                                          <p:stCondLst>
                                            <p:cond delay="499"/>
                                          </p:stCondLst>
                                        </p:cTn>
                                        <p:tgtEl>
                                          <p:spTgt spid="3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1" grpId="0" animBg="1"/>
      <p:bldP spid="12" grpId="0" animBg="1"/>
      <p:bldP spid="13" grpId="0" animBg="1"/>
      <p:bldP spid="14" grpId="0" animBg="1"/>
      <p:bldP spid="15" grpId="0" animBg="1"/>
      <p:bldP spid="17" grpId="0" animBg="1"/>
      <p:bldP spid="18" grpId="0" animBg="1"/>
      <p:bldP spid="19" grpId="0" animBg="1"/>
      <p:bldP spid="19" grpId="1" animBg="1"/>
      <p:bldP spid="20" grpId="0" animBg="1"/>
      <p:bldP spid="20" grpId="1" animBg="1"/>
      <p:bldP spid="21" grpId="0" animBg="1"/>
      <p:bldP spid="21" grpId="1" animBg="1"/>
      <p:bldP spid="23" grpId="0" animBg="1"/>
      <p:bldP spid="23" grpId="1" animBg="1"/>
      <p:bldP spid="24" grpId="0" animBg="1"/>
      <p:bldP spid="25" grpId="0" animBg="1"/>
      <p:bldP spid="25" grpId="1" animBg="1"/>
      <p:bldP spid="26" grpId="0" animBg="1"/>
      <p:bldP spid="27" grpId="0" animBg="1"/>
      <p:bldP spid="28" grpId="0" animBg="1"/>
      <p:bldP spid="28" grpId="1" animBg="1"/>
      <p:bldP spid="29" grpId="0" animBg="1"/>
      <p:bldP spid="30" grpId="0" animBg="1"/>
      <p:bldP spid="31" grpId="0" animBg="1"/>
      <p:bldP spid="31" grpId="1" animBg="1"/>
      <p:bldP spid="32" grpId="0" animBg="1"/>
      <p:bldP spid="32" grpId="1" animBg="1"/>
      <p:bldP spid="33" grpId="0" animBg="1"/>
      <p:bldP spid="36" grpId="0" animBg="1"/>
      <p:bldP spid="37" grpId="0" animBg="1"/>
      <p:bldP spid="37" grpId="1" animBg="1"/>
      <p:bldP spid="38" grpId="0" animBg="1"/>
      <p:bldP spid="39"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SPRING_CUSTOM_TIMING_USED" val="1"/>
  <p:tag name="TIMING" val="|4.658|3.892|2.019|1.933|1.697|1.864|1.736|1.642|1.624|1.499|0.91"/>
  <p:tag name="GENSWF_SLIDE_TITLE" val="Các bãi biển"/>
  <p:tag name="ISPRING_SLIDE_INDENT_LEVEL" val="0"/>
  <p:tag name="GENSWF_ADVANCE_TIME" val="24.870"/>
  <p:tag name="ISPRING_SLIDE_ID_2" val="{EE34F989-1F83-4BF0-8415-A0B77679DDFD}"/>
  <p:tag name="GENSWF_SLIDE_UID" val="{6E39C888-6CDF-4022-ADE6-DB66B825858C}:323"/>
</p:tagLst>
</file>

<file path=ppt/tags/tag2.xml><?xml version="1.0" encoding="utf-8"?>
<p:tagLst xmlns:a="http://schemas.openxmlformats.org/drawingml/2006/main" xmlns:r="http://schemas.openxmlformats.org/officeDocument/2006/relationships" xmlns:p="http://schemas.openxmlformats.org/presentationml/2006/main">
  <p:tag name="ISPRING_CUSTOM_TIMING_USED" val="1"/>
  <p:tag name="TIMING" val="|2.486|2.318|2.741|4.147|3.901|3.559|3.893|4.364|3.066"/>
  <p:tag name="GENSWF_SLIDE_TITLE" val="Hình ảnh các danh lam"/>
  <p:tag name="ISPRING_SLIDE_INDENT_LEVEL" val="0"/>
  <p:tag name="GENSWF_ADVANCE_TIME" val="31.245"/>
  <p:tag name="ISPRING_SLIDE_ID_2" val="{D2DE487F-FB76-4F4E-B887-CAABAEA75268}"/>
  <p:tag name="GENSWF_SLIDE_UID" val="{7B9A335F-840E-4A1F-888A-5B363FDA71C1}:395"/>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主题​​">
      <a:dk1>
        <a:srgbClr val="000000"/>
      </a:dk1>
      <a:lt1>
        <a:srgbClr val="FFFFFF"/>
      </a:lt1>
      <a:dk2>
        <a:srgbClr val="778495"/>
      </a:dk2>
      <a:lt2>
        <a:srgbClr val="F0F0F0"/>
      </a:lt2>
      <a:accent1>
        <a:srgbClr val="CF8404"/>
      </a:accent1>
      <a:accent2>
        <a:srgbClr val="FAAA21"/>
      </a:accent2>
      <a:accent3>
        <a:srgbClr val="8A5903"/>
      </a:accent3>
      <a:accent4>
        <a:srgbClr val="9B6303"/>
      </a:accent4>
      <a:accent5>
        <a:srgbClr val="CF8404"/>
      </a:accent5>
      <a:accent6>
        <a:srgbClr val="684202"/>
      </a:accent6>
      <a:hlink>
        <a:srgbClr val="CF8404"/>
      </a:hlink>
      <a:folHlink>
        <a:srgbClr val="BFBFBF"/>
      </a:folHlink>
    </a:clrScheme>
    <a:fontScheme name="Office 主题​​">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566</TotalTime>
  <Words>1643</Words>
  <Application>Microsoft Office PowerPoint</Application>
  <PresentationFormat>Widescreen</PresentationFormat>
  <Paragraphs>157</Paragraphs>
  <Slides>37</Slides>
  <Notes>9</Notes>
  <HiddenSlides>0</HiddenSlides>
  <MMClips>14</MMClips>
  <ScaleCrop>false</ScaleCrop>
  <HeadingPairs>
    <vt:vector size="6" baseType="variant">
      <vt:variant>
        <vt:lpstr>Fonts Used</vt:lpstr>
      </vt:variant>
      <vt:variant>
        <vt:i4>25</vt:i4>
      </vt:variant>
      <vt:variant>
        <vt:lpstr>Theme</vt:lpstr>
      </vt:variant>
      <vt:variant>
        <vt:i4>6</vt:i4>
      </vt:variant>
      <vt:variant>
        <vt:lpstr>Slide Titles</vt:lpstr>
      </vt:variant>
      <vt:variant>
        <vt:i4>37</vt:i4>
      </vt:variant>
    </vt:vector>
  </HeadingPairs>
  <TitlesOfParts>
    <vt:vector size="68" baseType="lpstr">
      <vt:lpstr>UTM Facebook K&amp;T</vt:lpstr>
      <vt:lpstr>UVN Sach Vo</vt:lpstr>
      <vt:lpstr>UTM Alexander</vt:lpstr>
      <vt:lpstr>UTM Soraya</vt:lpstr>
      <vt:lpstr>UVN Banh Mi</vt:lpstr>
      <vt:lpstr>Calibri</vt:lpstr>
      <vt:lpstr>Times New Roman</vt:lpstr>
      <vt:lpstr>inpin heiti</vt:lpstr>
      <vt:lpstr>#9Slide06 SVNFresh Script</vt:lpstr>
      <vt:lpstr>SVN-Newton</vt:lpstr>
      <vt:lpstr>UTM Androgyne</vt:lpstr>
      <vt:lpstr>UTM ViceroyJF</vt:lpstr>
      <vt:lpstr>#9Slide03 AmpleSoft Bold</vt:lpstr>
      <vt:lpstr>等线</vt:lpstr>
      <vt:lpstr>UTM Azuki</vt:lpstr>
      <vt:lpstr>UTM Aptima</vt:lpstr>
      <vt:lpstr>Oi</vt:lpstr>
      <vt:lpstr>Calibri Light</vt:lpstr>
      <vt:lpstr>#9Slide07 HoneyCream</vt:lpstr>
      <vt:lpstr>UTM Cancel</vt:lpstr>
      <vt:lpstr>UVF Mussica Swash</vt:lpstr>
      <vt:lpstr>UTM Alberta Heavy</vt:lpstr>
      <vt:lpstr>#9Slide07 SFU Rhythm</vt:lpstr>
      <vt:lpstr>Arial</vt:lpstr>
      <vt:lpstr>UTM Edwardian</vt:lpstr>
      <vt:lpstr>Office Theme</vt:lpstr>
      <vt:lpstr>Custom Design</vt:lpstr>
      <vt:lpstr>1_Custom Design</vt:lpstr>
      <vt:lpstr>Office 主题​​</vt:lpstr>
      <vt:lpstr>1_Office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Bai 26 HĐSX mien Trung</dc:title>
  <dc:subject>ĐỊA LÍ</dc:subject>
  <dc:creator>BICHTRAN</dc:creator>
  <cp:keywords>MĂNGNONTEAMS</cp:keywords>
  <cp:lastModifiedBy>phuonganhnguyen7040@gmail.com</cp:lastModifiedBy>
  <cp:revision>57</cp:revision>
  <dcterms:created xsi:type="dcterms:W3CDTF">2022-03-06T09:03:18Z</dcterms:created>
  <dcterms:modified xsi:type="dcterms:W3CDTF">2023-07-25T02:54:22Z</dcterms:modified>
</cp:coreProperties>
</file>