
<file path=[Content_Types].xml><?xml version="1.0" encoding="utf-8"?>
<Types xmlns="http://schemas.openxmlformats.org/package/2006/content-types">
  <Default Extension="jpeg" ContentType="image/jpeg"/>
  <Default Extension="jpg" ContentType="image/jpeg"/>
  <Default Extension="mp3" ContentType="audio/mpeg"/>
  <Default Extension="mp4" ContentType="video/mp4"/>
  <Default Extension="png" ContentType="image/png"/>
  <Default Extension="rels" ContentType="application/vnd.openxmlformats-package.relationships+xml"/>
  <Default Extension="svg" ContentType="image/svg+xml"/>
  <Default Extension="wav" ContentType="audio/x-wav"/>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5.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notesSlides/notesSlide15.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notesSlides/notesSlide16.xml" ContentType="application/vnd.openxmlformats-officedocument.presentationml.notesSlide+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notesSlides/notesSlide17.xml" ContentType="application/vnd.openxmlformats-officedocument.presentationml.notesSlide+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73" r:id="rId2"/>
  </p:sldMasterIdLst>
  <p:notesMasterIdLst>
    <p:notesMasterId r:id="rId28"/>
  </p:notesMasterIdLst>
  <p:sldIdLst>
    <p:sldId id="257" r:id="rId3"/>
    <p:sldId id="262" r:id="rId4"/>
    <p:sldId id="259" r:id="rId5"/>
    <p:sldId id="261" r:id="rId6"/>
    <p:sldId id="3754" r:id="rId7"/>
    <p:sldId id="3727" r:id="rId8"/>
    <p:sldId id="3758" r:id="rId9"/>
    <p:sldId id="3730" r:id="rId10"/>
    <p:sldId id="3731" r:id="rId11"/>
    <p:sldId id="3732" r:id="rId12"/>
    <p:sldId id="3755" r:id="rId13"/>
    <p:sldId id="3747" r:id="rId14"/>
    <p:sldId id="3748" r:id="rId15"/>
    <p:sldId id="3757" r:id="rId16"/>
    <p:sldId id="3735" r:id="rId17"/>
    <p:sldId id="3750" r:id="rId18"/>
    <p:sldId id="3751" r:id="rId19"/>
    <p:sldId id="3752" r:id="rId20"/>
    <p:sldId id="3753" r:id="rId21"/>
    <p:sldId id="3756" r:id="rId22"/>
    <p:sldId id="3740" r:id="rId23"/>
    <p:sldId id="3759" r:id="rId24"/>
    <p:sldId id="3749" r:id="rId25"/>
    <p:sldId id="3745" r:id="rId26"/>
    <p:sldId id="3746"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userDrawn="1">
          <p15:clr>
            <a:srgbClr val="A4A3A4"/>
          </p15:clr>
        </p15:guide>
        <p15:guide id="3" orient="horz" userDrawn="1">
          <p15:clr>
            <a:srgbClr val="A4A3A4"/>
          </p15:clr>
        </p15:guide>
        <p15:guide id="4" pos="7680" userDrawn="1">
          <p15:clr>
            <a:srgbClr val="A4A3A4"/>
          </p15:clr>
        </p15:guide>
        <p15:guide id="5" orient="horz" pos="43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72774"/>
    <a:srgbClr val="EEEEEE"/>
    <a:srgbClr val="FF0075"/>
    <a:srgbClr val="77D970"/>
    <a:srgbClr val="F4C629"/>
    <a:srgbClr val="ED88AB"/>
    <a:srgbClr val="FE80A3"/>
    <a:srgbClr val="FD89A7"/>
    <a:srgbClr val="20A284"/>
    <a:srgbClr val="58C9B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13" autoAdjust="0"/>
    <p:restoredTop sz="84035" autoAdjust="0"/>
  </p:normalViewPr>
  <p:slideViewPr>
    <p:cSldViewPr snapToGrid="0">
      <p:cViewPr varScale="1">
        <p:scale>
          <a:sx n="55" d="100"/>
          <a:sy n="55" d="100"/>
        </p:scale>
        <p:origin x="192" y="52"/>
      </p:cViewPr>
      <p:guideLst>
        <p:guide/>
        <p:guide orient="horz"/>
        <p:guide pos="7680"/>
        <p:guide orient="horz" pos="4320"/>
      </p:guideLst>
    </p:cSldViewPr>
  </p:slideViewPr>
  <p:notesTextViewPr>
    <p:cViewPr>
      <p:scale>
        <a:sx n="3" d="2"/>
        <a:sy n="3" d="2"/>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0E9C35-3B65-4F34-806E-5B1331E97CDC}" type="datetimeFigureOut">
              <a:rPr lang="zh-CN" altLang="en-US" smtClean="0"/>
              <a:t>2022/2/8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0E5A10-64EB-4B4E-9BF2-D181485ED980}" type="slidenum">
              <a:rPr lang="zh-CN" altLang="en-US" smtClean="0"/>
              <a:t>‹#›</a:t>
            </a:fld>
            <a:endParaRPr lang="zh-CN" altLang="en-US"/>
          </a:p>
        </p:txBody>
      </p:sp>
    </p:spTree>
    <p:extLst>
      <p:ext uri="{BB962C8B-B14F-4D97-AF65-F5344CB8AC3E}">
        <p14:creationId xmlns:p14="http://schemas.microsoft.com/office/powerpoint/2010/main" val="3496186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70E5A10-64EB-4B4E-9BF2-D181485ED980}" type="slidenum">
              <a:rPr lang="zh-CN" altLang="en-US" smtClean="0"/>
              <a:t>1</a:t>
            </a:fld>
            <a:endParaRPr lang="zh-CN" altLang="en-US"/>
          </a:p>
        </p:txBody>
      </p:sp>
    </p:spTree>
    <p:extLst>
      <p:ext uri="{BB962C8B-B14F-4D97-AF65-F5344CB8AC3E}">
        <p14:creationId xmlns:p14="http://schemas.microsoft.com/office/powerpoint/2010/main" val="21938239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70E5A10-64EB-4B4E-9BF2-D181485ED980}" type="slidenum">
              <a:rPr lang="zh-CN" altLang="en-US" smtClean="0"/>
              <a:t>2</a:t>
            </a:fld>
            <a:endParaRPr lang="zh-CN" altLang="en-US"/>
          </a:p>
        </p:txBody>
      </p:sp>
    </p:spTree>
    <p:extLst>
      <p:ext uri="{BB962C8B-B14F-4D97-AF65-F5344CB8AC3E}">
        <p14:creationId xmlns:p14="http://schemas.microsoft.com/office/powerpoint/2010/main" val="5348981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370E5A10-64EB-4B4E-9BF2-D181485ED980}" type="slidenum">
              <a:rPr lang="zh-CN" altLang="en-US" smtClean="0"/>
              <a:t>3</a:t>
            </a:fld>
            <a:endParaRPr lang="zh-CN" altLang="en-US"/>
          </a:p>
        </p:txBody>
      </p:sp>
    </p:spTree>
    <p:extLst>
      <p:ext uri="{BB962C8B-B14F-4D97-AF65-F5344CB8AC3E}">
        <p14:creationId xmlns:p14="http://schemas.microsoft.com/office/powerpoint/2010/main" val="29698535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70E5A10-64EB-4B4E-9BF2-D181485ED980}" type="slidenum">
              <a:rPr lang="zh-CN" altLang="en-US" smtClean="0"/>
              <a:t>4</a:t>
            </a:fld>
            <a:endParaRPr lang="zh-CN" altLang="en-US"/>
          </a:p>
        </p:txBody>
      </p:sp>
    </p:spTree>
    <p:extLst>
      <p:ext uri="{BB962C8B-B14F-4D97-AF65-F5344CB8AC3E}">
        <p14:creationId xmlns:p14="http://schemas.microsoft.com/office/powerpoint/2010/main" val="29667688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err="1"/>
              <a:t>Bấm</a:t>
            </a:r>
            <a:r>
              <a:rPr lang="en-US" altLang="zh-CN" baseline="0" dirty="0"/>
              <a:t> </a:t>
            </a:r>
            <a:r>
              <a:rPr lang="en-US" altLang="zh-CN" baseline="0" dirty="0" err="1"/>
              <a:t>vào</a:t>
            </a:r>
            <a:r>
              <a:rPr lang="en-US" altLang="zh-CN" baseline="0" dirty="0"/>
              <a:t> </a:t>
            </a:r>
            <a:r>
              <a:rPr lang="en-US" altLang="zh-CN" baseline="0" dirty="0" err="1"/>
              <a:t>từng</a:t>
            </a:r>
            <a:r>
              <a:rPr lang="en-US" altLang="zh-CN" baseline="0" dirty="0"/>
              <a:t> </a:t>
            </a:r>
            <a:r>
              <a:rPr lang="en-US" altLang="zh-CN" baseline="0" dirty="0" err="1"/>
              <a:t>chú</a:t>
            </a:r>
            <a:r>
              <a:rPr lang="en-US" altLang="zh-CN" baseline="0" dirty="0"/>
              <a:t> </a:t>
            </a:r>
            <a:r>
              <a:rPr lang="en-US" altLang="zh-CN" baseline="0" dirty="0" err="1"/>
              <a:t>lạc</a:t>
            </a:r>
            <a:r>
              <a:rPr lang="en-US" altLang="zh-CN" baseline="0" dirty="0"/>
              <a:t> </a:t>
            </a:r>
            <a:r>
              <a:rPr lang="en-US" altLang="zh-CN" baseline="0" dirty="0" err="1"/>
              <a:t>đà</a:t>
            </a:r>
            <a:r>
              <a:rPr lang="en-US" altLang="zh-CN" baseline="0" dirty="0"/>
              <a:t> </a:t>
            </a:r>
            <a:r>
              <a:rPr lang="en-US" altLang="zh-CN" baseline="0" dirty="0" err="1"/>
              <a:t>để</a:t>
            </a:r>
            <a:r>
              <a:rPr lang="en-US" altLang="zh-CN" baseline="0" dirty="0"/>
              <a:t> </a:t>
            </a:r>
            <a:r>
              <a:rPr lang="en-US" altLang="zh-CN" baseline="0" dirty="0" err="1"/>
              <a:t>đến</a:t>
            </a:r>
            <a:r>
              <a:rPr lang="en-US" altLang="zh-CN" baseline="0" dirty="0"/>
              <a:t> </a:t>
            </a:r>
            <a:r>
              <a:rPr lang="en-US" altLang="zh-CN" baseline="0" dirty="0" err="1"/>
              <a:t>với</a:t>
            </a:r>
            <a:r>
              <a:rPr lang="en-US" altLang="zh-CN" baseline="0" dirty="0"/>
              <a:t> </a:t>
            </a:r>
            <a:r>
              <a:rPr lang="en-US" altLang="zh-CN" baseline="0" dirty="0" err="1"/>
              <a:t>câu</a:t>
            </a:r>
            <a:r>
              <a:rPr lang="en-US" altLang="zh-CN" baseline="0" dirty="0"/>
              <a:t> </a:t>
            </a:r>
            <a:r>
              <a:rPr lang="en-US" altLang="zh-CN" baseline="0" dirty="0" err="1"/>
              <a:t>hỏi</a:t>
            </a:r>
            <a:r>
              <a:rPr lang="en-US" altLang="zh-CN" baseline="0" dirty="0"/>
              <a:t>.</a:t>
            </a:r>
          </a:p>
          <a:p>
            <a:r>
              <a:rPr lang="en-US" altLang="zh-CN" baseline="0" dirty="0" err="1"/>
              <a:t>Bấm</a:t>
            </a:r>
            <a:r>
              <a:rPr lang="en-US" altLang="zh-CN" baseline="0" dirty="0"/>
              <a:t> </a:t>
            </a:r>
            <a:r>
              <a:rPr lang="en-US" altLang="zh-CN" baseline="0" dirty="0" err="1"/>
              <a:t>vào</a:t>
            </a:r>
            <a:r>
              <a:rPr lang="en-US" altLang="zh-CN" baseline="0" dirty="0"/>
              <a:t> </a:t>
            </a:r>
            <a:r>
              <a:rPr lang="en-US" altLang="zh-CN" baseline="0" dirty="0" err="1"/>
              <a:t>bông</a:t>
            </a:r>
            <a:r>
              <a:rPr lang="en-US" altLang="zh-CN" baseline="0" dirty="0"/>
              <a:t> </a:t>
            </a:r>
            <a:r>
              <a:rPr lang="en-US" altLang="zh-CN" baseline="0" dirty="0" err="1"/>
              <a:t>hoa</a:t>
            </a:r>
            <a:r>
              <a:rPr lang="en-US" altLang="zh-CN" baseline="0" dirty="0"/>
              <a:t> </a:t>
            </a:r>
            <a:r>
              <a:rPr lang="en-US" altLang="zh-CN" baseline="0" dirty="0" err="1"/>
              <a:t>phía</a:t>
            </a:r>
            <a:r>
              <a:rPr lang="en-US" altLang="zh-CN" baseline="0" dirty="0"/>
              <a:t> </a:t>
            </a:r>
            <a:r>
              <a:rPr lang="en-US" altLang="zh-CN" baseline="0" dirty="0" err="1"/>
              <a:t>trên</a:t>
            </a:r>
            <a:r>
              <a:rPr lang="en-US" altLang="zh-CN" baseline="0" dirty="0"/>
              <a:t> </a:t>
            </a:r>
            <a:r>
              <a:rPr lang="en-US" altLang="zh-CN" baseline="0" dirty="0" err="1"/>
              <a:t>góc</a:t>
            </a:r>
            <a:r>
              <a:rPr lang="en-US" altLang="zh-CN" baseline="0" dirty="0"/>
              <a:t> </a:t>
            </a:r>
            <a:r>
              <a:rPr lang="en-US" altLang="zh-CN" baseline="0" dirty="0" err="1"/>
              <a:t>trái</a:t>
            </a:r>
            <a:r>
              <a:rPr lang="en-US" altLang="zh-CN" baseline="0" dirty="0"/>
              <a:t> </a:t>
            </a:r>
            <a:r>
              <a:rPr lang="en-US" altLang="zh-CN" baseline="0" dirty="0" err="1"/>
              <a:t>sau</a:t>
            </a:r>
            <a:r>
              <a:rPr lang="en-US" altLang="zh-CN" baseline="0" dirty="0"/>
              <a:t> </a:t>
            </a:r>
            <a:r>
              <a:rPr lang="en-US" altLang="zh-CN" baseline="0" dirty="0" err="1"/>
              <a:t>khi</a:t>
            </a:r>
            <a:r>
              <a:rPr lang="en-US" altLang="zh-CN" baseline="0" dirty="0"/>
              <a:t> HS </a:t>
            </a:r>
            <a:r>
              <a:rPr lang="en-US" altLang="zh-CN" baseline="0" dirty="0" err="1"/>
              <a:t>trả</a:t>
            </a:r>
            <a:r>
              <a:rPr lang="en-US" altLang="zh-CN" baseline="0" dirty="0"/>
              <a:t> </a:t>
            </a:r>
            <a:r>
              <a:rPr lang="en-US" altLang="zh-CN" baseline="0" dirty="0" err="1"/>
              <a:t>lời</a:t>
            </a:r>
            <a:r>
              <a:rPr lang="en-US" altLang="zh-CN" baseline="0" dirty="0"/>
              <a:t> </a:t>
            </a:r>
            <a:r>
              <a:rPr lang="en-US" altLang="zh-CN" baseline="0" dirty="0" err="1"/>
              <a:t>đúng</a:t>
            </a:r>
            <a:r>
              <a:rPr lang="en-US" altLang="zh-CN" baseline="0" dirty="0"/>
              <a:t> </a:t>
            </a:r>
            <a:r>
              <a:rPr lang="en-US" altLang="zh-CN" baseline="0" dirty="0" err="1"/>
              <a:t>các</a:t>
            </a:r>
            <a:r>
              <a:rPr lang="en-US" altLang="zh-CN" baseline="0" dirty="0"/>
              <a:t> </a:t>
            </a:r>
            <a:r>
              <a:rPr lang="en-US" altLang="zh-CN" baseline="0" dirty="0" err="1"/>
              <a:t>câu</a:t>
            </a:r>
            <a:r>
              <a:rPr lang="en-US" altLang="zh-CN" baseline="0" dirty="0"/>
              <a:t> </a:t>
            </a:r>
            <a:r>
              <a:rPr lang="en-US" altLang="zh-CN" baseline="0" dirty="0" err="1"/>
              <a:t>hỏi</a:t>
            </a:r>
            <a:r>
              <a:rPr lang="en-US" altLang="zh-CN" baseline="0" dirty="0"/>
              <a:t>.</a:t>
            </a:r>
          </a:p>
          <a:p>
            <a:r>
              <a:rPr lang="en-US" altLang="zh-CN" baseline="0" dirty="0" err="1"/>
              <a:t>Bấm</a:t>
            </a:r>
            <a:r>
              <a:rPr lang="en-US" altLang="zh-CN" baseline="0" dirty="0"/>
              <a:t> </a:t>
            </a:r>
            <a:r>
              <a:rPr lang="en-US" altLang="zh-CN" baseline="0" dirty="0" err="1"/>
              <a:t>vào</a:t>
            </a:r>
            <a:r>
              <a:rPr lang="en-US" altLang="zh-CN" baseline="0" dirty="0"/>
              <a:t> </a:t>
            </a:r>
            <a:r>
              <a:rPr lang="en-US" altLang="zh-CN" baseline="0" dirty="0" err="1"/>
              <a:t>câu</a:t>
            </a:r>
            <a:r>
              <a:rPr lang="en-US" altLang="zh-CN" baseline="0" dirty="0"/>
              <a:t> </a:t>
            </a:r>
            <a:r>
              <a:rPr lang="en-US" altLang="zh-CN" baseline="0" dirty="0" err="1"/>
              <a:t>xương</a:t>
            </a:r>
            <a:r>
              <a:rPr lang="en-US" altLang="zh-CN" baseline="0" dirty="0"/>
              <a:t> </a:t>
            </a:r>
            <a:r>
              <a:rPr lang="en-US" altLang="zh-CN" baseline="0" dirty="0" err="1"/>
              <a:t>rồng</a:t>
            </a:r>
            <a:r>
              <a:rPr lang="en-US" altLang="zh-CN" baseline="0" dirty="0"/>
              <a:t> </a:t>
            </a:r>
            <a:r>
              <a:rPr lang="en-US" altLang="zh-CN" baseline="0" dirty="0" err="1"/>
              <a:t>phía</a:t>
            </a:r>
            <a:r>
              <a:rPr lang="en-US" altLang="zh-CN" baseline="0" dirty="0"/>
              <a:t> </a:t>
            </a:r>
            <a:r>
              <a:rPr lang="en-US" altLang="zh-CN" baseline="0" dirty="0" err="1"/>
              <a:t>dưới</a:t>
            </a:r>
            <a:r>
              <a:rPr lang="en-US" altLang="zh-CN" baseline="0" dirty="0"/>
              <a:t> </a:t>
            </a:r>
            <a:r>
              <a:rPr lang="en-US" altLang="zh-CN" baseline="0" dirty="0" err="1"/>
              <a:t>góc</a:t>
            </a:r>
            <a:r>
              <a:rPr lang="en-US" altLang="zh-CN" baseline="0" dirty="0"/>
              <a:t> </a:t>
            </a:r>
            <a:r>
              <a:rPr lang="en-US" altLang="zh-CN" baseline="0" dirty="0" err="1"/>
              <a:t>phải</a:t>
            </a:r>
            <a:r>
              <a:rPr lang="en-US" altLang="zh-CN" baseline="0" dirty="0"/>
              <a:t>, </a:t>
            </a:r>
            <a:r>
              <a:rPr lang="en-US" altLang="zh-CN" baseline="0" dirty="0" err="1"/>
              <a:t>dưới</a:t>
            </a:r>
            <a:r>
              <a:rPr lang="en-US" altLang="zh-CN" baseline="0" dirty="0"/>
              <a:t> </a:t>
            </a:r>
            <a:r>
              <a:rPr lang="en-US" altLang="zh-CN" baseline="0" dirty="0" err="1"/>
              <a:t>cùng</a:t>
            </a:r>
            <a:r>
              <a:rPr lang="en-US" altLang="zh-CN" baseline="0" dirty="0"/>
              <a:t> </a:t>
            </a:r>
            <a:r>
              <a:rPr lang="en-US" altLang="zh-CN" baseline="0" dirty="0" err="1"/>
              <a:t>để</a:t>
            </a:r>
            <a:r>
              <a:rPr lang="en-US" altLang="zh-CN" baseline="0" dirty="0"/>
              <a:t> </a:t>
            </a:r>
            <a:r>
              <a:rPr lang="en-US" altLang="zh-CN" baseline="0" dirty="0" err="1"/>
              <a:t>đến</a:t>
            </a:r>
            <a:r>
              <a:rPr lang="en-US" altLang="zh-CN" baseline="0" dirty="0"/>
              <a:t> </a:t>
            </a:r>
            <a:r>
              <a:rPr lang="en-US" altLang="zh-CN" baseline="0" dirty="0" err="1"/>
              <a:t>với</a:t>
            </a:r>
            <a:r>
              <a:rPr lang="en-US" altLang="zh-CN" baseline="0" dirty="0"/>
              <a:t> </a:t>
            </a:r>
            <a:r>
              <a:rPr lang="en-US" altLang="zh-CN" baseline="0" dirty="0" err="1"/>
              <a:t>phần</a:t>
            </a:r>
            <a:r>
              <a:rPr lang="en-US" altLang="zh-CN" baseline="0" dirty="0"/>
              <a:t> 2. </a:t>
            </a:r>
            <a:r>
              <a:rPr lang="en-US" altLang="zh-CN" baseline="0" dirty="0" err="1"/>
              <a:t>Khám</a:t>
            </a:r>
            <a:r>
              <a:rPr lang="en-US" altLang="zh-CN" baseline="0" dirty="0"/>
              <a:t> </a:t>
            </a:r>
            <a:r>
              <a:rPr lang="en-US" altLang="zh-CN" baseline="0" dirty="0" err="1"/>
              <a:t>phá</a:t>
            </a:r>
            <a:endParaRPr lang="zh-CN" altLang="en-US" dirty="0"/>
          </a:p>
        </p:txBody>
      </p:sp>
      <p:sp>
        <p:nvSpPr>
          <p:cNvPr id="4" name="灯片编号占位符 3"/>
          <p:cNvSpPr>
            <a:spLocks noGrp="1"/>
          </p:cNvSpPr>
          <p:nvPr>
            <p:ph type="sldNum" sz="quarter" idx="5"/>
          </p:nvPr>
        </p:nvSpPr>
        <p:spPr/>
        <p:txBody>
          <a:bodyPr/>
          <a:lstStyle/>
          <a:p>
            <a:fld id="{370E5A10-64EB-4B4E-9BF2-D181485ED980}" type="slidenum">
              <a:rPr lang="zh-CN" altLang="en-US" smtClean="0"/>
              <a:t>5</a:t>
            </a:fld>
            <a:endParaRPr lang="zh-CN" altLang="en-US"/>
          </a:p>
        </p:txBody>
      </p:sp>
    </p:spTree>
    <p:extLst>
      <p:ext uri="{BB962C8B-B14F-4D97-AF65-F5344CB8AC3E}">
        <p14:creationId xmlns:p14="http://schemas.microsoft.com/office/powerpoint/2010/main" val="19581188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err="1"/>
              <a:t>Bấm</a:t>
            </a:r>
            <a:r>
              <a:rPr lang="en-US" altLang="zh-CN" baseline="0" dirty="0"/>
              <a:t> </a:t>
            </a:r>
            <a:r>
              <a:rPr lang="en-US" altLang="zh-CN" baseline="0" dirty="0" err="1"/>
              <a:t>vào</a:t>
            </a:r>
            <a:r>
              <a:rPr lang="en-US" altLang="zh-CN" baseline="0" dirty="0"/>
              <a:t> </a:t>
            </a:r>
            <a:r>
              <a:rPr lang="en-US" altLang="zh-CN" baseline="0" dirty="0" err="1"/>
              <a:t>chú</a:t>
            </a:r>
            <a:r>
              <a:rPr lang="en-US" altLang="zh-CN" baseline="0" dirty="0"/>
              <a:t> </a:t>
            </a:r>
            <a:r>
              <a:rPr lang="en-US" altLang="zh-CN" baseline="0" dirty="0" err="1"/>
              <a:t>lạc</a:t>
            </a:r>
            <a:r>
              <a:rPr lang="en-US" altLang="zh-CN" baseline="0" dirty="0"/>
              <a:t> </a:t>
            </a:r>
            <a:r>
              <a:rPr lang="en-US" altLang="zh-CN" baseline="0" dirty="0" err="1"/>
              <a:t>đà</a:t>
            </a:r>
            <a:r>
              <a:rPr lang="en-US" altLang="zh-CN" baseline="0" dirty="0"/>
              <a:t> </a:t>
            </a:r>
            <a:r>
              <a:rPr lang="en-US" altLang="zh-CN" baseline="0" dirty="0" err="1"/>
              <a:t>để</a:t>
            </a:r>
            <a:r>
              <a:rPr lang="en-US" altLang="zh-CN" baseline="0" dirty="0"/>
              <a:t> </a:t>
            </a:r>
            <a:r>
              <a:rPr lang="en-US" altLang="zh-CN" baseline="0" dirty="0" err="1"/>
              <a:t>hiện</a:t>
            </a:r>
            <a:r>
              <a:rPr lang="en-US" altLang="zh-CN" baseline="0" dirty="0"/>
              <a:t> </a:t>
            </a:r>
            <a:r>
              <a:rPr lang="en-US" altLang="zh-CN" baseline="0" dirty="0" err="1"/>
              <a:t>câu</a:t>
            </a:r>
            <a:r>
              <a:rPr lang="en-US" altLang="zh-CN" baseline="0" dirty="0"/>
              <a:t> </a:t>
            </a:r>
            <a:r>
              <a:rPr lang="en-US" altLang="zh-CN" baseline="0" dirty="0" err="1"/>
              <a:t>trả</a:t>
            </a:r>
            <a:r>
              <a:rPr lang="en-US" altLang="zh-CN" baseline="0" dirty="0"/>
              <a:t> </a:t>
            </a:r>
            <a:r>
              <a:rPr lang="en-US" altLang="zh-CN" baseline="0" dirty="0" err="1"/>
              <a:t>lời</a:t>
            </a:r>
            <a:endParaRPr lang="en-US" altLang="zh-CN" baseline="0" dirty="0"/>
          </a:p>
          <a:p>
            <a:r>
              <a:rPr lang="en-US" altLang="zh-CN" baseline="0" dirty="0" err="1"/>
              <a:t>Bấm</a:t>
            </a:r>
            <a:r>
              <a:rPr lang="en-US" altLang="zh-CN" baseline="0" dirty="0"/>
              <a:t> </a:t>
            </a:r>
            <a:r>
              <a:rPr lang="en-US" altLang="zh-CN" baseline="0" dirty="0" err="1"/>
              <a:t>vào</a:t>
            </a:r>
            <a:r>
              <a:rPr lang="en-US" altLang="zh-CN" baseline="0" dirty="0"/>
              <a:t> </a:t>
            </a:r>
            <a:r>
              <a:rPr lang="en-US" altLang="zh-CN" baseline="0" dirty="0" err="1"/>
              <a:t>cây</a:t>
            </a:r>
            <a:r>
              <a:rPr lang="en-US" altLang="zh-CN" baseline="0" dirty="0"/>
              <a:t> </a:t>
            </a:r>
            <a:r>
              <a:rPr lang="en-US" altLang="zh-CN" baseline="0" dirty="0" err="1"/>
              <a:t>xương</a:t>
            </a:r>
            <a:r>
              <a:rPr lang="en-US" altLang="zh-CN" baseline="0" dirty="0"/>
              <a:t> </a:t>
            </a:r>
            <a:r>
              <a:rPr lang="en-US" altLang="zh-CN" baseline="0" dirty="0" err="1"/>
              <a:t>rồng</a:t>
            </a:r>
            <a:r>
              <a:rPr lang="en-US" altLang="zh-CN" baseline="0" dirty="0"/>
              <a:t> </a:t>
            </a:r>
            <a:r>
              <a:rPr lang="en-US" altLang="zh-CN" baseline="0" dirty="0" err="1"/>
              <a:t>để</a:t>
            </a:r>
            <a:r>
              <a:rPr lang="en-US" altLang="zh-CN" baseline="0" dirty="0"/>
              <a:t> quay </a:t>
            </a:r>
            <a:r>
              <a:rPr lang="en-US" altLang="zh-CN" baseline="0" dirty="0" err="1"/>
              <a:t>về</a:t>
            </a:r>
            <a:r>
              <a:rPr lang="en-US" altLang="zh-CN" baseline="0" dirty="0"/>
              <a:t> </a:t>
            </a:r>
            <a:endParaRPr lang="zh-CN" altLang="en-US" dirty="0"/>
          </a:p>
        </p:txBody>
      </p:sp>
      <p:sp>
        <p:nvSpPr>
          <p:cNvPr id="4" name="灯片编号占位符 3"/>
          <p:cNvSpPr>
            <a:spLocks noGrp="1"/>
          </p:cNvSpPr>
          <p:nvPr>
            <p:ph type="sldNum" sz="quarter" idx="5"/>
          </p:nvPr>
        </p:nvSpPr>
        <p:spPr/>
        <p:txBody>
          <a:bodyPr/>
          <a:lstStyle/>
          <a:p>
            <a:fld id="{370E5A10-64EB-4B4E-9BF2-D181485ED980}" type="slidenum">
              <a:rPr lang="zh-CN" altLang="en-US" smtClean="0"/>
              <a:t>6</a:t>
            </a:fld>
            <a:endParaRPr lang="zh-CN" altLang="en-US"/>
          </a:p>
        </p:txBody>
      </p:sp>
    </p:spTree>
    <p:extLst>
      <p:ext uri="{BB962C8B-B14F-4D97-AF65-F5344CB8AC3E}">
        <p14:creationId xmlns:p14="http://schemas.microsoft.com/office/powerpoint/2010/main" val="427345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err="1"/>
              <a:t>Bấm</a:t>
            </a:r>
            <a:r>
              <a:rPr lang="en-US" altLang="zh-CN" baseline="0" dirty="0"/>
              <a:t> </a:t>
            </a:r>
            <a:r>
              <a:rPr lang="en-US" altLang="zh-CN" baseline="0" dirty="0" err="1"/>
              <a:t>vào</a:t>
            </a:r>
            <a:r>
              <a:rPr lang="en-US" altLang="zh-CN" baseline="0" dirty="0"/>
              <a:t> </a:t>
            </a:r>
            <a:r>
              <a:rPr lang="en-US" altLang="zh-CN" baseline="0" dirty="0" err="1"/>
              <a:t>chú</a:t>
            </a:r>
            <a:r>
              <a:rPr lang="en-US" altLang="zh-CN" baseline="0" dirty="0"/>
              <a:t> </a:t>
            </a:r>
            <a:r>
              <a:rPr lang="en-US" altLang="zh-CN" baseline="0" dirty="0" err="1"/>
              <a:t>lạc</a:t>
            </a:r>
            <a:r>
              <a:rPr lang="en-US" altLang="zh-CN" baseline="0" dirty="0"/>
              <a:t> </a:t>
            </a:r>
            <a:r>
              <a:rPr lang="en-US" altLang="zh-CN" baseline="0" dirty="0" err="1"/>
              <a:t>đà</a:t>
            </a:r>
            <a:r>
              <a:rPr lang="en-US" altLang="zh-CN" baseline="0" dirty="0"/>
              <a:t> </a:t>
            </a:r>
            <a:r>
              <a:rPr lang="en-US" altLang="zh-CN" baseline="0" dirty="0" err="1"/>
              <a:t>để</a:t>
            </a:r>
            <a:r>
              <a:rPr lang="en-US" altLang="zh-CN" baseline="0" dirty="0"/>
              <a:t> </a:t>
            </a:r>
            <a:r>
              <a:rPr lang="en-US" altLang="zh-CN" baseline="0" dirty="0" err="1"/>
              <a:t>hiện</a:t>
            </a:r>
            <a:r>
              <a:rPr lang="en-US" altLang="zh-CN" baseline="0" dirty="0"/>
              <a:t> </a:t>
            </a:r>
            <a:r>
              <a:rPr lang="en-US" altLang="zh-CN" baseline="0" dirty="0" err="1"/>
              <a:t>câu</a:t>
            </a:r>
            <a:r>
              <a:rPr lang="en-US" altLang="zh-CN" baseline="0" dirty="0"/>
              <a:t> </a:t>
            </a:r>
            <a:r>
              <a:rPr lang="en-US" altLang="zh-CN" baseline="0" dirty="0" err="1"/>
              <a:t>trả</a:t>
            </a:r>
            <a:r>
              <a:rPr lang="en-US" altLang="zh-CN" baseline="0" dirty="0"/>
              <a:t> </a:t>
            </a:r>
            <a:r>
              <a:rPr lang="en-US" altLang="zh-CN" baseline="0" dirty="0" err="1"/>
              <a:t>lời</a:t>
            </a:r>
            <a:endParaRPr lang="en-US" altLang="zh-CN" baseline="0" dirty="0"/>
          </a:p>
          <a:p>
            <a:r>
              <a:rPr lang="en-US" altLang="zh-CN" baseline="0" dirty="0" err="1"/>
              <a:t>Bấm</a:t>
            </a:r>
            <a:r>
              <a:rPr lang="en-US" altLang="zh-CN" baseline="0" dirty="0"/>
              <a:t> </a:t>
            </a:r>
            <a:r>
              <a:rPr lang="en-US" altLang="zh-CN" baseline="0" dirty="0" err="1"/>
              <a:t>vào</a:t>
            </a:r>
            <a:r>
              <a:rPr lang="en-US" altLang="zh-CN" baseline="0" dirty="0"/>
              <a:t> </a:t>
            </a:r>
            <a:r>
              <a:rPr lang="en-US" altLang="zh-CN" baseline="0" dirty="0" err="1"/>
              <a:t>cây</a:t>
            </a:r>
            <a:r>
              <a:rPr lang="en-US" altLang="zh-CN" baseline="0" dirty="0"/>
              <a:t> </a:t>
            </a:r>
            <a:r>
              <a:rPr lang="en-US" altLang="zh-CN" baseline="0" dirty="0" err="1"/>
              <a:t>xương</a:t>
            </a:r>
            <a:r>
              <a:rPr lang="en-US" altLang="zh-CN" baseline="0" dirty="0"/>
              <a:t> </a:t>
            </a:r>
            <a:r>
              <a:rPr lang="en-US" altLang="zh-CN" baseline="0" dirty="0" err="1"/>
              <a:t>rồng</a:t>
            </a:r>
            <a:r>
              <a:rPr lang="en-US" altLang="zh-CN" baseline="0" dirty="0"/>
              <a:t> </a:t>
            </a:r>
            <a:r>
              <a:rPr lang="en-US" altLang="zh-CN" baseline="0" dirty="0" err="1"/>
              <a:t>để</a:t>
            </a:r>
            <a:r>
              <a:rPr lang="en-US" altLang="zh-CN" baseline="0" dirty="0"/>
              <a:t> quay </a:t>
            </a:r>
            <a:r>
              <a:rPr lang="en-US" altLang="zh-CN" baseline="0" dirty="0" err="1"/>
              <a:t>về</a:t>
            </a:r>
            <a:r>
              <a:rPr lang="en-US" altLang="zh-CN" baseline="0" dirty="0"/>
              <a:t> </a:t>
            </a:r>
            <a:endParaRPr lang="zh-CN" altLang="en-US" dirty="0"/>
          </a:p>
          <a:p>
            <a:endParaRPr lang="zh-CN" altLang="en-US" dirty="0"/>
          </a:p>
        </p:txBody>
      </p:sp>
      <p:sp>
        <p:nvSpPr>
          <p:cNvPr id="4" name="灯片编号占位符 3"/>
          <p:cNvSpPr>
            <a:spLocks noGrp="1"/>
          </p:cNvSpPr>
          <p:nvPr>
            <p:ph type="sldNum" sz="quarter" idx="5"/>
          </p:nvPr>
        </p:nvSpPr>
        <p:spPr/>
        <p:txBody>
          <a:bodyPr/>
          <a:lstStyle/>
          <a:p>
            <a:fld id="{370E5A10-64EB-4B4E-9BF2-D181485ED980}" type="slidenum">
              <a:rPr lang="zh-CN" altLang="en-US" smtClean="0"/>
              <a:t>7</a:t>
            </a:fld>
            <a:endParaRPr lang="zh-CN" altLang="en-US"/>
          </a:p>
        </p:txBody>
      </p:sp>
    </p:spTree>
    <p:extLst>
      <p:ext uri="{BB962C8B-B14F-4D97-AF65-F5344CB8AC3E}">
        <p14:creationId xmlns:p14="http://schemas.microsoft.com/office/powerpoint/2010/main" val="30877753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70E5A10-64EB-4B4E-9BF2-D181485ED980}" type="slidenum">
              <a:rPr lang="zh-CN" altLang="en-US" smtClean="0"/>
              <a:t>8</a:t>
            </a:fld>
            <a:endParaRPr lang="zh-CN" altLang="en-US"/>
          </a:p>
        </p:txBody>
      </p:sp>
    </p:spTree>
    <p:extLst>
      <p:ext uri="{BB962C8B-B14F-4D97-AF65-F5344CB8AC3E}">
        <p14:creationId xmlns:p14="http://schemas.microsoft.com/office/powerpoint/2010/main" val="20612175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70E5A10-64EB-4B4E-9BF2-D181485ED980}" type="slidenum">
              <a:rPr lang="zh-CN" altLang="en-US" smtClean="0"/>
              <a:t>9</a:t>
            </a:fld>
            <a:endParaRPr lang="zh-CN" altLang="en-US"/>
          </a:p>
        </p:txBody>
      </p:sp>
    </p:spTree>
    <p:extLst>
      <p:ext uri="{BB962C8B-B14F-4D97-AF65-F5344CB8AC3E}">
        <p14:creationId xmlns:p14="http://schemas.microsoft.com/office/powerpoint/2010/main" val="3394104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70E5A10-64EB-4B4E-9BF2-D181485ED980}" type="slidenum">
              <a:rPr lang="zh-CN" altLang="en-US" smtClean="0"/>
              <a:t>10</a:t>
            </a:fld>
            <a:endParaRPr lang="zh-CN" altLang="en-US"/>
          </a:p>
        </p:txBody>
      </p:sp>
    </p:spTree>
    <p:extLst>
      <p:ext uri="{BB962C8B-B14F-4D97-AF65-F5344CB8AC3E}">
        <p14:creationId xmlns:p14="http://schemas.microsoft.com/office/powerpoint/2010/main" val="10677853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70E5A10-64EB-4B4E-9BF2-D181485ED980}" type="slidenum">
              <a:rPr lang="zh-CN" altLang="en-US" smtClean="0"/>
              <a:t>11</a:t>
            </a:fld>
            <a:endParaRPr lang="zh-CN" altLang="en-US"/>
          </a:p>
        </p:txBody>
      </p:sp>
    </p:spTree>
    <p:extLst>
      <p:ext uri="{BB962C8B-B14F-4D97-AF65-F5344CB8AC3E}">
        <p14:creationId xmlns:p14="http://schemas.microsoft.com/office/powerpoint/2010/main" val="40967222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70E5A10-64EB-4B4E-9BF2-D181485ED980}" type="slidenum">
              <a:rPr lang="zh-CN" altLang="en-US" smtClean="0"/>
              <a:t>12</a:t>
            </a:fld>
            <a:endParaRPr lang="zh-CN" altLang="en-US"/>
          </a:p>
        </p:txBody>
      </p:sp>
    </p:spTree>
    <p:extLst>
      <p:ext uri="{BB962C8B-B14F-4D97-AF65-F5344CB8AC3E}">
        <p14:creationId xmlns:p14="http://schemas.microsoft.com/office/powerpoint/2010/main" val="27714564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70E5A10-64EB-4B4E-9BF2-D181485ED980}" type="slidenum">
              <a:rPr lang="zh-CN" altLang="en-US" smtClean="0"/>
              <a:t>13</a:t>
            </a:fld>
            <a:endParaRPr lang="zh-CN" altLang="en-US"/>
          </a:p>
        </p:txBody>
      </p:sp>
    </p:spTree>
    <p:extLst>
      <p:ext uri="{BB962C8B-B14F-4D97-AF65-F5344CB8AC3E}">
        <p14:creationId xmlns:p14="http://schemas.microsoft.com/office/powerpoint/2010/main" val="37357622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70E5A10-64EB-4B4E-9BF2-D181485ED980}" type="slidenum">
              <a:rPr lang="zh-CN" altLang="en-US" smtClean="0"/>
              <a:t>15</a:t>
            </a:fld>
            <a:endParaRPr lang="zh-CN" altLang="en-US"/>
          </a:p>
        </p:txBody>
      </p:sp>
    </p:spTree>
    <p:extLst>
      <p:ext uri="{BB962C8B-B14F-4D97-AF65-F5344CB8AC3E}">
        <p14:creationId xmlns:p14="http://schemas.microsoft.com/office/powerpoint/2010/main" val="2052534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70E5A10-64EB-4B4E-9BF2-D181485ED980}" type="slidenum">
              <a:rPr lang="zh-CN" altLang="en-US" smtClean="0"/>
              <a:t>16</a:t>
            </a:fld>
            <a:endParaRPr lang="zh-CN" altLang="en-US"/>
          </a:p>
        </p:txBody>
      </p:sp>
    </p:spTree>
    <p:extLst>
      <p:ext uri="{BB962C8B-B14F-4D97-AF65-F5344CB8AC3E}">
        <p14:creationId xmlns:p14="http://schemas.microsoft.com/office/powerpoint/2010/main" val="28173132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70E5A10-64EB-4B4E-9BF2-D181485ED980}" type="slidenum">
              <a:rPr lang="zh-CN" altLang="en-US" smtClean="0"/>
              <a:t>17</a:t>
            </a:fld>
            <a:endParaRPr lang="zh-CN" altLang="en-US"/>
          </a:p>
        </p:txBody>
      </p:sp>
    </p:spTree>
    <p:extLst>
      <p:ext uri="{BB962C8B-B14F-4D97-AF65-F5344CB8AC3E}">
        <p14:creationId xmlns:p14="http://schemas.microsoft.com/office/powerpoint/2010/main" val="20032895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err="1"/>
              <a:t>Bài</a:t>
            </a:r>
            <a:r>
              <a:rPr lang="en-US" altLang="zh-CN" baseline="0" dirty="0"/>
              <a:t> </a:t>
            </a:r>
            <a:r>
              <a:rPr lang="en-US" altLang="zh-CN" baseline="0" dirty="0" err="1"/>
              <a:t>tập</a:t>
            </a:r>
            <a:r>
              <a:rPr lang="en-US" altLang="zh-CN" baseline="0" dirty="0"/>
              <a:t> 2 </a:t>
            </a:r>
            <a:r>
              <a:rPr lang="en-US" altLang="zh-CN" baseline="0" dirty="0" err="1"/>
              <a:t>được</a:t>
            </a:r>
            <a:r>
              <a:rPr lang="en-US" altLang="zh-CN" baseline="0" dirty="0"/>
              <a:t> </a:t>
            </a:r>
            <a:r>
              <a:rPr lang="en-US" altLang="zh-CN" baseline="0" dirty="0" err="1"/>
              <a:t>thay</a:t>
            </a:r>
            <a:r>
              <a:rPr lang="en-US" altLang="zh-CN" baseline="0" dirty="0"/>
              <a:t> </a:t>
            </a:r>
            <a:r>
              <a:rPr lang="en-US" altLang="zh-CN" baseline="0" dirty="0" err="1"/>
              <a:t>đổi</a:t>
            </a:r>
            <a:r>
              <a:rPr lang="en-US" altLang="zh-CN" baseline="0" dirty="0"/>
              <a:t> </a:t>
            </a:r>
            <a:r>
              <a:rPr lang="en-US" altLang="zh-CN" baseline="0" dirty="0" err="1"/>
              <a:t>ngữ</a:t>
            </a:r>
            <a:r>
              <a:rPr lang="en-US" altLang="zh-CN" baseline="0" dirty="0"/>
              <a:t> </a:t>
            </a:r>
            <a:r>
              <a:rPr lang="en-US" altLang="zh-CN" baseline="0" dirty="0" err="1"/>
              <a:t>liệu</a:t>
            </a:r>
            <a:r>
              <a:rPr lang="en-US" altLang="zh-CN" baseline="0" dirty="0"/>
              <a:t>.</a:t>
            </a:r>
            <a:endParaRPr lang="zh-CN" altLang="en-US" dirty="0"/>
          </a:p>
        </p:txBody>
      </p:sp>
      <p:sp>
        <p:nvSpPr>
          <p:cNvPr id="4" name="灯片编号占位符 3"/>
          <p:cNvSpPr>
            <a:spLocks noGrp="1"/>
          </p:cNvSpPr>
          <p:nvPr>
            <p:ph type="sldNum" sz="quarter" idx="5"/>
          </p:nvPr>
        </p:nvSpPr>
        <p:spPr/>
        <p:txBody>
          <a:bodyPr/>
          <a:lstStyle/>
          <a:p>
            <a:fld id="{370E5A10-64EB-4B4E-9BF2-D181485ED980}" type="slidenum">
              <a:rPr lang="zh-CN" altLang="en-US" smtClean="0"/>
              <a:t>18</a:t>
            </a:fld>
            <a:endParaRPr lang="zh-CN" altLang="en-US"/>
          </a:p>
        </p:txBody>
      </p:sp>
    </p:spTree>
    <p:extLst>
      <p:ext uri="{BB962C8B-B14F-4D97-AF65-F5344CB8AC3E}">
        <p14:creationId xmlns:p14="http://schemas.microsoft.com/office/powerpoint/2010/main" val="22275717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70E5A10-64EB-4B4E-9BF2-D181485ED980}" type="slidenum">
              <a:rPr lang="zh-CN" altLang="en-US" smtClean="0"/>
              <a:t>19</a:t>
            </a:fld>
            <a:endParaRPr lang="zh-CN" altLang="en-US"/>
          </a:p>
        </p:txBody>
      </p:sp>
    </p:spTree>
    <p:extLst>
      <p:ext uri="{BB962C8B-B14F-4D97-AF65-F5344CB8AC3E}">
        <p14:creationId xmlns:p14="http://schemas.microsoft.com/office/powerpoint/2010/main" val="23463686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70E5A10-64EB-4B4E-9BF2-D181485ED980}" type="slidenum">
              <a:rPr lang="zh-CN" altLang="en-US" smtClean="0"/>
              <a:t>20</a:t>
            </a:fld>
            <a:endParaRPr lang="zh-CN" altLang="en-US"/>
          </a:p>
        </p:txBody>
      </p:sp>
    </p:spTree>
    <p:extLst>
      <p:ext uri="{BB962C8B-B14F-4D97-AF65-F5344CB8AC3E}">
        <p14:creationId xmlns:p14="http://schemas.microsoft.com/office/powerpoint/2010/main" val="19494261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70E5A10-64EB-4B4E-9BF2-D181485ED980}" type="slidenum">
              <a:rPr lang="zh-CN" altLang="en-US" smtClean="0"/>
              <a:t>21</a:t>
            </a:fld>
            <a:endParaRPr lang="zh-CN" altLang="en-US"/>
          </a:p>
        </p:txBody>
      </p:sp>
    </p:spTree>
    <p:extLst>
      <p:ext uri="{BB962C8B-B14F-4D97-AF65-F5344CB8AC3E}">
        <p14:creationId xmlns:p14="http://schemas.microsoft.com/office/powerpoint/2010/main" val="13332506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70E5A10-64EB-4B4E-9BF2-D181485ED980}" type="slidenum">
              <a:rPr lang="zh-CN" altLang="en-US" smtClean="0"/>
              <a:t>23</a:t>
            </a:fld>
            <a:endParaRPr lang="zh-CN" altLang="en-US"/>
          </a:p>
        </p:txBody>
      </p:sp>
    </p:spTree>
    <p:extLst>
      <p:ext uri="{BB962C8B-B14F-4D97-AF65-F5344CB8AC3E}">
        <p14:creationId xmlns:p14="http://schemas.microsoft.com/office/powerpoint/2010/main" val="3346435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70E5A10-64EB-4B4E-9BF2-D181485ED980}" type="slidenum">
              <a:rPr lang="zh-CN" altLang="en-US" smtClean="0"/>
              <a:t>24</a:t>
            </a:fld>
            <a:endParaRPr lang="zh-CN" altLang="en-US"/>
          </a:p>
        </p:txBody>
      </p:sp>
    </p:spTree>
    <p:extLst>
      <p:ext uri="{BB962C8B-B14F-4D97-AF65-F5344CB8AC3E}">
        <p14:creationId xmlns:p14="http://schemas.microsoft.com/office/powerpoint/2010/main" val="16090565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70E5A10-64EB-4B4E-9BF2-D181485ED980}" type="slidenum">
              <a:rPr lang="zh-CN" altLang="en-US" smtClean="0"/>
              <a:t>25</a:t>
            </a:fld>
            <a:endParaRPr lang="zh-CN" altLang="en-US"/>
          </a:p>
        </p:txBody>
      </p:sp>
    </p:spTree>
    <p:extLst>
      <p:ext uri="{BB962C8B-B14F-4D97-AF65-F5344CB8AC3E}">
        <p14:creationId xmlns:p14="http://schemas.microsoft.com/office/powerpoint/2010/main" val="16657249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D27E7ABA-8BB8-46D7-8CC6-B8EA1550342A}" type="datetimeFigureOut">
              <a:rPr lang="zh-CN" altLang="en-US" smtClean="0"/>
              <a:t>2022/2/8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44302B-D3F4-4CBA-A399-F07F814BC2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3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D27E7ABA-8BB8-46D7-8CC6-B8EA1550342A}" type="datetimeFigureOut">
              <a:rPr lang="zh-CN" altLang="en-US" smtClean="0"/>
              <a:t>2022/2/8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4002691985"/>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2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D27E7ABA-8BB8-46D7-8CC6-B8EA1550342A}" type="datetimeFigureOut">
              <a:rPr lang="zh-CN" altLang="en-US" smtClean="0"/>
              <a:t>2022/2/8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3395248370"/>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D27E7ABA-8BB8-46D7-8CC6-B8EA1550342A}" type="datetimeFigureOut">
              <a:rPr lang="zh-CN" altLang="en-US" smtClean="0"/>
              <a:t>2022/2/8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1697436768"/>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27E7ABA-8BB8-46D7-8CC6-B8EA1550342A}" type="datetimeFigureOut">
              <a:rPr lang="zh-CN" altLang="en-US" smtClean="0"/>
              <a:t>2022/2/8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44302B-D3F4-4CBA-A399-F07F814BC2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28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27E7ABA-8BB8-46D7-8CC6-B8EA1550342A}" type="datetimeFigureOut">
              <a:rPr lang="zh-CN" altLang="en-US" smtClean="0"/>
              <a:t>2022/2/8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2239890218"/>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27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27E7ABA-8BB8-46D7-8CC6-B8EA1550342A}" type="datetimeFigureOut">
              <a:rPr lang="zh-CN" altLang="en-US" smtClean="0"/>
              <a:t>2022/2/8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3045538849"/>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26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27E7ABA-8BB8-46D7-8CC6-B8EA1550342A}" type="datetimeFigureOut">
              <a:rPr lang="zh-CN" altLang="en-US" smtClean="0"/>
              <a:t>2022/2/8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3407773774"/>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25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27E7ABA-8BB8-46D7-8CC6-B8EA1550342A}" type="datetimeFigureOut">
              <a:rPr lang="zh-CN" altLang="en-US" smtClean="0"/>
              <a:t>2022/2/8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2911576778"/>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24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27E7ABA-8BB8-46D7-8CC6-B8EA1550342A}" type="datetimeFigureOut">
              <a:rPr lang="zh-CN" altLang="en-US" smtClean="0"/>
              <a:t>2022/2/8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3831597846"/>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23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27E7ABA-8BB8-46D7-8CC6-B8EA1550342A}" type="datetimeFigureOut">
              <a:rPr lang="zh-CN" altLang="en-US" smtClean="0"/>
              <a:t>2022/2/8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2391809496"/>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22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27E7ABA-8BB8-46D7-8CC6-B8EA1550342A}" type="datetimeFigureOut">
              <a:rPr lang="zh-CN" altLang="en-US" smtClean="0"/>
              <a:t>2022/2/8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2741758227"/>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21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27E7ABA-8BB8-46D7-8CC6-B8EA1550342A}" type="datetimeFigureOut">
              <a:rPr lang="zh-CN" altLang="en-US" smtClean="0"/>
              <a:t>2022/2/8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2794969229"/>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20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27E7ABA-8BB8-46D7-8CC6-B8EA1550342A}" type="datetimeFigureOut">
              <a:rPr lang="zh-CN" altLang="en-US" smtClean="0"/>
              <a:t>2022/2/8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1146543784"/>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19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27E7ABA-8BB8-46D7-8CC6-B8EA1550342A}" type="datetimeFigureOut">
              <a:rPr lang="zh-CN" altLang="en-US" smtClean="0"/>
              <a:t>2022/2/8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1986417071"/>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18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27E7ABA-8BB8-46D7-8CC6-B8EA1550342A}" type="datetimeFigureOut">
              <a:rPr lang="zh-CN" altLang="en-US" smtClean="0"/>
              <a:t>2022/2/8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703589219"/>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17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27E7ABA-8BB8-46D7-8CC6-B8EA1550342A}" type="datetimeFigureOut">
              <a:rPr lang="zh-CN" altLang="en-US" smtClean="0"/>
              <a:t>2022/2/8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3775951156"/>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16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27E7ABA-8BB8-46D7-8CC6-B8EA1550342A}" type="datetimeFigureOut">
              <a:rPr lang="zh-CN" altLang="en-US" smtClean="0"/>
              <a:t>2022/2/8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2475900952"/>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15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27E7ABA-8BB8-46D7-8CC6-B8EA1550342A}" type="datetimeFigureOut">
              <a:rPr lang="zh-CN" altLang="en-US" smtClean="0"/>
              <a:t>2022/2/8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2800309146"/>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14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27E7ABA-8BB8-46D7-8CC6-B8EA1550342A}" type="datetimeFigureOut">
              <a:rPr lang="zh-CN" altLang="en-US" smtClean="0"/>
              <a:t>2022/2/8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2782085332"/>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13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27E7ABA-8BB8-46D7-8CC6-B8EA1550342A}" type="datetimeFigureOut">
              <a:rPr lang="zh-CN" altLang="en-US" smtClean="0"/>
              <a:t>2022/2/8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633738067"/>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12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27E7ABA-8BB8-46D7-8CC6-B8EA1550342A}" type="datetimeFigureOut">
              <a:rPr lang="zh-CN" altLang="en-US" smtClean="0"/>
              <a:t>2022/2/8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1316845582"/>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11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27E7ABA-8BB8-46D7-8CC6-B8EA1550342A}" type="datetimeFigureOut">
              <a:rPr lang="zh-CN" altLang="en-US" smtClean="0"/>
              <a:t>2022/2/8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946086228"/>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10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27E7ABA-8BB8-46D7-8CC6-B8EA1550342A}" type="datetimeFigureOut">
              <a:rPr lang="zh-CN" altLang="en-US" smtClean="0"/>
              <a:t>2022/2/8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1684151063"/>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9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27E7ABA-8BB8-46D7-8CC6-B8EA1550342A}" type="datetimeFigureOut">
              <a:rPr lang="zh-CN" altLang="en-US" smtClean="0"/>
              <a:t>2022/2/8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1857960322"/>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8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27E7ABA-8BB8-46D7-8CC6-B8EA1550342A}" type="datetimeFigureOut">
              <a:rPr lang="zh-CN" altLang="en-US" smtClean="0"/>
              <a:t>2022/2/8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3664464538"/>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7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27E7ABA-8BB8-46D7-8CC6-B8EA1550342A}" type="datetimeFigureOut">
              <a:rPr lang="zh-CN" altLang="en-US" smtClean="0"/>
              <a:t>2022/2/8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504826117"/>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6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27E7ABA-8BB8-46D7-8CC6-B8EA1550342A}" type="datetimeFigureOut">
              <a:rPr lang="zh-CN" altLang="en-US" smtClean="0"/>
              <a:t>2022/2/8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1229894938"/>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5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27E7ABA-8BB8-46D7-8CC6-B8EA1550342A}" type="datetimeFigureOut">
              <a:rPr lang="zh-CN" altLang="en-US" smtClean="0"/>
              <a:t>2022/2/8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3664206071"/>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4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27E7ABA-8BB8-46D7-8CC6-B8EA1550342A}" type="datetimeFigureOut">
              <a:rPr lang="zh-CN" altLang="en-US" smtClean="0"/>
              <a:t>2022/2/8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1813851495"/>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3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27E7ABA-8BB8-46D7-8CC6-B8EA1550342A}" type="datetimeFigureOut">
              <a:rPr lang="zh-CN" altLang="en-US" smtClean="0"/>
              <a:t>2022/2/8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2404073675"/>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2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27E7ABA-8BB8-46D7-8CC6-B8EA1550342A}" type="datetimeFigureOut">
              <a:rPr lang="zh-CN" altLang="en-US" smtClean="0"/>
              <a:t>2022/2/8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1325303152"/>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1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27E7ABA-8BB8-46D7-8CC6-B8EA1550342A}" type="datetimeFigureOut">
              <a:rPr lang="zh-CN" altLang="en-US" smtClean="0"/>
              <a:t>2022/2/8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44302B-D3F4-4CBA-A399-F07F814BC2DE}" type="slidenum">
              <a:rPr lang="zh-CN" altLang="en-US" smtClean="0"/>
              <a:t>‹#›</a:t>
            </a:fld>
            <a:endParaRPr lang="zh-CN" altLang="en-US"/>
          </a:p>
        </p:txBody>
      </p:sp>
    </p:spTree>
    <p:extLst>
      <p:ext uri="{BB962C8B-B14F-4D97-AF65-F5344CB8AC3E}">
        <p14:creationId xmlns:p14="http://schemas.microsoft.com/office/powerpoint/2010/main" val="2231749397"/>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D27E7ABA-8BB8-46D7-8CC6-B8EA1550342A}" type="datetimeFigureOut">
              <a:rPr lang="zh-CN" altLang="en-US" smtClean="0"/>
              <a:t>2022/2/8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44302B-D3F4-4CBA-A399-F07F814BC2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D27E7ABA-8BB8-46D7-8CC6-B8EA1550342A}" type="datetimeFigureOut">
              <a:rPr lang="zh-CN" altLang="en-US" smtClean="0"/>
              <a:t>2022/2/8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B44302B-D3F4-4CBA-A399-F07F814BC2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D27E7ABA-8BB8-46D7-8CC6-B8EA1550342A}" type="datetimeFigureOut">
              <a:rPr lang="zh-CN" altLang="en-US" smtClean="0"/>
              <a:t>2022/2/8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B44302B-D3F4-4CBA-A399-F07F814BC2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D27E7ABA-8BB8-46D7-8CC6-B8EA1550342A}" type="datetimeFigureOut">
              <a:rPr lang="zh-CN" altLang="en-US" smtClean="0"/>
              <a:t>2022/2/8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B44302B-D3F4-4CBA-A399-F07F814BC2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27E7ABA-8BB8-46D7-8CC6-B8EA1550342A}" type="datetimeFigureOut">
              <a:rPr lang="zh-CN" altLang="en-US" smtClean="0"/>
              <a:t>2022/2/8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B44302B-D3F4-4CBA-A399-F07F814BC2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D27E7ABA-8BB8-46D7-8CC6-B8EA1550342A}" type="datetimeFigureOut">
              <a:rPr lang="zh-CN" altLang="en-US" smtClean="0"/>
              <a:t>2022/2/8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B44302B-D3F4-4CBA-A399-F07F814BC2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D27E7ABA-8BB8-46D7-8CC6-B8EA1550342A}" type="datetimeFigureOut">
              <a:rPr lang="zh-CN" altLang="en-US" smtClean="0"/>
              <a:t>2022/2/8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B44302B-D3F4-4CBA-A399-F07F814BC2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27E7ABA-8BB8-46D7-8CC6-B8EA1550342A}" type="datetimeFigureOut">
              <a:rPr lang="zh-CN" altLang="en-US" smtClean="0"/>
              <a:t>2022/2/8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44302B-D3F4-4CBA-A399-F07F814BC2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27E7ABA-8BB8-46D7-8CC6-B8EA1550342A}" type="datetimeFigureOut">
              <a:rPr lang="zh-CN" altLang="en-US" smtClean="0"/>
              <a:t>2022/2/8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B44302B-D3F4-4CBA-A399-F07F814BC2D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首页">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目录页">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过度页1">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内页-1">
    <p:spTree>
      <p:nvGrpSpPr>
        <p:cNvPr id="1" name=""/>
        <p:cNvGrpSpPr/>
        <p:nvPr/>
      </p:nvGrpSpPr>
      <p:grpSpPr>
        <a:xfrm>
          <a:off x="0" y="0"/>
          <a:ext cx="0" cy="0"/>
          <a:chOff x="0" y="0"/>
          <a:chExt cx="0" cy="0"/>
        </a:xfrm>
      </p:grpSpPr>
      <p:grpSp>
        <p:nvGrpSpPr>
          <p:cNvPr id="12" name="组合 11"/>
          <p:cNvGrpSpPr/>
          <p:nvPr userDrawn="1"/>
        </p:nvGrpSpPr>
        <p:grpSpPr>
          <a:xfrm>
            <a:off x="0" y="0"/>
            <a:ext cx="12192000" cy="6858000"/>
            <a:chOff x="0" y="0"/>
            <a:chExt cx="12192000" cy="6858000"/>
          </a:xfrm>
        </p:grpSpPr>
        <p:pic>
          <p:nvPicPr>
            <p:cNvPr id="4" name="图片 3"/>
            <p:cNvPicPr>
              <a:picLocks noChangeAspect="1"/>
            </p:cNvPicPr>
            <p:nvPr userDrawn="1"/>
          </p:nvPicPr>
          <p:blipFill rotWithShape="1">
            <a:blip r:embed="rId2">
              <a:extLst>
                <a:ext uri="{28A0092B-C50C-407E-A947-70E740481C1C}">
                  <a14:useLocalDpi xmlns:a14="http://schemas.microsoft.com/office/drawing/2010/main" val="0"/>
                </a:ext>
              </a:extLst>
            </a:blip>
            <a:srcRect l="15278" r="15278"/>
            <a:stretch>
              <a:fillRect/>
            </a:stretch>
          </p:blipFill>
          <p:spPr>
            <a:xfrm>
              <a:off x="0" y="0"/>
              <a:ext cx="12192000" cy="6858000"/>
            </a:xfrm>
            <a:prstGeom prst="rect">
              <a:avLst/>
            </a:prstGeom>
          </p:spPr>
        </p:pic>
        <p:sp>
          <p:nvSpPr>
            <p:cNvPr id="11" name="矩形: 圆角 10"/>
            <p:cNvSpPr/>
            <p:nvPr userDrawn="1"/>
          </p:nvSpPr>
          <p:spPr>
            <a:xfrm>
              <a:off x="711200" y="419101"/>
              <a:ext cx="10693400" cy="6146800"/>
            </a:xfrm>
            <a:prstGeom prst="roundRect">
              <a:avLst/>
            </a:prstGeom>
            <a:solidFill>
              <a:schemeClr val="bg1"/>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标题 4"/>
          <p:cNvSpPr txBox="1"/>
          <p:nvPr userDrawn="1"/>
        </p:nvSpPr>
        <p:spPr>
          <a:xfrm>
            <a:off x="4448196" y="540363"/>
            <a:ext cx="5225625" cy="542617"/>
          </a:xfrm>
          <a:prstGeom prst="rect">
            <a:avLst/>
          </a:prstGeom>
        </p:spPr>
        <p:txBody>
          <a:bodyPr vert="horz" lIns="91440" tIns="45721" rIns="91440" bIns="45721" rtlCol="0">
            <a:noAutofit/>
          </a:bodyPr>
          <a:lstStyle>
            <a:lvl1pPr algn="l" defTabSz="914400" rtl="0" eaLnBrk="1" latinLnBrk="0" hangingPunct="1">
              <a:lnSpc>
                <a:spcPct val="90000"/>
              </a:lnSpc>
              <a:spcBef>
                <a:spcPct val="0"/>
              </a:spcBef>
              <a:buNone/>
              <a:defRPr lang="zh-CN" altLang="en-US" sz="2400" b="1" kern="1200" dirty="0">
                <a:solidFill>
                  <a:schemeClr val="tx1">
                    <a:lumMod val="75000"/>
                    <a:lumOff val="25000"/>
                  </a:schemeClr>
                </a:solidFill>
                <a:latin typeface="微软雅黑" panose="020B0503020204020204" pitchFamily="34" charset="-122"/>
                <a:ea typeface="微软雅黑" panose="020B0503020204020204" pitchFamily="34" charset="-122"/>
                <a:cs typeface="+mn-cs"/>
              </a:defRPr>
            </a:lvl1pPr>
          </a:lstStyle>
          <a:p>
            <a:pPr>
              <a:spcBef>
                <a:spcPct val="20000"/>
              </a:spcBef>
              <a:buFont typeface="Arial" panose="020B0604020202020204" pitchFamily="34" charset="0"/>
              <a:buNone/>
            </a:pPr>
            <a:r>
              <a:rPr lang="zh-CN" altLang="en-US" sz="2800" dirty="0"/>
              <a:t>请输入您的标题</a:t>
            </a:r>
          </a:p>
        </p:txBody>
      </p:sp>
      <p:pic>
        <p:nvPicPr>
          <p:cNvPr id="10" name="图片 9"/>
          <p:cNvPicPr>
            <a:picLocks noChangeAspect="1"/>
          </p:cNvPicPr>
          <p:nvPr userDrawn="1"/>
        </p:nvPicPr>
        <p:blipFill>
          <a:blip r:embed="rId3" cstate="screen">
            <a:extLst>
              <a:ext uri="{28A0092B-C50C-407E-A947-70E740481C1C}">
                <a14:useLocalDpi xmlns:a14="http://schemas.microsoft.com/office/drawing/2010/main" val="0"/>
              </a:ext>
            </a:extLst>
          </a:blip>
          <a:stretch>
            <a:fillRect/>
          </a:stretch>
        </p:blipFill>
        <p:spPr>
          <a:xfrm>
            <a:off x="4093127" y="1030497"/>
            <a:ext cx="3252218" cy="24503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1_内页-1">
    <p:spTree>
      <p:nvGrpSpPr>
        <p:cNvPr id="1" name=""/>
        <p:cNvGrpSpPr/>
        <p:nvPr/>
      </p:nvGrpSpPr>
      <p:grpSpPr>
        <a:xfrm>
          <a:off x="0" y="0"/>
          <a:ext cx="0" cy="0"/>
          <a:chOff x="0" y="0"/>
          <a:chExt cx="0" cy="0"/>
        </a:xfrm>
      </p:grpSpPr>
      <p:grpSp>
        <p:nvGrpSpPr>
          <p:cNvPr id="7" name="组合 6"/>
          <p:cNvGrpSpPr/>
          <p:nvPr userDrawn="1"/>
        </p:nvGrpSpPr>
        <p:grpSpPr>
          <a:xfrm>
            <a:off x="0" y="0"/>
            <a:ext cx="12192000" cy="6858000"/>
            <a:chOff x="0" y="0"/>
            <a:chExt cx="12192000" cy="6858000"/>
          </a:xfrm>
        </p:grpSpPr>
        <p:pic>
          <p:nvPicPr>
            <p:cNvPr id="8" name="图片 7"/>
            <p:cNvPicPr>
              <a:picLocks noChangeAspect="1"/>
            </p:cNvPicPr>
            <p:nvPr userDrawn="1"/>
          </p:nvPicPr>
          <p:blipFill rotWithShape="1">
            <a:blip r:embed="rId2">
              <a:extLst>
                <a:ext uri="{28A0092B-C50C-407E-A947-70E740481C1C}">
                  <a14:useLocalDpi xmlns:a14="http://schemas.microsoft.com/office/drawing/2010/main" val="0"/>
                </a:ext>
              </a:extLst>
            </a:blip>
            <a:srcRect l="15278" r="15278"/>
            <a:stretch>
              <a:fillRect/>
            </a:stretch>
          </p:blipFill>
          <p:spPr>
            <a:xfrm>
              <a:off x="0" y="0"/>
              <a:ext cx="12192000" cy="6858000"/>
            </a:xfrm>
            <a:prstGeom prst="rect">
              <a:avLst/>
            </a:prstGeom>
          </p:spPr>
        </p:pic>
        <p:sp>
          <p:nvSpPr>
            <p:cNvPr id="9" name="矩形: 圆角 8"/>
            <p:cNvSpPr/>
            <p:nvPr userDrawn="1"/>
          </p:nvSpPr>
          <p:spPr>
            <a:xfrm>
              <a:off x="711200" y="419101"/>
              <a:ext cx="10693400" cy="6146800"/>
            </a:xfrm>
            <a:prstGeom prst="roundRect">
              <a:avLst/>
            </a:prstGeom>
            <a:solidFill>
              <a:schemeClr val="bg1"/>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标题 4"/>
          <p:cNvSpPr txBox="1"/>
          <p:nvPr userDrawn="1"/>
        </p:nvSpPr>
        <p:spPr>
          <a:xfrm>
            <a:off x="4377858" y="540224"/>
            <a:ext cx="5225625" cy="542617"/>
          </a:xfrm>
          <a:prstGeom prst="rect">
            <a:avLst/>
          </a:prstGeom>
        </p:spPr>
        <p:txBody>
          <a:bodyPr vert="horz" lIns="91440" tIns="45721" rIns="91440" bIns="45721" rtlCol="0">
            <a:noAutofit/>
          </a:bodyPr>
          <a:lstStyle>
            <a:lvl1pPr algn="l" defTabSz="914400" rtl="0" eaLnBrk="1" latinLnBrk="0" hangingPunct="1">
              <a:lnSpc>
                <a:spcPct val="90000"/>
              </a:lnSpc>
              <a:spcBef>
                <a:spcPct val="0"/>
              </a:spcBef>
              <a:buNone/>
              <a:defRPr lang="zh-CN" altLang="en-US" sz="2400" b="1" kern="1200" dirty="0">
                <a:solidFill>
                  <a:schemeClr val="tx1">
                    <a:lumMod val="75000"/>
                    <a:lumOff val="25000"/>
                  </a:schemeClr>
                </a:solidFill>
                <a:latin typeface="微软雅黑" panose="020B0503020204020204" pitchFamily="34" charset="-122"/>
                <a:ea typeface="微软雅黑" panose="020B0503020204020204" pitchFamily="34" charset="-122"/>
                <a:cs typeface="+mn-cs"/>
              </a:defRPr>
            </a:lvl1pPr>
          </a:lstStyle>
          <a:p>
            <a:pPr>
              <a:spcBef>
                <a:spcPct val="20000"/>
              </a:spcBef>
              <a:buFont typeface="Arial" panose="020B0604020202020204" pitchFamily="34" charset="0"/>
              <a:buNone/>
            </a:pPr>
            <a:r>
              <a:rPr lang="zh-CN" altLang="en-US" sz="2800" dirty="0"/>
              <a:t>请输入您的标题</a:t>
            </a:r>
          </a:p>
        </p:txBody>
      </p:sp>
      <p:pic>
        <p:nvPicPr>
          <p:cNvPr id="5" name="图片 4"/>
          <p:cNvPicPr>
            <a:picLocks noChangeAspect="1"/>
          </p:cNvPicPr>
          <p:nvPr userDrawn="1"/>
        </p:nvPicPr>
        <p:blipFill>
          <a:blip r:embed="rId3" cstate="screen">
            <a:extLst>
              <a:ext uri="{28A0092B-C50C-407E-A947-70E740481C1C}">
                <a14:useLocalDpi xmlns:a14="http://schemas.microsoft.com/office/drawing/2010/main" val="0"/>
              </a:ext>
            </a:extLst>
          </a:blip>
          <a:stretch>
            <a:fillRect/>
          </a:stretch>
        </p:blipFill>
        <p:spPr>
          <a:xfrm>
            <a:off x="4093127" y="1030497"/>
            <a:ext cx="3252218" cy="24503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2_内页-1">
    <p:spTree>
      <p:nvGrpSpPr>
        <p:cNvPr id="1" name=""/>
        <p:cNvGrpSpPr/>
        <p:nvPr/>
      </p:nvGrpSpPr>
      <p:grpSpPr>
        <a:xfrm>
          <a:off x="0" y="0"/>
          <a:ext cx="0" cy="0"/>
          <a:chOff x="0" y="0"/>
          <a:chExt cx="0" cy="0"/>
        </a:xfrm>
      </p:grpSpPr>
      <p:grpSp>
        <p:nvGrpSpPr>
          <p:cNvPr id="5" name="组合 4"/>
          <p:cNvGrpSpPr/>
          <p:nvPr userDrawn="1"/>
        </p:nvGrpSpPr>
        <p:grpSpPr>
          <a:xfrm>
            <a:off x="0" y="0"/>
            <a:ext cx="12192000" cy="6858000"/>
            <a:chOff x="0" y="0"/>
            <a:chExt cx="12192000" cy="6858000"/>
          </a:xfrm>
        </p:grpSpPr>
        <p:pic>
          <p:nvPicPr>
            <p:cNvPr id="6" name="图片 5"/>
            <p:cNvPicPr>
              <a:picLocks noChangeAspect="1"/>
            </p:cNvPicPr>
            <p:nvPr userDrawn="1"/>
          </p:nvPicPr>
          <p:blipFill rotWithShape="1">
            <a:blip r:embed="rId2">
              <a:extLst>
                <a:ext uri="{28A0092B-C50C-407E-A947-70E740481C1C}">
                  <a14:useLocalDpi xmlns:a14="http://schemas.microsoft.com/office/drawing/2010/main" val="0"/>
                </a:ext>
              </a:extLst>
            </a:blip>
            <a:srcRect l="15278" r="15278"/>
            <a:stretch>
              <a:fillRect/>
            </a:stretch>
          </p:blipFill>
          <p:spPr>
            <a:xfrm>
              <a:off x="0" y="0"/>
              <a:ext cx="12192000" cy="6858000"/>
            </a:xfrm>
            <a:prstGeom prst="rect">
              <a:avLst/>
            </a:prstGeom>
          </p:spPr>
        </p:pic>
        <p:sp>
          <p:nvSpPr>
            <p:cNvPr id="7" name="矩形: 圆角 6"/>
            <p:cNvSpPr/>
            <p:nvPr userDrawn="1"/>
          </p:nvSpPr>
          <p:spPr>
            <a:xfrm>
              <a:off x="711200" y="419101"/>
              <a:ext cx="10693400" cy="6146800"/>
            </a:xfrm>
            <a:prstGeom prst="roundRect">
              <a:avLst/>
            </a:prstGeom>
            <a:solidFill>
              <a:schemeClr val="bg1"/>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标题 4"/>
          <p:cNvSpPr txBox="1"/>
          <p:nvPr userDrawn="1"/>
        </p:nvSpPr>
        <p:spPr>
          <a:xfrm>
            <a:off x="4377858" y="552924"/>
            <a:ext cx="5225625" cy="542617"/>
          </a:xfrm>
          <a:prstGeom prst="rect">
            <a:avLst/>
          </a:prstGeom>
        </p:spPr>
        <p:txBody>
          <a:bodyPr vert="horz" lIns="91440" tIns="45721" rIns="91440" bIns="45721" rtlCol="0">
            <a:noAutofit/>
          </a:bodyPr>
          <a:lstStyle>
            <a:lvl1pPr algn="l" defTabSz="914400" rtl="0" eaLnBrk="1" latinLnBrk="0" hangingPunct="1">
              <a:lnSpc>
                <a:spcPct val="90000"/>
              </a:lnSpc>
              <a:spcBef>
                <a:spcPct val="0"/>
              </a:spcBef>
              <a:buNone/>
              <a:defRPr lang="zh-CN" altLang="en-US" sz="2400" b="1" kern="1200" dirty="0">
                <a:solidFill>
                  <a:schemeClr val="tx1">
                    <a:lumMod val="75000"/>
                    <a:lumOff val="25000"/>
                  </a:schemeClr>
                </a:solidFill>
                <a:latin typeface="微软雅黑" panose="020B0503020204020204" pitchFamily="34" charset="-122"/>
                <a:ea typeface="微软雅黑" panose="020B0503020204020204" pitchFamily="34" charset="-122"/>
                <a:cs typeface="+mn-cs"/>
              </a:defRPr>
            </a:lvl1pPr>
          </a:lstStyle>
          <a:p>
            <a:pPr>
              <a:spcBef>
                <a:spcPct val="20000"/>
              </a:spcBef>
              <a:buFont typeface="Arial" panose="020B0604020202020204" pitchFamily="34" charset="0"/>
              <a:buNone/>
            </a:pPr>
            <a:r>
              <a:rPr lang="zh-CN" altLang="en-US" sz="2800" dirty="0"/>
              <a:t>请输入您的标题</a:t>
            </a:r>
          </a:p>
        </p:txBody>
      </p:sp>
      <p:pic>
        <p:nvPicPr>
          <p:cNvPr id="3" name="图片 2"/>
          <p:cNvPicPr>
            <a:picLocks noChangeAspect="1"/>
          </p:cNvPicPr>
          <p:nvPr userDrawn="1"/>
        </p:nvPicPr>
        <p:blipFill>
          <a:blip r:embed="rId3" cstate="screen">
            <a:extLst>
              <a:ext uri="{28A0092B-C50C-407E-A947-70E740481C1C}">
                <a14:useLocalDpi xmlns:a14="http://schemas.microsoft.com/office/drawing/2010/main" val="0"/>
              </a:ext>
            </a:extLst>
          </a:blip>
          <a:stretch>
            <a:fillRect/>
          </a:stretch>
        </p:blipFill>
        <p:spPr>
          <a:xfrm>
            <a:off x="4093127" y="1030497"/>
            <a:ext cx="3252218" cy="24503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3_内页-1">
    <p:spTree>
      <p:nvGrpSpPr>
        <p:cNvPr id="1" name=""/>
        <p:cNvGrpSpPr/>
        <p:nvPr/>
      </p:nvGrpSpPr>
      <p:grpSpPr>
        <a:xfrm>
          <a:off x="0" y="0"/>
          <a:ext cx="0" cy="0"/>
          <a:chOff x="0" y="0"/>
          <a:chExt cx="0" cy="0"/>
        </a:xfrm>
      </p:grpSpPr>
      <p:grpSp>
        <p:nvGrpSpPr>
          <p:cNvPr id="11" name="组合 10"/>
          <p:cNvGrpSpPr/>
          <p:nvPr userDrawn="1"/>
        </p:nvGrpSpPr>
        <p:grpSpPr>
          <a:xfrm>
            <a:off x="0" y="0"/>
            <a:ext cx="12192000" cy="6858000"/>
            <a:chOff x="0" y="0"/>
            <a:chExt cx="12192000" cy="6858000"/>
          </a:xfrm>
        </p:grpSpPr>
        <p:pic>
          <p:nvPicPr>
            <p:cNvPr id="12" name="图片 11"/>
            <p:cNvPicPr>
              <a:picLocks noChangeAspect="1"/>
            </p:cNvPicPr>
            <p:nvPr userDrawn="1"/>
          </p:nvPicPr>
          <p:blipFill rotWithShape="1">
            <a:blip r:embed="rId2">
              <a:extLst>
                <a:ext uri="{28A0092B-C50C-407E-A947-70E740481C1C}">
                  <a14:useLocalDpi xmlns:a14="http://schemas.microsoft.com/office/drawing/2010/main" val="0"/>
                </a:ext>
              </a:extLst>
            </a:blip>
            <a:srcRect l="15278" r="15278"/>
            <a:stretch>
              <a:fillRect/>
            </a:stretch>
          </p:blipFill>
          <p:spPr>
            <a:xfrm>
              <a:off x="0" y="0"/>
              <a:ext cx="12192000" cy="6858000"/>
            </a:xfrm>
            <a:prstGeom prst="rect">
              <a:avLst/>
            </a:prstGeom>
          </p:spPr>
        </p:pic>
        <p:sp>
          <p:nvSpPr>
            <p:cNvPr id="13" name="矩形: 圆角 12"/>
            <p:cNvSpPr/>
            <p:nvPr userDrawn="1"/>
          </p:nvSpPr>
          <p:spPr>
            <a:xfrm>
              <a:off x="711200" y="419101"/>
              <a:ext cx="10693400" cy="6146800"/>
            </a:xfrm>
            <a:prstGeom prst="roundRect">
              <a:avLst/>
            </a:prstGeom>
            <a:solidFill>
              <a:schemeClr val="bg1"/>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标题 4"/>
          <p:cNvSpPr txBox="1"/>
          <p:nvPr userDrawn="1"/>
        </p:nvSpPr>
        <p:spPr>
          <a:xfrm>
            <a:off x="4377858" y="527524"/>
            <a:ext cx="5225625" cy="542617"/>
          </a:xfrm>
          <a:prstGeom prst="rect">
            <a:avLst/>
          </a:prstGeom>
        </p:spPr>
        <p:txBody>
          <a:bodyPr vert="horz" lIns="91440" tIns="45721" rIns="91440" bIns="45721" rtlCol="0">
            <a:noAutofit/>
          </a:bodyPr>
          <a:lstStyle>
            <a:lvl1pPr algn="l" defTabSz="914400" rtl="0" eaLnBrk="1" latinLnBrk="0" hangingPunct="1">
              <a:lnSpc>
                <a:spcPct val="90000"/>
              </a:lnSpc>
              <a:spcBef>
                <a:spcPct val="0"/>
              </a:spcBef>
              <a:buNone/>
              <a:defRPr lang="zh-CN" altLang="en-US" sz="2400" b="1" kern="1200" dirty="0">
                <a:solidFill>
                  <a:schemeClr val="tx1">
                    <a:lumMod val="75000"/>
                    <a:lumOff val="25000"/>
                  </a:schemeClr>
                </a:solidFill>
                <a:latin typeface="微软雅黑" panose="020B0503020204020204" pitchFamily="34" charset="-122"/>
                <a:ea typeface="微软雅黑" panose="020B0503020204020204" pitchFamily="34" charset="-122"/>
                <a:cs typeface="+mn-cs"/>
              </a:defRPr>
            </a:lvl1pPr>
          </a:lstStyle>
          <a:p>
            <a:pPr>
              <a:spcBef>
                <a:spcPct val="20000"/>
              </a:spcBef>
              <a:buFont typeface="Arial" panose="020B0604020202020204" pitchFamily="34" charset="0"/>
              <a:buNone/>
            </a:pPr>
            <a:r>
              <a:rPr lang="zh-CN" altLang="en-US" sz="2800" dirty="0"/>
              <a:t>请输入您的标题</a:t>
            </a:r>
          </a:p>
        </p:txBody>
      </p:sp>
      <p:pic>
        <p:nvPicPr>
          <p:cNvPr id="3" name="图片 2"/>
          <p:cNvPicPr>
            <a:picLocks noChangeAspect="1"/>
          </p:cNvPicPr>
          <p:nvPr userDrawn="1"/>
        </p:nvPicPr>
        <p:blipFill>
          <a:blip r:embed="rId3" cstate="screen">
            <a:extLst>
              <a:ext uri="{28A0092B-C50C-407E-A947-70E740481C1C}">
                <a14:useLocalDpi xmlns:a14="http://schemas.microsoft.com/office/drawing/2010/main" val="0"/>
              </a:ext>
            </a:extLst>
          </a:blip>
          <a:stretch>
            <a:fillRect/>
          </a:stretch>
        </p:blipFill>
        <p:spPr>
          <a:xfrm>
            <a:off x="4093127" y="1030497"/>
            <a:ext cx="3252218" cy="24503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版权页">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theme" Target="../theme/theme1.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50.xml"/><Relationship Id="rId3" Type="http://schemas.openxmlformats.org/officeDocument/2006/relationships/slideLayout" Target="../slideLayouts/slideLayout45.xml"/><Relationship Id="rId7" Type="http://schemas.openxmlformats.org/officeDocument/2006/relationships/slideLayout" Target="../slideLayouts/slideLayout49.xml"/><Relationship Id="rId2" Type="http://schemas.openxmlformats.org/officeDocument/2006/relationships/slideLayout" Target="../slideLayouts/slideLayout44.xml"/><Relationship Id="rId1" Type="http://schemas.openxmlformats.org/officeDocument/2006/relationships/slideLayout" Target="../slideLayouts/slideLayout43.xml"/><Relationship Id="rId6" Type="http://schemas.openxmlformats.org/officeDocument/2006/relationships/slideLayout" Target="../slideLayouts/slideLayout48.xml"/><Relationship Id="rId5" Type="http://schemas.openxmlformats.org/officeDocument/2006/relationships/slideLayout" Target="../slideLayouts/slideLayout47.xml"/><Relationship Id="rId4" Type="http://schemas.openxmlformats.org/officeDocument/2006/relationships/slideLayout" Target="../slideLayouts/slideLayout46.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7E7ABA-8BB8-46D7-8CC6-B8EA1550342A}" type="datetimeFigureOut">
              <a:rPr lang="zh-CN" altLang="en-US" smtClean="0"/>
              <a:t>2022/2/8</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44302B-D3F4-4CBA-A399-F07F814BC2DE}"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709" r:id="rId2"/>
    <p:sldLayoutId id="2147483701" r:id="rId3"/>
    <p:sldLayoutId id="2147483700" r:id="rId4"/>
    <p:sldLayoutId id="2147483650" r:id="rId5"/>
    <p:sldLayoutId id="2147483712" r:id="rId6"/>
    <p:sldLayoutId id="2147483711" r:id="rId7"/>
    <p:sldLayoutId id="2147483710" r:id="rId8"/>
    <p:sldLayoutId id="2147483708" r:id="rId9"/>
    <p:sldLayoutId id="2147483707" r:id="rId10"/>
    <p:sldLayoutId id="2147483706" r:id="rId11"/>
    <p:sldLayoutId id="2147483705" r:id="rId12"/>
    <p:sldLayoutId id="2147483704" r:id="rId13"/>
    <p:sldLayoutId id="2147483703" r:id="rId14"/>
    <p:sldLayoutId id="2147483702" r:id="rId15"/>
    <p:sldLayoutId id="2147483699" r:id="rId16"/>
    <p:sldLayoutId id="2147483698" r:id="rId17"/>
    <p:sldLayoutId id="2147483697" r:id="rId18"/>
    <p:sldLayoutId id="2147483696" r:id="rId19"/>
    <p:sldLayoutId id="2147483695" r:id="rId20"/>
    <p:sldLayoutId id="2147483694" r:id="rId21"/>
    <p:sldLayoutId id="2147483693" r:id="rId22"/>
    <p:sldLayoutId id="2147483692" r:id="rId23"/>
    <p:sldLayoutId id="2147483691" r:id="rId24"/>
    <p:sldLayoutId id="2147483690" r:id="rId25"/>
    <p:sldLayoutId id="2147483689" r:id="rId26"/>
    <p:sldLayoutId id="2147483688" r:id="rId27"/>
    <p:sldLayoutId id="2147483687" r:id="rId28"/>
    <p:sldLayoutId id="2147483686" r:id="rId29"/>
    <p:sldLayoutId id="2147483685" r:id="rId30"/>
    <p:sldLayoutId id="2147483684" r:id="rId31"/>
    <p:sldLayoutId id="2147483683" r:id="rId32"/>
    <p:sldLayoutId id="2147483682" r:id="rId33"/>
    <p:sldLayoutId id="2147483651" r:id="rId34"/>
    <p:sldLayoutId id="2147483652" r:id="rId35"/>
    <p:sldLayoutId id="2147483653" r:id="rId36"/>
    <p:sldLayoutId id="2147483654" r:id="rId37"/>
    <p:sldLayoutId id="2147483655" r:id="rId38"/>
    <p:sldLayoutId id="2147483656" r:id="rId39"/>
    <p:sldLayoutId id="2147483657" r:id="rId40"/>
    <p:sldLayoutId id="2147483658" r:id="rId41"/>
    <p:sldLayoutId id="2147483659" r:id="rId42"/>
  </p:sldLayoutIdLst>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Lst>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slideLayout" Target="../slideLayouts/slideLayout5.xml"/><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jpe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notesSlide" Target="../notesSlides/notesSlide1.xml"/><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3.jpeg"/><Relationship Id="rId7" Type="http://schemas.openxmlformats.org/officeDocument/2006/relationships/image" Target="../media/image11.png"/><Relationship Id="rId12" Type="http://schemas.openxmlformats.org/officeDocument/2006/relationships/image" Target="../media/image18.png"/><Relationship Id="rId2" Type="http://schemas.openxmlformats.org/officeDocument/2006/relationships/notesSlide" Target="../notesSlides/notesSlide2.xml"/><Relationship Id="rId1" Type="http://schemas.openxmlformats.org/officeDocument/2006/relationships/slideLayout" Target="../slideLayouts/slideLayout5.xml"/><Relationship Id="rId6" Type="http://schemas.openxmlformats.org/officeDocument/2006/relationships/image" Target="../media/image14.png"/><Relationship Id="rId11" Type="http://schemas.openxmlformats.org/officeDocument/2006/relationships/image" Target="../media/image17.png"/><Relationship Id="rId5" Type="http://schemas.openxmlformats.org/officeDocument/2006/relationships/image" Target="../media/image5.png"/><Relationship Id="rId10" Type="http://schemas.openxmlformats.org/officeDocument/2006/relationships/image" Target="../media/image16.png"/><Relationship Id="rId4" Type="http://schemas.openxmlformats.org/officeDocument/2006/relationships/image" Target="../media/image4.png"/><Relationship Id="rId9" Type="http://schemas.microsoft.com/office/2007/relationships/hdphoto" Target="../media/hdphoto1.wdp"/></Relationships>
</file>

<file path=ppt/slides/_rels/slide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3.jpeg"/><Relationship Id="rId7"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20.png"/><Relationship Id="rId5" Type="http://schemas.openxmlformats.org/officeDocument/2006/relationships/image" Target="../media/image9.png"/><Relationship Id="rId4" Type="http://schemas.openxmlformats.org/officeDocument/2006/relationships/image" Target="../media/image19.png"/></Relationships>
</file>

<file path=ppt/slides/_rels/slide4.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3.jpeg"/><Relationship Id="rId7" Type="http://schemas.openxmlformats.org/officeDocument/2006/relationships/image" Target="../media/image23.png"/><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image" Target="../media/image22.png"/><Relationship Id="rId11" Type="http://schemas.openxmlformats.org/officeDocument/2006/relationships/image" Target="../media/image27.png"/><Relationship Id="rId5" Type="http://schemas.openxmlformats.org/officeDocument/2006/relationships/image" Target="../media/image21.png"/><Relationship Id="rId10" Type="http://schemas.openxmlformats.org/officeDocument/2006/relationships/image" Target="../media/image26.png"/><Relationship Id="rId4" Type="http://schemas.openxmlformats.org/officeDocument/2006/relationships/image" Target="../media/image4.png"/><Relationship Id="rId9" Type="http://schemas.openxmlformats.org/officeDocument/2006/relationships/image" Target="../media/image25.png"/></Relationships>
</file>

<file path=ppt/slides/_rels/slide5.xml.rels><?xml version="1.0" encoding="UTF-8" standalone="yes"?>
<Relationships xmlns="http://schemas.openxmlformats.org/package/2006/relationships"><Relationship Id="rId8" Type="http://schemas.microsoft.com/office/2007/relationships/hdphoto" Target="../media/hdphoto2.wdp"/><Relationship Id="rId13" Type="http://schemas.openxmlformats.org/officeDocument/2006/relationships/image" Target="../media/image30.png"/><Relationship Id="rId18" Type="http://schemas.openxmlformats.org/officeDocument/2006/relationships/image" Target="../media/image32.png"/><Relationship Id="rId3" Type="http://schemas.openxmlformats.org/officeDocument/2006/relationships/slideLayout" Target="../slideLayouts/slideLayout5.xml"/><Relationship Id="rId21" Type="http://schemas.openxmlformats.org/officeDocument/2006/relationships/image" Target="../media/image12.png"/><Relationship Id="rId7" Type="http://schemas.openxmlformats.org/officeDocument/2006/relationships/image" Target="../media/image28.png"/><Relationship Id="rId12" Type="http://schemas.openxmlformats.org/officeDocument/2006/relationships/image" Target="../media/image5.png"/><Relationship Id="rId17" Type="http://schemas.openxmlformats.org/officeDocument/2006/relationships/slide" Target="slide6.xml"/><Relationship Id="rId2" Type="http://schemas.openxmlformats.org/officeDocument/2006/relationships/audio" Target="../media/media2.mp3"/><Relationship Id="rId16" Type="http://schemas.openxmlformats.org/officeDocument/2006/relationships/image" Target="../media/image14.png"/><Relationship Id="rId20" Type="http://schemas.openxmlformats.org/officeDocument/2006/relationships/image" Target="../media/image33.png"/><Relationship Id="rId1" Type="http://schemas.microsoft.com/office/2007/relationships/media" Target="../media/media2.mp3"/><Relationship Id="rId6" Type="http://schemas.openxmlformats.org/officeDocument/2006/relationships/image" Target="../media/image4.png"/><Relationship Id="rId11" Type="http://schemas.openxmlformats.org/officeDocument/2006/relationships/slide" Target="slide8.xml"/><Relationship Id="rId5" Type="http://schemas.openxmlformats.org/officeDocument/2006/relationships/image" Target="../media/image3.jpeg"/><Relationship Id="rId15" Type="http://schemas.openxmlformats.org/officeDocument/2006/relationships/slide" Target="slide7.xml"/><Relationship Id="rId10" Type="http://schemas.microsoft.com/office/2007/relationships/hdphoto" Target="../media/hdphoto3.wdp"/><Relationship Id="rId19" Type="http://schemas.openxmlformats.org/officeDocument/2006/relationships/image" Target="../media/image11.png"/><Relationship Id="rId4" Type="http://schemas.openxmlformats.org/officeDocument/2006/relationships/notesSlide" Target="../notesSlides/notesSlide5.xml"/><Relationship Id="rId9" Type="http://schemas.openxmlformats.org/officeDocument/2006/relationships/image" Target="../media/image29.png"/><Relationship Id="rId14" Type="http://schemas.openxmlformats.org/officeDocument/2006/relationships/image" Target="../media/image31.svg"/></Relationships>
</file>

<file path=ppt/slides/_rels/slide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audio" Target="../media/audio1.wav"/><Relationship Id="rId7"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slide" Target="slide5.xml"/><Relationship Id="rId5" Type="http://schemas.openxmlformats.org/officeDocument/2006/relationships/image" Target="../media/image4.png"/><Relationship Id="rId4" Type="http://schemas.openxmlformats.org/officeDocument/2006/relationships/image" Target="../media/image3.jpeg"/><Relationship Id="rId9" Type="http://schemas.openxmlformats.org/officeDocument/2006/relationships/image" Target="../media/image32.png"/></Relationships>
</file>

<file path=ppt/slides/_rels/slide7.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audio" Target="../media/audio1.wav"/><Relationship Id="rId7"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5.xml"/><Relationship Id="rId6" Type="http://schemas.openxmlformats.org/officeDocument/2006/relationships/slide" Target="slide5.xml"/><Relationship Id="rId5" Type="http://schemas.openxmlformats.org/officeDocument/2006/relationships/image" Target="../media/image4.png"/><Relationship Id="rId4" Type="http://schemas.openxmlformats.org/officeDocument/2006/relationships/image" Target="../media/image3.jpeg"/><Relationship Id="rId9" Type="http://schemas.openxmlformats.org/officeDocument/2006/relationships/image" Target="../media/image14.png"/></Relationships>
</file>

<file path=ppt/slides/_rels/slide8.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3.jpeg"/><Relationship Id="rId7"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22.png"/><Relationship Id="rId11" Type="http://schemas.openxmlformats.org/officeDocument/2006/relationships/image" Target="../media/image27.png"/><Relationship Id="rId5" Type="http://schemas.openxmlformats.org/officeDocument/2006/relationships/image" Target="../media/image21.png"/><Relationship Id="rId10" Type="http://schemas.openxmlformats.org/officeDocument/2006/relationships/image" Target="../media/image26.png"/><Relationship Id="rId4" Type="http://schemas.openxmlformats.org/officeDocument/2006/relationships/image" Target="../media/image4.png"/><Relationship Id="rId9" Type="http://schemas.openxmlformats.org/officeDocument/2006/relationships/image" Target="../media/image25.png"/></Relationships>
</file>

<file path=ppt/slides/_rels/slide9.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tags" Target="../tags/tag4.xml"/><Relationship Id="rId7" Type="http://schemas.openxmlformats.org/officeDocument/2006/relationships/image" Target="../media/image4.pn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4.jpg"/><Relationship Id="rId5" Type="http://schemas.openxmlformats.org/officeDocument/2006/relationships/notesSlide" Target="../notesSlides/notesSlide9.xml"/><Relationship Id="rId10" Type="http://schemas.openxmlformats.org/officeDocument/2006/relationships/image" Target="../media/image8.png"/><Relationship Id="rId4" Type="http://schemas.openxmlformats.org/officeDocument/2006/relationships/slideLayout" Target="../slideLayouts/slideLayout5.xml"/><Relationship Id="rId9"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35.jp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4.png"/><Relationship Id="rId5" Type="http://schemas.openxmlformats.org/officeDocument/2006/relationships/image" Target="../media/image5.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slideLayout" Target="../slideLayouts/slideLayout5.xml"/><Relationship Id="rId7" Type="http://schemas.openxmlformats.org/officeDocument/2006/relationships/image" Target="../media/image11.png"/><Relationship Id="rId2" Type="http://schemas.microsoft.com/office/2007/relationships/media" Target="../media/media3.mp4"/><Relationship Id="rId1" Type="http://schemas.openxmlformats.org/officeDocument/2006/relationships/video" Target="NULL" TargetMode="External"/><Relationship Id="rId6" Type="http://schemas.openxmlformats.org/officeDocument/2006/relationships/image" Target="../media/image4.png"/><Relationship Id="rId5" Type="http://schemas.openxmlformats.org/officeDocument/2006/relationships/image" Target="../media/image3.jpeg"/><Relationship Id="rId10" Type="http://schemas.openxmlformats.org/officeDocument/2006/relationships/image" Target="../media/image38.png"/><Relationship Id="rId4" Type="http://schemas.openxmlformats.org/officeDocument/2006/relationships/notesSlide" Target="../notesSlides/notesSlide11.xml"/><Relationship Id="rId9" Type="http://schemas.openxmlformats.org/officeDocument/2006/relationships/image" Target="../media/image37.png"/></Relationships>
</file>

<file path=ppt/slides/_rels/slide12.xml.rels><?xml version="1.0" encoding="UTF-8" standalone="yes"?>
<Relationships xmlns="http://schemas.openxmlformats.org/package/2006/relationships"><Relationship Id="rId8" Type="http://schemas.openxmlformats.org/officeDocument/2006/relationships/image" Target="../media/image42.svg"/><Relationship Id="rId3" Type="http://schemas.openxmlformats.org/officeDocument/2006/relationships/notesSlide" Target="../notesSlides/notesSlide12.xml"/><Relationship Id="rId7" Type="http://schemas.openxmlformats.org/officeDocument/2006/relationships/image" Target="../media/image41.png"/><Relationship Id="rId2" Type="http://schemas.openxmlformats.org/officeDocument/2006/relationships/slideLayout" Target="../slideLayouts/slideLayout5.xml"/><Relationship Id="rId1" Type="http://schemas.openxmlformats.org/officeDocument/2006/relationships/tags" Target="../tags/tag5.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4.jpg"/></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7" Type="http://schemas.microsoft.com/office/2007/relationships/hdphoto" Target="../media/hdphoto4.wdp"/><Relationship Id="rId2" Type="http://schemas.openxmlformats.org/officeDocument/2006/relationships/notesSlide" Target="../notesSlides/notesSlide13.xml"/><Relationship Id="rId1" Type="http://schemas.openxmlformats.org/officeDocument/2006/relationships/slideLayout" Target="../slideLayouts/slideLayout5.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3.jpeg"/><Relationship Id="rId7" Type="http://schemas.openxmlformats.org/officeDocument/2006/relationships/image" Target="../media/image23.png"/><Relationship Id="rId2" Type="http://schemas.openxmlformats.org/officeDocument/2006/relationships/notesSlide" Target="../notesSlides/notesSlide14.xml"/><Relationship Id="rId1" Type="http://schemas.openxmlformats.org/officeDocument/2006/relationships/slideLayout" Target="../slideLayouts/slideLayout5.xml"/><Relationship Id="rId6" Type="http://schemas.openxmlformats.org/officeDocument/2006/relationships/image" Target="../media/image22.png"/><Relationship Id="rId11" Type="http://schemas.openxmlformats.org/officeDocument/2006/relationships/image" Target="../media/image27.png"/><Relationship Id="rId5" Type="http://schemas.openxmlformats.org/officeDocument/2006/relationships/image" Target="../media/image21.png"/><Relationship Id="rId10" Type="http://schemas.openxmlformats.org/officeDocument/2006/relationships/image" Target="../media/image26.png"/><Relationship Id="rId4" Type="http://schemas.openxmlformats.org/officeDocument/2006/relationships/image" Target="../media/image4.png"/><Relationship Id="rId9" Type="http://schemas.openxmlformats.org/officeDocument/2006/relationships/image" Target="../media/image25.png"/></Relationships>
</file>

<file path=ppt/slides/_rels/slide1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tags" Target="../tags/tag8.xml"/><Relationship Id="rId7" Type="http://schemas.openxmlformats.org/officeDocument/2006/relationships/image" Target="../media/image4.png"/><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3.jpeg"/><Relationship Id="rId11" Type="http://schemas.openxmlformats.org/officeDocument/2006/relationships/image" Target="../media/image46.jpg"/><Relationship Id="rId5" Type="http://schemas.openxmlformats.org/officeDocument/2006/relationships/notesSlide" Target="../notesSlides/notesSlide15.xml"/><Relationship Id="rId10" Type="http://schemas.openxmlformats.org/officeDocument/2006/relationships/image" Target="../media/image8.png"/><Relationship Id="rId4" Type="http://schemas.openxmlformats.org/officeDocument/2006/relationships/slideLayout" Target="../slideLayouts/slideLayout5.xml"/><Relationship Id="rId9" Type="http://schemas.openxmlformats.org/officeDocument/2006/relationships/image" Target="../media/image14.png"/></Relationships>
</file>

<file path=ppt/slides/_rels/slide17.xml.rels><?xml version="1.0" encoding="UTF-8" standalone="yes"?>
<Relationships xmlns="http://schemas.openxmlformats.org/package/2006/relationships"><Relationship Id="rId8" Type="http://schemas.openxmlformats.org/officeDocument/2006/relationships/tags" Target="../tags/tag16.xml"/><Relationship Id="rId13" Type="http://schemas.openxmlformats.org/officeDocument/2006/relationships/image" Target="../media/image46.jpg"/><Relationship Id="rId3" Type="http://schemas.openxmlformats.org/officeDocument/2006/relationships/tags" Target="../tags/tag11.xml"/><Relationship Id="rId7" Type="http://schemas.openxmlformats.org/officeDocument/2006/relationships/tags" Target="../tags/tag15.xml"/><Relationship Id="rId12" Type="http://schemas.openxmlformats.org/officeDocument/2006/relationships/notesSlide" Target="../notesSlides/notesSlide16.xml"/><Relationship Id="rId2" Type="http://schemas.openxmlformats.org/officeDocument/2006/relationships/tags" Target="../tags/tag10.xml"/><Relationship Id="rId16" Type="http://schemas.openxmlformats.org/officeDocument/2006/relationships/image" Target="../media/image8.png"/><Relationship Id="rId1" Type="http://schemas.openxmlformats.org/officeDocument/2006/relationships/tags" Target="../tags/tag9.xml"/><Relationship Id="rId6" Type="http://schemas.openxmlformats.org/officeDocument/2006/relationships/tags" Target="../tags/tag14.xml"/><Relationship Id="rId11" Type="http://schemas.openxmlformats.org/officeDocument/2006/relationships/slideLayout" Target="../slideLayouts/slideLayout5.xml"/><Relationship Id="rId5" Type="http://schemas.openxmlformats.org/officeDocument/2006/relationships/tags" Target="../tags/tag13.xml"/><Relationship Id="rId15" Type="http://schemas.openxmlformats.org/officeDocument/2006/relationships/image" Target="../media/image14.png"/><Relationship Id="rId10" Type="http://schemas.openxmlformats.org/officeDocument/2006/relationships/tags" Target="../tags/tag18.xml"/><Relationship Id="rId4" Type="http://schemas.openxmlformats.org/officeDocument/2006/relationships/tags" Target="../tags/tag12.xml"/><Relationship Id="rId9" Type="http://schemas.openxmlformats.org/officeDocument/2006/relationships/tags" Target="../tags/tag17.xml"/><Relationship Id="rId1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tags" Target="../tags/tag21.xml"/><Relationship Id="rId2" Type="http://schemas.openxmlformats.org/officeDocument/2006/relationships/tags" Target="../tags/tag20.xml"/><Relationship Id="rId1" Type="http://schemas.openxmlformats.org/officeDocument/2006/relationships/tags" Target="../tags/tag19.xml"/><Relationship Id="rId6" Type="http://schemas.openxmlformats.org/officeDocument/2006/relationships/image" Target="../media/image47.jpg"/><Relationship Id="rId5" Type="http://schemas.openxmlformats.org/officeDocument/2006/relationships/notesSlide" Target="../notesSlides/notesSlide17.xml"/><Relationship Id="rId4"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tags" Target="../tags/tag24.xml"/><Relationship Id="rId7" Type="http://schemas.openxmlformats.org/officeDocument/2006/relationships/image" Target="../media/image4.png"/><Relationship Id="rId2" Type="http://schemas.openxmlformats.org/officeDocument/2006/relationships/tags" Target="../tags/tag23.xml"/><Relationship Id="rId1" Type="http://schemas.openxmlformats.org/officeDocument/2006/relationships/tags" Target="../tags/tag22.xml"/><Relationship Id="rId6" Type="http://schemas.openxmlformats.org/officeDocument/2006/relationships/image" Target="../media/image47.jpg"/><Relationship Id="rId11" Type="http://schemas.openxmlformats.org/officeDocument/2006/relationships/image" Target="../media/image48.png"/><Relationship Id="rId5" Type="http://schemas.openxmlformats.org/officeDocument/2006/relationships/notesSlide" Target="../notesSlides/notesSlide18.xml"/><Relationship Id="rId10" Type="http://schemas.openxmlformats.org/officeDocument/2006/relationships/image" Target="../media/image8.png"/><Relationship Id="rId4" Type="http://schemas.openxmlformats.org/officeDocument/2006/relationships/slideLayout" Target="../slideLayouts/slideLayout5.xml"/><Relationship Id="rId9" Type="http://schemas.openxmlformats.org/officeDocument/2006/relationships/image" Target="../media/image14.png"/></Relationships>
</file>

<file path=ppt/slides/_rels/slide20.xml.rels><?xml version="1.0" encoding="UTF-8" standalone="yes"?>
<Relationships xmlns="http://schemas.openxmlformats.org/package/2006/relationships"><Relationship Id="rId8" Type="http://schemas.openxmlformats.org/officeDocument/2006/relationships/image" Target="../media/image50.svg"/><Relationship Id="rId3" Type="http://schemas.openxmlformats.org/officeDocument/2006/relationships/image" Target="../media/image3.jpeg"/><Relationship Id="rId7" Type="http://schemas.openxmlformats.org/officeDocument/2006/relationships/image" Target="../media/image49.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4.png"/><Relationship Id="rId5" Type="http://schemas.openxmlformats.org/officeDocument/2006/relationships/image" Target="../media/image5.pn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3.jpeg"/><Relationship Id="rId7" Type="http://schemas.openxmlformats.org/officeDocument/2006/relationships/image" Target="../media/image23.png"/><Relationship Id="rId2" Type="http://schemas.openxmlformats.org/officeDocument/2006/relationships/notesSlide" Target="../notesSlides/notesSlide20.xml"/><Relationship Id="rId1" Type="http://schemas.openxmlformats.org/officeDocument/2006/relationships/slideLayout" Target="../slideLayouts/slideLayout5.xml"/><Relationship Id="rId6" Type="http://schemas.openxmlformats.org/officeDocument/2006/relationships/image" Target="../media/image22.png"/><Relationship Id="rId11" Type="http://schemas.openxmlformats.org/officeDocument/2006/relationships/image" Target="../media/image27.png"/><Relationship Id="rId5" Type="http://schemas.openxmlformats.org/officeDocument/2006/relationships/image" Target="../media/image21.png"/><Relationship Id="rId10" Type="http://schemas.openxmlformats.org/officeDocument/2006/relationships/image" Target="../media/image26.png"/><Relationship Id="rId4" Type="http://schemas.openxmlformats.org/officeDocument/2006/relationships/image" Target="../media/image4.png"/><Relationship Id="rId9" Type="http://schemas.openxmlformats.org/officeDocument/2006/relationships/image" Target="../media/image25.png"/></Relationships>
</file>

<file path=ppt/slides/_rels/slide22.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8.png"/><Relationship Id="rId3" Type="http://schemas.openxmlformats.org/officeDocument/2006/relationships/audio" Target="../media/audio1.wav"/><Relationship Id="rId7" Type="http://schemas.openxmlformats.org/officeDocument/2006/relationships/image" Target="../media/image14.png"/><Relationship Id="rId12" Type="http://schemas.openxmlformats.org/officeDocument/2006/relationships/image" Target="../media/image17.png"/><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image" Target="../media/image5.png"/><Relationship Id="rId11" Type="http://schemas.openxmlformats.org/officeDocument/2006/relationships/image" Target="../media/image16.png"/><Relationship Id="rId5" Type="http://schemas.openxmlformats.org/officeDocument/2006/relationships/image" Target="../media/image4.png"/><Relationship Id="rId10" Type="http://schemas.microsoft.com/office/2007/relationships/hdphoto" Target="../media/hdphoto1.wdp"/><Relationship Id="rId4" Type="http://schemas.openxmlformats.org/officeDocument/2006/relationships/image" Target="../media/image3.jpeg"/><Relationship Id="rId9" Type="http://schemas.openxmlformats.org/officeDocument/2006/relationships/image" Target="../media/image15.png"/><Relationship Id="rId14" Type="http://schemas.openxmlformats.org/officeDocument/2006/relationships/image" Target="../media/image52.png"/></Relationships>
</file>

<file path=ppt/slides/_rels/slide24.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3.jpeg"/><Relationship Id="rId7"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image" Target="../media/image14.png"/><Relationship Id="rId5" Type="http://schemas.openxmlformats.org/officeDocument/2006/relationships/image" Target="../media/image5.png"/><Relationship Id="rId10" Type="http://schemas.openxmlformats.org/officeDocument/2006/relationships/image" Target="../media/image54.png"/><Relationship Id="rId4" Type="http://schemas.openxmlformats.org/officeDocument/2006/relationships/image" Target="../media/image4.png"/><Relationship Id="rId9" Type="http://schemas.microsoft.com/office/2007/relationships/hdphoto" Target="../media/hdphoto5.wdp"/></Relationships>
</file>

<file path=ppt/slides/_rels/slide25.xml.rels><?xml version="1.0" encoding="UTF-8" standalone="yes"?>
<Relationships xmlns="http://schemas.openxmlformats.org/package/2006/relationships"><Relationship Id="rId8" Type="http://schemas.openxmlformats.org/officeDocument/2006/relationships/image" Target="../media/image56.png"/><Relationship Id="rId13" Type="http://schemas.openxmlformats.org/officeDocument/2006/relationships/image" Target="../media/image10.png"/><Relationship Id="rId3" Type="http://schemas.openxmlformats.org/officeDocument/2006/relationships/image" Target="../media/image3.jpeg"/><Relationship Id="rId7" Type="http://schemas.openxmlformats.org/officeDocument/2006/relationships/image" Target="../media/image6.png"/><Relationship Id="rId12"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5.xml"/><Relationship Id="rId6" Type="http://schemas.openxmlformats.org/officeDocument/2006/relationships/image" Target="../media/image5.png"/><Relationship Id="rId11" Type="http://schemas.openxmlformats.org/officeDocument/2006/relationships/image" Target="../media/image8.png"/><Relationship Id="rId5" Type="http://schemas.openxmlformats.org/officeDocument/2006/relationships/image" Target="../media/image4.png"/><Relationship Id="rId15" Type="http://schemas.openxmlformats.org/officeDocument/2006/relationships/image" Target="../media/image57.png"/><Relationship Id="rId10" Type="http://schemas.openxmlformats.org/officeDocument/2006/relationships/image" Target="../media/image19.png"/><Relationship Id="rId4" Type="http://schemas.openxmlformats.org/officeDocument/2006/relationships/image" Target="../media/image55.png"/><Relationship Id="rId9" Type="http://schemas.openxmlformats.org/officeDocument/2006/relationships/image" Target="../media/image7.png"/><Relationship Id="rId1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7" name="矩形 16"/>
          <p:cNvSpPr/>
          <p:nvPr/>
        </p:nvSpPr>
        <p:spPr>
          <a:xfrm>
            <a:off x="959975" y="1077520"/>
            <a:ext cx="9822325" cy="4746171"/>
          </a:xfrm>
          <a:prstGeom prst="rect">
            <a:avLst/>
          </a:prstGeom>
          <a:solidFill>
            <a:schemeClr val="bg1"/>
          </a:solidFill>
          <a:ln>
            <a:noFill/>
          </a:ln>
          <a:effectLst>
            <a:outerShdw blurRad="127000" sx="102000" sy="102000" algn="c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 name="图片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99228" y="5746819"/>
            <a:ext cx="5502026" cy="1009190"/>
          </a:xfrm>
          <a:prstGeom prst="rect">
            <a:avLst/>
          </a:prstGeom>
        </p:spPr>
      </p:pic>
      <p:pic>
        <p:nvPicPr>
          <p:cNvPr id="11" name="图片 1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449934" y="3147909"/>
            <a:ext cx="1742066" cy="3493349"/>
          </a:xfrm>
          <a:prstGeom prst="rect">
            <a:avLst/>
          </a:prstGeom>
        </p:spPr>
      </p:pic>
      <p:pic>
        <p:nvPicPr>
          <p:cNvPr id="12" name="图片 1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85419"/>
            <a:ext cx="2308675" cy="2239455"/>
          </a:xfrm>
          <a:prstGeom prst="rect">
            <a:avLst/>
          </a:prstGeom>
        </p:spPr>
      </p:pic>
      <p:pic>
        <p:nvPicPr>
          <p:cNvPr id="15" name="图片 14"/>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107116" y="-160527"/>
            <a:ext cx="3135726" cy="2176563"/>
          </a:xfrm>
          <a:prstGeom prst="rect">
            <a:avLst/>
          </a:prstGeom>
        </p:spPr>
      </p:pic>
      <p:pic>
        <p:nvPicPr>
          <p:cNvPr id="18" name="图片 17"/>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135532" y="3233328"/>
            <a:ext cx="2239326" cy="3493349"/>
          </a:xfrm>
          <a:prstGeom prst="rect">
            <a:avLst/>
          </a:prstGeom>
          <a:ln>
            <a:noFill/>
          </a:ln>
          <a:effectLst>
            <a:outerShdw blurRad="292100" dist="139700" dir="2700000" algn="tl" rotWithShape="0">
              <a:srgbClr val="333333">
                <a:alpha val="65000"/>
              </a:srgbClr>
            </a:outerShdw>
          </a:effectLst>
        </p:spPr>
      </p:pic>
      <p:pic>
        <p:nvPicPr>
          <p:cNvPr id="14" name="图片 13"/>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17843" y="4451329"/>
            <a:ext cx="2751012" cy="2328899"/>
          </a:xfrm>
          <a:prstGeom prst="rect">
            <a:avLst/>
          </a:prstGeom>
        </p:spPr>
      </p:pic>
      <p:pic>
        <p:nvPicPr>
          <p:cNvPr id="19" name="图片 18"/>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rot="5400000">
            <a:off x="70775" y="2008905"/>
            <a:ext cx="1415668" cy="1373223"/>
          </a:xfrm>
          <a:prstGeom prst="rect">
            <a:avLst/>
          </a:prstGeom>
        </p:spPr>
      </p:pic>
      <p:pic>
        <p:nvPicPr>
          <p:cNvPr id="20" name="图片 19"/>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rot="5400000">
            <a:off x="2093685" y="656476"/>
            <a:ext cx="1010366" cy="980073"/>
          </a:xfrm>
          <a:prstGeom prst="rect">
            <a:avLst/>
          </a:prstGeom>
        </p:spPr>
      </p:pic>
      <p:grpSp>
        <p:nvGrpSpPr>
          <p:cNvPr id="35" name="组合 34"/>
          <p:cNvGrpSpPr/>
          <p:nvPr/>
        </p:nvGrpSpPr>
        <p:grpSpPr>
          <a:xfrm>
            <a:off x="3292017" y="4758880"/>
            <a:ext cx="1947502" cy="400111"/>
            <a:chOff x="2181433" y="4069492"/>
            <a:chExt cx="2017491" cy="414489"/>
          </a:xfrm>
          <a:solidFill>
            <a:schemeClr val="accent2"/>
          </a:solidFill>
        </p:grpSpPr>
        <p:sp>
          <p:nvSpPr>
            <p:cNvPr id="36" name="圆角矩形 82"/>
            <p:cNvSpPr/>
            <p:nvPr/>
          </p:nvSpPr>
          <p:spPr>
            <a:xfrm>
              <a:off x="2223819" y="4118459"/>
              <a:ext cx="1975105" cy="351130"/>
            </a:xfrm>
            <a:prstGeom prst="roundRect">
              <a:avLst>
                <a:gd name="adj" fmla="val 18750"/>
              </a:avLst>
            </a:prstGeom>
            <a:solidFill>
              <a:srgbClr val="5CD1B7"/>
            </a:solidFill>
            <a:ln>
              <a:solidFill>
                <a:schemeClr val="bg1"/>
              </a:solidFill>
            </a:ln>
            <a:effectLst>
              <a:outerShdw blurRad="101600" dist="38100" dir="5400000" algn="t"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defRPr/>
              </a:pPr>
              <a:endParaRPr kumimoji="0" lang="zh-CN" altLang="en-US" sz="1400" b="1" i="0" u="none" strike="noStrike" kern="1200" cap="none" spc="0" normalizeH="0" baseline="0" noProof="0" dirty="0">
                <a:ln>
                  <a:noFill/>
                </a:ln>
                <a:solidFill>
                  <a:schemeClr val="bg1"/>
                </a:solidFill>
                <a:effectLst>
                  <a:outerShdw blurRad="38100" dist="38100" dir="2700000" algn="tl">
                    <a:srgbClr val="000000">
                      <a:alpha val="43137"/>
                    </a:srgbClr>
                  </a:outerShdw>
                </a:effectLst>
                <a:uLnTx/>
                <a:uFillTx/>
                <a:cs typeface="+mn-ea"/>
                <a:sym typeface="+mn-lt"/>
              </a:endParaRPr>
            </a:p>
          </p:txBody>
        </p:sp>
        <p:sp>
          <p:nvSpPr>
            <p:cNvPr id="37" name="TextBox 21"/>
            <p:cNvSpPr txBox="1"/>
            <p:nvPr/>
          </p:nvSpPr>
          <p:spPr>
            <a:xfrm>
              <a:off x="2181433" y="4069492"/>
              <a:ext cx="1975103" cy="41448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000" b="1" i="0" u="none" strike="noStrike" kern="1200" cap="none" spc="0" normalizeH="0" baseline="0" noProof="0" dirty="0" err="1">
                  <a:ln>
                    <a:noFill/>
                  </a:ln>
                  <a:solidFill>
                    <a:schemeClr val="bg1"/>
                  </a:solidFill>
                  <a:effectLst>
                    <a:outerShdw blurRad="38100" dist="38100" dir="2700000" algn="tl">
                      <a:srgbClr val="000000">
                        <a:alpha val="43137"/>
                      </a:srgbClr>
                    </a:outerShdw>
                  </a:effectLst>
                  <a:uLnTx/>
                  <a:uFillTx/>
                  <a:cs typeface="+mn-ea"/>
                  <a:sym typeface="+mn-lt"/>
                </a:rPr>
                <a:t>Luyện</a:t>
              </a:r>
              <a:r>
                <a:rPr kumimoji="0" lang="en-US" altLang="zh-CN" sz="2000" b="1" i="0" u="none" strike="noStrike" kern="1200" cap="none" spc="0" normalizeH="0" noProof="0" dirty="0">
                  <a:ln>
                    <a:noFill/>
                  </a:ln>
                  <a:solidFill>
                    <a:schemeClr val="bg1"/>
                  </a:solidFill>
                  <a:effectLst>
                    <a:outerShdw blurRad="38100" dist="38100" dir="2700000" algn="tl">
                      <a:srgbClr val="000000">
                        <a:alpha val="43137"/>
                      </a:srgbClr>
                    </a:outerShdw>
                  </a:effectLst>
                  <a:uLnTx/>
                  <a:uFillTx/>
                  <a:cs typeface="+mn-ea"/>
                  <a:sym typeface="+mn-lt"/>
                </a:rPr>
                <a:t> </a:t>
              </a:r>
              <a:r>
                <a:rPr kumimoji="0" lang="en-US" altLang="zh-CN" sz="2000" b="1" i="0" u="none" strike="noStrike" kern="1200" cap="none" spc="0" normalizeH="0" noProof="0" dirty="0" err="1">
                  <a:ln>
                    <a:noFill/>
                  </a:ln>
                  <a:solidFill>
                    <a:schemeClr val="bg1"/>
                  </a:solidFill>
                  <a:effectLst>
                    <a:outerShdw blurRad="38100" dist="38100" dir="2700000" algn="tl">
                      <a:srgbClr val="000000">
                        <a:alpha val="43137"/>
                      </a:srgbClr>
                    </a:outerShdw>
                  </a:effectLst>
                  <a:uLnTx/>
                  <a:uFillTx/>
                  <a:cs typeface="+mn-ea"/>
                  <a:sym typeface="+mn-lt"/>
                </a:rPr>
                <a:t>từ</a:t>
              </a:r>
              <a:r>
                <a:rPr kumimoji="0" lang="en-US" altLang="zh-CN" sz="2000" b="1" i="0" u="none" strike="noStrike" kern="1200" cap="none" spc="0" normalizeH="0" noProof="0" dirty="0">
                  <a:ln>
                    <a:noFill/>
                  </a:ln>
                  <a:solidFill>
                    <a:schemeClr val="bg1"/>
                  </a:solidFill>
                  <a:effectLst>
                    <a:outerShdw blurRad="38100" dist="38100" dir="2700000" algn="tl">
                      <a:srgbClr val="000000">
                        <a:alpha val="43137"/>
                      </a:srgbClr>
                    </a:outerShdw>
                  </a:effectLst>
                  <a:uLnTx/>
                  <a:uFillTx/>
                  <a:cs typeface="+mn-ea"/>
                  <a:sym typeface="+mn-lt"/>
                </a:rPr>
                <a:t> </a:t>
              </a:r>
              <a:r>
                <a:rPr kumimoji="0" lang="en-US" altLang="zh-CN" sz="2000" b="1" i="0" u="none" strike="noStrike" kern="1200" cap="none" spc="0" normalizeH="0" noProof="0" dirty="0" err="1">
                  <a:ln>
                    <a:noFill/>
                  </a:ln>
                  <a:solidFill>
                    <a:schemeClr val="bg1"/>
                  </a:solidFill>
                  <a:effectLst>
                    <a:outerShdw blurRad="38100" dist="38100" dir="2700000" algn="tl">
                      <a:srgbClr val="000000">
                        <a:alpha val="43137"/>
                      </a:srgbClr>
                    </a:outerShdw>
                  </a:effectLst>
                  <a:uLnTx/>
                  <a:uFillTx/>
                  <a:cs typeface="+mn-ea"/>
                  <a:sym typeface="+mn-lt"/>
                </a:rPr>
                <a:t>và</a:t>
              </a:r>
              <a:r>
                <a:rPr kumimoji="0" lang="en-US" altLang="zh-CN" sz="2000" b="1" i="0" u="none" strike="noStrike" kern="1200" cap="none" spc="0" normalizeH="0" noProof="0" dirty="0">
                  <a:ln>
                    <a:noFill/>
                  </a:ln>
                  <a:solidFill>
                    <a:schemeClr val="bg1"/>
                  </a:solidFill>
                  <a:effectLst>
                    <a:outerShdw blurRad="38100" dist="38100" dir="2700000" algn="tl">
                      <a:srgbClr val="000000">
                        <a:alpha val="43137"/>
                      </a:srgbClr>
                    </a:outerShdw>
                  </a:effectLst>
                  <a:uLnTx/>
                  <a:uFillTx/>
                  <a:cs typeface="+mn-ea"/>
                  <a:sym typeface="+mn-lt"/>
                </a:rPr>
                <a:t> </a:t>
              </a:r>
              <a:r>
                <a:rPr kumimoji="0" lang="en-US" altLang="zh-CN" sz="2000" b="1" i="0" u="none" strike="noStrike" kern="1200" cap="none" spc="0" normalizeH="0" noProof="0" dirty="0" err="1">
                  <a:ln>
                    <a:noFill/>
                  </a:ln>
                  <a:solidFill>
                    <a:schemeClr val="bg1"/>
                  </a:solidFill>
                  <a:effectLst>
                    <a:outerShdw blurRad="38100" dist="38100" dir="2700000" algn="tl">
                      <a:srgbClr val="000000">
                        <a:alpha val="43137"/>
                      </a:srgbClr>
                    </a:outerShdw>
                  </a:effectLst>
                  <a:uLnTx/>
                  <a:uFillTx/>
                  <a:cs typeface="+mn-ea"/>
                  <a:sym typeface="+mn-lt"/>
                </a:rPr>
                <a:t>câu</a:t>
              </a:r>
              <a:endParaRPr kumimoji="0" lang="zh-CN" altLang="en-US" sz="2000" b="1" i="0" u="none" strike="noStrike" kern="1200" cap="none" spc="0" normalizeH="0" baseline="0" noProof="0" dirty="0">
                <a:ln>
                  <a:noFill/>
                </a:ln>
                <a:solidFill>
                  <a:schemeClr val="bg1"/>
                </a:solidFill>
                <a:effectLst>
                  <a:outerShdw blurRad="38100" dist="38100" dir="2700000" algn="tl">
                    <a:srgbClr val="000000">
                      <a:alpha val="43137"/>
                    </a:srgbClr>
                  </a:outerShdw>
                </a:effectLst>
                <a:uLnTx/>
                <a:uFillTx/>
                <a:cs typeface="+mn-ea"/>
                <a:sym typeface="+mn-lt"/>
              </a:endParaRPr>
            </a:p>
          </p:txBody>
        </p:sp>
      </p:grpSp>
      <p:grpSp>
        <p:nvGrpSpPr>
          <p:cNvPr id="38" name="组合 37"/>
          <p:cNvGrpSpPr/>
          <p:nvPr/>
        </p:nvGrpSpPr>
        <p:grpSpPr>
          <a:xfrm>
            <a:off x="6275863" y="4712510"/>
            <a:ext cx="1964373" cy="400110"/>
            <a:chOff x="5631483" y="4059298"/>
            <a:chExt cx="2034967" cy="414489"/>
          </a:xfrm>
          <a:solidFill>
            <a:schemeClr val="accent2"/>
          </a:solidFill>
        </p:grpSpPr>
        <p:sp>
          <p:nvSpPr>
            <p:cNvPr id="39" name="圆角矩形 83"/>
            <p:cNvSpPr/>
            <p:nvPr/>
          </p:nvSpPr>
          <p:spPr>
            <a:xfrm>
              <a:off x="5631483" y="4117240"/>
              <a:ext cx="1975105" cy="351130"/>
            </a:xfrm>
            <a:prstGeom prst="roundRect">
              <a:avLst>
                <a:gd name="adj" fmla="val 16667"/>
              </a:avLst>
            </a:prstGeom>
            <a:solidFill>
              <a:srgbClr val="FD89A7"/>
            </a:solidFill>
            <a:ln>
              <a:solidFill>
                <a:schemeClr val="bg1"/>
              </a:solidFill>
            </a:ln>
            <a:effectLst>
              <a:outerShdw blurRad="101600" dist="38100" dir="5400000" algn="t"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400" b="1" i="0" u="none" strike="noStrike" kern="1200" cap="none" spc="0" normalizeH="0" baseline="0" noProof="0" dirty="0">
                <a:ln>
                  <a:noFill/>
                </a:ln>
                <a:solidFill>
                  <a:schemeClr val="bg1"/>
                </a:solidFill>
                <a:effectLst>
                  <a:outerShdw blurRad="38100" dist="38100" dir="2700000" algn="tl">
                    <a:srgbClr val="000000">
                      <a:alpha val="43137"/>
                    </a:srgbClr>
                  </a:outerShdw>
                </a:effectLst>
                <a:uLnTx/>
                <a:uFillTx/>
                <a:cs typeface="+mn-ea"/>
                <a:sym typeface="+mn-lt"/>
              </a:endParaRPr>
            </a:p>
          </p:txBody>
        </p:sp>
        <p:sp>
          <p:nvSpPr>
            <p:cNvPr id="40" name="TextBox 22"/>
            <p:cNvSpPr txBox="1"/>
            <p:nvPr/>
          </p:nvSpPr>
          <p:spPr>
            <a:xfrm>
              <a:off x="5691345" y="4059298"/>
              <a:ext cx="1975105" cy="41448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000" b="1" i="0" u="none" strike="noStrike" kern="1200" cap="none" spc="0" normalizeH="0" baseline="0" noProof="0" dirty="0" err="1">
                  <a:ln>
                    <a:noFill/>
                  </a:ln>
                  <a:solidFill>
                    <a:schemeClr val="bg1"/>
                  </a:solidFill>
                  <a:effectLst>
                    <a:outerShdw blurRad="38100" dist="38100" dir="2700000" algn="tl">
                      <a:srgbClr val="000000">
                        <a:alpha val="43137"/>
                      </a:srgbClr>
                    </a:outerShdw>
                  </a:effectLst>
                  <a:uLnTx/>
                  <a:uFillTx/>
                  <a:cs typeface="+mn-ea"/>
                  <a:sym typeface="+mn-lt"/>
                </a:rPr>
                <a:t>Trang</a:t>
              </a:r>
              <a:r>
                <a:rPr kumimoji="0" lang="en-US" altLang="zh-CN" sz="2000" b="1" i="0" u="none" strike="noStrike" kern="1200" cap="none" spc="0" normalizeH="0" baseline="0" noProof="0" dirty="0">
                  <a:ln>
                    <a:noFill/>
                  </a:ln>
                  <a:solidFill>
                    <a:schemeClr val="bg1"/>
                  </a:solidFill>
                  <a:effectLst>
                    <a:outerShdw blurRad="38100" dist="38100" dir="2700000" algn="tl">
                      <a:srgbClr val="000000">
                        <a:alpha val="43137"/>
                      </a:srgbClr>
                    </a:outerShdw>
                  </a:effectLst>
                  <a:uLnTx/>
                  <a:uFillTx/>
                  <a:cs typeface="+mn-ea"/>
                  <a:sym typeface="+mn-lt"/>
                </a:rPr>
                <a:t> 76</a:t>
              </a:r>
              <a:endParaRPr kumimoji="0" lang="zh-CN" altLang="en-US" sz="2000" b="1" i="0" u="none" strike="noStrike" kern="1200" cap="none" spc="0" normalizeH="0" baseline="0" noProof="0" dirty="0">
                <a:ln>
                  <a:noFill/>
                </a:ln>
                <a:solidFill>
                  <a:schemeClr val="bg1"/>
                </a:solidFill>
                <a:effectLst>
                  <a:outerShdw blurRad="38100" dist="38100" dir="2700000" algn="tl">
                    <a:srgbClr val="000000">
                      <a:alpha val="43137"/>
                    </a:srgbClr>
                  </a:outerShdw>
                </a:effectLst>
                <a:uLnTx/>
                <a:uFillTx/>
                <a:cs typeface="+mn-ea"/>
                <a:sym typeface="+mn-lt"/>
              </a:endParaRPr>
            </a:p>
          </p:txBody>
        </p:sp>
      </p:grpSp>
      <p:pic>
        <p:nvPicPr>
          <p:cNvPr id="44" name="周杰伦 - 甜甜的">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4"/>
          <a:stretch>
            <a:fillRect/>
          </a:stretch>
        </p:blipFill>
        <p:spPr>
          <a:xfrm>
            <a:off x="-193240" y="-1231267"/>
            <a:ext cx="609600" cy="609600"/>
          </a:xfrm>
          <a:prstGeom prst="rect">
            <a:avLst/>
          </a:prstGeom>
        </p:spPr>
      </p:pic>
      <p:pic>
        <p:nvPicPr>
          <p:cNvPr id="2" name="Picture 1"/>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4877758" y="641329"/>
            <a:ext cx="3810000" cy="3810000"/>
          </a:xfrm>
          <a:prstGeom prst="rect">
            <a:avLst/>
          </a:prstGeom>
        </p:spPr>
      </p:pic>
      <p:grpSp>
        <p:nvGrpSpPr>
          <p:cNvPr id="3" name="Group 2"/>
          <p:cNvGrpSpPr/>
          <p:nvPr/>
        </p:nvGrpSpPr>
        <p:grpSpPr>
          <a:xfrm>
            <a:off x="1370157" y="2205506"/>
            <a:ext cx="9615606" cy="794082"/>
            <a:chOff x="1370157" y="2205506"/>
            <a:chExt cx="9615606" cy="794082"/>
          </a:xfrm>
        </p:grpSpPr>
        <p:sp>
          <p:nvSpPr>
            <p:cNvPr id="33" name="文本框 32"/>
            <p:cNvSpPr txBox="1"/>
            <p:nvPr/>
          </p:nvSpPr>
          <p:spPr>
            <a:xfrm>
              <a:off x="1370157" y="2205506"/>
              <a:ext cx="9573070" cy="769441"/>
            </a:xfrm>
            <a:prstGeom prst="rect">
              <a:avLst/>
            </a:prstGeom>
            <a:noFill/>
          </p:spPr>
          <p:txBody>
            <a:bodyPr wrap="none" rtlCol="0">
              <a:spAutoFit/>
              <a:scene3d>
                <a:camera prst="orthographicFront"/>
                <a:lightRig rig="threePt" dir="t"/>
              </a:scene3d>
              <a:sp3d contourW="12700"/>
            </a:bodyPr>
            <a:lstStyle/>
            <a:p>
              <a:pPr marL="0" marR="0" lvl="0" indent="0" algn="ctr" defTabSz="901065" rtl="0" eaLnBrk="1" fontAlgn="auto" latinLnBrk="0" hangingPunct="1">
                <a:lnSpc>
                  <a:spcPct val="100000"/>
                </a:lnSpc>
                <a:spcBef>
                  <a:spcPts val="0"/>
                </a:spcBef>
                <a:spcAft>
                  <a:spcPts val="0"/>
                </a:spcAft>
                <a:buClrTx/>
                <a:buSzTx/>
                <a:buFontTx/>
                <a:buNone/>
                <a:defRPr/>
              </a:pPr>
              <a:r>
                <a:rPr lang="en-US" altLang="zh-CN" sz="4400" b="1" dirty="0" err="1">
                  <a:solidFill>
                    <a:srgbClr val="EEEEEE"/>
                  </a:solidFill>
                  <a:effectLst>
                    <a:innerShdw blurRad="63500" dist="50800" dir="18900000">
                      <a:prstClr val="black">
                        <a:alpha val="50000"/>
                      </a:prstClr>
                    </a:innerShdw>
                  </a:effectLst>
                  <a:latin typeface="#9Slide03 Smoothy Sans" panose="00000500000000000000" pitchFamily="2" charset="0"/>
                  <a:cs typeface="经典综艺体简" panose="02010609000101010101" pitchFamily="49" charset="-122"/>
                </a:rPr>
                <a:t>Liên</a:t>
              </a:r>
              <a:r>
                <a:rPr lang="en-US" altLang="zh-CN" sz="4400" b="1" dirty="0">
                  <a:solidFill>
                    <a:srgbClr val="EEEEEE"/>
                  </a:solidFill>
                  <a:effectLst>
                    <a:innerShdw blurRad="63500" dist="50800" dir="18900000">
                      <a:prstClr val="black">
                        <a:alpha val="50000"/>
                      </a:prstClr>
                    </a:innerShdw>
                  </a:effectLst>
                  <a:latin typeface="#9Slide03 Smoothy Sans" panose="00000500000000000000" pitchFamily="2" charset="0"/>
                  <a:cs typeface="经典综艺体简" panose="02010609000101010101" pitchFamily="49" charset="-122"/>
                </a:rPr>
                <a:t> </a:t>
              </a:r>
              <a:r>
                <a:rPr lang="en-US" altLang="zh-CN" sz="4400" b="1" dirty="0" err="1">
                  <a:solidFill>
                    <a:srgbClr val="EEEEEE"/>
                  </a:solidFill>
                  <a:effectLst>
                    <a:innerShdw blurRad="63500" dist="50800" dir="18900000">
                      <a:prstClr val="black">
                        <a:alpha val="50000"/>
                      </a:prstClr>
                    </a:innerShdw>
                  </a:effectLst>
                  <a:latin typeface="#9Slide03 Smoothy Sans" panose="00000500000000000000" pitchFamily="2" charset="0"/>
                  <a:cs typeface="经典综艺体简" panose="02010609000101010101" pitchFamily="49" charset="-122"/>
                </a:rPr>
                <a:t>kết</a:t>
              </a:r>
              <a:r>
                <a:rPr lang="en-US" altLang="zh-CN" sz="4400" b="1" dirty="0">
                  <a:solidFill>
                    <a:srgbClr val="EEEEEE"/>
                  </a:solidFill>
                  <a:effectLst>
                    <a:innerShdw blurRad="63500" dist="50800" dir="18900000">
                      <a:prstClr val="black">
                        <a:alpha val="50000"/>
                      </a:prstClr>
                    </a:innerShdw>
                  </a:effectLst>
                  <a:latin typeface="#9Slide03 Smoothy Sans" panose="00000500000000000000" pitchFamily="2" charset="0"/>
                  <a:cs typeface="经典综艺体简" panose="02010609000101010101" pitchFamily="49" charset="-122"/>
                </a:rPr>
                <a:t> </a:t>
              </a:r>
              <a:r>
                <a:rPr lang="en-US" altLang="zh-CN" sz="4400" b="1" dirty="0" err="1">
                  <a:solidFill>
                    <a:srgbClr val="EEEEEE"/>
                  </a:solidFill>
                  <a:effectLst>
                    <a:innerShdw blurRad="63500" dist="50800" dir="18900000">
                      <a:prstClr val="black">
                        <a:alpha val="50000"/>
                      </a:prstClr>
                    </a:innerShdw>
                  </a:effectLst>
                  <a:latin typeface="#9Slide03 Smoothy Sans" panose="00000500000000000000" pitchFamily="2" charset="0"/>
                  <a:cs typeface="经典综艺体简" panose="02010609000101010101" pitchFamily="49" charset="-122"/>
                </a:rPr>
                <a:t>các</a:t>
              </a:r>
              <a:r>
                <a:rPr lang="en-US" altLang="zh-CN" sz="4400" b="1" dirty="0">
                  <a:solidFill>
                    <a:srgbClr val="EEEEEE"/>
                  </a:solidFill>
                  <a:effectLst>
                    <a:innerShdw blurRad="63500" dist="50800" dir="18900000">
                      <a:prstClr val="black">
                        <a:alpha val="50000"/>
                      </a:prstClr>
                    </a:innerShdw>
                  </a:effectLst>
                  <a:latin typeface="#9Slide03 Smoothy Sans" panose="00000500000000000000" pitchFamily="2" charset="0"/>
                  <a:cs typeface="经典综艺体简" panose="02010609000101010101" pitchFamily="49" charset="-122"/>
                </a:rPr>
                <a:t> </a:t>
              </a:r>
              <a:r>
                <a:rPr lang="en-US" altLang="zh-CN" sz="4400" b="1" dirty="0" err="1">
                  <a:solidFill>
                    <a:srgbClr val="EEEEEE"/>
                  </a:solidFill>
                  <a:effectLst>
                    <a:innerShdw blurRad="63500" dist="50800" dir="18900000">
                      <a:prstClr val="black">
                        <a:alpha val="50000"/>
                      </a:prstClr>
                    </a:innerShdw>
                  </a:effectLst>
                  <a:latin typeface="#9Slide03 Smoothy Sans" panose="00000500000000000000" pitchFamily="2" charset="0"/>
                  <a:cs typeface="经典综艺体简" panose="02010609000101010101" pitchFamily="49" charset="-122"/>
                </a:rPr>
                <a:t>câu</a:t>
              </a:r>
              <a:r>
                <a:rPr lang="en-US" altLang="zh-CN" sz="4400" b="1" dirty="0">
                  <a:solidFill>
                    <a:srgbClr val="EEEEEE"/>
                  </a:solidFill>
                  <a:effectLst>
                    <a:innerShdw blurRad="63500" dist="50800" dir="18900000">
                      <a:prstClr val="black">
                        <a:alpha val="50000"/>
                      </a:prstClr>
                    </a:innerShdw>
                  </a:effectLst>
                  <a:latin typeface="#9Slide03 Smoothy Sans" panose="00000500000000000000" pitchFamily="2" charset="0"/>
                  <a:cs typeface="经典综艺体简" panose="02010609000101010101" pitchFamily="49" charset="-122"/>
                </a:rPr>
                <a:t> </a:t>
              </a:r>
              <a:r>
                <a:rPr lang="en-US" altLang="zh-CN" sz="4400" b="1" dirty="0" err="1">
                  <a:solidFill>
                    <a:srgbClr val="EEEEEE"/>
                  </a:solidFill>
                  <a:effectLst>
                    <a:innerShdw blurRad="63500" dist="50800" dir="18900000">
                      <a:prstClr val="black">
                        <a:alpha val="50000"/>
                      </a:prstClr>
                    </a:innerShdw>
                  </a:effectLst>
                  <a:latin typeface="#9Slide03 Smoothy Sans" panose="00000500000000000000" pitchFamily="2" charset="0"/>
                  <a:cs typeface="经典综艺体简" panose="02010609000101010101" pitchFamily="49" charset="-122"/>
                </a:rPr>
                <a:t>trong</a:t>
              </a:r>
              <a:r>
                <a:rPr lang="en-US" altLang="zh-CN" sz="4400" b="1" dirty="0">
                  <a:solidFill>
                    <a:srgbClr val="EEEEEE"/>
                  </a:solidFill>
                  <a:effectLst>
                    <a:innerShdw blurRad="63500" dist="50800" dir="18900000">
                      <a:prstClr val="black">
                        <a:alpha val="50000"/>
                      </a:prstClr>
                    </a:innerShdw>
                  </a:effectLst>
                  <a:latin typeface="#9Slide03 Smoothy Sans" panose="00000500000000000000" pitchFamily="2" charset="0"/>
                  <a:cs typeface="经典综艺体简" panose="02010609000101010101" pitchFamily="49" charset="-122"/>
                </a:rPr>
                <a:t> </a:t>
              </a:r>
              <a:r>
                <a:rPr lang="en-US" altLang="zh-CN" sz="4400" b="1" dirty="0" err="1">
                  <a:solidFill>
                    <a:srgbClr val="EEEEEE"/>
                  </a:solidFill>
                  <a:effectLst>
                    <a:innerShdw blurRad="63500" dist="50800" dir="18900000">
                      <a:prstClr val="black">
                        <a:alpha val="50000"/>
                      </a:prstClr>
                    </a:innerShdw>
                  </a:effectLst>
                  <a:latin typeface="#9Slide03 Smoothy Sans" panose="00000500000000000000" pitchFamily="2" charset="0"/>
                  <a:cs typeface="经典综艺体简" panose="02010609000101010101" pitchFamily="49" charset="-122"/>
                </a:rPr>
                <a:t>bài</a:t>
              </a:r>
              <a:r>
                <a:rPr lang="en-US" altLang="zh-CN" sz="4400" b="1" dirty="0">
                  <a:solidFill>
                    <a:srgbClr val="EEEEEE"/>
                  </a:solidFill>
                  <a:effectLst>
                    <a:innerShdw blurRad="63500" dist="50800" dir="18900000">
                      <a:prstClr val="black">
                        <a:alpha val="50000"/>
                      </a:prstClr>
                    </a:innerShdw>
                  </a:effectLst>
                  <a:latin typeface="#9Slide03 Smoothy Sans" panose="00000500000000000000" pitchFamily="2" charset="0"/>
                  <a:cs typeface="经典综艺体简" panose="02010609000101010101" pitchFamily="49" charset="-122"/>
                </a:rPr>
                <a:t> </a:t>
              </a:r>
            </a:p>
          </p:txBody>
        </p:sp>
        <p:sp>
          <p:nvSpPr>
            <p:cNvPr id="26" name="文本框 32"/>
            <p:cNvSpPr txBox="1"/>
            <p:nvPr/>
          </p:nvSpPr>
          <p:spPr>
            <a:xfrm>
              <a:off x="1412693" y="2230147"/>
              <a:ext cx="9573070" cy="769441"/>
            </a:xfrm>
            <a:prstGeom prst="rect">
              <a:avLst/>
            </a:prstGeom>
            <a:noFill/>
          </p:spPr>
          <p:txBody>
            <a:bodyPr wrap="none" rtlCol="0">
              <a:spAutoFit/>
              <a:scene3d>
                <a:camera prst="orthographicFront"/>
                <a:lightRig rig="threePt" dir="t"/>
              </a:scene3d>
              <a:sp3d contourW="12700"/>
            </a:bodyPr>
            <a:lstStyle/>
            <a:p>
              <a:pPr marL="0" marR="0" lvl="0" indent="0" algn="ctr" defTabSz="901065" rtl="0" eaLnBrk="1" fontAlgn="auto" latinLnBrk="0" hangingPunct="1">
                <a:lnSpc>
                  <a:spcPct val="100000"/>
                </a:lnSpc>
                <a:spcBef>
                  <a:spcPts val="0"/>
                </a:spcBef>
                <a:spcAft>
                  <a:spcPts val="0"/>
                </a:spcAft>
                <a:buClrTx/>
                <a:buSzTx/>
                <a:buFontTx/>
                <a:buNone/>
                <a:defRPr/>
              </a:pPr>
              <a:r>
                <a:rPr lang="en-US" altLang="zh-CN" sz="4400" b="1" dirty="0" err="1">
                  <a:solidFill>
                    <a:srgbClr val="172774"/>
                  </a:solidFill>
                  <a:effectLst>
                    <a:innerShdw blurRad="63500" dist="50800" dir="18900000">
                      <a:prstClr val="black">
                        <a:alpha val="50000"/>
                      </a:prstClr>
                    </a:innerShdw>
                  </a:effectLst>
                  <a:latin typeface="#9Slide03 Smoothy Sans" panose="00000500000000000000" pitchFamily="2" charset="0"/>
                  <a:cs typeface="经典综艺体简" panose="02010609000101010101" pitchFamily="49" charset="-122"/>
                </a:rPr>
                <a:t>Liên</a:t>
              </a:r>
              <a:r>
                <a:rPr lang="en-US" altLang="zh-CN" sz="4400" b="1" dirty="0">
                  <a:solidFill>
                    <a:srgbClr val="172774"/>
                  </a:solidFill>
                  <a:effectLst>
                    <a:innerShdw blurRad="63500" dist="50800" dir="18900000">
                      <a:prstClr val="black">
                        <a:alpha val="50000"/>
                      </a:prstClr>
                    </a:innerShdw>
                  </a:effectLst>
                  <a:latin typeface="#9Slide03 Smoothy Sans" panose="00000500000000000000" pitchFamily="2" charset="0"/>
                  <a:cs typeface="经典综艺体简" panose="02010609000101010101" pitchFamily="49" charset="-122"/>
                </a:rPr>
                <a:t> </a:t>
              </a:r>
              <a:r>
                <a:rPr lang="en-US" altLang="zh-CN" sz="4400" b="1" dirty="0" err="1">
                  <a:solidFill>
                    <a:srgbClr val="172774"/>
                  </a:solidFill>
                  <a:effectLst>
                    <a:innerShdw blurRad="63500" dist="50800" dir="18900000">
                      <a:prstClr val="black">
                        <a:alpha val="50000"/>
                      </a:prstClr>
                    </a:innerShdw>
                  </a:effectLst>
                  <a:latin typeface="#9Slide03 Smoothy Sans" panose="00000500000000000000" pitchFamily="2" charset="0"/>
                  <a:cs typeface="经典综艺体简" panose="02010609000101010101" pitchFamily="49" charset="-122"/>
                </a:rPr>
                <a:t>kết</a:t>
              </a:r>
              <a:r>
                <a:rPr lang="en-US" altLang="zh-CN" sz="4400" b="1" dirty="0">
                  <a:solidFill>
                    <a:srgbClr val="172774"/>
                  </a:solidFill>
                  <a:effectLst>
                    <a:innerShdw blurRad="63500" dist="50800" dir="18900000">
                      <a:prstClr val="black">
                        <a:alpha val="50000"/>
                      </a:prstClr>
                    </a:innerShdw>
                  </a:effectLst>
                  <a:latin typeface="#9Slide03 Smoothy Sans" panose="00000500000000000000" pitchFamily="2" charset="0"/>
                  <a:cs typeface="经典综艺体简" panose="02010609000101010101" pitchFamily="49" charset="-122"/>
                </a:rPr>
                <a:t> </a:t>
              </a:r>
              <a:r>
                <a:rPr lang="en-US" altLang="zh-CN" sz="4400" b="1" dirty="0" err="1">
                  <a:solidFill>
                    <a:srgbClr val="172774"/>
                  </a:solidFill>
                  <a:effectLst>
                    <a:innerShdw blurRad="63500" dist="50800" dir="18900000">
                      <a:prstClr val="black">
                        <a:alpha val="50000"/>
                      </a:prstClr>
                    </a:innerShdw>
                  </a:effectLst>
                  <a:latin typeface="#9Slide03 Smoothy Sans" panose="00000500000000000000" pitchFamily="2" charset="0"/>
                  <a:cs typeface="经典综艺体简" panose="02010609000101010101" pitchFamily="49" charset="-122"/>
                </a:rPr>
                <a:t>các</a:t>
              </a:r>
              <a:r>
                <a:rPr lang="en-US" altLang="zh-CN" sz="4400" b="1" dirty="0">
                  <a:solidFill>
                    <a:srgbClr val="172774"/>
                  </a:solidFill>
                  <a:effectLst>
                    <a:innerShdw blurRad="63500" dist="50800" dir="18900000">
                      <a:prstClr val="black">
                        <a:alpha val="50000"/>
                      </a:prstClr>
                    </a:innerShdw>
                  </a:effectLst>
                  <a:latin typeface="#9Slide03 Smoothy Sans" panose="00000500000000000000" pitchFamily="2" charset="0"/>
                  <a:cs typeface="经典综艺体简" panose="02010609000101010101" pitchFamily="49" charset="-122"/>
                </a:rPr>
                <a:t> </a:t>
              </a:r>
              <a:r>
                <a:rPr lang="en-US" altLang="zh-CN" sz="4400" b="1" dirty="0" err="1">
                  <a:solidFill>
                    <a:srgbClr val="172774"/>
                  </a:solidFill>
                  <a:effectLst>
                    <a:innerShdw blurRad="63500" dist="50800" dir="18900000">
                      <a:prstClr val="black">
                        <a:alpha val="50000"/>
                      </a:prstClr>
                    </a:innerShdw>
                  </a:effectLst>
                  <a:latin typeface="#9Slide03 Smoothy Sans" panose="00000500000000000000" pitchFamily="2" charset="0"/>
                  <a:cs typeface="经典综艺体简" panose="02010609000101010101" pitchFamily="49" charset="-122"/>
                </a:rPr>
                <a:t>câu</a:t>
              </a:r>
              <a:r>
                <a:rPr lang="en-US" altLang="zh-CN" sz="4400" b="1" dirty="0">
                  <a:solidFill>
                    <a:srgbClr val="172774"/>
                  </a:solidFill>
                  <a:effectLst>
                    <a:innerShdw blurRad="63500" dist="50800" dir="18900000">
                      <a:prstClr val="black">
                        <a:alpha val="50000"/>
                      </a:prstClr>
                    </a:innerShdw>
                  </a:effectLst>
                  <a:latin typeface="#9Slide03 Smoothy Sans" panose="00000500000000000000" pitchFamily="2" charset="0"/>
                  <a:cs typeface="经典综艺体简" panose="02010609000101010101" pitchFamily="49" charset="-122"/>
                </a:rPr>
                <a:t> </a:t>
              </a:r>
              <a:r>
                <a:rPr lang="en-US" altLang="zh-CN" sz="4400" b="1" dirty="0" err="1">
                  <a:solidFill>
                    <a:srgbClr val="172774"/>
                  </a:solidFill>
                  <a:effectLst>
                    <a:innerShdw blurRad="63500" dist="50800" dir="18900000">
                      <a:prstClr val="black">
                        <a:alpha val="50000"/>
                      </a:prstClr>
                    </a:innerShdw>
                  </a:effectLst>
                  <a:latin typeface="#9Slide03 Smoothy Sans" panose="00000500000000000000" pitchFamily="2" charset="0"/>
                  <a:cs typeface="经典综艺体简" panose="02010609000101010101" pitchFamily="49" charset="-122"/>
                </a:rPr>
                <a:t>trong</a:t>
              </a:r>
              <a:r>
                <a:rPr lang="en-US" altLang="zh-CN" sz="4400" b="1" dirty="0">
                  <a:solidFill>
                    <a:srgbClr val="172774"/>
                  </a:solidFill>
                  <a:effectLst>
                    <a:innerShdw blurRad="63500" dist="50800" dir="18900000">
                      <a:prstClr val="black">
                        <a:alpha val="50000"/>
                      </a:prstClr>
                    </a:innerShdw>
                  </a:effectLst>
                  <a:latin typeface="#9Slide03 Smoothy Sans" panose="00000500000000000000" pitchFamily="2" charset="0"/>
                  <a:cs typeface="经典综艺体简" panose="02010609000101010101" pitchFamily="49" charset="-122"/>
                </a:rPr>
                <a:t> </a:t>
              </a:r>
              <a:r>
                <a:rPr lang="en-US" altLang="zh-CN" sz="4400" b="1" dirty="0" err="1">
                  <a:solidFill>
                    <a:srgbClr val="172774"/>
                  </a:solidFill>
                  <a:effectLst>
                    <a:innerShdw blurRad="63500" dist="50800" dir="18900000">
                      <a:prstClr val="black">
                        <a:alpha val="50000"/>
                      </a:prstClr>
                    </a:innerShdw>
                  </a:effectLst>
                  <a:latin typeface="#9Slide03 Smoothy Sans" panose="00000500000000000000" pitchFamily="2" charset="0"/>
                  <a:cs typeface="经典综艺体简" panose="02010609000101010101" pitchFamily="49" charset="-122"/>
                </a:rPr>
                <a:t>bài</a:t>
              </a:r>
              <a:r>
                <a:rPr lang="en-US" altLang="zh-CN" sz="4400" b="1" dirty="0">
                  <a:solidFill>
                    <a:srgbClr val="172774"/>
                  </a:solidFill>
                  <a:effectLst>
                    <a:innerShdw blurRad="63500" dist="50800" dir="18900000">
                      <a:prstClr val="black">
                        <a:alpha val="50000"/>
                      </a:prstClr>
                    </a:innerShdw>
                  </a:effectLst>
                  <a:latin typeface="#9Slide03 Smoothy Sans" panose="00000500000000000000" pitchFamily="2" charset="0"/>
                  <a:cs typeface="经典综艺体简" panose="02010609000101010101" pitchFamily="49" charset="-122"/>
                </a:rPr>
                <a:t> </a:t>
              </a:r>
            </a:p>
          </p:txBody>
        </p:sp>
      </p:grpSp>
      <p:sp>
        <p:nvSpPr>
          <p:cNvPr id="27" name="文本框 40"/>
          <p:cNvSpPr txBox="1"/>
          <p:nvPr/>
        </p:nvSpPr>
        <p:spPr>
          <a:xfrm>
            <a:off x="2766041" y="3301720"/>
            <a:ext cx="6210192" cy="989681"/>
          </a:xfrm>
          <a:prstGeom prst="rect">
            <a:avLst/>
          </a:prstGeom>
          <a:noFill/>
        </p:spPr>
        <p:txBody>
          <a:bodyPr wrap="none" rtlCol="0">
            <a:prstTxWarp prst="textPlain">
              <a:avLst/>
            </a:prstTxWarp>
            <a:spAutoFit/>
            <a:scene3d>
              <a:camera prst="orthographicFront"/>
              <a:lightRig rig="threePt" dir="t"/>
            </a:scene3d>
            <a:sp3d contourW="12700"/>
          </a:bodyPr>
          <a:lstStyle/>
          <a:p>
            <a:pPr marL="0" marR="0" lvl="0" indent="0" algn="ctr" defTabSz="901065" rtl="0" eaLnBrk="1" fontAlgn="auto" latinLnBrk="0" hangingPunct="1">
              <a:lnSpc>
                <a:spcPct val="100000"/>
              </a:lnSpc>
              <a:spcBef>
                <a:spcPts val="0"/>
              </a:spcBef>
              <a:spcAft>
                <a:spcPts val="0"/>
              </a:spcAft>
              <a:buClrTx/>
              <a:buSzTx/>
              <a:buFontTx/>
              <a:buNone/>
              <a:defRPr/>
            </a:pPr>
            <a:r>
              <a:rPr lang="en-US" altLang="zh-CN" sz="6600" b="1" dirty="0" err="1">
                <a:solidFill>
                  <a:srgbClr val="FF0075"/>
                </a:solidFill>
                <a:effectLst>
                  <a:glow rad="63500">
                    <a:schemeClr val="accent2">
                      <a:satMod val="175000"/>
                      <a:alpha val="40000"/>
                    </a:schemeClr>
                  </a:glow>
                  <a:innerShdw blurRad="63500" dist="50800" dir="18900000">
                    <a:prstClr val="black">
                      <a:alpha val="50000"/>
                    </a:prstClr>
                  </a:innerShdw>
                </a:effectLst>
                <a:latin typeface="#9Slide05 SVNHaptic Script" panose="00000500000000000000" pitchFamily="2" charset="0"/>
                <a:cs typeface="#9Slide05 Pattaya" panose="00000500000000000000" pitchFamily="2" charset="-34"/>
              </a:rPr>
              <a:t>bằng</a:t>
            </a:r>
            <a:r>
              <a:rPr lang="en-US" altLang="zh-CN" sz="6600" b="1" dirty="0">
                <a:solidFill>
                  <a:srgbClr val="FF0075"/>
                </a:solidFill>
                <a:effectLst>
                  <a:glow rad="63500">
                    <a:schemeClr val="accent2">
                      <a:satMod val="175000"/>
                      <a:alpha val="40000"/>
                    </a:schemeClr>
                  </a:glow>
                  <a:innerShdw blurRad="63500" dist="50800" dir="18900000">
                    <a:prstClr val="black">
                      <a:alpha val="50000"/>
                    </a:prstClr>
                  </a:innerShdw>
                </a:effectLst>
                <a:latin typeface="#9Slide05 SVNHaptic Script" panose="00000500000000000000" pitchFamily="2" charset="0"/>
                <a:cs typeface="#9Slide05 Pattaya" panose="00000500000000000000" pitchFamily="2" charset="-34"/>
              </a:rPr>
              <a:t> </a:t>
            </a:r>
            <a:r>
              <a:rPr lang="en-US" altLang="zh-CN" sz="6600" b="1" dirty="0" err="1">
                <a:solidFill>
                  <a:srgbClr val="FF0075"/>
                </a:solidFill>
                <a:effectLst>
                  <a:glow rad="63500">
                    <a:schemeClr val="accent2">
                      <a:satMod val="175000"/>
                      <a:alpha val="40000"/>
                    </a:schemeClr>
                  </a:glow>
                  <a:innerShdw blurRad="63500" dist="50800" dir="18900000">
                    <a:prstClr val="black">
                      <a:alpha val="50000"/>
                    </a:prstClr>
                  </a:innerShdw>
                </a:effectLst>
                <a:latin typeface="#9Slide05 SVNHaptic Script" panose="00000500000000000000" pitchFamily="2" charset="0"/>
                <a:cs typeface="#9Slide05 Pattaya" panose="00000500000000000000" pitchFamily="2" charset="-34"/>
              </a:rPr>
              <a:t>cách</a:t>
            </a:r>
            <a:r>
              <a:rPr lang="en-US" altLang="zh-CN" sz="6600" b="1" dirty="0">
                <a:solidFill>
                  <a:srgbClr val="FF0075"/>
                </a:solidFill>
                <a:effectLst>
                  <a:glow rad="63500">
                    <a:schemeClr val="accent2">
                      <a:satMod val="175000"/>
                      <a:alpha val="40000"/>
                    </a:schemeClr>
                  </a:glow>
                  <a:innerShdw blurRad="63500" dist="50800" dir="18900000">
                    <a:prstClr val="black">
                      <a:alpha val="50000"/>
                    </a:prstClr>
                  </a:innerShdw>
                </a:effectLst>
                <a:latin typeface="#9Slide05 SVNHaptic Script" panose="00000500000000000000" pitchFamily="2" charset="0"/>
                <a:cs typeface="#9Slide05 Pattaya" panose="00000500000000000000" pitchFamily="2" charset="-34"/>
              </a:rPr>
              <a:t> </a:t>
            </a:r>
            <a:r>
              <a:rPr lang="en-US" altLang="zh-CN" sz="6600" b="1" dirty="0" err="1">
                <a:solidFill>
                  <a:srgbClr val="FF0075"/>
                </a:solidFill>
                <a:effectLst>
                  <a:glow rad="63500">
                    <a:schemeClr val="accent2">
                      <a:satMod val="175000"/>
                      <a:alpha val="40000"/>
                    </a:schemeClr>
                  </a:glow>
                  <a:innerShdw blurRad="63500" dist="50800" dir="18900000">
                    <a:prstClr val="black">
                      <a:alpha val="50000"/>
                    </a:prstClr>
                  </a:innerShdw>
                </a:effectLst>
                <a:latin typeface="#9Slide05 SVNHaptic Script" panose="00000500000000000000" pitchFamily="2" charset="0"/>
                <a:cs typeface="#9Slide05 Pattaya" panose="00000500000000000000" pitchFamily="2" charset="-34"/>
              </a:rPr>
              <a:t>thay</a:t>
            </a:r>
            <a:r>
              <a:rPr lang="en-US" altLang="zh-CN" sz="6600" b="1" dirty="0">
                <a:solidFill>
                  <a:srgbClr val="FF0075"/>
                </a:solidFill>
                <a:effectLst>
                  <a:glow rad="63500">
                    <a:schemeClr val="accent2">
                      <a:satMod val="175000"/>
                      <a:alpha val="40000"/>
                    </a:schemeClr>
                  </a:glow>
                  <a:innerShdw blurRad="63500" dist="50800" dir="18900000">
                    <a:prstClr val="black">
                      <a:alpha val="50000"/>
                    </a:prstClr>
                  </a:innerShdw>
                </a:effectLst>
                <a:latin typeface="#9Slide05 SVNHaptic Script" panose="00000500000000000000" pitchFamily="2" charset="0"/>
                <a:cs typeface="#9Slide05 Pattaya" panose="00000500000000000000" pitchFamily="2" charset="-34"/>
              </a:rPr>
              <a:t> </a:t>
            </a:r>
            <a:r>
              <a:rPr lang="en-US" altLang="zh-CN" sz="6600" b="1" dirty="0" err="1">
                <a:solidFill>
                  <a:srgbClr val="FF0075"/>
                </a:solidFill>
                <a:effectLst>
                  <a:glow rad="63500">
                    <a:schemeClr val="accent2">
                      <a:satMod val="175000"/>
                      <a:alpha val="40000"/>
                    </a:schemeClr>
                  </a:glow>
                  <a:innerShdw blurRad="63500" dist="50800" dir="18900000">
                    <a:prstClr val="black">
                      <a:alpha val="50000"/>
                    </a:prstClr>
                  </a:innerShdw>
                </a:effectLst>
                <a:latin typeface="#9Slide05 SVNHaptic Script" panose="00000500000000000000" pitchFamily="2" charset="0"/>
                <a:cs typeface="#9Slide05 Pattaya" panose="00000500000000000000" pitchFamily="2" charset="-34"/>
              </a:rPr>
              <a:t>thế</a:t>
            </a:r>
            <a:r>
              <a:rPr lang="en-US" altLang="zh-CN" sz="6600" b="1" dirty="0">
                <a:solidFill>
                  <a:srgbClr val="FF0075"/>
                </a:solidFill>
                <a:effectLst>
                  <a:glow rad="63500">
                    <a:schemeClr val="accent2">
                      <a:satMod val="175000"/>
                      <a:alpha val="40000"/>
                    </a:schemeClr>
                  </a:glow>
                  <a:innerShdw blurRad="63500" dist="50800" dir="18900000">
                    <a:prstClr val="black">
                      <a:alpha val="50000"/>
                    </a:prstClr>
                  </a:innerShdw>
                </a:effectLst>
                <a:latin typeface="#9Slide05 SVNHaptic Script" panose="00000500000000000000" pitchFamily="2" charset="0"/>
                <a:cs typeface="#9Slide05 Pattaya" panose="00000500000000000000" pitchFamily="2" charset="-34"/>
              </a:rPr>
              <a:t> </a:t>
            </a:r>
            <a:r>
              <a:rPr lang="en-US" altLang="zh-CN" sz="6600" b="1" dirty="0" err="1">
                <a:solidFill>
                  <a:srgbClr val="FF0075"/>
                </a:solidFill>
                <a:effectLst>
                  <a:glow rad="63500">
                    <a:schemeClr val="accent2">
                      <a:satMod val="175000"/>
                      <a:alpha val="40000"/>
                    </a:schemeClr>
                  </a:glow>
                  <a:innerShdw blurRad="63500" dist="50800" dir="18900000">
                    <a:prstClr val="black">
                      <a:alpha val="50000"/>
                    </a:prstClr>
                  </a:innerShdw>
                </a:effectLst>
                <a:latin typeface="#9Slide05 SVNHaptic Script" panose="00000500000000000000" pitchFamily="2" charset="0"/>
                <a:cs typeface="#9Slide05 Pattaya" panose="00000500000000000000" pitchFamily="2" charset="-34"/>
              </a:rPr>
              <a:t>từ</a:t>
            </a:r>
            <a:r>
              <a:rPr lang="en-US" altLang="zh-CN" sz="6600" b="1" dirty="0">
                <a:solidFill>
                  <a:srgbClr val="FF0075"/>
                </a:solidFill>
                <a:effectLst>
                  <a:glow rad="63500">
                    <a:schemeClr val="accent2">
                      <a:satMod val="175000"/>
                      <a:alpha val="40000"/>
                    </a:schemeClr>
                  </a:glow>
                  <a:innerShdw blurRad="63500" dist="50800" dir="18900000">
                    <a:prstClr val="black">
                      <a:alpha val="50000"/>
                    </a:prstClr>
                  </a:innerShdw>
                </a:effectLst>
                <a:latin typeface="#9Slide05 SVNHaptic Script" panose="00000500000000000000" pitchFamily="2" charset="0"/>
                <a:cs typeface="#9Slide05 Pattaya" panose="00000500000000000000" pitchFamily="2" charset="-34"/>
              </a:rPr>
              <a:t> </a:t>
            </a:r>
            <a:r>
              <a:rPr lang="en-US" altLang="zh-CN" sz="6600" b="1" dirty="0" err="1">
                <a:solidFill>
                  <a:srgbClr val="FF0075"/>
                </a:solidFill>
                <a:effectLst>
                  <a:glow rad="63500">
                    <a:schemeClr val="accent2">
                      <a:satMod val="175000"/>
                      <a:alpha val="40000"/>
                    </a:schemeClr>
                  </a:glow>
                  <a:innerShdw blurRad="63500" dist="50800" dir="18900000">
                    <a:prstClr val="black">
                      <a:alpha val="50000"/>
                    </a:prstClr>
                  </a:innerShdw>
                </a:effectLst>
                <a:latin typeface="#9Slide05 SVNHaptic Script" panose="00000500000000000000" pitchFamily="2" charset="0"/>
                <a:cs typeface="#9Slide05 Pattaya" panose="00000500000000000000" pitchFamily="2" charset="-34"/>
              </a:rPr>
              <a:t>ngữ</a:t>
            </a:r>
            <a:endParaRPr kumimoji="0" lang="zh-CN" altLang="en-US" sz="6600" b="1" i="0" u="none" strike="noStrike" kern="1200" cap="none" spc="0" normalizeH="0" baseline="0" noProof="0" dirty="0">
              <a:ln>
                <a:noFill/>
              </a:ln>
              <a:solidFill>
                <a:srgbClr val="FF0075"/>
              </a:solidFill>
              <a:effectLst>
                <a:glow rad="63500">
                  <a:schemeClr val="accent2">
                    <a:satMod val="175000"/>
                    <a:alpha val="40000"/>
                  </a:schemeClr>
                </a:glow>
                <a:innerShdw blurRad="63500" dist="50800" dir="18900000">
                  <a:prstClr val="black">
                    <a:alpha val="50000"/>
                  </a:prstClr>
                </a:innerShdw>
              </a:effectLst>
              <a:uLnTx/>
              <a:uFillTx/>
              <a:latin typeface="#9Slide05 SVNHaptic Script" panose="00000500000000000000" pitchFamily="2" charset="0"/>
              <a:cs typeface="#9Slide05 Pattaya" panose="00000500000000000000" pitchFamily="2" charset="-34"/>
            </a:endParaRPr>
          </a:p>
        </p:txBody>
      </p:sp>
    </p:spTree>
  </p:cSld>
  <p:clrMapOvr>
    <a:masterClrMapping/>
  </p:clrMapOvr>
  <mc:AlternateContent xmlns:mc="http://schemas.openxmlformats.org/markup-compatibility/2006" xmlns:p14="http://schemas.microsoft.com/office/powerpoint/2010/main">
    <mc:Choice Requires="p14">
      <p:transition spd="slow" p14:dur="1250" advClick="0">
        <p14:switch dir="r"/>
      </p:transition>
    </mc:Choice>
    <mc:Fallback xmlns="">
      <p:transition spd="slow" advClick="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43905" fill="hold"/>
                                            <p:tgtEl>
                                              <p:spTgt spid="44"/>
                                            </p:tgtEl>
                                          </p:cBhvr>
                                        </p:cmd>
                                      </p:childTnLst>
                                    </p:cTn>
                                  </p:par>
                                  <p:par>
                                    <p:cTn id="7" presetID="53" presetClass="entr" presetSubtype="16" fill="hold" grpId="0" nodeType="withEffect">
                                      <p:stCondLst>
                                        <p:cond delay="0"/>
                                      </p:stCondLst>
                                      <p:childTnLst>
                                        <p:set>
                                          <p:cBhvr>
                                            <p:cTn id="8" dur="1" fill="hold">
                                              <p:stCondLst>
                                                <p:cond delay="0"/>
                                              </p:stCondLst>
                                            </p:cTn>
                                            <p:tgtEl>
                                              <p:spTgt spid="17"/>
                                            </p:tgtEl>
                                            <p:attrNameLst>
                                              <p:attrName>style.visibility</p:attrName>
                                            </p:attrNameLst>
                                          </p:cBhvr>
                                          <p:to>
                                            <p:strVal val="visible"/>
                                          </p:to>
                                        </p:set>
                                        <p:anim calcmode="lin" valueType="num">
                                          <p:cBhvr>
                                            <p:cTn id="9" dur="500" fill="hold"/>
                                            <p:tgtEl>
                                              <p:spTgt spid="17"/>
                                            </p:tgtEl>
                                            <p:attrNameLst>
                                              <p:attrName>ppt_w</p:attrName>
                                            </p:attrNameLst>
                                          </p:cBhvr>
                                          <p:tavLst>
                                            <p:tav tm="0">
                                              <p:val>
                                                <p:fltVal val="0"/>
                                              </p:val>
                                            </p:tav>
                                            <p:tav tm="100000">
                                              <p:val>
                                                <p:strVal val="#ppt_w"/>
                                              </p:val>
                                            </p:tav>
                                          </p:tavLst>
                                        </p:anim>
                                        <p:anim calcmode="lin" valueType="num">
                                          <p:cBhvr>
                                            <p:cTn id="10" dur="500" fill="hold"/>
                                            <p:tgtEl>
                                              <p:spTgt spid="17"/>
                                            </p:tgtEl>
                                            <p:attrNameLst>
                                              <p:attrName>ppt_h</p:attrName>
                                            </p:attrNameLst>
                                          </p:cBhvr>
                                          <p:tavLst>
                                            <p:tav tm="0">
                                              <p:val>
                                                <p:fltVal val="0"/>
                                              </p:val>
                                            </p:tav>
                                            <p:tav tm="100000">
                                              <p:val>
                                                <p:strVal val="#ppt_h"/>
                                              </p:val>
                                            </p:tav>
                                          </p:tavLst>
                                        </p:anim>
                                        <p:animEffect transition="in" filter="fade">
                                          <p:cBhvr>
                                            <p:cTn id="11" dur="500"/>
                                            <p:tgtEl>
                                              <p:spTgt spid="17"/>
                                            </p:tgtEl>
                                          </p:cBhvr>
                                        </p:animEffect>
                                      </p:childTnLst>
                                    </p:cTn>
                                  </p:par>
                                </p:childTnLst>
                              </p:cTn>
                            </p:par>
                          </p:childTnLst>
                        </p:cTn>
                      </p:par>
                      <p:par>
                        <p:cTn id="12" fill="hold">
                          <p:stCondLst>
                            <p:cond delay="indefinite"/>
                          </p:stCondLst>
                          <p:childTnLst>
                            <p:par>
                              <p:cTn id="13" fill="hold">
                                <p:stCondLst>
                                  <p:cond delay="0"/>
                                </p:stCondLst>
                                <p:childTnLst>
                                  <p:par>
                                    <p:cTn id="14" presetID="53" presetClass="entr" presetSubtype="16" fill="hold" nodeType="click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p:cTn id="16" dur="500" fill="hold"/>
                                            <p:tgtEl>
                                              <p:spTgt spid="12"/>
                                            </p:tgtEl>
                                            <p:attrNameLst>
                                              <p:attrName>ppt_w</p:attrName>
                                            </p:attrNameLst>
                                          </p:cBhvr>
                                          <p:tavLst>
                                            <p:tav tm="0">
                                              <p:val>
                                                <p:fltVal val="0"/>
                                              </p:val>
                                            </p:tav>
                                            <p:tav tm="100000">
                                              <p:val>
                                                <p:strVal val="#ppt_w"/>
                                              </p:val>
                                            </p:tav>
                                          </p:tavLst>
                                        </p:anim>
                                        <p:anim calcmode="lin" valueType="num">
                                          <p:cBhvr>
                                            <p:cTn id="17" dur="500" fill="hold"/>
                                            <p:tgtEl>
                                              <p:spTgt spid="12"/>
                                            </p:tgtEl>
                                            <p:attrNameLst>
                                              <p:attrName>ppt_h</p:attrName>
                                            </p:attrNameLst>
                                          </p:cBhvr>
                                          <p:tavLst>
                                            <p:tav tm="0">
                                              <p:val>
                                                <p:fltVal val="0"/>
                                              </p:val>
                                            </p:tav>
                                            <p:tav tm="100000">
                                              <p:val>
                                                <p:strVal val="#ppt_h"/>
                                              </p:val>
                                            </p:tav>
                                          </p:tavLst>
                                        </p:anim>
                                        <p:animEffect transition="in" filter="fade">
                                          <p:cBhvr>
                                            <p:cTn id="18" dur="500"/>
                                            <p:tgtEl>
                                              <p:spTgt spid="12"/>
                                            </p:tgtEl>
                                          </p:cBhvr>
                                        </p:animEffect>
                                      </p:childTnLst>
                                    </p:cTn>
                                  </p:par>
                                  <p:par>
                                    <p:cTn id="19" presetID="53" presetClass="entr" presetSubtype="16" fill="hold" nodeType="with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p:cTn id="21" dur="500" fill="hold"/>
                                            <p:tgtEl>
                                              <p:spTgt spid="19"/>
                                            </p:tgtEl>
                                            <p:attrNameLst>
                                              <p:attrName>ppt_w</p:attrName>
                                            </p:attrNameLst>
                                          </p:cBhvr>
                                          <p:tavLst>
                                            <p:tav tm="0">
                                              <p:val>
                                                <p:fltVal val="0"/>
                                              </p:val>
                                            </p:tav>
                                            <p:tav tm="100000">
                                              <p:val>
                                                <p:strVal val="#ppt_w"/>
                                              </p:val>
                                            </p:tav>
                                          </p:tavLst>
                                        </p:anim>
                                        <p:anim calcmode="lin" valueType="num">
                                          <p:cBhvr>
                                            <p:cTn id="22" dur="500" fill="hold"/>
                                            <p:tgtEl>
                                              <p:spTgt spid="19"/>
                                            </p:tgtEl>
                                            <p:attrNameLst>
                                              <p:attrName>ppt_h</p:attrName>
                                            </p:attrNameLst>
                                          </p:cBhvr>
                                          <p:tavLst>
                                            <p:tav tm="0">
                                              <p:val>
                                                <p:fltVal val="0"/>
                                              </p:val>
                                            </p:tav>
                                            <p:tav tm="100000">
                                              <p:val>
                                                <p:strVal val="#ppt_h"/>
                                              </p:val>
                                            </p:tav>
                                          </p:tavLst>
                                        </p:anim>
                                        <p:animEffect transition="in" filter="fade">
                                          <p:cBhvr>
                                            <p:cTn id="23" dur="500"/>
                                            <p:tgtEl>
                                              <p:spTgt spid="19"/>
                                            </p:tgtEl>
                                          </p:cBhvr>
                                        </p:animEffect>
                                      </p:childTnLst>
                                    </p:cTn>
                                  </p:par>
                                  <p:par>
                                    <p:cTn id="24" presetID="53" presetClass="entr" presetSubtype="16" fill="hold"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p:cTn id="26" dur="500" fill="hold"/>
                                            <p:tgtEl>
                                              <p:spTgt spid="20"/>
                                            </p:tgtEl>
                                            <p:attrNameLst>
                                              <p:attrName>ppt_w</p:attrName>
                                            </p:attrNameLst>
                                          </p:cBhvr>
                                          <p:tavLst>
                                            <p:tav tm="0">
                                              <p:val>
                                                <p:fltVal val="0"/>
                                              </p:val>
                                            </p:tav>
                                            <p:tav tm="100000">
                                              <p:val>
                                                <p:strVal val="#ppt_w"/>
                                              </p:val>
                                            </p:tav>
                                          </p:tavLst>
                                        </p:anim>
                                        <p:anim calcmode="lin" valueType="num">
                                          <p:cBhvr>
                                            <p:cTn id="27" dur="500" fill="hold"/>
                                            <p:tgtEl>
                                              <p:spTgt spid="20"/>
                                            </p:tgtEl>
                                            <p:attrNameLst>
                                              <p:attrName>ppt_h</p:attrName>
                                            </p:attrNameLst>
                                          </p:cBhvr>
                                          <p:tavLst>
                                            <p:tav tm="0">
                                              <p:val>
                                                <p:fltVal val="0"/>
                                              </p:val>
                                            </p:tav>
                                            <p:tav tm="100000">
                                              <p:val>
                                                <p:strVal val="#ppt_h"/>
                                              </p:val>
                                            </p:tav>
                                          </p:tavLst>
                                        </p:anim>
                                        <p:animEffect transition="in" filter="fade">
                                          <p:cBhvr>
                                            <p:cTn id="28" dur="500"/>
                                            <p:tgtEl>
                                              <p:spTgt spid="20"/>
                                            </p:tgtEl>
                                          </p:cBhvr>
                                        </p:animEffect>
                                      </p:childTnLst>
                                    </p:cTn>
                                  </p:par>
                                  <p:par>
                                    <p:cTn id="29" presetID="53" presetClass="entr" presetSubtype="16"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animEffect transition="in" filter="fade">
                                          <p:cBhvr>
                                            <p:cTn id="33" dur="500"/>
                                            <p:tgtEl>
                                              <p:spTgt spid="14"/>
                                            </p:tgtEl>
                                          </p:cBhvr>
                                        </p:animEffect>
                                      </p:childTnLst>
                                    </p:cTn>
                                  </p:par>
                                </p:childTnLst>
                              </p:cTn>
                            </p:par>
                            <p:par>
                              <p:cTn id="34" fill="hold">
                                <p:stCondLst>
                                  <p:cond delay="500"/>
                                </p:stCondLst>
                                <p:childTnLst>
                                  <p:par>
                                    <p:cTn id="35" presetID="14" presetClass="entr" presetSubtype="10" fill="hold"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randombar(horizontal)">
                                          <p:cBhvr>
                                            <p:cTn id="37" dur="500"/>
                                            <p:tgtEl>
                                              <p:spTgt spid="10"/>
                                            </p:tgtEl>
                                          </p:cBhvr>
                                        </p:animEffect>
                                      </p:childTnLst>
                                    </p:cTn>
                                  </p:par>
                                </p:childTnLst>
                              </p:cTn>
                            </p:par>
                            <p:par>
                              <p:cTn id="38" fill="hold">
                                <p:stCondLst>
                                  <p:cond delay="1000"/>
                                </p:stCondLst>
                                <p:childTnLst>
                                  <p:par>
                                    <p:cTn id="39" presetID="22" presetClass="entr" presetSubtype="4" fill="hold"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down)">
                                          <p:cBhvr>
                                            <p:cTn id="41" dur="500"/>
                                            <p:tgtEl>
                                              <p:spTgt spid="11"/>
                                            </p:tgtEl>
                                          </p:cBhvr>
                                        </p:animEffect>
                                      </p:childTnLst>
                                    </p:cTn>
                                  </p:par>
                                  <p:par>
                                    <p:cTn id="42" presetID="22" presetClass="entr" presetSubtype="4" fill="hold"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wipe(down)">
                                          <p:cBhvr>
                                            <p:cTn id="44" dur="500"/>
                                            <p:tgtEl>
                                              <p:spTgt spid="18"/>
                                            </p:tgtEl>
                                          </p:cBhvr>
                                        </p:animEffect>
                                      </p:childTnLst>
                                    </p:cTn>
                                  </p:par>
                                </p:childTnLst>
                              </p:cTn>
                            </p:par>
                            <p:par>
                              <p:cTn id="45" fill="hold">
                                <p:stCondLst>
                                  <p:cond delay="1500"/>
                                </p:stCondLst>
                                <p:childTnLst>
                                  <p:par>
                                    <p:cTn id="46" presetID="22" presetClass="entr" presetSubtype="1" fill="hold" nodeType="after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wipe(up)">
                                          <p:cBhvr>
                                            <p:cTn id="48" dur="500"/>
                                            <p:tgtEl>
                                              <p:spTgt spid="15"/>
                                            </p:tgtEl>
                                          </p:cBhvr>
                                        </p:animEffect>
                                      </p:childTnLst>
                                    </p:cTn>
                                  </p:par>
                                  <p:par>
                                    <p:cTn id="49" presetID="2" presetClass="entr" presetSubtype="4" fill="hold" nodeType="withEffect" p14:presetBounceEnd="55000">
                                      <p:stCondLst>
                                        <p:cond delay="0"/>
                                      </p:stCondLst>
                                      <p:childTnLst>
                                        <p:set>
                                          <p:cBhvr>
                                            <p:cTn id="50" dur="1" fill="hold">
                                              <p:stCondLst>
                                                <p:cond delay="0"/>
                                              </p:stCondLst>
                                            </p:cTn>
                                            <p:tgtEl>
                                              <p:spTgt spid="35"/>
                                            </p:tgtEl>
                                            <p:attrNameLst>
                                              <p:attrName>style.visibility</p:attrName>
                                            </p:attrNameLst>
                                          </p:cBhvr>
                                          <p:to>
                                            <p:strVal val="visible"/>
                                          </p:to>
                                        </p:set>
                                        <p:anim calcmode="lin" valueType="num" p14:bounceEnd="55000">
                                          <p:cBhvr additive="base">
                                            <p:cTn id="51" dur="1000" fill="hold"/>
                                            <p:tgtEl>
                                              <p:spTgt spid="35"/>
                                            </p:tgtEl>
                                            <p:attrNameLst>
                                              <p:attrName>ppt_x</p:attrName>
                                            </p:attrNameLst>
                                          </p:cBhvr>
                                          <p:tavLst>
                                            <p:tav tm="0">
                                              <p:val>
                                                <p:strVal val="#ppt_x"/>
                                              </p:val>
                                            </p:tav>
                                            <p:tav tm="100000">
                                              <p:val>
                                                <p:strVal val="#ppt_x"/>
                                              </p:val>
                                            </p:tav>
                                          </p:tavLst>
                                        </p:anim>
                                        <p:anim calcmode="lin" valueType="num" p14:bounceEnd="55000">
                                          <p:cBhvr additive="base">
                                            <p:cTn id="52" dur="1000" fill="hold"/>
                                            <p:tgtEl>
                                              <p:spTgt spid="35"/>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14:presetBounceEnd="52000">
                                      <p:stCondLst>
                                        <p:cond delay="0"/>
                                      </p:stCondLst>
                                      <p:childTnLst>
                                        <p:set>
                                          <p:cBhvr>
                                            <p:cTn id="54" dur="1" fill="hold">
                                              <p:stCondLst>
                                                <p:cond delay="0"/>
                                              </p:stCondLst>
                                            </p:cTn>
                                            <p:tgtEl>
                                              <p:spTgt spid="38"/>
                                            </p:tgtEl>
                                            <p:attrNameLst>
                                              <p:attrName>style.visibility</p:attrName>
                                            </p:attrNameLst>
                                          </p:cBhvr>
                                          <p:to>
                                            <p:strVal val="visible"/>
                                          </p:to>
                                        </p:set>
                                        <p:anim calcmode="lin" valueType="num" p14:bounceEnd="52000">
                                          <p:cBhvr additive="base">
                                            <p:cTn id="55" dur="1000" fill="hold"/>
                                            <p:tgtEl>
                                              <p:spTgt spid="38"/>
                                            </p:tgtEl>
                                            <p:attrNameLst>
                                              <p:attrName>ppt_x</p:attrName>
                                            </p:attrNameLst>
                                          </p:cBhvr>
                                          <p:tavLst>
                                            <p:tav tm="0">
                                              <p:val>
                                                <p:strVal val="#ppt_x"/>
                                              </p:val>
                                            </p:tav>
                                            <p:tav tm="100000">
                                              <p:val>
                                                <p:strVal val="#ppt_x"/>
                                              </p:val>
                                            </p:tav>
                                          </p:tavLst>
                                        </p:anim>
                                        <p:anim calcmode="lin" valueType="num" p14:bounceEnd="52000">
                                          <p:cBhvr additive="base">
                                            <p:cTn id="56" dur="10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nodeType="clickEffect">
                                      <p:stCondLst>
                                        <p:cond delay="0"/>
                                      </p:stCondLst>
                                      <p:childTnLst>
                                        <p:set>
                                          <p:cBhvr>
                                            <p:cTn id="60" dur="1" fill="hold">
                                              <p:stCondLst>
                                                <p:cond delay="0"/>
                                              </p:stCondLst>
                                            </p:cTn>
                                            <p:tgtEl>
                                              <p:spTgt spid="3"/>
                                            </p:tgtEl>
                                            <p:attrNameLst>
                                              <p:attrName>style.visibility</p:attrName>
                                            </p:attrNameLst>
                                          </p:cBhvr>
                                          <p:to>
                                            <p:strVal val="visible"/>
                                          </p:to>
                                        </p:set>
                                        <p:animEffect transition="in" filter="wipe(down)">
                                          <p:cBhvr>
                                            <p:cTn id="61" dur="580">
                                              <p:stCondLst>
                                                <p:cond delay="0"/>
                                              </p:stCondLst>
                                            </p:cTn>
                                            <p:tgtEl>
                                              <p:spTgt spid="3"/>
                                            </p:tgtEl>
                                          </p:cBhvr>
                                        </p:animEffect>
                                        <p:anim calcmode="lin" valueType="num">
                                          <p:cBhvr>
                                            <p:cTn id="62"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67" dur="26">
                                              <p:stCondLst>
                                                <p:cond delay="650"/>
                                              </p:stCondLst>
                                            </p:cTn>
                                            <p:tgtEl>
                                              <p:spTgt spid="3"/>
                                            </p:tgtEl>
                                          </p:cBhvr>
                                          <p:to x="100000" y="60000"/>
                                        </p:animScale>
                                        <p:animScale>
                                          <p:cBhvr>
                                            <p:cTn id="68" dur="166" decel="50000">
                                              <p:stCondLst>
                                                <p:cond delay="676"/>
                                              </p:stCondLst>
                                            </p:cTn>
                                            <p:tgtEl>
                                              <p:spTgt spid="3"/>
                                            </p:tgtEl>
                                          </p:cBhvr>
                                          <p:to x="100000" y="100000"/>
                                        </p:animScale>
                                        <p:animScale>
                                          <p:cBhvr>
                                            <p:cTn id="69" dur="26">
                                              <p:stCondLst>
                                                <p:cond delay="1312"/>
                                              </p:stCondLst>
                                            </p:cTn>
                                            <p:tgtEl>
                                              <p:spTgt spid="3"/>
                                            </p:tgtEl>
                                          </p:cBhvr>
                                          <p:to x="100000" y="80000"/>
                                        </p:animScale>
                                        <p:animScale>
                                          <p:cBhvr>
                                            <p:cTn id="70" dur="166" decel="50000">
                                              <p:stCondLst>
                                                <p:cond delay="1338"/>
                                              </p:stCondLst>
                                            </p:cTn>
                                            <p:tgtEl>
                                              <p:spTgt spid="3"/>
                                            </p:tgtEl>
                                          </p:cBhvr>
                                          <p:to x="100000" y="100000"/>
                                        </p:animScale>
                                        <p:animScale>
                                          <p:cBhvr>
                                            <p:cTn id="71" dur="26">
                                              <p:stCondLst>
                                                <p:cond delay="1642"/>
                                              </p:stCondLst>
                                            </p:cTn>
                                            <p:tgtEl>
                                              <p:spTgt spid="3"/>
                                            </p:tgtEl>
                                          </p:cBhvr>
                                          <p:to x="100000" y="90000"/>
                                        </p:animScale>
                                        <p:animScale>
                                          <p:cBhvr>
                                            <p:cTn id="72" dur="166" decel="50000">
                                              <p:stCondLst>
                                                <p:cond delay="1668"/>
                                              </p:stCondLst>
                                            </p:cTn>
                                            <p:tgtEl>
                                              <p:spTgt spid="3"/>
                                            </p:tgtEl>
                                          </p:cBhvr>
                                          <p:to x="100000" y="100000"/>
                                        </p:animScale>
                                        <p:animScale>
                                          <p:cBhvr>
                                            <p:cTn id="73" dur="26">
                                              <p:stCondLst>
                                                <p:cond delay="1808"/>
                                              </p:stCondLst>
                                            </p:cTn>
                                            <p:tgtEl>
                                              <p:spTgt spid="3"/>
                                            </p:tgtEl>
                                          </p:cBhvr>
                                          <p:to x="100000" y="95000"/>
                                        </p:animScale>
                                        <p:animScale>
                                          <p:cBhvr>
                                            <p:cTn id="74" dur="166" decel="50000">
                                              <p:stCondLst>
                                                <p:cond delay="1834"/>
                                              </p:stCondLst>
                                            </p:cTn>
                                            <p:tgtEl>
                                              <p:spTgt spid="3"/>
                                            </p:tgtEl>
                                          </p:cBhvr>
                                          <p:to x="100000" y="100000"/>
                                        </p:animScale>
                                      </p:childTnLst>
                                    </p:cTn>
                                  </p:par>
                                  <p:par>
                                    <p:cTn id="75" presetID="26" presetClass="entr" presetSubtype="0" fill="hold" grpId="0" nodeType="withEffect">
                                      <p:stCondLst>
                                        <p:cond delay="0"/>
                                      </p:stCondLst>
                                      <p:childTnLst>
                                        <p:set>
                                          <p:cBhvr>
                                            <p:cTn id="76" dur="1" fill="hold">
                                              <p:stCondLst>
                                                <p:cond delay="0"/>
                                              </p:stCondLst>
                                            </p:cTn>
                                            <p:tgtEl>
                                              <p:spTgt spid="27"/>
                                            </p:tgtEl>
                                            <p:attrNameLst>
                                              <p:attrName>style.visibility</p:attrName>
                                            </p:attrNameLst>
                                          </p:cBhvr>
                                          <p:to>
                                            <p:strVal val="visible"/>
                                          </p:to>
                                        </p:set>
                                        <p:animEffect transition="in" filter="wipe(down)">
                                          <p:cBhvr>
                                            <p:cTn id="77" dur="580">
                                              <p:stCondLst>
                                                <p:cond delay="0"/>
                                              </p:stCondLst>
                                            </p:cTn>
                                            <p:tgtEl>
                                              <p:spTgt spid="27"/>
                                            </p:tgtEl>
                                          </p:cBhvr>
                                        </p:animEffect>
                                        <p:anim calcmode="lin" valueType="num">
                                          <p:cBhvr>
                                            <p:cTn id="78" dur="1822" tmFilter="0,0; 0.14,0.36; 0.43,0.73; 0.71,0.91; 1.0,1.0">
                                              <p:stCondLst>
                                                <p:cond delay="0"/>
                                              </p:stCondLst>
                                            </p:cTn>
                                            <p:tgtEl>
                                              <p:spTgt spid="27"/>
                                            </p:tgtEl>
                                            <p:attrNameLst>
                                              <p:attrName>ppt_x</p:attrName>
                                            </p:attrNameLst>
                                          </p:cBhvr>
                                          <p:tavLst>
                                            <p:tav tm="0">
                                              <p:val>
                                                <p:strVal val="#ppt_x-0.25"/>
                                              </p:val>
                                            </p:tav>
                                            <p:tav tm="100000">
                                              <p:val>
                                                <p:strVal val="#ppt_x"/>
                                              </p:val>
                                            </p:tav>
                                          </p:tavLst>
                                        </p:anim>
                                        <p:anim calcmode="lin" valueType="num">
                                          <p:cBhvr>
                                            <p:cTn id="79" dur="664" tmFilter="0.0,0.0; 0.25,0.07; 0.50,0.2; 0.75,0.467; 1.0,1.0">
                                              <p:stCondLst>
                                                <p:cond delay="0"/>
                                              </p:stCondLst>
                                            </p:cTn>
                                            <p:tgtEl>
                                              <p:spTgt spid="27"/>
                                            </p:tgtEl>
                                            <p:attrNameLst>
                                              <p:attrName>ppt_y</p:attrName>
                                            </p:attrNameLst>
                                          </p:cBhvr>
                                          <p:tavLst>
                                            <p:tav tm="0" fmla="#ppt_y-sin(pi*$)/3">
                                              <p:val>
                                                <p:fltVal val="0.5"/>
                                              </p:val>
                                            </p:tav>
                                            <p:tav tm="100000">
                                              <p:val>
                                                <p:fltVal val="1"/>
                                              </p:val>
                                            </p:tav>
                                          </p:tavLst>
                                        </p:anim>
                                        <p:anim calcmode="lin" valueType="num">
                                          <p:cBhvr>
                                            <p:cTn id="80" dur="664" tmFilter="0, 0; 0.125,0.2665; 0.25,0.4; 0.375,0.465; 0.5,0.5;  0.625,0.535; 0.75,0.6; 0.875,0.7335; 1,1">
                                              <p:stCondLst>
                                                <p:cond delay="664"/>
                                              </p:stCondLst>
                                            </p:cTn>
                                            <p:tgtEl>
                                              <p:spTgt spid="27"/>
                                            </p:tgtEl>
                                            <p:attrNameLst>
                                              <p:attrName>ppt_y</p:attrName>
                                            </p:attrNameLst>
                                          </p:cBhvr>
                                          <p:tavLst>
                                            <p:tav tm="0" fmla="#ppt_y-sin(pi*$)/9">
                                              <p:val>
                                                <p:fltVal val="0"/>
                                              </p:val>
                                            </p:tav>
                                            <p:tav tm="100000">
                                              <p:val>
                                                <p:fltVal val="1"/>
                                              </p:val>
                                            </p:tav>
                                          </p:tavLst>
                                        </p:anim>
                                        <p:anim calcmode="lin" valueType="num">
                                          <p:cBhvr>
                                            <p:cTn id="81" dur="332" tmFilter="0, 0; 0.125,0.2665; 0.25,0.4; 0.375,0.465; 0.5,0.5;  0.625,0.535; 0.75,0.6; 0.875,0.7335; 1,1">
                                              <p:stCondLst>
                                                <p:cond delay="1324"/>
                                              </p:stCondLst>
                                            </p:cTn>
                                            <p:tgtEl>
                                              <p:spTgt spid="27"/>
                                            </p:tgtEl>
                                            <p:attrNameLst>
                                              <p:attrName>ppt_y</p:attrName>
                                            </p:attrNameLst>
                                          </p:cBhvr>
                                          <p:tavLst>
                                            <p:tav tm="0" fmla="#ppt_y-sin(pi*$)/27">
                                              <p:val>
                                                <p:fltVal val="0"/>
                                              </p:val>
                                            </p:tav>
                                            <p:tav tm="100000">
                                              <p:val>
                                                <p:fltVal val="1"/>
                                              </p:val>
                                            </p:tav>
                                          </p:tavLst>
                                        </p:anim>
                                        <p:anim calcmode="lin" valueType="num">
                                          <p:cBhvr>
                                            <p:cTn id="82" dur="164" tmFilter="0, 0; 0.125,0.2665; 0.25,0.4; 0.375,0.465; 0.5,0.5;  0.625,0.535; 0.75,0.6; 0.875,0.7335; 1,1">
                                              <p:stCondLst>
                                                <p:cond delay="1656"/>
                                              </p:stCondLst>
                                            </p:cTn>
                                            <p:tgtEl>
                                              <p:spTgt spid="27"/>
                                            </p:tgtEl>
                                            <p:attrNameLst>
                                              <p:attrName>ppt_y</p:attrName>
                                            </p:attrNameLst>
                                          </p:cBhvr>
                                          <p:tavLst>
                                            <p:tav tm="0" fmla="#ppt_y-sin(pi*$)/81">
                                              <p:val>
                                                <p:fltVal val="0"/>
                                              </p:val>
                                            </p:tav>
                                            <p:tav tm="100000">
                                              <p:val>
                                                <p:fltVal val="1"/>
                                              </p:val>
                                            </p:tav>
                                          </p:tavLst>
                                        </p:anim>
                                        <p:animScale>
                                          <p:cBhvr>
                                            <p:cTn id="83" dur="26">
                                              <p:stCondLst>
                                                <p:cond delay="650"/>
                                              </p:stCondLst>
                                            </p:cTn>
                                            <p:tgtEl>
                                              <p:spTgt spid="27"/>
                                            </p:tgtEl>
                                          </p:cBhvr>
                                          <p:to x="100000" y="60000"/>
                                        </p:animScale>
                                        <p:animScale>
                                          <p:cBhvr>
                                            <p:cTn id="84" dur="166" decel="50000">
                                              <p:stCondLst>
                                                <p:cond delay="676"/>
                                              </p:stCondLst>
                                            </p:cTn>
                                            <p:tgtEl>
                                              <p:spTgt spid="27"/>
                                            </p:tgtEl>
                                          </p:cBhvr>
                                          <p:to x="100000" y="100000"/>
                                        </p:animScale>
                                        <p:animScale>
                                          <p:cBhvr>
                                            <p:cTn id="85" dur="26">
                                              <p:stCondLst>
                                                <p:cond delay="1312"/>
                                              </p:stCondLst>
                                            </p:cTn>
                                            <p:tgtEl>
                                              <p:spTgt spid="27"/>
                                            </p:tgtEl>
                                          </p:cBhvr>
                                          <p:to x="100000" y="80000"/>
                                        </p:animScale>
                                        <p:animScale>
                                          <p:cBhvr>
                                            <p:cTn id="86" dur="166" decel="50000">
                                              <p:stCondLst>
                                                <p:cond delay="1338"/>
                                              </p:stCondLst>
                                            </p:cTn>
                                            <p:tgtEl>
                                              <p:spTgt spid="27"/>
                                            </p:tgtEl>
                                          </p:cBhvr>
                                          <p:to x="100000" y="100000"/>
                                        </p:animScale>
                                        <p:animScale>
                                          <p:cBhvr>
                                            <p:cTn id="87" dur="26">
                                              <p:stCondLst>
                                                <p:cond delay="1642"/>
                                              </p:stCondLst>
                                            </p:cTn>
                                            <p:tgtEl>
                                              <p:spTgt spid="27"/>
                                            </p:tgtEl>
                                          </p:cBhvr>
                                          <p:to x="100000" y="90000"/>
                                        </p:animScale>
                                        <p:animScale>
                                          <p:cBhvr>
                                            <p:cTn id="88" dur="166" decel="50000">
                                              <p:stCondLst>
                                                <p:cond delay="1668"/>
                                              </p:stCondLst>
                                            </p:cTn>
                                            <p:tgtEl>
                                              <p:spTgt spid="27"/>
                                            </p:tgtEl>
                                          </p:cBhvr>
                                          <p:to x="100000" y="100000"/>
                                        </p:animScale>
                                        <p:animScale>
                                          <p:cBhvr>
                                            <p:cTn id="89" dur="26">
                                              <p:stCondLst>
                                                <p:cond delay="1808"/>
                                              </p:stCondLst>
                                            </p:cTn>
                                            <p:tgtEl>
                                              <p:spTgt spid="27"/>
                                            </p:tgtEl>
                                          </p:cBhvr>
                                          <p:to x="100000" y="95000"/>
                                        </p:animScale>
                                        <p:animScale>
                                          <p:cBhvr>
                                            <p:cTn id="90" dur="166" decel="50000">
                                              <p:stCondLst>
                                                <p:cond delay="1834"/>
                                              </p:stCondLst>
                                            </p:cTn>
                                            <p:tgtEl>
                                              <p:spTgt spid="27"/>
                                            </p:tgtEl>
                                          </p:cBhvr>
                                          <p:to x="100000" y="100000"/>
                                        </p:animScale>
                                      </p:childTnLst>
                                    </p:cTn>
                                  </p:par>
                                </p:childTnLst>
                              </p:cTn>
                            </p:par>
                            <p:par>
                              <p:cTn id="91" fill="hold">
                                <p:stCondLst>
                                  <p:cond delay="2000"/>
                                </p:stCondLst>
                                <p:childTnLst>
                                  <p:par>
                                    <p:cTn id="92" presetID="26" presetClass="emph" presetSubtype="0" fill="hold" nodeType="afterEffect">
                                      <p:stCondLst>
                                        <p:cond delay="0"/>
                                      </p:stCondLst>
                                      <p:childTnLst>
                                        <p:animEffect transition="out" filter="fade">
                                          <p:cBhvr>
                                            <p:cTn id="93" dur="500" tmFilter="0, 0; .2, .5; .8, .5; 1, 0"/>
                                            <p:tgtEl>
                                              <p:spTgt spid="3"/>
                                            </p:tgtEl>
                                          </p:cBhvr>
                                        </p:animEffect>
                                        <p:animScale>
                                          <p:cBhvr>
                                            <p:cTn id="94" dur="250" autoRev="1" fill="hold"/>
                                            <p:tgtEl>
                                              <p:spTgt spid="3"/>
                                            </p:tgtEl>
                                          </p:cBhvr>
                                          <p:by x="105000" y="105000"/>
                                        </p:animScale>
                                      </p:childTnLst>
                                    </p:cTn>
                                  </p:par>
                                  <p:par>
                                    <p:cTn id="95" presetID="26" presetClass="emph" presetSubtype="0" fill="hold" grpId="1" nodeType="withEffect">
                                      <p:stCondLst>
                                        <p:cond delay="0"/>
                                      </p:stCondLst>
                                      <p:childTnLst>
                                        <p:animEffect transition="out" filter="fade">
                                          <p:cBhvr>
                                            <p:cTn id="96" dur="500" tmFilter="0, 0; .2, .5; .8, .5; 1, 0"/>
                                            <p:tgtEl>
                                              <p:spTgt spid="27"/>
                                            </p:tgtEl>
                                          </p:cBhvr>
                                        </p:animEffect>
                                        <p:animScale>
                                          <p:cBhvr>
                                            <p:cTn id="97" dur="250" autoRev="1" fill="hold"/>
                                            <p:tgtEl>
                                              <p:spTgt spid="27"/>
                                            </p:tgtEl>
                                          </p:cBhvr>
                                          <p:by x="105000" y="105000"/>
                                        </p:animScale>
                                      </p:childTnLst>
                                    </p:cTn>
                                  </p:par>
                                </p:childTnLst>
                              </p:cTn>
                            </p:par>
                            <p:par>
                              <p:cTn id="98" fill="hold">
                                <p:stCondLst>
                                  <p:cond delay="2500"/>
                                </p:stCondLst>
                                <p:childTnLst>
                                  <p:par>
                                    <p:cTn id="99" presetID="32" presetClass="emph" presetSubtype="0" fill="hold" nodeType="afterEffect">
                                      <p:stCondLst>
                                        <p:cond delay="0"/>
                                      </p:stCondLst>
                                      <p:childTnLst>
                                        <p:animRot by="120000">
                                          <p:cBhvr>
                                            <p:cTn id="100" dur="100" fill="hold">
                                              <p:stCondLst>
                                                <p:cond delay="0"/>
                                              </p:stCondLst>
                                            </p:cTn>
                                            <p:tgtEl>
                                              <p:spTgt spid="3"/>
                                            </p:tgtEl>
                                            <p:attrNameLst>
                                              <p:attrName>r</p:attrName>
                                            </p:attrNameLst>
                                          </p:cBhvr>
                                        </p:animRot>
                                        <p:animRot by="-240000">
                                          <p:cBhvr>
                                            <p:cTn id="101" dur="200" fill="hold">
                                              <p:stCondLst>
                                                <p:cond delay="200"/>
                                              </p:stCondLst>
                                            </p:cTn>
                                            <p:tgtEl>
                                              <p:spTgt spid="3"/>
                                            </p:tgtEl>
                                            <p:attrNameLst>
                                              <p:attrName>r</p:attrName>
                                            </p:attrNameLst>
                                          </p:cBhvr>
                                        </p:animRot>
                                        <p:animRot by="240000">
                                          <p:cBhvr>
                                            <p:cTn id="102" dur="200" fill="hold">
                                              <p:stCondLst>
                                                <p:cond delay="400"/>
                                              </p:stCondLst>
                                            </p:cTn>
                                            <p:tgtEl>
                                              <p:spTgt spid="3"/>
                                            </p:tgtEl>
                                            <p:attrNameLst>
                                              <p:attrName>r</p:attrName>
                                            </p:attrNameLst>
                                          </p:cBhvr>
                                        </p:animRot>
                                        <p:animRot by="-240000">
                                          <p:cBhvr>
                                            <p:cTn id="103" dur="200" fill="hold">
                                              <p:stCondLst>
                                                <p:cond delay="600"/>
                                              </p:stCondLst>
                                            </p:cTn>
                                            <p:tgtEl>
                                              <p:spTgt spid="3"/>
                                            </p:tgtEl>
                                            <p:attrNameLst>
                                              <p:attrName>r</p:attrName>
                                            </p:attrNameLst>
                                          </p:cBhvr>
                                        </p:animRot>
                                        <p:animRot by="120000">
                                          <p:cBhvr>
                                            <p:cTn id="104" dur="200" fill="hold">
                                              <p:stCondLst>
                                                <p:cond delay="800"/>
                                              </p:stCondLst>
                                            </p:cTn>
                                            <p:tgtEl>
                                              <p:spTgt spid="3"/>
                                            </p:tgtEl>
                                            <p:attrNameLst>
                                              <p:attrName>r</p:attrName>
                                            </p:attrNameLst>
                                          </p:cBhvr>
                                        </p:animRot>
                                      </p:childTnLst>
                                    </p:cTn>
                                  </p:par>
                                  <p:par>
                                    <p:cTn id="105" presetID="32" presetClass="emph" presetSubtype="0" fill="hold" grpId="2" nodeType="withEffect">
                                      <p:stCondLst>
                                        <p:cond delay="0"/>
                                      </p:stCondLst>
                                      <p:childTnLst>
                                        <p:animRot by="120000">
                                          <p:cBhvr>
                                            <p:cTn id="106" dur="100" fill="hold">
                                              <p:stCondLst>
                                                <p:cond delay="0"/>
                                              </p:stCondLst>
                                            </p:cTn>
                                            <p:tgtEl>
                                              <p:spTgt spid="27"/>
                                            </p:tgtEl>
                                            <p:attrNameLst>
                                              <p:attrName>r</p:attrName>
                                            </p:attrNameLst>
                                          </p:cBhvr>
                                        </p:animRot>
                                        <p:animRot by="-240000">
                                          <p:cBhvr>
                                            <p:cTn id="107" dur="200" fill="hold">
                                              <p:stCondLst>
                                                <p:cond delay="200"/>
                                              </p:stCondLst>
                                            </p:cTn>
                                            <p:tgtEl>
                                              <p:spTgt spid="27"/>
                                            </p:tgtEl>
                                            <p:attrNameLst>
                                              <p:attrName>r</p:attrName>
                                            </p:attrNameLst>
                                          </p:cBhvr>
                                        </p:animRot>
                                        <p:animRot by="240000">
                                          <p:cBhvr>
                                            <p:cTn id="108" dur="200" fill="hold">
                                              <p:stCondLst>
                                                <p:cond delay="400"/>
                                              </p:stCondLst>
                                            </p:cTn>
                                            <p:tgtEl>
                                              <p:spTgt spid="27"/>
                                            </p:tgtEl>
                                            <p:attrNameLst>
                                              <p:attrName>r</p:attrName>
                                            </p:attrNameLst>
                                          </p:cBhvr>
                                        </p:animRot>
                                        <p:animRot by="-240000">
                                          <p:cBhvr>
                                            <p:cTn id="109" dur="200" fill="hold">
                                              <p:stCondLst>
                                                <p:cond delay="600"/>
                                              </p:stCondLst>
                                            </p:cTn>
                                            <p:tgtEl>
                                              <p:spTgt spid="27"/>
                                            </p:tgtEl>
                                            <p:attrNameLst>
                                              <p:attrName>r</p:attrName>
                                            </p:attrNameLst>
                                          </p:cBhvr>
                                        </p:animRot>
                                        <p:animRot by="120000">
                                          <p:cBhvr>
                                            <p:cTn id="110" dur="200" fill="hold">
                                              <p:stCondLst>
                                                <p:cond delay="800"/>
                                              </p:stCondLst>
                                            </p:cTn>
                                            <p:tgtEl>
                                              <p:spTgt spid="2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1" repeatCount="2000" fill="hold" display="0">
                      <p:stCondLst>
                        <p:cond delay="indefinite"/>
                      </p:stCondLst>
                      <p:endCondLst>
                        <p:cond evt="onStopAudio" delay="0">
                          <p:tgtEl>
                            <p:sldTgt/>
                          </p:tgtEl>
                        </p:cond>
                      </p:endCondLst>
                    </p:cTn>
                    <p:tgtEl>
                      <p:spTgt spid="44"/>
                    </p:tgtEl>
                  </p:cMediaNode>
                </p:audio>
              </p:childTnLst>
            </p:cTn>
          </p:par>
        </p:tnLst>
        <p:bldLst>
          <p:bldP spid="17" grpId="0" animBg="1"/>
          <p:bldP spid="27" grpId="0"/>
          <p:bldP spid="27" grpId="1"/>
          <p:bldP spid="27" grpId="2"/>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43905" fill="hold"/>
                                            <p:tgtEl>
                                              <p:spTgt spid="44"/>
                                            </p:tgtEl>
                                          </p:cBhvr>
                                        </p:cmd>
                                      </p:childTnLst>
                                    </p:cTn>
                                  </p:par>
                                  <p:par>
                                    <p:cTn id="7" presetID="53" presetClass="entr" presetSubtype="16" fill="hold" grpId="0" nodeType="withEffect">
                                      <p:stCondLst>
                                        <p:cond delay="0"/>
                                      </p:stCondLst>
                                      <p:childTnLst>
                                        <p:set>
                                          <p:cBhvr>
                                            <p:cTn id="8" dur="1" fill="hold">
                                              <p:stCondLst>
                                                <p:cond delay="0"/>
                                              </p:stCondLst>
                                            </p:cTn>
                                            <p:tgtEl>
                                              <p:spTgt spid="17"/>
                                            </p:tgtEl>
                                            <p:attrNameLst>
                                              <p:attrName>style.visibility</p:attrName>
                                            </p:attrNameLst>
                                          </p:cBhvr>
                                          <p:to>
                                            <p:strVal val="visible"/>
                                          </p:to>
                                        </p:set>
                                        <p:anim calcmode="lin" valueType="num">
                                          <p:cBhvr>
                                            <p:cTn id="9" dur="500" fill="hold"/>
                                            <p:tgtEl>
                                              <p:spTgt spid="17"/>
                                            </p:tgtEl>
                                            <p:attrNameLst>
                                              <p:attrName>ppt_w</p:attrName>
                                            </p:attrNameLst>
                                          </p:cBhvr>
                                          <p:tavLst>
                                            <p:tav tm="0">
                                              <p:val>
                                                <p:fltVal val="0"/>
                                              </p:val>
                                            </p:tav>
                                            <p:tav tm="100000">
                                              <p:val>
                                                <p:strVal val="#ppt_w"/>
                                              </p:val>
                                            </p:tav>
                                          </p:tavLst>
                                        </p:anim>
                                        <p:anim calcmode="lin" valueType="num">
                                          <p:cBhvr>
                                            <p:cTn id="10" dur="500" fill="hold"/>
                                            <p:tgtEl>
                                              <p:spTgt spid="17"/>
                                            </p:tgtEl>
                                            <p:attrNameLst>
                                              <p:attrName>ppt_h</p:attrName>
                                            </p:attrNameLst>
                                          </p:cBhvr>
                                          <p:tavLst>
                                            <p:tav tm="0">
                                              <p:val>
                                                <p:fltVal val="0"/>
                                              </p:val>
                                            </p:tav>
                                            <p:tav tm="100000">
                                              <p:val>
                                                <p:strVal val="#ppt_h"/>
                                              </p:val>
                                            </p:tav>
                                          </p:tavLst>
                                        </p:anim>
                                        <p:animEffect transition="in" filter="fade">
                                          <p:cBhvr>
                                            <p:cTn id="11" dur="500"/>
                                            <p:tgtEl>
                                              <p:spTgt spid="17"/>
                                            </p:tgtEl>
                                          </p:cBhvr>
                                        </p:animEffect>
                                      </p:childTnLst>
                                    </p:cTn>
                                  </p:par>
                                </p:childTnLst>
                              </p:cTn>
                            </p:par>
                          </p:childTnLst>
                        </p:cTn>
                      </p:par>
                      <p:par>
                        <p:cTn id="12" fill="hold">
                          <p:stCondLst>
                            <p:cond delay="indefinite"/>
                          </p:stCondLst>
                          <p:childTnLst>
                            <p:par>
                              <p:cTn id="13" fill="hold">
                                <p:stCondLst>
                                  <p:cond delay="0"/>
                                </p:stCondLst>
                                <p:childTnLst>
                                  <p:par>
                                    <p:cTn id="14" presetID="53" presetClass="entr" presetSubtype="16" fill="hold" nodeType="click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p:cTn id="16" dur="500" fill="hold"/>
                                            <p:tgtEl>
                                              <p:spTgt spid="12"/>
                                            </p:tgtEl>
                                            <p:attrNameLst>
                                              <p:attrName>ppt_w</p:attrName>
                                            </p:attrNameLst>
                                          </p:cBhvr>
                                          <p:tavLst>
                                            <p:tav tm="0">
                                              <p:val>
                                                <p:fltVal val="0"/>
                                              </p:val>
                                            </p:tav>
                                            <p:tav tm="100000">
                                              <p:val>
                                                <p:strVal val="#ppt_w"/>
                                              </p:val>
                                            </p:tav>
                                          </p:tavLst>
                                        </p:anim>
                                        <p:anim calcmode="lin" valueType="num">
                                          <p:cBhvr>
                                            <p:cTn id="17" dur="500" fill="hold"/>
                                            <p:tgtEl>
                                              <p:spTgt spid="12"/>
                                            </p:tgtEl>
                                            <p:attrNameLst>
                                              <p:attrName>ppt_h</p:attrName>
                                            </p:attrNameLst>
                                          </p:cBhvr>
                                          <p:tavLst>
                                            <p:tav tm="0">
                                              <p:val>
                                                <p:fltVal val="0"/>
                                              </p:val>
                                            </p:tav>
                                            <p:tav tm="100000">
                                              <p:val>
                                                <p:strVal val="#ppt_h"/>
                                              </p:val>
                                            </p:tav>
                                          </p:tavLst>
                                        </p:anim>
                                        <p:animEffect transition="in" filter="fade">
                                          <p:cBhvr>
                                            <p:cTn id="18" dur="500"/>
                                            <p:tgtEl>
                                              <p:spTgt spid="12"/>
                                            </p:tgtEl>
                                          </p:cBhvr>
                                        </p:animEffect>
                                      </p:childTnLst>
                                    </p:cTn>
                                  </p:par>
                                  <p:par>
                                    <p:cTn id="19" presetID="53" presetClass="entr" presetSubtype="16" fill="hold" nodeType="with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p:cTn id="21" dur="500" fill="hold"/>
                                            <p:tgtEl>
                                              <p:spTgt spid="19"/>
                                            </p:tgtEl>
                                            <p:attrNameLst>
                                              <p:attrName>ppt_w</p:attrName>
                                            </p:attrNameLst>
                                          </p:cBhvr>
                                          <p:tavLst>
                                            <p:tav tm="0">
                                              <p:val>
                                                <p:fltVal val="0"/>
                                              </p:val>
                                            </p:tav>
                                            <p:tav tm="100000">
                                              <p:val>
                                                <p:strVal val="#ppt_w"/>
                                              </p:val>
                                            </p:tav>
                                          </p:tavLst>
                                        </p:anim>
                                        <p:anim calcmode="lin" valueType="num">
                                          <p:cBhvr>
                                            <p:cTn id="22" dur="500" fill="hold"/>
                                            <p:tgtEl>
                                              <p:spTgt spid="19"/>
                                            </p:tgtEl>
                                            <p:attrNameLst>
                                              <p:attrName>ppt_h</p:attrName>
                                            </p:attrNameLst>
                                          </p:cBhvr>
                                          <p:tavLst>
                                            <p:tav tm="0">
                                              <p:val>
                                                <p:fltVal val="0"/>
                                              </p:val>
                                            </p:tav>
                                            <p:tav tm="100000">
                                              <p:val>
                                                <p:strVal val="#ppt_h"/>
                                              </p:val>
                                            </p:tav>
                                          </p:tavLst>
                                        </p:anim>
                                        <p:animEffect transition="in" filter="fade">
                                          <p:cBhvr>
                                            <p:cTn id="23" dur="500"/>
                                            <p:tgtEl>
                                              <p:spTgt spid="19"/>
                                            </p:tgtEl>
                                          </p:cBhvr>
                                        </p:animEffect>
                                      </p:childTnLst>
                                    </p:cTn>
                                  </p:par>
                                  <p:par>
                                    <p:cTn id="24" presetID="53" presetClass="entr" presetSubtype="16" fill="hold"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p:cTn id="26" dur="500" fill="hold"/>
                                            <p:tgtEl>
                                              <p:spTgt spid="20"/>
                                            </p:tgtEl>
                                            <p:attrNameLst>
                                              <p:attrName>ppt_w</p:attrName>
                                            </p:attrNameLst>
                                          </p:cBhvr>
                                          <p:tavLst>
                                            <p:tav tm="0">
                                              <p:val>
                                                <p:fltVal val="0"/>
                                              </p:val>
                                            </p:tav>
                                            <p:tav tm="100000">
                                              <p:val>
                                                <p:strVal val="#ppt_w"/>
                                              </p:val>
                                            </p:tav>
                                          </p:tavLst>
                                        </p:anim>
                                        <p:anim calcmode="lin" valueType="num">
                                          <p:cBhvr>
                                            <p:cTn id="27" dur="500" fill="hold"/>
                                            <p:tgtEl>
                                              <p:spTgt spid="20"/>
                                            </p:tgtEl>
                                            <p:attrNameLst>
                                              <p:attrName>ppt_h</p:attrName>
                                            </p:attrNameLst>
                                          </p:cBhvr>
                                          <p:tavLst>
                                            <p:tav tm="0">
                                              <p:val>
                                                <p:fltVal val="0"/>
                                              </p:val>
                                            </p:tav>
                                            <p:tav tm="100000">
                                              <p:val>
                                                <p:strVal val="#ppt_h"/>
                                              </p:val>
                                            </p:tav>
                                          </p:tavLst>
                                        </p:anim>
                                        <p:animEffect transition="in" filter="fade">
                                          <p:cBhvr>
                                            <p:cTn id="28" dur="500"/>
                                            <p:tgtEl>
                                              <p:spTgt spid="20"/>
                                            </p:tgtEl>
                                          </p:cBhvr>
                                        </p:animEffect>
                                      </p:childTnLst>
                                    </p:cTn>
                                  </p:par>
                                  <p:par>
                                    <p:cTn id="29" presetID="53" presetClass="entr" presetSubtype="16"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animEffect transition="in" filter="fade">
                                          <p:cBhvr>
                                            <p:cTn id="33" dur="500"/>
                                            <p:tgtEl>
                                              <p:spTgt spid="14"/>
                                            </p:tgtEl>
                                          </p:cBhvr>
                                        </p:animEffect>
                                      </p:childTnLst>
                                    </p:cTn>
                                  </p:par>
                                </p:childTnLst>
                              </p:cTn>
                            </p:par>
                            <p:par>
                              <p:cTn id="34" fill="hold">
                                <p:stCondLst>
                                  <p:cond delay="500"/>
                                </p:stCondLst>
                                <p:childTnLst>
                                  <p:par>
                                    <p:cTn id="35" presetID="14" presetClass="entr" presetSubtype="10" fill="hold"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randombar(horizontal)">
                                          <p:cBhvr>
                                            <p:cTn id="37" dur="500"/>
                                            <p:tgtEl>
                                              <p:spTgt spid="10"/>
                                            </p:tgtEl>
                                          </p:cBhvr>
                                        </p:animEffect>
                                      </p:childTnLst>
                                    </p:cTn>
                                  </p:par>
                                </p:childTnLst>
                              </p:cTn>
                            </p:par>
                            <p:par>
                              <p:cTn id="38" fill="hold">
                                <p:stCondLst>
                                  <p:cond delay="1000"/>
                                </p:stCondLst>
                                <p:childTnLst>
                                  <p:par>
                                    <p:cTn id="39" presetID="22" presetClass="entr" presetSubtype="4" fill="hold"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down)">
                                          <p:cBhvr>
                                            <p:cTn id="41" dur="500"/>
                                            <p:tgtEl>
                                              <p:spTgt spid="11"/>
                                            </p:tgtEl>
                                          </p:cBhvr>
                                        </p:animEffect>
                                      </p:childTnLst>
                                    </p:cTn>
                                  </p:par>
                                  <p:par>
                                    <p:cTn id="42" presetID="22" presetClass="entr" presetSubtype="4" fill="hold"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wipe(down)">
                                          <p:cBhvr>
                                            <p:cTn id="44" dur="500"/>
                                            <p:tgtEl>
                                              <p:spTgt spid="18"/>
                                            </p:tgtEl>
                                          </p:cBhvr>
                                        </p:animEffect>
                                      </p:childTnLst>
                                    </p:cTn>
                                  </p:par>
                                </p:childTnLst>
                              </p:cTn>
                            </p:par>
                            <p:par>
                              <p:cTn id="45" fill="hold">
                                <p:stCondLst>
                                  <p:cond delay="1500"/>
                                </p:stCondLst>
                                <p:childTnLst>
                                  <p:par>
                                    <p:cTn id="46" presetID="22" presetClass="entr" presetSubtype="1" fill="hold" nodeType="after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wipe(up)">
                                          <p:cBhvr>
                                            <p:cTn id="48" dur="500"/>
                                            <p:tgtEl>
                                              <p:spTgt spid="15"/>
                                            </p:tgtEl>
                                          </p:cBhvr>
                                        </p:animEffect>
                                      </p:childTnLst>
                                    </p:cTn>
                                  </p:par>
                                  <p:par>
                                    <p:cTn id="49" presetID="2" presetClass="entr" presetSubtype="4" fill="hold" nodeType="withEffect">
                                      <p:stCondLst>
                                        <p:cond delay="0"/>
                                      </p:stCondLst>
                                      <p:childTnLst>
                                        <p:set>
                                          <p:cBhvr>
                                            <p:cTn id="50" dur="1" fill="hold">
                                              <p:stCondLst>
                                                <p:cond delay="0"/>
                                              </p:stCondLst>
                                            </p:cTn>
                                            <p:tgtEl>
                                              <p:spTgt spid="35"/>
                                            </p:tgtEl>
                                            <p:attrNameLst>
                                              <p:attrName>style.visibility</p:attrName>
                                            </p:attrNameLst>
                                          </p:cBhvr>
                                          <p:to>
                                            <p:strVal val="visible"/>
                                          </p:to>
                                        </p:set>
                                        <p:anim calcmode="lin" valueType="num">
                                          <p:cBhvr additive="base">
                                            <p:cTn id="51" dur="1000" fill="hold"/>
                                            <p:tgtEl>
                                              <p:spTgt spid="35"/>
                                            </p:tgtEl>
                                            <p:attrNameLst>
                                              <p:attrName>ppt_x</p:attrName>
                                            </p:attrNameLst>
                                          </p:cBhvr>
                                          <p:tavLst>
                                            <p:tav tm="0">
                                              <p:val>
                                                <p:strVal val="#ppt_x"/>
                                              </p:val>
                                            </p:tav>
                                            <p:tav tm="100000">
                                              <p:val>
                                                <p:strVal val="#ppt_x"/>
                                              </p:val>
                                            </p:tav>
                                          </p:tavLst>
                                        </p:anim>
                                        <p:anim calcmode="lin" valueType="num">
                                          <p:cBhvr additive="base">
                                            <p:cTn id="52" dur="1000" fill="hold"/>
                                            <p:tgtEl>
                                              <p:spTgt spid="35"/>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38"/>
                                            </p:tgtEl>
                                            <p:attrNameLst>
                                              <p:attrName>style.visibility</p:attrName>
                                            </p:attrNameLst>
                                          </p:cBhvr>
                                          <p:to>
                                            <p:strVal val="visible"/>
                                          </p:to>
                                        </p:set>
                                        <p:anim calcmode="lin" valueType="num">
                                          <p:cBhvr additive="base">
                                            <p:cTn id="55" dur="1000" fill="hold"/>
                                            <p:tgtEl>
                                              <p:spTgt spid="38"/>
                                            </p:tgtEl>
                                            <p:attrNameLst>
                                              <p:attrName>ppt_x</p:attrName>
                                            </p:attrNameLst>
                                          </p:cBhvr>
                                          <p:tavLst>
                                            <p:tav tm="0">
                                              <p:val>
                                                <p:strVal val="#ppt_x"/>
                                              </p:val>
                                            </p:tav>
                                            <p:tav tm="100000">
                                              <p:val>
                                                <p:strVal val="#ppt_x"/>
                                              </p:val>
                                            </p:tav>
                                          </p:tavLst>
                                        </p:anim>
                                        <p:anim calcmode="lin" valueType="num">
                                          <p:cBhvr additive="base">
                                            <p:cTn id="56" dur="10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nodeType="clickEffect">
                                      <p:stCondLst>
                                        <p:cond delay="0"/>
                                      </p:stCondLst>
                                      <p:childTnLst>
                                        <p:set>
                                          <p:cBhvr>
                                            <p:cTn id="60" dur="1" fill="hold">
                                              <p:stCondLst>
                                                <p:cond delay="0"/>
                                              </p:stCondLst>
                                            </p:cTn>
                                            <p:tgtEl>
                                              <p:spTgt spid="3"/>
                                            </p:tgtEl>
                                            <p:attrNameLst>
                                              <p:attrName>style.visibility</p:attrName>
                                            </p:attrNameLst>
                                          </p:cBhvr>
                                          <p:to>
                                            <p:strVal val="visible"/>
                                          </p:to>
                                        </p:set>
                                        <p:animEffect transition="in" filter="wipe(down)">
                                          <p:cBhvr>
                                            <p:cTn id="61" dur="580">
                                              <p:stCondLst>
                                                <p:cond delay="0"/>
                                              </p:stCondLst>
                                            </p:cTn>
                                            <p:tgtEl>
                                              <p:spTgt spid="3"/>
                                            </p:tgtEl>
                                          </p:cBhvr>
                                        </p:animEffect>
                                        <p:anim calcmode="lin" valueType="num">
                                          <p:cBhvr>
                                            <p:cTn id="62"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67" dur="26">
                                              <p:stCondLst>
                                                <p:cond delay="650"/>
                                              </p:stCondLst>
                                            </p:cTn>
                                            <p:tgtEl>
                                              <p:spTgt spid="3"/>
                                            </p:tgtEl>
                                          </p:cBhvr>
                                          <p:to x="100000" y="60000"/>
                                        </p:animScale>
                                        <p:animScale>
                                          <p:cBhvr>
                                            <p:cTn id="68" dur="166" decel="50000">
                                              <p:stCondLst>
                                                <p:cond delay="676"/>
                                              </p:stCondLst>
                                            </p:cTn>
                                            <p:tgtEl>
                                              <p:spTgt spid="3"/>
                                            </p:tgtEl>
                                          </p:cBhvr>
                                          <p:to x="100000" y="100000"/>
                                        </p:animScale>
                                        <p:animScale>
                                          <p:cBhvr>
                                            <p:cTn id="69" dur="26">
                                              <p:stCondLst>
                                                <p:cond delay="1312"/>
                                              </p:stCondLst>
                                            </p:cTn>
                                            <p:tgtEl>
                                              <p:spTgt spid="3"/>
                                            </p:tgtEl>
                                          </p:cBhvr>
                                          <p:to x="100000" y="80000"/>
                                        </p:animScale>
                                        <p:animScale>
                                          <p:cBhvr>
                                            <p:cTn id="70" dur="166" decel="50000">
                                              <p:stCondLst>
                                                <p:cond delay="1338"/>
                                              </p:stCondLst>
                                            </p:cTn>
                                            <p:tgtEl>
                                              <p:spTgt spid="3"/>
                                            </p:tgtEl>
                                          </p:cBhvr>
                                          <p:to x="100000" y="100000"/>
                                        </p:animScale>
                                        <p:animScale>
                                          <p:cBhvr>
                                            <p:cTn id="71" dur="26">
                                              <p:stCondLst>
                                                <p:cond delay="1642"/>
                                              </p:stCondLst>
                                            </p:cTn>
                                            <p:tgtEl>
                                              <p:spTgt spid="3"/>
                                            </p:tgtEl>
                                          </p:cBhvr>
                                          <p:to x="100000" y="90000"/>
                                        </p:animScale>
                                        <p:animScale>
                                          <p:cBhvr>
                                            <p:cTn id="72" dur="166" decel="50000">
                                              <p:stCondLst>
                                                <p:cond delay="1668"/>
                                              </p:stCondLst>
                                            </p:cTn>
                                            <p:tgtEl>
                                              <p:spTgt spid="3"/>
                                            </p:tgtEl>
                                          </p:cBhvr>
                                          <p:to x="100000" y="100000"/>
                                        </p:animScale>
                                        <p:animScale>
                                          <p:cBhvr>
                                            <p:cTn id="73" dur="26">
                                              <p:stCondLst>
                                                <p:cond delay="1808"/>
                                              </p:stCondLst>
                                            </p:cTn>
                                            <p:tgtEl>
                                              <p:spTgt spid="3"/>
                                            </p:tgtEl>
                                          </p:cBhvr>
                                          <p:to x="100000" y="95000"/>
                                        </p:animScale>
                                        <p:animScale>
                                          <p:cBhvr>
                                            <p:cTn id="74" dur="166" decel="50000">
                                              <p:stCondLst>
                                                <p:cond delay="1834"/>
                                              </p:stCondLst>
                                            </p:cTn>
                                            <p:tgtEl>
                                              <p:spTgt spid="3"/>
                                            </p:tgtEl>
                                          </p:cBhvr>
                                          <p:to x="100000" y="100000"/>
                                        </p:animScale>
                                      </p:childTnLst>
                                    </p:cTn>
                                  </p:par>
                                  <p:par>
                                    <p:cTn id="75" presetID="26" presetClass="entr" presetSubtype="0" fill="hold" grpId="0" nodeType="withEffect">
                                      <p:stCondLst>
                                        <p:cond delay="0"/>
                                      </p:stCondLst>
                                      <p:childTnLst>
                                        <p:set>
                                          <p:cBhvr>
                                            <p:cTn id="76" dur="1" fill="hold">
                                              <p:stCondLst>
                                                <p:cond delay="0"/>
                                              </p:stCondLst>
                                            </p:cTn>
                                            <p:tgtEl>
                                              <p:spTgt spid="27"/>
                                            </p:tgtEl>
                                            <p:attrNameLst>
                                              <p:attrName>style.visibility</p:attrName>
                                            </p:attrNameLst>
                                          </p:cBhvr>
                                          <p:to>
                                            <p:strVal val="visible"/>
                                          </p:to>
                                        </p:set>
                                        <p:animEffect transition="in" filter="wipe(down)">
                                          <p:cBhvr>
                                            <p:cTn id="77" dur="580">
                                              <p:stCondLst>
                                                <p:cond delay="0"/>
                                              </p:stCondLst>
                                            </p:cTn>
                                            <p:tgtEl>
                                              <p:spTgt spid="27"/>
                                            </p:tgtEl>
                                          </p:cBhvr>
                                        </p:animEffect>
                                        <p:anim calcmode="lin" valueType="num">
                                          <p:cBhvr>
                                            <p:cTn id="78" dur="1822" tmFilter="0,0; 0.14,0.36; 0.43,0.73; 0.71,0.91; 1.0,1.0">
                                              <p:stCondLst>
                                                <p:cond delay="0"/>
                                              </p:stCondLst>
                                            </p:cTn>
                                            <p:tgtEl>
                                              <p:spTgt spid="27"/>
                                            </p:tgtEl>
                                            <p:attrNameLst>
                                              <p:attrName>ppt_x</p:attrName>
                                            </p:attrNameLst>
                                          </p:cBhvr>
                                          <p:tavLst>
                                            <p:tav tm="0">
                                              <p:val>
                                                <p:strVal val="#ppt_x-0.25"/>
                                              </p:val>
                                            </p:tav>
                                            <p:tav tm="100000">
                                              <p:val>
                                                <p:strVal val="#ppt_x"/>
                                              </p:val>
                                            </p:tav>
                                          </p:tavLst>
                                        </p:anim>
                                        <p:anim calcmode="lin" valueType="num">
                                          <p:cBhvr>
                                            <p:cTn id="79" dur="664" tmFilter="0.0,0.0; 0.25,0.07; 0.50,0.2; 0.75,0.467; 1.0,1.0">
                                              <p:stCondLst>
                                                <p:cond delay="0"/>
                                              </p:stCondLst>
                                            </p:cTn>
                                            <p:tgtEl>
                                              <p:spTgt spid="27"/>
                                            </p:tgtEl>
                                            <p:attrNameLst>
                                              <p:attrName>ppt_y</p:attrName>
                                            </p:attrNameLst>
                                          </p:cBhvr>
                                          <p:tavLst>
                                            <p:tav tm="0" fmla="#ppt_y-sin(pi*$)/3">
                                              <p:val>
                                                <p:fltVal val="0.5"/>
                                              </p:val>
                                            </p:tav>
                                            <p:tav tm="100000">
                                              <p:val>
                                                <p:fltVal val="1"/>
                                              </p:val>
                                            </p:tav>
                                          </p:tavLst>
                                        </p:anim>
                                        <p:anim calcmode="lin" valueType="num">
                                          <p:cBhvr>
                                            <p:cTn id="80" dur="664" tmFilter="0, 0; 0.125,0.2665; 0.25,0.4; 0.375,0.465; 0.5,0.5;  0.625,0.535; 0.75,0.6; 0.875,0.7335; 1,1">
                                              <p:stCondLst>
                                                <p:cond delay="664"/>
                                              </p:stCondLst>
                                            </p:cTn>
                                            <p:tgtEl>
                                              <p:spTgt spid="27"/>
                                            </p:tgtEl>
                                            <p:attrNameLst>
                                              <p:attrName>ppt_y</p:attrName>
                                            </p:attrNameLst>
                                          </p:cBhvr>
                                          <p:tavLst>
                                            <p:tav tm="0" fmla="#ppt_y-sin(pi*$)/9">
                                              <p:val>
                                                <p:fltVal val="0"/>
                                              </p:val>
                                            </p:tav>
                                            <p:tav tm="100000">
                                              <p:val>
                                                <p:fltVal val="1"/>
                                              </p:val>
                                            </p:tav>
                                          </p:tavLst>
                                        </p:anim>
                                        <p:anim calcmode="lin" valueType="num">
                                          <p:cBhvr>
                                            <p:cTn id="81" dur="332" tmFilter="0, 0; 0.125,0.2665; 0.25,0.4; 0.375,0.465; 0.5,0.5;  0.625,0.535; 0.75,0.6; 0.875,0.7335; 1,1">
                                              <p:stCondLst>
                                                <p:cond delay="1324"/>
                                              </p:stCondLst>
                                            </p:cTn>
                                            <p:tgtEl>
                                              <p:spTgt spid="27"/>
                                            </p:tgtEl>
                                            <p:attrNameLst>
                                              <p:attrName>ppt_y</p:attrName>
                                            </p:attrNameLst>
                                          </p:cBhvr>
                                          <p:tavLst>
                                            <p:tav tm="0" fmla="#ppt_y-sin(pi*$)/27">
                                              <p:val>
                                                <p:fltVal val="0"/>
                                              </p:val>
                                            </p:tav>
                                            <p:tav tm="100000">
                                              <p:val>
                                                <p:fltVal val="1"/>
                                              </p:val>
                                            </p:tav>
                                          </p:tavLst>
                                        </p:anim>
                                        <p:anim calcmode="lin" valueType="num">
                                          <p:cBhvr>
                                            <p:cTn id="82" dur="164" tmFilter="0, 0; 0.125,0.2665; 0.25,0.4; 0.375,0.465; 0.5,0.5;  0.625,0.535; 0.75,0.6; 0.875,0.7335; 1,1">
                                              <p:stCondLst>
                                                <p:cond delay="1656"/>
                                              </p:stCondLst>
                                            </p:cTn>
                                            <p:tgtEl>
                                              <p:spTgt spid="27"/>
                                            </p:tgtEl>
                                            <p:attrNameLst>
                                              <p:attrName>ppt_y</p:attrName>
                                            </p:attrNameLst>
                                          </p:cBhvr>
                                          <p:tavLst>
                                            <p:tav tm="0" fmla="#ppt_y-sin(pi*$)/81">
                                              <p:val>
                                                <p:fltVal val="0"/>
                                              </p:val>
                                            </p:tav>
                                            <p:tav tm="100000">
                                              <p:val>
                                                <p:fltVal val="1"/>
                                              </p:val>
                                            </p:tav>
                                          </p:tavLst>
                                        </p:anim>
                                        <p:animScale>
                                          <p:cBhvr>
                                            <p:cTn id="83" dur="26">
                                              <p:stCondLst>
                                                <p:cond delay="650"/>
                                              </p:stCondLst>
                                            </p:cTn>
                                            <p:tgtEl>
                                              <p:spTgt spid="27"/>
                                            </p:tgtEl>
                                          </p:cBhvr>
                                          <p:to x="100000" y="60000"/>
                                        </p:animScale>
                                        <p:animScale>
                                          <p:cBhvr>
                                            <p:cTn id="84" dur="166" decel="50000">
                                              <p:stCondLst>
                                                <p:cond delay="676"/>
                                              </p:stCondLst>
                                            </p:cTn>
                                            <p:tgtEl>
                                              <p:spTgt spid="27"/>
                                            </p:tgtEl>
                                          </p:cBhvr>
                                          <p:to x="100000" y="100000"/>
                                        </p:animScale>
                                        <p:animScale>
                                          <p:cBhvr>
                                            <p:cTn id="85" dur="26">
                                              <p:stCondLst>
                                                <p:cond delay="1312"/>
                                              </p:stCondLst>
                                            </p:cTn>
                                            <p:tgtEl>
                                              <p:spTgt spid="27"/>
                                            </p:tgtEl>
                                          </p:cBhvr>
                                          <p:to x="100000" y="80000"/>
                                        </p:animScale>
                                        <p:animScale>
                                          <p:cBhvr>
                                            <p:cTn id="86" dur="166" decel="50000">
                                              <p:stCondLst>
                                                <p:cond delay="1338"/>
                                              </p:stCondLst>
                                            </p:cTn>
                                            <p:tgtEl>
                                              <p:spTgt spid="27"/>
                                            </p:tgtEl>
                                          </p:cBhvr>
                                          <p:to x="100000" y="100000"/>
                                        </p:animScale>
                                        <p:animScale>
                                          <p:cBhvr>
                                            <p:cTn id="87" dur="26">
                                              <p:stCondLst>
                                                <p:cond delay="1642"/>
                                              </p:stCondLst>
                                            </p:cTn>
                                            <p:tgtEl>
                                              <p:spTgt spid="27"/>
                                            </p:tgtEl>
                                          </p:cBhvr>
                                          <p:to x="100000" y="90000"/>
                                        </p:animScale>
                                        <p:animScale>
                                          <p:cBhvr>
                                            <p:cTn id="88" dur="166" decel="50000">
                                              <p:stCondLst>
                                                <p:cond delay="1668"/>
                                              </p:stCondLst>
                                            </p:cTn>
                                            <p:tgtEl>
                                              <p:spTgt spid="27"/>
                                            </p:tgtEl>
                                          </p:cBhvr>
                                          <p:to x="100000" y="100000"/>
                                        </p:animScale>
                                        <p:animScale>
                                          <p:cBhvr>
                                            <p:cTn id="89" dur="26">
                                              <p:stCondLst>
                                                <p:cond delay="1808"/>
                                              </p:stCondLst>
                                            </p:cTn>
                                            <p:tgtEl>
                                              <p:spTgt spid="27"/>
                                            </p:tgtEl>
                                          </p:cBhvr>
                                          <p:to x="100000" y="95000"/>
                                        </p:animScale>
                                        <p:animScale>
                                          <p:cBhvr>
                                            <p:cTn id="90" dur="166" decel="50000">
                                              <p:stCondLst>
                                                <p:cond delay="1834"/>
                                              </p:stCondLst>
                                            </p:cTn>
                                            <p:tgtEl>
                                              <p:spTgt spid="27"/>
                                            </p:tgtEl>
                                          </p:cBhvr>
                                          <p:to x="100000" y="100000"/>
                                        </p:animScale>
                                      </p:childTnLst>
                                    </p:cTn>
                                  </p:par>
                                </p:childTnLst>
                              </p:cTn>
                            </p:par>
                            <p:par>
                              <p:cTn id="91" fill="hold">
                                <p:stCondLst>
                                  <p:cond delay="2000"/>
                                </p:stCondLst>
                                <p:childTnLst>
                                  <p:par>
                                    <p:cTn id="92" presetID="26" presetClass="emph" presetSubtype="0" fill="hold" nodeType="afterEffect">
                                      <p:stCondLst>
                                        <p:cond delay="0"/>
                                      </p:stCondLst>
                                      <p:childTnLst>
                                        <p:animEffect transition="out" filter="fade">
                                          <p:cBhvr>
                                            <p:cTn id="93" dur="500" tmFilter="0, 0; .2, .5; .8, .5; 1, 0"/>
                                            <p:tgtEl>
                                              <p:spTgt spid="3"/>
                                            </p:tgtEl>
                                          </p:cBhvr>
                                        </p:animEffect>
                                        <p:animScale>
                                          <p:cBhvr>
                                            <p:cTn id="94" dur="250" autoRev="1" fill="hold"/>
                                            <p:tgtEl>
                                              <p:spTgt spid="3"/>
                                            </p:tgtEl>
                                          </p:cBhvr>
                                          <p:by x="105000" y="105000"/>
                                        </p:animScale>
                                      </p:childTnLst>
                                    </p:cTn>
                                  </p:par>
                                  <p:par>
                                    <p:cTn id="95" presetID="26" presetClass="emph" presetSubtype="0" fill="hold" grpId="1" nodeType="withEffect">
                                      <p:stCondLst>
                                        <p:cond delay="0"/>
                                      </p:stCondLst>
                                      <p:childTnLst>
                                        <p:animEffect transition="out" filter="fade">
                                          <p:cBhvr>
                                            <p:cTn id="96" dur="500" tmFilter="0, 0; .2, .5; .8, .5; 1, 0"/>
                                            <p:tgtEl>
                                              <p:spTgt spid="27"/>
                                            </p:tgtEl>
                                          </p:cBhvr>
                                        </p:animEffect>
                                        <p:animScale>
                                          <p:cBhvr>
                                            <p:cTn id="97" dur="250" autoRev="1" fill="hold"/>
                                            <p:tgtEl>
                                              <p:spTgt spid="27"/>
                                            </p:tgtEl>
                                          </p:cBhvr>
                                          <p:by x="105000" y="105000"/>
                                        </p:animScale>
                                      </p:childTnLst>
                                    </p:cTn>
                                  </p:par>
                                </p:childTnLst>
                              </p:cTn>
                            </p:par>
                            <p:par>
                              <p:cTn id="98" fill="hold">
                                <p:stCondLst>
                                  <p:cond delay="2500"/>
                                </p:stCondLst>
                                <p:childTnLst>
                                  <p:par>
                                    <p:cTn id="99" presetID="32" presetClass="emph" presetSubtype="0" fill="hold" nodeType="afterEffect">
                                      <p:stCondLst>
                                        <p:cond delay="0"/>
                                      </p:stCondLst>
                                      <p:childTnLst>
                                        <p:animRot by="120000">
                                          <p:cBhvr>
                                            <p:cTn id="100" dur="100" fill="hold">
                                              <p:stCondLst>
                                                <p:cond delay="0"/>
                                              </p:stCondLst>
                                            </p:cTn>
                                            <p:tgtEl>
                                              <p:spTgt spid="3"/>
                                            </p:tgtEl>
                                            <p:attrNameLst>
                                              <p:attrName>r</p:attrName>
                                            </p:attrNameLst>
                                          </p:cBhvr>
                                        </p:animRot>
                                        <p:animRot by="-240000">
                                          <p:cBhvr>
                                            <p:cTn id="101" dur="200" fill="hold">
                                              <p:stCondLst>
                                                <p:cond delay="200"/>
                                              </p:stCondLst>
                                            </p:cTn>
                                            <p:tgtEl>
                                              <p:spTgt spid="3"/>
                                            </p:tgtEl>
                                            <p:attrNameLst>
                                              <p:attrName>r</p:attrName>
                                            </p:attrNameLst>
                                          </p:cBhvr>
                                        </p:animRot>
                                        <p:animRot by="240000">
                                          <p:cBhvr>
                                            <p:cTn id="102" dur="200" fill="hold">
                                              <p:stCondLst>
                                                <p:cond delay="400"/>
                                              </p:stCondLst>
                                            </p:cTn>
                                            <p:tgtEl>
                                              <p:spTgt spid="3"/>
                                            </p:tgtEl>
                                            <p:attrNameLst>
                                              <p:attrName>r</p:attrName>
                                            </p:attrNameLst>
                                          </p:cBhvr>
                                        </p:animRot>
                                        <p:animRot by="-240000">
                                          <p:cBhvr>
                                            <p:cTn id="103" dur="200" fill="hold">
                                              <p:stCondLst>
                                                <p:cond delay="600"/>
                                              </p:stCondLst>
                                            </p:cTn>
                                            <p:tgtEl>
                                              <p:spTgt spid="3"/>
                                            </p:tgtEl>
                                            <p:attrNameLst>
                                              <p:attrName>r</p:attrName>
                                            </p:attrNameLst>
                                          </p:cBhvr>
                                        </p:animRot>
                                        <p:animRot by="120000">
                                          <p:cBhvr>
                                            <p:cTn id="104" dur="200" fill="hold">
                                              <p:stCondLst>
                                                <p:cond delay="800"/>
                                              </p:stCondLst>
                                            </p:cTn>
                                            <p:tgtEl>
                                              <p:spTgt spid="3"/>
                                            </p:tgtEl>
                                            <p:attrNameLst>
                                              <p:attrName>r</p:attrName>
                                            </p:attrNameLst>
                                          </p:cBhvr>
                                        </p:animRot>
                                      </p:childTnLst>
                                    </p:cTn>
                                  </p:par>
                                  <p:par>
                                    <p:cTn id="105" presetID="32" presetClass="emph" presetSubtype="0" fill="hold" grpId="2" nodeType="withEffect">
                                      <p:stCondLst>
                                        <p:cond delay="0"/>
                                      </p:stCondLst>
                                      <p:childTnLst>
                                        <p:animRot by="120000">
                                          <p:cBhvr>
                                            <p:cTn id="106" dur="100" fill="hold">
                                              <p:stCondLst>
                                                <p:cond delay="0"/>
                                              </p:stCondLst>
                                            </p:cTn>
                                            <p:tgtEl>
                                              <p:spTgt spid="27"/>
                                            </p:tgtEl>
                                            <p:attrNameLst>
                                              <p:attrName>r</p:attrName>
                                            </p:attrNameLst>
                                          </p:cBhvr>
                                        </p:animRot>
                                        <p:animRot by="-240000">
                                          <p:cBhvr>
                                            <p:cTn id="107" dur="200" fill="hold">
                                              <p:stCondLst>
                                                <p:cond delay="200"/>
                                              </p:stCondLst>
                                            </p:cTn>
                                            <p:tgtEl>
                                              <p:spTgt spid="27"/>
                                            </p:tgtEl>
                                            <p:attrNameLst>
                                              <p:attrName>r</p:attrName>
                                            </p:attrNameLst>
                                          </p:cBhvr>
                                        </p:animRot>
                                        <p:animRot by="240000">
                                          <p:cBhvr>
                                            <p:cTn id="108" dur="200" fill="hold">
                                              <p:stCondLst>
                                                <p:cond delay="400"/>
                                              </p:stCondLst>
                                            </p:cTn>
                                            <p:tgtEl>
                                              <p:spTgt spid="27"/>
                                            </p:tgtEl>
                                            <p:attrNameLst>
                                              <p:attrName>r</p:attrName>
                                            </p:attrNameLst>
                                          </p:cBhvr>
                                        </p:animRot>
                                        <p:animRot by="-240000">
                                          <p:cBhvr>
                                            <p:cTn id="109" dur="200" fill="hold">
                                              <p:stCondLst>
                                                <p:cond delay="600"/>
                                              </p:stCondLst>
                                            </p:cTn>
                                            <p:tgtEl>
                                              <p:spTgt spid="27"/>
                                            </p:tgtEl>
                                            <p:attrNameLst>
                                              <p:attrName>r</p:attrName>
                                            </p:attrNameLst>
                                          </p:cBhvr>
                                        </p:animRot>
                                        <p:animRot by="120000">
                                          <p:cBhvr>
                                            <p:cTn id="110" dur="200" fill="hold">
                                              <p:stCondLst>
                                                <p:cond delay="800"/>
                                              </p:stCondLst>
                                            </p:cTn>
                                            <p:tgtEl>
                                              <p:spTgt spid="2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1" repeatCount="2000" fill="hold" display="0">
                      <p:stCondLst>
                        <p:cond delay="indefinite"/>
                      </p:stCondLst>
                      <p:endCondLst>
                        <p:cond evt="onStopAudio" delay="0">
                          <p:tgtEl>
                            <p:sldTgt/>
                          </p:tgtEl>
                        </p:cond>
                      </p:endCondLst>
                    </p:cTn>
                    <p:tgtEl>
                      <p:spTgt spid="44"/>
                    </p:tgtEl>
                  </p:cMediaNode>
                </p:audio>
              </p:childTnLst>
            </p:cTn>
          </p:par>
        </p:tnLst>
        <p:bldLst>
          <p:bldP spid="17" grpId="0" animBg="1"/>
          <p:bldP spid="27" grpId="0"/>
          <p:bldP spid="27" grpId="1"/>
          <p:bldP spid="27" grpId="2"/>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矩形 4"/>
          <p:cNvSpPr/>
          <p:nvPr/>
        </p:nvSpPr>
        <p:spPr>
          <a:xfrm>
            <a:off x="409456" y="487043"/>
            <a:ext cx="11290083" cy="6020412"/>
          </a:xfrm>
          <a:prstGeom prst="rect">
            <a:avLst/>
          </a:prstGeom>
          <a:solidFill>
            <a:schemeClr val="bg1"/>
          </a:solidFill>
          <a:ln>
            <a:noFill/>
          </a:ln>
          <a:effectLst>
            <a:outerShdw blurRad="127000" sx="102000" sy="102000" algn="c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图片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28752" y="6056988"/>
            <a:ext cx="5502026" cy="1009190"/>
          </a:xfrm>
          <a:prstGeom prst="rect">
            <a:avLst/>
          </a:prstGeom>
        </p:spPr>
      </p:pic>
      <p:pic>
        <p:nvPicPr>
          <p:cNvPr id="7" name="图片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49934" y="3149504"/>
            <a:ext cx="1742066" cy="3493349"/>
          </a:xfrm>
          <a:prstGeom prst="rect">
            <a:avLst/>
          </a:prstGeom>
        </p:spPr>
      </p:pic>
      <p:pic>
        <p:nvPicPr>
          <p:cNvPr id="8" name="图片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755280" y="4754554"/>
            <a:ext cx="1114892" cy="1807029"/>
          </a:xfrm>
          <a:prstGeom prst="rect">
            <a:avLst/>
          </a:prstGeom>
        </p:spPr>
      </p:pic>
      <p:sp>
        <p:nvSpPr>
          <p:cNvPr id="9" name="文本框 30"/>
          <p:cNvSpPr txBox="1">
            <a:spLocks noChangeArrowheads="1"/>
          </p:cNvSpPr>
          <p:nvPr/>
        </p:nvSpPr>
        <p:spPr bwMode="auto">
          <a:xfrm>
            <a:off x="3524987" y="561252"/>
            <a:ext cx="5142026" cy="1015663"/>
          </a:xfrm>
          <a:prstGeom prst="rect">
            <a:avLst/>
          </a:prstGeom>
          <a:noFill/>
        </p:spPr>
        <p:txBody>
          <a:bodyPr wrap="square" rtlCol="0">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r>
              <a:rPr lang="en-US" altLang="zh-CN" sz="6000" dirty="0" err="1">
                <a:solidFill>
                  <a:srgbClr val="172774"/>
                </a:solidFill>
                <a:latin typeface="#9Slide05 Habano" panose="02040603050506020204" pitchFamily="18" charset="0"/>
              </a:rPr>
              <a:t>Mục</a:t>
            </a:r>
            <a:r>
              <a:rPr lang="en-US" altLang="zh-CN" sz="6000" dirty="0">
                <a:solidFill>
                  <a:srgbClr val="172774"/>
                </a:solidFill>
                <a:latin typeface="#9Slide05 Habano" panose="02040603050506020204" pitchFamily="18" charset="0"/>
              </a:rPr>
              <a:t> </a:t>
            </a:r>
            <a:r>
              <a:rPr lang="en-US" altLang="zh-CN" sz="6000" dirty="0" err="1">
                <a:solidFill>
                  <a:srgbClr val="172774"/>
                </a:solidFill>
                <a:latin typeface="#9Slide05 Habano" panose="02040603050506020204" pitchFamily="18" charset="0"/>
              </a:rPr>
              <a:t>tiêu</a:t>
            </a:r>
            <a:endParaRPr lang="zh-CN" altLang="en-US" sz="6000" dirty="0">
              <a:solidFill>
                <a:srgbClr val="172774"/>
              </a:solidFill>
              <a:latin typeface="#9Slide05 Habano" panose="02040603050506020204" pitchFamily="18" charset="0"/>
            </a:endParaRPr>
          </a:p>
        </p:txBody>
      </p:sp>
      <p:pic>
        <p:nvPicPr>
          <p:cNvPr id="10" name="图片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93003" y="-71243"/>
            <a:ext cx="1010366" cy="980073"/>
          </a:xfrm>
          <a:prstGeom prst="rect">
            <a:avLst/>
          </a:prstGeom>
        </p:spPr>
      </p:pic>
      <p:sp>
        <p:nvSpPr>
          <p:cNvPr id="13" name="TextBox 11"/>
          <p:cNvSpPr txBox="1"/>
          <p:nvPr/>
        </p:nvSpPr>
        <p:spPr>
          <a:xfrm>
            <a:off x="4129032" y="2072286"/>
            <a:ext cx="7191935" cy="1077218"/>
          </a:xfrm>
          <a:prstGeom prst="rect">
            <a:avLst/>
          </a:prstGeom>
          <a:noFill/>
        </p:spPr>
        <p:txBody>
          <a:bodyPr wrap="square" rtlCol="0">
            <a:spAutoFit/>
          </a:bodyPr>
          <a:lstStyle/>
          <a:p>
            <a:pPr>
              <a:defRPr/>
            </a:pPr>
            <a:r>
              <a:rPr lang="en-US" altLang="zh-CN" sz="3200" dirty="0" err="1">
                <a:solidFill>
                  <a:prstClr val="black"/>
                </a:solidFill>
                <a:latin typeface="Arial" panose="020B0604020202020204" pitchFamily="34" charset="0"/>
                <a:cs typeface="Arial" panose="020B0604020202020204" pitchFamily="34" charset="0"/>
                <a:sym typeface="+mn-lt"/>
              </a:rPr>
              <a:t>Hiểu</a:t>
            </a:r>
            <a:r>
              <a:rPr lang="en-US" altLang="zh-CN" sz="3200" dirty="0">
                <a:solidFill>
                  <a:prstClr val="black"/>
                </a:solidFill>
                <a:latin typeface="Arial" panose="020B0604020202020204" pitchFamily="34" charset="0"/>
                <a:cs typeface="Arial" panose="020B0604020202020204" pitchFamily="34" charset="0"/>
                <a:sym typeface="+mn-lt"/>
              </a:rPr>
              <a:t> </a:t>
            </a:r>
            <a:r>
              <a:rPr lang="en-US" altLang="zh-CN" sz="3200" dirty="0" err="1">
                <a:solidFill>
                  <a:prstClr val="black"/>
                </a:solidFill>
                <a:latin typeface="Arial" panose="020B0604020202020204" pitchFamily="34" charset="0"/>
                <a:cs typeface="Arial" panose="020B0604020202020204" pitchFamily="34" charset="0"/>
                <a:sym typeface="+mn-lt"/>
              </a:rPr>
              <a:t>thế</a:t>
            </a:r>
            <a:r>
              <a:rPr lang="en-US" altLang="zh-CN" sz="3200" dirty="0">
                <a:solidFill>
                  <a:prstClr val="black"/>
                </a:solidFill>
                <a:latin typeface="Arial" panose="020B0604020202020204" pitchFamily="34" charset="0"/>
                <a:cs typeface="Arial" panose="020B0604020202020204" pitchFamily="34" charset="0"/>
                <a:sym typeface="+mn-lt"/>
              </a:rPr>
              <a:t> </a:t>
            </a:r>
            <a:r>
              <a:rPr lang="en-US" altLang="zh-CN" sz="3200" dirty="0" err="1">
                <a:solidFill>
                  <a:prstClr val="black"/>
                </a:solidFill>
                <a:latin typeface="Arial" panose="020B0604020202020204" pitchFamily="34" charset="0"/>
                <a:cs typeface="Arial" panose="020B0604020202020204" pitchFamily="34" charset="0"/>
                <a:sym typeface="+mn-lt"/>
              </a:rPr>
              <a:t>nào</a:t>
            </a:r>
            <a:r>
              <a:rPr lang="en-US" altLang="zh-CN" sz="3200" dirty="0">
                <a:solidFill>
                  <a:prstClr val="black"/>
                </a:solidFill>
                <a:latin typeface="Arial" panose="020B0604020202020204" pitchFamily="34" charset="0"/>
                <a:cs typeface="Arial" panose="020B0604020202020204" pitchFamily="34" charset="0"/>
                <a:sym typeface="+mn-lt"/>
              </a:rPr>
              <a:t> </a:t>
            </a:r>
            <a:r>
              <a:rPr lang="en-US" altLang="zh-CN" sz="3200" dirty="0" err="1">
                <a:solidFill>
                  <a:prstClr val="black"/>
                </a:solidFill>
                <a:latin typeface="Arial" panose="020B0604020202020204" pitchFamily="34" charset="0"/>
                <a:cs typeface="Arial" panose="020B0604020202020204" pitchFamily="34" charset="0"/>
                <a:sym typeface="+mn-lt"/>
              </a:rPr>
              <a:t>là</a:t>
            </a:r>
            <a:r>
              <a:rPr lang="en-US" altLang="zh-CN" sz="3200" dirty="0">
                <a:solidFill>
                  <a:prstClr val="black"/>
                </a:solidFill>
                <a:latin typeface="Arial" panose="020B0604020202020204" pitchFamily="34" charset="0"/>
                <a:cs typeface="Arial" panose="020B0604020202020204" pitchFamily="34" charset="0"/>
                <a:sym typeface="+mn-lt"/>
              </a:rPr>
              <a:t> </a:t>
            </a:r>
            <a:r>
              <a:rPr lang="en-US" altLang="zh-CN" sz="3200" dirty="0" err="1">
                <a:solidFill>
                  <a:prstClr val="black"/>
                </a:solidFill>
                <a:latin typeface="Arial" panose="020B0604020202020204" pitchFamily="34" charset="0"/>
                <a:cs typeface="Arial" panose="020B0604020202020204" pitchFamily="34" charset="0"/>
                <a:sym typeface="+mn-lt"/>
              </a:rPr>
              <a:t>liên</a:t>
            </a:r>
            <a:r>
              <a:rPr lang="en-US" altLang="zh-CN" sz="3200" dirty="0">
                <a:solidFill>
                  <a:prstClr val="black"/>
                </a:solidFill>
                <a:latin typeface="Arial" panose="020B0604020202020204" pitchFamily="34" charset="0"/>
                <a:cs typeface="Arial" panose="020B0604020202020204" pitchFamily="34" charset="0"/>
                <a:sym typeface="+mn-lt"/>
              </a:rPr>
              <a:t> </a:t>
            </a:r>
            <a:r>
              <a:rPr lang="en-US" altLang="zh-CN" sz="3200" dirty="0" err="1">
                <a:solidFill>
                  <a:prstClr val="black"/>
                </a:solidFill>
                <a:latin typeface="Arial" panose="020B0604020202020204" pitchFamily="34" charset="0"/>
                <a:cs typeface="Arial" panose="020B0604020202020204" pitchFamily="34" charset="0"/>
                <a:sym typeface="+mn-lt"/>
              </a:rPr>
              <a:t>kết</a:t>
            </a:r>
            <a:r>
              <a:rPr lang="en-US" altLang="zh-CN" sz="3200" dirty="0">
                <a:solidFill>
                  <a:prstClr val="black"/>
                </a:solidFill>
                <a:latin typeface="Arial" panose="020B0604020202020204" pitchFamily="34" charset="0"/>
                <a:cs typeface="Arial" panose="020B0604020202020204" pitchFamily="34" charset="0"/>
                <a:sym typeface="+mn-lt"/>
              </a:rPr>
              <a:t> </a:t>
            </a:r>
            <a:r>
              <a:rPr lang="en-US" altLang="zh-CN" sz="3200" dirty="0" err="1">
                <a:solidFill>
                  <a:prstClr val="black"/>
                </a:solidFill>
                <a:latin typeface="Arial" panose="020B0604020202020204" pitchFamily="34" charset="0"/>
                <a:cs typeface="Arial" panose="020B0604020202020204" pitchFamily="34" charset="0"/>
                <a:sym typeface="+mn-lt"/>
              </a:rPr>
              <a:t>câu</a:t>
            </a:r>
            <a:r>
              <a:rPr lang="en-US" altLang="zh-CN" sz="3200" dirty="0">
                <a:solidFill>
                  <a:prstClr val="black"/>
                </a:solidFill>
                <a:latin typeface="Arial" panose="020B0604020202020204" pitchFamily="34" charset="0"/>
                <a:cs typeface="Arial" panose="020B0604020202020204" pitchFamily="34" charset="0"/>
                <a:sym typeface="+mn-lt"/>
              </a:rPr>
              <a:t> </a:t>
            </a:r>
            <a:r>
              <a:rPr lang="en-US" altLang="zh-CN" sz="3200" dirty="0" err="1">
                <a:solidFill>
                  <a:prstClr val="black"/>
                </a:solidFill>
                <a:latin typeface="Arial" panose="020B0604020202020204" pitchFamily="34" charset="0"/>
                <a:cs typeface="Arial" panose="020B0604020202020204" pitchFamily="34" charset="0"/>
                <a:sym typeface="+mn-lt"/>
              </a:rPr>
              <a:t>bằng</a:t>
            </a:r>
            <a:r>
              <a:rPr lang="en-US" altLang="zh-CN" sz="3200" dirty="0">
                <a:solidFill>
                  <a:prstClr val="black"/>
                </a:solidFill>
                <a:latin typeface="Arial" panose="020B0604020202020204" pitchFamily="34" charset="0"/>
                <a:cs typeface="Arial" panose="020B0604020202020204" pitchFamily="34" charset="0"/>
                <a:sym typeface="+mn-lt"/>
              </a:rPr>
              <a:t> </a:t>
            </a:r>
            <a:r>
              <a:rPr lang="en-US" altLang="zh-CN" sz="3200" dirty="0" err="1">
                <a:solidFill>
                  <a:prstClr val="black"/>
                </a:solidFill>
                <a:latin typeface="Arial" panose="020B0604020202020204" pitchFamily="34" charset="0"/>
                <a:cs typeface="Arial" panose="020B0604020202020204" pitchFamily="34" charset="0"/>
                <a:sym typeface="+mn-lt"/>
              </a:rPr>
              <a:t>cách</a:t>
            </a:r>
            <a:r>
              <a:rPr lang="en-US" altLang="zh-CN" sz="3200" dirty="0">
                <a:solidFill>
                  <a:prstClr val="black"/>
                </a:solidFill>
                <a:latin typeface="Arial" panose="020B0604020202020204" pitchFamily="34" charset="0"/>
                <a:cs typeface="Arial" panose="020B0604020202020204" pitchFamily="34" charset="0"/>
                <a:sym typeface="+mn-lt"/>
              </a:rPr>
              <a:t> </a:t>
            </a:r>
            <a:r>
              <a:rPr lang="en-US" altLang="zh-CN" sz="3200" dirty="0" err="1">
                <a:solidFill>
                  <a:prstClr val="black"/>
                </a:solidFill>
                <a:latin typeface="Arial" panose="020B0604020202020204" pitchFamily="34" charset="0"/>
                <a:cs typeface="Arial" panose="020B0604020202020204" pitchFamily="34" charset="0"/>
                <a:sym typeface="+mn-lt"/>
              </a:rPr>
              <a:t>thay</a:t>
            </a:r>
            <a:r>
              <a:rPr lang="en-US" altLang="zh-CN" sz="3200" dirty="0">
                <a:solidFill>
                  <a:prstClr val="black"/>
                </a:solidFill>
                <a:latin typeface="Arial" panose="020B0604020202020204" pitchFamily="34" charset="0"/>
                <a:cs typeface="Arial" panose="020B0604020202020204" pitchFamily="34" charset="0"/>
                <a:sym typeface="+mn-lt"/>
              </a:rPr>
              <a:t> </a:t>
            </a:r>
            <a:r>
              <a:rPr lang="en-US" altLang="zh-CN" sz="3200" dirty="0" err="1">
                <a:solidFill>
                  <a:prstClr val="black"/>
                </a:solidFill>
                <a:latin typeface="Arial" panose="020B0604020202020204" pitchFamily="34" charset="0"/>
                <a:cs typeface="Arial" panose="020B0604020202020204" pitchFamily="34" charset="0"/>
                <a:sym typeface="+mn-lt"/>
              </a:rPr>
              <a:t>thế</a:t>
            </a:r>
            <a:r>
              <a:rPr lang="en-US" altLang="zh-CN" sz="3200" dirty="0">
                <a:solidFill>
                  <a:prstClr val="black"/>
                </a:solidFill>
                <a:latin typeface="Arial" panose="020B0604020202020204" pitchFamily="34" charset="0"/>
                <a:cs typeface="Arial" panose="020B0604020202020204" pitchFamily="34" charset="0"/>
                <a:sym typeface="+mn-lt"/>
              </a:rPr>
              <a:t> </a:t>
            </a:r>
            <a:r>
              <a:rPr lang="en-US" altLang="zh-CN" sz="3200" dirty="0" err="1">
                <a:solidFill>
                  <a:prstClr val="black"/>
                </a:solidFill>
                <a:latin typeface="Arial" panose="020B0604020202020204" pitchFamily="34" charset="0"/>
                <a:cs typeface="Arial" panose="020B0604020202020204" pitchFamily="34" charset="0"/>
                <a:sym typeface="+mn-lt"/>
              </a:rPr>
              <a:t>từ</a:t>
            </a:r>
            <a:r>
              <a:rPr lang="en-US" altLang="zh-CN" sz="3200" dirty="0">
                <a:solidFill>
                  <a:prstClr val="black"/>
                </a:solidFill>
                <a:latin typeface="Arial" panose="020B0604020202020204" pitchFamily="34" charset="0"/>
                <a:cs typeface="Arial" panose="020B0604020202020204" pitchFamily="34" charset="0"/>
                <a:sym typeface="+mn-lt"/>
              </a:rPr>
              <a:t> </a:t>
            </a:r>
            <a:r>
              <a:rPr lang="en-US" altLang="zh-CN" sz="3200" dirty="0" err="1">
                <a:solidFill>
                  <a:prstClr val="black"/>
                </a:solidFill>
                <a:latin typeface="Arial" panose="020B0604020202020204" pitchFamily="34" charset="0"/>
                <a:cs typeface="Arial" panose="020B0604020202020204" pitchFamily="34" charset="0"/>
                <a:sym typeface="+mn-lt"/>
              </a:rPr>
              <a:t>ngữ</a:t>
            </a:r>
            <a:r>
              <a:rPr lang="en-US" altLang="zh-CN" sz="3200" dirty="0">
                <a:solidFill>
                  <a:prstClr val="black"/>
                </a:solidFill>
                <a:latin typeface="Arial" panose="020B0604020202020204" pitchFamily="34" charset="0"/>
                <a:cs typeface="Arial" panose="020B0604020202020204" pitchFamily="34" charset="0"/>
                <a:sym typeface="+mn-lt"/>
              </a:rPr>
              <a:t>.</a:t>
            </a:r>
            <a:endParaRPr kumimoji="0" sz="32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mn-lt"/>
            </a:endParaRPr>
          </a:p>
        </p:txBody>
      </p:sp>
      <p:sp>
        <p:nvSpPr>
          <p:cNvPr id="16" name="TextBox 11"/>
          <p:cNvSpPr txBox="1"/>
          <p:nvPr/>
        </p:nvSpPr>
        <p:spPr>
          <a:xfrm>
            <a:off x="3108712" y="3723502"/>
            <a:ext cx="7341222" cy="2062103"/>
          </a:xfrm>
          <a:prstGeom prst="rect">
            <a:avLst/>
          </a:prstGeom>
          <a:noFill/>
        </p:spPr>
        <p:txBody>
          <a:bodyPr wrap="square" rtlCol="0">
            <a:spAutoFit/>
          </a:bodyPr>
          <a:lstStyle/>
          <a:p>
            <a:pPr>
              <a:defRPr/>
            </a:pPr>
            <a:r>
              <a:rPr kumimoji="0" lang="en-US" altLang="zh-CN" sz="3200"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sym typeface="+mn-lt"/>
              </a:rPr>
              <a:t>Biết</a:t>
            </a:r>
            <a:r>
              <a:rPr kumimoji="0" lang="en-US" altLang="zh-CN" sz="320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sử</a:t>
            </a:r>
            <a:r>
              <a:rPr kumimoji="0" lang="en-US" altLang="zh-CN" sz="320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dụng</a:t>
            </a:r>
            <a:r>
              <a:rPr kumimoji="0" lang="en-US" altLang="zh-CN" sz="320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cách</a:t>
            </a:r>
            <a:r>
              <a:rPr kumimoji="0" lang="en-US" altLang="zh-CN" sz="320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thay</a:t>
            </a:r>
            <a:r>
              <a:rPr kumimoji="0" lang="en-US" altLang="zh-CN" sz="320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thế</a:t>
            </a:r>
            <a:r>
              <a:rPr kumimoji="0" lang="en-US" altLang="zh-CN" sz="320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từ</a:t>
            </a:r>
            <a:r>
              <a:rPr kumimoji="0" lang="en-US" altLang="zh-CN" sz="320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ngữ</a:t>
            </a:r>
            <a:r>
              <a:rPr kumimoji="0" lang="en-US" altLang="zh-CN" sz="320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để</a:t>
            </a:r>
            <a:r>
              <a:rPr kumimoji="0" lang="en-US" altLang="zh-CN" sz="320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liên</a:t>
            </a:r>
            <a:r>
              <a:rPr kumimoji="0" lang="en-US" altLang="zh-CN" sz="320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kết</a:t>
            </a:r>
            <a:r>
              <a:rPr kumimoji="0" lang="en-US" altLang="zh-CN" sz="320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câu</a:t>
            </a:r>
            <a:r>
              <a:rPr kumimoji="0" lang="en-US" altLang="zh-CN" sz="320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và</a:t>
            </a:r>
            <a:r>
              <a:rPr kumimoji="0" lang="en-US" altLang="zh-CN" sz="320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h</a:t>
            </a:r>
            <a:r>
              <a:rPr lang="en-US" altLang="zh-CN" sz="3200" dirty="0" err="1">
                <a:solidFill>
                  <a:prstClr val="black"/>
                </a:solidFill>
                <a:latin typeface="Arial" panose="020B0604020202020204" pitchFamily="34" charset="0"/>
                <a:cs typeface="Arial" panose="020B0604020202020204" pitchFamily="34" charset="0"/>
                <a:sym typeface="+mn-lt"/>
              </a:rPr>
              <a:t>iểu</a:t>
            </a:r>
            <a:r>
              <a:rPr lang="en-US" altLang="zh-CN" sz="3200" dirty="0">
                <a:solidFill>
                  <a:prstClr val="black"/>
                </a:solidFill>
                <a:latin typeface="Arial" panose="020B0604020202020204" pitchFamily="34" charset="0"/>
                <a:cs typeface="Arial" panose="020B0604020202020204" pitchFamily="34" charset="0"/>
                <a:sym typeface="+mn-lt"/>
              </a:rPr>
              <a:t> </a:t>
            </a:r>
            <a:r>
              <a:rPr lang="en-US" altLang="zh-CN" sz="3200" dirty="0" err="1">
                <a:solidFill>
                  <a:prstClr val="black"/>
                </a:solidFill>
                <a:latin typeface="Arial" panose="020B0604020202020204" pitchFamily="34" charset="0"/>
                <a:cs typeface="Arial" panose="020B0604020202020204" pitchFamily="34" charset="0"/>
                <a:sym typeface="+mn-lt"/>
              </a:rPr>
              <a:t>tác</a:t>
            </a:r>
            <a:r>
              <a:rPr lang="en-US" altLang="zh-CN" sz="3200" dirty="0">
                <a:solidFill>
                  <a:prstClr val="black"/>
                </a:solidFill>
                <a:latin typeface="Arial" panose="020B0604020202020204" pitchFamily="34" charset="0"/>
                <a:cs typeface="Arial" panose="020B0604020202020204" pitchFamily="34" charset="0"/>
                <a:sym typeface="+mn-lt"/>
              </a:rPr>
              <a:t> </a:t>
            </a:r>
            <a:r>
              <a:rPr lang="en-US" altLang="zh-CN" sz="3200" dirty="0" err="1">
                <a:solidFill>
                  <a:prstClr val="black"/>
                </a:solidFill>
                <a:latin typeface="Arial" panose="020B0604020202020204" pitchFamily="34" charset="0"/>
                <a:cs typeface="Arial" panose="020B0604020202020204" pitchFamily="34" charset="0"/>
                <a:sym typeface="+mn-lt"/>
              </a:rPr>
              <a:t>dụng</a:t>
            </a:r>
            <a:r>
              <a:rPr lang="en-US" altLang="zh-CN" sz="3200" dirty="0">
                <a:solidFill>
                  <a:prstClr val="black"/>
                </a:solidFill>
                <a:latin typeface="Arial" panose="020B0604020202020204" pitchFamily="34" charset="0"/>
                <a:cs typeface="Arial" panose="020B0604020202020204" pitchFamily="34" charset="0"/>
                <a:sym typeface="+mn-lt"/>
              </a:rPr>
              <a:t> </a:t>
            </a:r>
            <a:r>
              <a:rPr lang="en-US" altLang="zh-CN" sz="3200" dirty="0" err="1">
                <a:solidFill>
                  <a:prstClr val="black"/>
                </a:solidFill>
                <a:latin typeface="Arial" panose="020B0604020202020204" pitchFamily="34" charset="0"/>
                <a:cs typeface="Arial" panose="020B0604020202020204" pitchFamily="34" charset="0"/>
                <a:sym typeface="+mn-lt"/>
              </a:rPr>
              <a:t>của</a:t>
            </a:r>
            <a:r>
              <a:rPr lang="en-US" altLang="zh-CN" sz="3200" dirty="0">
                <a:solidFill>
                  <a:prstClr val="black"/>
                </a:solidFill>
                <a:latin typeface="Arial" panose="020B0604020202020204" pitchFamily="34" charset="0"/>
                <a:cs typeface="Arial" panose="020B0604020202020204" pitchFamily="34" charset="0"/>
                <a:sym typeface="+mn-lt"/>
              </a:rPr>
              <a:t> </a:t>
            </a:r>
            <a:r>
              <a:rPr lang="en-US" altLang="zh-CN" sz="3200" dirty="0" err="1">
                <a:solidFill>
                  <a:prstClr val="black"/>
                </a:solidFill>
                <a:latin typeface="Arial" panose="020B0604020202020204" pitchFamily="34" charset="0"/>
                <a:cs typeface="Arial" panose="020B0604020202020204" pitchFamily="34" charset="0"/>
                <a:sym typeface="+mn-lt"/>
              </a:rPr>
              <a:t>việc</a:t>
            </a:r>
            <a:r>
              <a:rPr lang="en-US" altLang="zh-CN" sz="3200" dirty="0">
                <a:solidFill>
                  <a:prstClr val="black"/>
                </a:solidFill>
                <a:latin typeface="Arial" panose="020B0604020202020204" pitchFamily="34" charset="0"/>
                <a:cs typeface="Arial" panose="020B0604020202020204" pitchFamily="34" charset="0"/>
                <a:sym typeface="+mn-lt"/>
              </a:rPr>
              <a:t> </a:t>
            </a:r>
            <a:r>
              <a:rPr lang="en-US" altLang="zh-CN" sz="3200" dirty="0" err="1">
                <a:solidFill>
                  <a:prstClr val="black"/>
                </a:solidFill>
                <a:latin typeface="Arial" panose="020B0604020202020204" pitchFamily="34" charset="0"/>
                <a:cs typeface="Arial" panose="020B0604020202020204" pitchFamily="34" charset="0"/>
                <a:sym typeface="+mn-lt"/>
              </a:rPr>
              <a:t>thay</a:t>
            </a:r>
            <a:r>
              <a:rPr lang="en-US" altLang="zh-CN" sz="3200" dirty="0">
                <a:solidFill>
                  <a:prstClr val="black"/>
                </a:solidFill>
                <a:latin typeface="Arial" panose="020B0604020202020204" pitchFamily="34" charset="0"/>
                <a:cs typeface="Arial" panose="020B0604020202020204" pitchFamily="34" charset="0"/>
                <a:sym typeface="+mn-lt"/>
              </a:rPr>
              <a:t> </a:t>
            </a:r>
            <a:r>
              <a:rPr lang="en-US" altLang="zh-CN" sz="3200" dirty="0" err="1">
                <a:solidFill>
                  <a:prstClr val="black"/>
                </a:solidFill>
                <a:latin typeface="Arial" panose="020B0604020202020204" pitchFamily="34" charset="0"/>
                <a:cs typeface="Arial" panose="020B0604020202020204" pitchFamily="34" charset="0"/>
                <a:sym typeface="+mn-lt"/>
              </a:rPr>
              <a:t>thế</a:t>
            </a:r>
            <a:r>
              <a:rPr lang="en-US" altLang="zh-CN" sz="3200" dirty="0">
                <a:solidFill>
                  <a:prstClr val="black"/>
                </a:solidFill>
                <a:latin typeface="Arial" panose="020B0604020202020204" pitchFamily="34" charset="0"/>
                <a:cs typeface="Arial" panose="020B0604020202020204" pitchFamily="34" charset="0"/>
                <a:sym typeface="+mn-lt"/>
              </a:rPr>
              <a:t> </a:t>
            </a:r>
            <a:r>
              <a:rPr lang="en-US" altLang="zh-CN" sz="3200" dirty="0" err="1">
                <a:solidFill>
                  <a:prstClr val="black"/>
                </a:solidFill>
                <a:latin typeface="Arial" panose="020B0604020202020204" pitchFamily="34" charset="0"/>
                <a:cs typeface="Arial" panose="020B0604020202020204" pitchFamily="34" charset="0"/>
                <a:sym typeface="+mn-lt"/>
              </a:rPr>
              <a:t>đó</a:t>
            </a:r>
            <a:r>
              <a:rPr lang="en-US" altLang="zh-CN" sz="3200" dirty="0">
                <a:solidFill>
                  <a:prstClr val="black"/>
                </a:solidFill>
                <a:latin typeface="Arial" panose="020B0604020202020204" pitchFamily="34" charset="0"/>
                <a:cs typeface="Arial" panose="020B0604020202020204" pitchFamily="34" charset="0"/>
                <a:sym typeface="+mn-lt"/>
              </a:rPr>
              <a:t>.</a:t>
            </a:r>
            <a:endParaRPr lang="en-US" sz="3200" dirty="0">
              <a:solidFill>
                <a:prstClr val="black"/>
              </a:solidFill>
              <a:latin typeface="Arial" panose="020B0604020202020204" pitchFamily="34" charset="0"/>
              <a:cs typeface="Arial" panose="020B0604020202020204" pitchFamily="34" charset="0"/>
              <a:sym typeface="+mn-lt"/>
            </a:endParaRPr>
          </a:p>
          <a:p>
            <a:pPr marL="0" marR="0" lvl="0" indent="0" algn="l" defTabSz="914400" rtl="0" eaLnBrk="1" fontAlgn="auto" latinLnBrk="0" hangingPunct="1">
              <a:lnSpc>
                <a:spcPct val="100000"/>
              </a:lnSpc>
              <a:spcBef>
                <a:spcPts val="0"/>
              </a:spcBef>
              <a:spcAft>
                <a:spcPts val="0"/>
              </a:spcAft>
              <a:buClrTx/>
              <a:buSzTx/>
              <a:buFontTx/>
              <a:buNone/>
              <a:defRPr/>
            </a:pPr>
            <a:endParaRPr kumimoji="0" sz="32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mn-lt"/>
            </a:endParaRPr>
          </a:p>
        </p:txBody>
      </p:sp>
      <p:pic>
        <p:nvPicPr>
          <p:cNvPr id="22" name="内容占位符 3"/>
          <p:cNvPicPr>
            <a:picLocks noChangeAspect="1"/>
          </p:cNvPicPr>
          <p:nvPr/>
        </p:nvPicPr>
        <p:blipFill>
          <a:blip r:embed="rId8" cstate="print">
            <a:extLst>
              <a:ext uri="{BEBA8EAE-BF5A-486C-A8C5-ECC9F3942E4B}">
                <a14:imgProps xmlns:a14="http://schemas.microsoft.com/office/drawing/2010/main">
                  <a14:imgLayer r:embed="rId9">
                    <a14:imgEffect>
                      <a14:saturation sat="300000"/>
                    </a14:imgEffect>
                  </a14:imgLayer>
                </a14:imgProps>
              </a:ext>
              <a:ext uri="{28A0092B-C50C-407E-A947-70E740481C1C}">
                <a14:useLocalDpi xmlns:a14="http://schemas.microsoft.com/office/drawing/2010/main" val="0"/>
              </a:ext>
            </a:extLst>
          </a:blip>
          <a:stretch>
            <a:fillRect/>
          </a:stretch>
        </p:blipFill>
        <p:spPr>
          <a:xfrm>
            <a:off x="12606018" y="1789316"/>
            <a:ext cx="779277" cy="781646"/>
          </a:xfrm>
          <a:prstGeom prst="rect">
            <a:avLst/>
          </a:prstGeom>
        </p:spPr>
      </p:pic>
      <p:pic>
        <p:nvPicPr>
          <p:cNvPr id="24" name="图片 23">
            <a:extLst>
              <a:ext uri="{FF2B5EF4-FFF2-40B4-BE49-F238E27FC236}">
                <a16:creationId xmlns:a16="http://schemas.microsoft.com/office/drawing/2014/main" id="{4B809365-B465-4F0B-A72C-13C04F251F6E}"/>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58996" y="2991737"/>
            <a:ext cx="1567765" cy="3493349"/>
          </a:xfrm>
          <a:prstGeom prst="rect">
            <a:avLst/>
          </a:prstGeom>
        </p:spPr>
      </p:pic>
      <p:pic>
        <p:nvPicPr>
          <p:cNvPr id="15" name="图片 11"/>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690448" y="2074135"/>
            <a:ext cx="1024566" cy="962773"/>
          </a:xfrm>
          <a:prstGeom prst="rect">
            <a:avLst/>
          </a:prstGeom>
        </p:spPr>
      </p:pic>
      <p:pic>
        <p:nvPicPr>
          <p:cNvPr id="17" name="图片 11"/>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946116" y="3723570"/>
            <a:ext cx="980202" cy="921085"/>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p14:prism/>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fltVal val="0"/>
                                          </p:val>
                                        </p:tav>
                                        <p:tav tm="100000">
                                          <p:val>
                                            <p:strVal val="#ppt_w"/>
                                          </p:val>
                                        </p:tav>
                                      </p:tavLst>
                                    </p:anim>
                                    <p:anim calcmode="lin" valueType="num">
                                      <p:cBhvr>
                                        <p:cTn id="13" dur="500" fill="hold"/>
                                        <p:tgtEl>
                                          <p:spTgt spid="10"/>
                                        </p:tgtEl>
                                        <p:attrNameLst>
                                          <p:attrName>ppt_h</p:attrName>
                                        </p:attrNameLst>
                                      </p:cBhvr>
                                      <p:tavLst>
                                        <p:tav tm="0">
                                          <p:val>
                                            <p:fltVal val="0"/>
                                          </p:val>
                                        </p:tav>
                                        <p:tav tm="100000">
                                          <p:val>
                                            <p:strVal val="#ppt_h"/>
                                          </p:val>
                                        </p:tav>
                                      </p:tavLst>
                                    </p:anim>
                                    <p:animEffect transition="in" filter="fade">
                                      <p:cBhvr>
                                        <p:cTn id="14" dur="500"/>
                                        <p:tgtEl>
                                          <p:spTgt spid="10"/>
                                        </p:tgtEl>
                                      </p:cBhvr>
                                    </p:animEffect>
                                  </p:childTnLst>
                                </p:cTn>
                              </p:par>
                              <p:par>
                                <p:cTn id="15" presetID="2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down)">
                                      <p:cBhvr>
                                        <p:cTn id="17" dur="500"/>
                                        <p:tgtEl>
                                          <p:spTgt spid="7"/>
                                        </p:tgtEl>
                                      </p:cBhvr>
                                    </p:animEffect>
                                  </p:childTnLst>
                                </p:cTn>
                              </p:par>
                              <p:par>
                                <p:cTn id="18" presetID="14" presetClass="entr" presetSubtype="10"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randombar(horizontal)">
                                      <p:cBhvr>
                                        <p:cTn id="20" dur="500"/>
                                        <p:tgtEl>
                                          <p:spTgt spid="6"/>
                                        </p:tgtEl>
                                      </p:cBhvr>
                                    </p:animEffect>
                                  </p:childTnLst>
                                </p:cTn>
                              </p:par>
                              <p:par>
                                <p:cTn id="21" presetID="53" presetClass="entr" presetSubtype="16"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fill="hold"/>
                                        <p:tgtEl>
                                          <p:spTgt spid="8"/>
                                        </p:tgtEl>
                                        <p:attrNameLst>
                                          <p:attrName>ppt_w</p:attrName>
                                        </p:attrNameLst>
                                      </p:cBhvr>
                                      <p:tavLst>
                                        <p:tav tm="0">
                                          <p:val>
                                            <p:fltVal val="0"/>
                                          </p:val>
                                        </p:tav>
                                        <p:tav tm="100000">
                                          <p:val>
                                            <p:strVal val="#ppt_w"/>
                                          </p:val>
                                        </p:tav>
                                      </p:tavLst>
                                    </p:anim>
                                    <p:anim calcmode="lin" valueType="num">
                                      <p:cBhvr>
                                        <p:cTn id="24" dur="500" fill="hold"/>
                                        <p:tgtEl>
                                          <p:spTgt spid="8"/>
                                        </p:tgtEl>
                                        <p:attrNameLst>
                                          <p:attrName>ppt_h</p:attrName>
                                        </p:attrNameLst>
                                      </p:cBhvr>
                                      <p:tavLst>
                                        <p:tav tm="0">
                                          <p:val>
                                            <p:fltVal val="0"/>
                                          </p:val>
                                        </p:tav>
                                        <p:tav tm="100000">
                                          <p:val>
                                            <p:strVal val="#ppt_h"/>
                                          </p:val>
                                        </p:tav>
                                      </p:tavLst>
                                    </p:anim>
                                    <p:animEffect transition="in" filter="fade">
                                      <p:cBhvr>
                                        <p:cTn id="25" dur="500"/>
                                        <p:tgtEl>
                                          <p:spTgt spid="8"/>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left)">
                                      <p:cBhvr>
                                        <p:cTn id="28" dur="500"/>
                                        <p:tgtEl>
                                          <p:spTgt spid="9"/>
                                        </p:tgtEl>
                                      </p:cBhvr>
                                    </p:animEffect>
                                  </p:childTnLst>
                                </p:cTn>
                              </p:par>
                              <p:par>
                                <p:cTn id="29" presetID="53" presetClass="entr" presetSubtype="16" fill="hold" nodeType="with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p:cTn id="31" dur="500" fill="hold"/>
                                        <p:tgtEl>
                                          <p:spTgt spid="24"/>
                                        </p:tgtEl>
                                        <p:attrNameLst>
                                          <p:attrName>ppt_w</p:attrName>
                                        </p:attrNameLst>
                                      </p:cBhvr>
                                      <p:tavLst>
                                        <p:tav tm="0">
                                          <p:val>
                                            <p:fltVal val="0"/>
                                          </p:val>
                                        </p:tav>
                                        <p:tav tm="100000">
                                          <p:val>
                                            <p:strVal val="#ppt_w"/>
                                          </p:val>
                                        </p:tav>
                                      </p:tavLst>
                                    </p:anim>
                                    <p:anim calcmode="lin" valueType="num">
                                      <p:cBhvr>
                                        <p:cTn id="32" dur="500" fill="hold"/>
                                        <p:tgtEl>
                                          <p:spTgt spid="24"/>
                                        </p:tgtEl>
                                        <p:attrNameLst>
                                          <p:attrName>ppt_h</p:attrName>
                                        </p:attrNameLst>
                                      </p:cBhvr>
                                      <p:tavLst>
                                        <p:tav tm="0">
                                          <p:val>
                                            <p:fltVal val="0"/>
                                          </p:val>
                                        </p:tav>
                                        <p:tav tm="100000">
                                          <p:val>
                                            <p:strVal val="#ppt_h"/>
                                          </p:val>
                                        </p:tav>
                                      </p:tavLst>
                                    </p:anim>
                                    <p:animEffect transition="in" filter="fade">
                                      <p:cBhvr>
                                        <p:cTn id="33" dur="500"/>
                                        <p:tgtEl>
                                          <p:spTgt spid="24"/>
                                        </p:tgtEl>
                                      </p:cBhvr>
                                    </p:animEffect>
                                  </p:childTnLst>
                                </p:cTn>
                              </p:par>
                              <p:par>
                                <p:cTn id="34" presetID="53" presetClass="entr" presetSubtype="16" fill="hold" nodeType="withEffect">
                                  <p:stCondLst>
                                    <p:cond delay="0"/>
                                  </p:stCondLst>
                                  <p:childTnLst>
                                    <p:set>
                                      <p:cBhvr>
                                        <p:cTn id="35" dur="1" fill="hold">
                                          <p:stCondLst>
                                            <p:cond delay="0"/>
                                          </p:stCondLst>
                                        </p:cTn>
                                        <p:tgtEl>
                                          <p:spTgt spid="22"/>
                                        </p:tgtEl>
                                        <p:attrNameLst>
                                          <p:attrName>style.visibility</p:attrName>
                                        </p:attrNameLst>
                                      </p:cBhvr>
                                      <p:to>
                                        <p:strVal val="visible"/>
                                      </p:to>
                                    </p:set>
                                    <p:anim calcmode="lin" valueType="num">
                                      <p:cBhvr>
                                        <p:cTn id="36" dur="500" fill="hold"/>
                                        <p:tgtEl>
                                          <p:spTgt spid="22"/>
                                        </p:tgtEl>
                                        <p:attrNameLst>
                                          <p:attrName>ppt_w</p:attrName>
                                        </p:attrNameLst>
                                      </p:cBhvr>
                                      <p:tavLst>
                                        <p:tav tm="0">
                                          <p:val>
                                            <p:fltVal val="0"/>
                                          </p:val>
                                        </p:tav>
                                        <p:tav tm="100000">
                                          <p:val>
                                            <p:strVal val="#ppt_w"/>
                                          </p:val>
                                        </p:tav>
                                      </p:tavLst>
                                    </p:anim>
                                    <p:anim calcmode="lin" valueType="num">
                                      <p:cBhvr>
                                        <p:cTn id="37" dur="500" fill="hold"/>
                                        <p:tgtEl>
                                          <p:spTgt spid="22"/>
                                        </p:tgtEl>
                                        <p:attrNameLst>
                                          <p:attrName>ppt_h</p:attrName>
                                        </p:attrNameLst>
                                      </p:cBhvr>
                                      <p:tavLst>
                                        <p:tav tm="0">
                                          <p:val>
                                            <p:fltVal val="0"/>
                                          </p:val>
                                        </p:tav>
                                        <p:tav tm="100000">
                                          <p:val>
                                            <p:strVal val="#ppt_h"/>
                                          </p:val>
                                        </p:tav>
                                      </p:tavLst>
                                    </p:anim>
                                    <p:animEffect transition="in" filter="fade">
                                      <p:cBhvr>
                                        <p:cTn id="38" dur="500"/>
                                        <p:tgtEl>
                                          <p:spTgt spid="22"/>
                                        </p:tgtEl>
                                      </p:cBhvr>
                                    </p:animEffect>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wipe(down)">
                                      <p:cBhvr>
                                        <p:cTn id="43" dur="580">
                                          <p:stCondLst>
                                            <p:cond delay="0"/>
                                          </p:stCondLst>
                                        </p:cTn>
                                        <p:tgtEl>
                                          <p:spTgt spid="15"/>
                                        </p:tgtEl>
                                      </p:cBhvr>
                                    </p:animEffect>
                                    <p:anim calcmode="lin" valueType="num">
                                      <p:cBhvr>
                                        <p:cTn id="44"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49" dur="26">
                                          <p:stCondLst>
                                            <p:cond delay="650"/>
                                          </p:stCondLst>
                                        </p:cTn>
                                        <p:tgtEl>
                                          <p:spTgt spid="15"/>
                                        </p:tgtEl>
                                      </p:cBhvr>
                                      <p:to x="100000" y="60000"/>
                                    </p:animScale>
                                    <p:animScale>
                                      <p:cBhvr>
                                        <p:cTn id="50" dur="166" decel="50000">
                                          <p:stCondLst>
                                            <p:cond delay="676"/>
                                          </p:stCondLst>
                                        </p:cTn>
                                        <p:tgtEl>
                                          <p:spTgt spid="15"/>
                                        </p:tgtEl>
                                      </p:cBhvr>
                                      <p:to x="100000" y="100000"/>
                                    </p:animScale>
                                    <p:animScale>
                                      <p:cBhvr>
                                        <p:cTn id="51" dur="26">
                                          <p:stCondLst>
                                            <p:cond delay="1312"/>
                                          </p:stCondLst>
                                        </p:cTn>
                                        <p:tgtEl>
                                          <p:spTgt spid="15"/>
                                        </p:tgtEl>
                                      </p:cBhvr>
                                      <p:to x="100000" y="80000"/>
                                    </p:animScale>
                                    <p:animScale>
                                      <p:cBhvr>
                                        <p:cTn id="52" dur="166" decel="50000">
                                          <p:stCondLst>
                                            <p:cond delay="1338"/>
                                          </p:stCondLst>
                                        </p:cTn>
                                        <p:tgtEl>
                                          <p:spTgt spid="15"/>
                                        </p:tgtEl>
                                      </p:cBhvr>
                                      <p:to x="100000" y="100000"/>
                                    </p:animScale>
                                    <p:animScale>
                                      <p:cBhvr>
                                        <p:cTn id="53" dur="26">
                                          <p:stCondLst>
                                            <p:cond delay="1642"/>
                                          </p:stCondLst>
                                        </p:cTn>
                                        <p:tgtEl>
                                          <p:spTgt spid="15"/>
                                        </p:tgtEl>
                                      </p:cBhvr>
                                      <p:to x="100000" y="90000"/>
                                    </p:animScale>
                                    <p:animScale>
                                      <p:cBhvr>
                                        <p:cTn id="54" dur="166" decel="50000">
                                          <p:stCondLst>
                                            <p:cond delay="1668"/>
                                          </p:stCondLst>
                                        </p:cTn>
                                        <p:tgtEl>
                                          <p:spTgt spid="15"/>
                                        </p:tgtEl>
                                      </p:cBhvr>
                                      <p:to x="100000" y="100000"/>
                                    </p:animScale>
                                    <p:animScale>
                                      <p:cBhvr>
                                        <p:cTn id="55" dur="26">
                                          <p:stCondLst>
                                            <p:cond delay="1808"/>
                                          </p:stCondLst>
                                        </p:cTn>
                                        <p:tgtEl>
                                          <p:spTgt spid="15"/>
                                        </p:tgtEl>
                                      </p:cBhvr>
                                      <p:to x="100000" y="95000"/>
                                    </p:animScale>
                                    <p:animScale>
                                      <p:cBhvr>
                                        <p:cTn id="56" dur="166" decel="50000">
                                          <p:stCondLst>
                                            <p:cond delay="1834"/>
                                          </p:stCondLst>
                                        </p:cTn>
                                        <p:tgtEl>
                                          <p:spTgt spid="15"/>
                                        </p:tgtEl>
                                      </p:cBhvr>
                                      <p:to x="100000" y="100000"/>
                                    </p:animScale>
                                  </p:childTnLst>
                                </p:cTn>
                              </p:par>
                              <p:par>
                                <p:cTn id="57" presetID="26" presetClass="entr" presetSubtype="0"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wipe(down)">
                                      <p:cBhvr>
                                        <p:cTn id="59" dur="580">
                                          <p:stCondLst>
                                            <p:cond delay="0"/>
                                          </p:stCondLst>
                                        </p:cTn>
                                        <p:tgtEl>
                                          <p:spTgt spid="13"/>
                                        </p:tgtEl>
                                      </p:cBhvr>
                                    </p:animEffect>
                                    <p:anim calcmode="lin" valueType="num">
                                      <p:cBhvr>
                                        <p:cTn id="60"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61"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62"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63"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64"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65" dur="26">
                                          <p:stCondLst>
                                            <p:cond delay="650"/>
                                          </p:stCondLst>
                                        </p:cTn>
                                        <p:tgtEl>
                                          <p:spTgt spid="13"/>
                                        </p:tgtEl>
                                      </p:cBhvr>
                                      <p:to x="100000" y="60000"/>
                                    </p:animScale>
                                    <p:animScale>
                                      <p:cBhvr>
                                        <p:cTn id="66" dur="166" decel="50000">
                                          <p:stCondLst>
                                            <p:cond delay="676"/>
                                          </p:stCondLst>
                                        </p:cTn>
                                        <p:tgtEl>
                                          <p:spTgt spid="13"/>
                                        </p:tgtEl>
                                      </p:cBhvr>
                                      <p:to x="100000" y="100000"/>
                                    </p:animScale>
                                    <p:animScale>
                                      <p:cBhvr>
                                        <p:cTn id="67" dur="26">
                                          <p:stCondLst>
                                            <p:cond delay="1312"/>
                                          </p:stCondLst>
                                        </p:cTn>
                                        <p:tgtEl>
                                          <p:spTgt spid="13"/>
                                        </p:tgtEl>
                                      </p:cBhvr>
                                      <p:to x="100000" y="80000"/>
                                    </p:animScale>
                                    <p:animScale>
                                      <p:cBhvr>
                                        <p:cTn id="68" dur="166" decel="50000">
                                          <p:stCondLst>
                                            <p:cond delay="1338"/>
                                          </p:stCondLst>
                                        </p:cTn>
                                        <p:tgtEl>
                                          <p:spTgt spid="13"/>
                                        </p:tgtEl>
                                      </p:cBhvr>
                                      <p:to x="100000" y="100000"/>
                                    </p:animScale>
                                    <p:animScale>
                                      <p:cBhvr>
                                        <p:cTn id="69" dur="26">
                                          <p:stCondLst>
                                            <p:cond delay="1642"/>
                                          </p:stCondLst>
                                        </p:cTn>
                                        <p:tgtEl>
                                          <p:spTgt spid="13"/>
                                        </p:tgtEl>
                                      </p:cBhvr>
                                      <p:to x="100000" y="90000"/>
                                    </p:animScale>
                                    <p:animScale>
                                      <p:cBhvr>
                                        <p:cTn id="70" dur="166" decel="50000">
                                          <p:stCondLst>
                                            <p:cond delay="1668"/>
                                          </p:stCondLst>
                                        </p:cTn>
                                        <p:tgtEl>
                                          <p:spTgt spid="13"/>
                                        </p:tgtEl>
                                      </p:cBhvr>
                                      <p:to x="100000" y="100000"/>
                                    </p:animScale>
                                    <p:animScale>
                                      <p:cBhvr>
                                        <p:cTn id="71" dur="26">
                                          <p:stCondLst>
                                            <p:cond delay="1808"/>
                                          </p:stCondLst>
                                        </p:cTn>
                                        <p:tgtEl>
                                          <p:spTgt spid="13"/>
                                        </p:tgtEl>
                                      </p:cBhvr>
                                      <p:to x="100000" y="95000"/>
                                    </p:animScale>
                                    <p:animScale>
                                      <p:cBhvr>
                                        <p:cTn id="72" dur="166" decel="50000">
                                          <p:stCondLst>
                                            <p:cond delay="1834"/>
                                          </p:stCondLst>
                                        </p:cTn>
                                        <p:tgtEl>
                                          <p:spTgt spid="13"/>
                                        </p:tgtEl>
                                      </p:cBhvr>
                                      <p:to x="100000" y="100000"/>
                                    </p:animScale>
                                  </p:childTnLst>
                                </p:cTn>
                              </p:par>
                              <p:par>
                                <p:cTn id="73" presetID="26" presetClass="entr" presetSubtype="0" fill="hold" nodeType="withEffect">
                                  <p:stCondLst>
                                    <p:cond delay="0"/>
                                  </p:stCondLst>
                                  <p:childTnLst>
                                    <p:set>
                                      <p:cBhvr>
                                        <p:cTn id="74" dur="1" fill="hold">
                                          <p:stCondLst>
                                            <p:cond delay="0"/>
                                          </p:stCondLst>
                                        </p:cTn>
                                        <p:tgtEl>
                                          <p:spTgt spid="17"/>
                                        </p:tgtEl>
                                        <p:attrNameLst>
                                          <p:attrName>style.visibility</p:attrName>
                                        </p:attrNameLst>
                                      </p:cBhvr>
                                      <p:to>
                                        <p:strVal val="visible"/>
                                      </p:to>
                                    </p:set>
                                    <p:animEffect transition="in" filter="wipe(down)">
                                      <p:cBhvr>
                                        <p:cTn id="75" dur="580">
                                          <p:stCondLst>
                                            <p:cond delay="0"/>
                                          </p:stCondLst>
                                        </p:cTn>
                                        <p:tgtEl>
                                          <p:spTgt spid="17"/>
                                        </p:tgtEl>
                                      </p:cBhvr>
                                    </p:animEffect>
                                    <p:anim calcmode="lin" valueType="num">
                                      <p:cBhvr>
                                        <p:cTn id="76"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77"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78"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79"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80"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81" dur="26">
                                          <p:stCondLst>
                                            <p:cond delay="650"/>
                                          </p:stCondLst>
                                        </p:cTn>
                                        <p:tgtEl>
                                          <p:spTgt spid="17"/>
                                        </p:tgtEl>
                                      </p:cBhvr>
                                      <p:to x="100000" y="60000"/>
                                    </p:animScale>
                                    <p:animScale>
                                      <p:cBhvr>
                                        <p:cTn id="82" dur="166" decel="50000">
                                          <p:stCondLst>
                                            <p:cond delay="676"/>
                                          </p:stCondLst>
                                        </p:cTn>
                                        <p:tgtEl>
                                          <p:spTgt spid="17"/>
                                        </p:tgtEl>
                                      </p:cBhvr>
                                      <p:to x="100000" y="100000"/>
                                    </p:animScale>
                                    <p:animScale>
                                      <p:cBhvr>
                                        <p:cTn id="83" dur="26">
                                          <p:stCondLst>
                                            <p:cond delay="1312"/>
                                          </p:stCondLst>
                                        </p:cTn>
                                        <p:tgtEl>
                                          <p:spTgt spid="17"/>
                                        </p:tgtEl>
                                      </p:cBhvr>
                                      <p:to x="100000" y="80000"/>
                                    </p:animScale>
                                    <p:animScale>
                                      <p:cBhvr>
                                        <p:cTn id="84" dur="166" decel="50000">
                                          <p:stCondLst>
                                            <p:cond delay="1338"/>
                                          </p:stCondLst>
                                        </p:cTn>
                                        <p:tgtEl>
                                          <p:spTgt spid="17"/>
                                        </p:tgtEl>
                                      </p:cBhvr>
                                      <p:to x="100000" y="100000"/>
                                    </p:animScale>
                                    <p:animScale>
                                      <p:cBhvr>
                                        <p:cTn id="85" dur="26">
                                          <p:stCondLst>
                                            <p:cond delay="1642"/>
                                          </p:stCondLst>
                                        </p:cTn>
                                        <p:tgtEl>
                                          <p:spTgt spid="17"/>
                                        </p:tgtEl>
                                      </p:cBhvr>
                                      <p:to x="100000" y="90000"/>
                                    </p:animScale>
                                    <p:animScale>
                                      <p:cBhvr>
                                        <p:cTn id="86" dur="166" decel="50000">
                                          <p:stCondLst>
                                            <p:cond delay="1668"/>
                                          </p:stCondLst>
                                        </p:cTn>
                                        <p:tgtEl>
                                          <p:spTgt spid="17"/>
                                        </p:tgtEl>
                                      </p:cBhvr>
                                      <p:to x="100000" y="100000"/>
                                    </p:animScale>
                                    <p:animScale>
                                      <p:cBhvr>
                                        <p:cTn id="87" dur="26">
                                          <p:stCondLst>
                                            <p:cond delay="1808"/>
                                          </p:stCondLst>
                                        </p:cTn>
                                        <p:tgtEl>
                                          <p:spTgt spid="17"/>
                                        </p:tgtEl>
                                      </p:cBhvr>
                                      <p:to x="100000" y="95000"/>
                                    </p:animScale>
                                    <p:animScale>
                                      <p:cBhvr>
                                        <p:cTn id="88" dur="166" decel="50000">
                                          <p:stCondLst>
                                            <p:cond delay="1834"/>
                                          </p:stCondLst>
                                        </p:cTn>
                                        <p:tgtEl>
                                          <p:spTgt spid="17"/>
                                        </p:tgtEl>
                                      </p:cBhvr>
                                      <p:to x="100000" y="100000"/>
                                    </p:animScale>
                                  </p:childTnLst>
                                </p:cTn>
                              </p:par>
                              <p:par>
                                <p:cTn id="89" presetID="26" presetClass="entr" presetSubtype="0" fill="hold" grpId="0"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wipe(down)">
                                      <p:cBhvr>
                                        <p:cTn id="91" dur="580">
                                          <p:stCondLst>
                                            <p:cond delay="0"/>
                                          </p:stCondLst>
                                        </p:cTn>
                                        <p:tgtEl>
                                          <p:spTgt spid="16"/>
                                        </p:tgtEl>
                                      </p:cBhvr>
                                    </p:animEffect>
                                    <p:anim calcmode="lin" valueType="num">
                                      <p:cBhvr>
                                        <p:cTn id="92"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93"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94"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95"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96"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97" dur="26">
                                          <p:stCondLst>
                                            <p:cond delay="650"/>
                                          </p:stCondLst>
                                        </p:cTn>
                                        <p:tgtEl>
                                          <p:spTgt spid="16"/>
                                        </p:tgtEl>
                                      </p:cBhvr>
                                      <p:to x="100000" y="60000"/>
                                    </p:animScale>
                                    <p:animScale>
                                      <p:cBhvr>
                                        <p:cTn id="98" dur="166" decel="50000">
                                          <p:stCondLst>
                                            <p:cond delay="676"/>
                                          </p:stCondLst>
                                        </p:cTn>
                                        <p:tgtEl>
                                          <p:spTgt spid="16"/>
                                        </p:tgtEl>
                                      </p:cBhvr>
                                      <p:to x="100000" y="100000"/>
                                    </p:animScale>
                                    <p:animScale>
                                      <p:cBhvr>
                                        <p:cTn id="99" dur="26">
                                          <p:stCondLst>
                                            <p:cond delay="1312"/>
                                          </p:stCondLst>
                                        </p:cTn>
                                        <p:tgtEl>
                                          <p:spTgt spid="16"/>
                                        </p:tgtEl>
                                      </p:cBhvr>
                                      <p:to x="100000" y="80000"/>
                                    </p:animScale>
                                    <p:animScale>
                                      <p:cBhvr>
                                        <p:cTn id="100" dur="166" decel="50000">
                                          <p:stCondLst>
                                            <p:cond delay="1338"/>
                                          </p:stCondLst>
                                        </p:cTn>
                                        <p:tgtEl>
                                          <p:spTgt spid="16"/>
                                        </p:tgtEl>
                                      </p:cBhvr>
                                      <p:to x="100000" y="100000"/>
                                    </p:animScale>
                                    <p:animScale>
                                      <p:cBhvr>
                                        <p:cTn id="101" dur="26">
                                          <p:stCondLst>
                                            <p:cond delay="1642"/>
                                          </p:stCondLst>
                                        </p:cTn>
                                        <p:tgtEl>
                                          <p:spTgt spid="16"/>
                                        </p:tgtEl>
                                      </p:cBhvr>
                                      <p:to x="100000" y="90000"/>
                                    </p:animScale>
                                    <p:animScale>
                                      <p:cBhvr>
                                        <p:cTn id="102" dur="166" decel="50000">
                                          <p:stCondLst>
                                            <p:cond delay="1668"/>
                                          </p:stCondLst>
                                        </p:cTn>
                                        <p:tgtEl>
                                          <p:spTgt spid="16"/>
                                        </p:tgtEl>
                                      </p:cBhvr>
                                      <p:to x="100000" y="100000"/>
                                    </p:animScale>
                                    <p:animScale>
                                      <p:cBhvr>
                                        <p:cTn id="103" dur="26">
                                          <p:stCondLst>
                                            <p:cond delay="1808"/>
                                          </p:stCondLst>
                                        </p:cTn>
                                        <p:tgtEl>
                                          <p:spTgt spid="16"/>
                                        </p:tgtEl>
                                      </p:cBhvr>
                                      <p:to x="100000" y="95000"/>
                                    </p:animScale>
                                    <p:animScale>
                                      <p:cBhvr>
                                        <p:cTn id="104" dur="166" decel="50000">
                                          <p:stCondLst>
                                            <p:cond delay="1834"/>
                                          </p:stCondLst>
                                        </p:cTn>
                                        <p:tgtEl>
                                          <p:spTgt spid="1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p:bldP spid="13" grpId="0"/>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矩形 5"/>
          <p:cNvSpPr/>
          <p:nvPr/>
        </p:nvSpPr>
        <p:spPr>
          <a:xfrm>
            <a:off x="785803" y="685635"/>
            <a:ext cx="10622426" cy="5424879"/>
          </a:xfrm>
          <a:prstGeom prst="rect">
            <a:avLst/>
          </a:prstGeom>
          <a:solidFill>
            <a:schemeClr val="bg1"/>
          </a:solidFill>
          <a:ln>
            <a:noFill/>
          </a:ln>
          <a:effectLst>
            <a:outerShdw blurRad="127000" sx="102000" sy="102000" algn="c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 name="图片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1850806" y="5222200"/>
            <a:ext cx="1240542" cy="1670970"/>
          </a:xfrm>
          <a:prstGeom prst="rect">
            <a:avLst/>
          </a:prstGeom>
        </p:spPr>
      </p:pic>
      <p:pic>
        <p:nvPicPr>
          <p:cNvPr id="8" name="图片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550" y="4538204"/>
            <a:ext cx="2751012" cy="2328899"/>
          </a:xfrm>
          <a:prstGeom prst="rect">
            <a:avLst/>
          </a:prstGeom>
        </p:spPr>
      </p:pic>
      <p:pic>
        <p:nvPicPr>
          <p:cNvPr id="9" name="图片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42120" y="-246081"/>
            <a:ext cx="4124093" cy="2503567"/>
          </a:xfrm>
          <a:prstGeom prst="rect">
            <a:avLst/>
          </a:prstGeom>
        </p:spPr>
      </p:pic>
      <p:pic>
        <p:nvPicPr>
          <p:cNvPr id="12" name="图片 1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89974" y="5883980"/>
            <a:ext cx="5502026" cy="1009190"/>
          </a:xfrm>
          <a:prstGeom prst="rect">
            <a:avLst/>
          </a:prstGeom>
        </p:spPr>
      </p:pic>
      <p:pic>
        <p:nvPicPr>
          <p:cNvPr id="10" name="图片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449934" y="3149504"/>
            <a:ext cx="1742066" cy="3493349"/>
          </a:xfrm>
          <a:prstGeom prst="rect">
            <a:avLst/>
          </a:prstGeom>
        </p:spPr>
      </p:pic>
      <p:sp>
        <p:nvSpPr>
          <p:cNvPr id="13" name="椭圆 12"/>
          <p:cNvSpPr/>
          <p:nvPr/>
        </p:nvSpPr>
        <p:spPr>
          <a:xfrm>
            <a:off x="6719081" y="4002521"/>
            <a:ext cx="814328" cy="726462"/>
          </a:xfrm>
          <a:prstGeom prst="ellipse">
            <a:avLst/>
          </a:prstGeom>
          <a:solidFill>
            <a:srgbClr val="F4C6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chemeClr val="bg1"/>
                </a:solidFill>
                <a:effectLst>
                  <a:outerShdw blurRad="38100" dist="38100" dir="2700000" algn="tl">
                    <a:srgbClr val="000000">
                      <a:alpha val="43137"/>
                    </a:srgbClr>
                  </a:outerShdw>
                </a:effectLst>
                <a:uLnTx/>
                <a:uFillTx/>
                <a:latin typeface="+mn-ea"/>
                <a:cs typeface="+mn-cs"/>
              </a:rPr>
              <a:t>04</a:t>
            </a:r>
            <a:endParaRPr kumimoji="0" lang="zh-CN" altLang="en-US" sz="2400" b="1" i="0" u="none" strike="noStrike" kern="1200" cap="none" spc="0" normalizeH="0" baseline="0" noProof="0" dirty="0">
              <a:ln>
                <a:noFill/>
              </a:ln>
              <a:solidFill>
                <a:schemeClr val="bg1"/>
              </a:solidFill>
              <a:effectLst>
                <a:outerShdw blurRad="38100" dist="38100" dir="2700000" algn="tl">
                  <a:srgbClr val="000000">
                    <a:alpha val="43137"/>
                  </a:srgbClr>
                </a:outerShdw>
              </a:effectLst>
              <a:uLnTx/>
              <a:uFillTx/>
              <a:latin typeface="+mn-ea"/>
              <a:cs typeface="+mn-cs"/>
            </a:endParaRPr>
          </a:p>
        </p:txBody>
      </p:sp>
      <p:sp>
        <p:nvSpPr>
          <p:cNvPr id="14" name="椭圆 13"/>
          <p:cNvSpPr/>
          <p:nvPr/>
        </p:nvSpPr>
        <p:spPr>
          <a:xfrm>
            <a:off x="6719081" y="2219866"/>
            <a:ext cx="814328" cy="726462"/>
          </a:xfrm>
          <a:prstGeom prst="ellipse">
            <a:avLst/>
          </a:prstGeom>
          <a:solidFill>
            <a:srgbClr val="F4C6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chemeClr val="bg1"/>
                </a:solidFill>
                <a:effectLst>
                  <a:outerShdw blurRad="38100" dist="38100" dir="2700000" algn="tl">
                    <a:srgbClr val="000000">
                      <a:alpha val="43137"/>
                    </a:srgbClr>
                  </a:outerShdw>
                </a:effectLst>
                <a:uLnTx/>
                <a:uFillTx/>
                <a:latin typeface="+mn-ea"/>
                <a:cs typeface="+mn-cs"/>
              </a:rPr>
              <a:t>02</a:t>
            </a:r>
            <a:endParaRPr kumimoji="0" lang="zh-CN" altLang="en-US" sz="2400" b="1" i="0" u="none" strike="noStrike" kern="1200" cap="none" spc="0" normalizeH="0" baseline="0" noProof="0" dirty="0">
              <a:ln>
                <a:noFill/>
              </a:ln>
              <a:solidFill>
                <a:schemeClr val="bg1"/>
              </a:solidFill>
              <a:effectLst>
                <a:outerShdw blurRad="38100" dist="38100" dir="2700000" algn="tl">
                  <a:srgbClr val="000000">
                    <a:alpha val="43137"/>
                  </a:srgbClr>
                </a:outerShdw>
              </a:effectLst>
              <a:uLnTx/>
              <a:uFillTx/>
              <a:latin typeface="+mn-ea"/>
              <a:cs typeface="+mn-cs"/>
            </a:endParaRPr>
          </a:p>
        </p:txBody>
      </p:sp>
      <p:sp>
        <p:nvSpPr>
          <p:cNvPr id="15" name="椭圆 14"/>
          <p:cNvSpPr/>
          <p:nvPr/>
        </p:nvSpPr>
        <p:spPr>
          <a:xfrm>
            <a:off x="2215033" y="2219866"/>
            <a:ext cx="814328" cy="726462"/>
          </a:xfrm>
          <a:prstGeom prst="ellipse">
            <a:avLst/>
          </a:prstGeom>
          <a:solidFill>
            <a:srgbClr val="F4C6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chemeClr val="bg1"/>
                </a:solidFill>
                <a:effectLst>
                  <a:outerShdw blurRad="38100" dist="38100" dir="2700000" algn="tl">
                    <a:srgbClr val="000000">
                      <a:alpha val="43137"/>
                    </a:srgbClr>
                  </a:outerShdw>
                </a:effectLst>
                <a:uLnTx/>
                <a:uFillTx/>
                <a:latin typeface="Arial" panose="020B0604020202020204"/>
                <a:ea typeface="微软雅黑" panose="020B0503020204020204" pitchFamily="34" charset="-122"/>
                <a:cs typeface="+mn-cs"/>
              </a:rPr>
              <a:t>01</a:t>
            </a:r>
            <a:endParaRPr kumimoji="0" lang="zh-CN" altLang="en-US" sz="2400" b="1" i="0" u="none" strike="noStrike" kern="1200" cap="none" spc="0" normalizeH="0" baseline="0" noProof="0" dirty="0">
              <a:ln>
                <a:noFill/>
              </a:ln>
              <a:solidFill>
                <a:schemeClr val="bg1"/>
              </a:solidFill>
              <a:effectLst>
                <a:outerShdw blurRad="38100" dist="38100" dir="2700000" algn="tl">
                  <a:srgbClr val="000000">
                    <a:alpha val="43137"/>
                  </a:srgbClr>
                </a:outerShdw>
              </a:effectLst>
              <a:uLnTx/>
              <a:uFillTx/>
              <a:latin typeface="Arial" panose="020B0604020202020204"/>
              <a:ea typeface="微软雅黑" panose="020B0503020204020204" pitchFamily="34" charset="-122"/>
              <a:cs typeface="+mn-cs"/>
            </a:endParaRPr>
          </a:p>
        </p:txBody>
      </p:sp>
      <p:sp>
        <p:nvSpPr>
          <p:cNvPr id="16" name="文本框 30"/>
          <p:cNvSpPr txBox="1">
            <a:spLocks noChangeArrowheads="1"/>
          </p:cNvSpPr>
          <p:nvPr/>
        </p:nvSpPr>
        <p:spPr bwMode="auto">
          <a:xfrm>
            <a:off x="3125035" y="2361131"/>
            <a:ext cx="2034531" cy="646331"/>
          </a:xfrm>
          <a:prstGeom prst="rect">
            <a:avLst/>
          </a:prstGeom>
          <a:noFill/>
        </p:spPr>
        <p:txBody>
          <a:bodyPr wrap="none" rtlCol="0">
            <a:spAutoFit/>
            <a:scene3d>
              <a:camera prst="orthographicFront"/>
              <a:lightRig rig="threePt" dir="t"/>
            </a:scene3d>
            <a:sp3d contourW="12700"/>
          </a:bodyPr>
          <a:lstStyle>
            <a:defPPr>
              <a:defRPr lang="zh-CN"/>
            </a:defPPr>
            <a:lvl1pPr>
              <a:defRPr sz="2000" b="1">
                <a:gradFill>
                  <a:gsLst>
                    <a:gs pos="0">
                      <a:srgbClr val="8A6327"/>
                    </a:gs>
                    <a:gs pos="100000">
                      <a:srgbClr val="FACC64"/>
                    </a:gs>
                  </a:gsLst>
                  <a:lin ang="13500000" scaled="1"/>
                </a:gradFill>
                <a:latin typeface="+mj-ea"/>
                <a:ea typeface="+mj-ea"/>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3600" dirty="0" err="1">
                <a:solidFill>
                  <a:schemeClr val="tx1">
                    <a:lumMod val="85000"/>
                    <a:lumOff val="15000"/>
                  </a:schemeClr>
                </a:solidFill>
                <a:latin typeface="#9Slide05 Pattaya" panose="00000500000000000000" pitchFamily="2" charset="-34"/>
                <a:ea typeface="+mn-ea"/>
                <a:cs typeface="#9Slide05 Pattaya" panose="00000500000000000000" pitchFamily="2" charset="-34"/>
              </a:rPr>
              <a:t>Khởi</a:t>
            </a:r>
            <a:r>
              <a:rPr lang="en-US" altLang="zh-CN" sz="3600" dirty="0">
                <a:solidFill>
                  <a:schemeClr val="tx1">
                    <a:lumMod val="85000"/>
                    <a:lumOff val="15000"/>
                  </a:schemeClr>
                </a:solidFill>
                <a:latin typeface="#9Slide05 Pattaya" panose="00000500000000000000" pitchFamily="2" charset="-34"/>
                <a:ea typeface="+mn-ea"/>
                <a:cs typeface="#9Slide05 Pattaya" panose="00000500000000000000" pitchFamily="2" charset="-34"/>
              </a:rPr>
              <a:t> </a:t>
            </a:r>
            <a:r>
              <a:rPr lang="en-US" altLang="zh-CN" sz="3600" dirty="0" err="1">
                <a:solidFill>
                  <a:schemeClr val="tx1">
                    <a:lumMod val="85000"/>
                    <a:lumOff val="15000"/>
                  </a:schemeClr>
                </a:solidFill>
                <a:latin typeface="#9Slide05 Pattaya" panose="00000500000000000000" pitchFamily="2" charset="-34"/>
                <a:ea typeface="+mn-ea"/>
                <a:cs typeface="#9Slide05 Pattaya" panose="00000500000000000000" pitchFamily="2" charset="-34"/>
              </a:rPr>
              <a:t>động</a:t>
            </a:r>
            <a:endParaRPr kumimoji="0" lang="zh-CN" altLang="en-US" sz="3600" b="1" i="0" u="none" strike="noStrike" kern="1200" cap="none" spc="0" normalizeH="0" baseline="0" noProof="0" dirty="0">
              <a:ln>
                <a:noFill/>
              </a:ln>
              <a:solidFill>
                <a:schemeClr val="tx1">
                  <a:lumMod val="85000"/>
                  <a:lumOff val="15000"/>
                </a:schemeClr>
              </a:solidFill>
              <a:effectLst/>
              <a:uLnTx/>
              <a:uFillTx/>
              <a:latin typeface="#9Slide05 Pattaya" panose="00000500000000000000" pitchFamily="2" charset="-34"/>
              <a:ea typeface="+mn-ea"/>
              <a:cs typeface="#9Slide05 Pattaya" panose="00000500000000000000" pitchFamily="2" charset="-34"/>
            </a:endParaRPr>
          </a:p>
        </p:txBody>
      </p:sp>
      <p:sp>
        <p:nvSpPr>
          <p:cNvPr id="17" name="文本框 36"/>
          <p:cNvSpPr txBox="1">
            <a:spLocks noChangeArrowheads="1"/>
          </p:cNvSpPr>
          <p:nvPr/>
        </p:nvSpPr>
        <p:spPr bwMode="auto">
          <a:xfrm>
            <a:off x="7622016" y="2372940"/>
            <a:ext cx="2082621" cy="646331"/>
          </a:xfrm>
          <a:prstGeom prst="rect">
            <a:avLst/>
          </a:prstGeom>
          <a:noFill/>
        </p:spPr>
        <p:txBody>
          <a:bodyPr wrap="none" rtlCol="0">
            <a:spAutoFit/>
            <a:scene3d>
              <a:camera prst="orthographicFront"/>
              <a:lightRig rig="threePt" dir="t"/>
            </a:scene3d>
            <a:sp3d contourW="12700"/>
          </a:bodyPr>
          <a:lstStyle>
            <a:defPPr>
              <a:defRPr lang="zh-CN"/>
            </a:defPPr>
            <a:lvl1pPr>
              <a:defRPr sz="2000" b="1">
                <a:gradFill>
                  <a:gsLst>
                    <a:gs pos="0">
                      <a:srgbClr val="8A6327"/>
                    </a:gs>
                    <a:gs pos="100000">
                      <a:srgbClr val="FACC64"/>
                    </a:gs>
                  </a:gsLst>
                  <a:lin ang="13500000" scaled="1"/>
                </a:gradFill>
                <a:latin typeface="+mj-ea"/>
                <a:ea typeface="+mj-ea"/>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3600" dirty="0" err="1">
                <a:solidFill>
                  <a:schemeClr val="tx1">
                    <a:lumMod val="85000"/>
                    <a:lumOff val="15000"/>
                  </a:schemeClr>
                </a:solidFill>
                <a:latin typeface="#9Slide05 Pattaya" panose="00000500000000000000" pitchFamily="2" charset="-34"/>
                <a:ea typeface="+mn-ea"/>
                <a:cs typeface="#9Slide05 Pattaya" panose="00000500000000000000" pitchFamily="2" charset="-34"/>
              </a:rPr>
              <a:t>Khám</a:t>
            </a:r>
            <a:r>
              <a:rPr lang="en-US" altLang="zh-CN" sz="3600" dirty="0">
                <a:solidFill>
                  <a:schemeClr val="tx1">
                    <a:lumMod val="85000"/>
                    <a:lumOff val="15000"/>
                  </a:schemeClr>
                </a:solidFill>
                <a:latin typeface="#9Slide05 Pattaya" panose="00000500000000000000" pitchFamily="2" charset="-34"/>
                <a:ea typeface="+mn-ea"/>
                <a:cs typeface="#9Slide05 Pattaya" panose="00000500000000000000" pitchFamily="2" charset="-34"/>
              </a:rPr>
              <a:t> </a:t>
            </a:r>
            <a:r>
              <a:rPr lang="en-US" altLang="zh-CN" sz="3600" dirty="0" err="1">
                <a:solidFill>
                  <a:schemeClr val="tx1">
                    <a:lumMod val="85000"/>
                    <a:lumOff val="15000"/>
                  </a:schemeClr>
                </a:solidFill>
                <a:latin typeface="#9Slide05 Pattaya" panose="00000500000000000000" pitchFamily="2" charset="-34"/>
                <a:ea typeface="+mn-ea"/>
                <a:cs typeface="#9Slide05 Pattaya" panose="00000500000000000000" pitchFamily="2" charset="-34"/>
              </a:rPr>
              <a:t>phá</a:t>
            </a:r>
            <a:endParaRPr kumimoji="0" lang="zh-CN" altLang="en-US" sz="3600" b="1" i="0" u="none" strike="noStrike" kern="1200" cap="none" spc="0" normalizeH="0" baseline="0" noProof="0" dirty="0">
              <a:ln>
                <a:noFill/>
              </a:ln>
              <a:solidFill>
                <a:schemeClr val="tx1">
                  <a:lumMod val="85000"/>
                  <a:lumOff val="15000"/>
                </a:schemeClr>
              </a:solidFill>
              <a:effectLst/>
              <a:uLnTx/>
              <a:uFillTx/>
              <a:latin typeface="#9Slide05 Pattaya" panose="00000500000000000000" pitchFamily="2" charset="-34"/>
              <a:ea typeface="+mn-ea"/>
              <a:cs typeface="#9Slide05 Pattaya" panose="00000500000000000000" pitchFamily="2" charset="-34"/>
            </a:endParaRPr>
          </a:p>
        </p:txBody>
      </p:sp>
      <p:sp>
        <p:nvSpPr>
          <p:cNvPr id="18" name="文本框 39"/>
          <p:cNvSpPr txBox="1">
            <a:spLocks noChangeArrowheads="1"/>
          </p:cNvSpPr>
          <p:nvPr/>
        </p:nvSpPr>
        <p:spPr bwMode="auto">
          <a:xfrm>
            <a:off x="7620519" y="4166657"/>
            <a:ext cx="1991251" cy="646331"/>
          </a:xfrm>
          <a:prstGeom prst="rect">
            <a:avLst/>
          </a:prstGeom>
          <a:noFill/>
        </p:spPr>
        <p:txBody>
          <a:bodyPr wrap="none" rtlCol="0">
            <a:spAutoFit/>
            <a:scene3d>
              <a:camera prst="orthographicFront"/>
              <a:lightRig rig="threePt" dir="t"/>
            </a:scene3d>
            <a:sp3d contourW="12700"/>
          </a:bodyPr>
          <a:lstStyle>
            <a:defPPr>
              <a:defRPr lang="zh-CN"/>
            </a:defPPr>
            <a:lvl1pPr>
              <a:defRPr sz="2000" b="1">
                <a:gradFill>
                  <a:gsLst>
                    <a:gs pos="0">
                      <a:srgbClr val="8A6327"/>
                    </a:gs>
                    <a:gs pos="100000">
                      <a:srgbClr val="FACC64"/>
                    </a:gs>
                  </a:gsLst>
                  <a:lin ang="13500000" scaled="1"/>
                </a:gradFill>
                <a:latin typeface="+mj-ea"/>
                <a:ea typeface="+mj-ea"/>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600" b="1" i="0" u="none" strike="noStrike" kern="1200" cap="none" spc="0" normalizeH="0" baseline="0" noProof="0" dirty="0" err="1">
                <a:ln>
                  <a:noFill/>
                </a:ln>
                <a:solidFill>
                  <a:schemeClr val="tx1">
                    <a:lumMod val="85000"/>
                    <a:lumOff val="15000"/>
                  </a:schemeClr>
                </a:solidFill>
                <a:effectLst/>
                <a:uLnTx/>
                <a:uFillTx/>
                <a:latin typeface="#9Slide05 Pattaya" panose="00000500000000000000" pitchFamily="2" charset="-34"/>
                <a:ea typeface="+mn-ea"/>
                <a:cs typeface="#9Slide05 Pattaya" panose="00000500000000000000" pitchFamily="2" charset="-34"/>
              </a:rPr>
              <a:t>Vận</a:t>
            </a:r>
            <a:r>
              <a:rPr kumimoji="0" lang="en-US" altLang="zh-CN" sz="3600" b="1" i="0" u="none" strike="noStrike" kern="1200" cap="none" spc="0" normalizeH="0" noProof="0" dirty="0">
                <a:ln>
                  <a:noFill/>
                </a:ln>
                <a:solidFill>
                  <a:schemeClr val="tx1">
                    <a:lumMod val="85000"/>
                    <a:lumOff val="15000"/>
                  </a:schemeClr>
                </a:solidFill>
                <a:effectLst/>
                <a:uLnTx/>
                <a:uFillTx/>
                <a:latin typeface="#9Slide05 Pattaya" panose="00000500000000000000" pitchFamily="2" charset="-34"/>
                <a:ea typeface="+mn-ea"/>
                <a:cs typeface="#9Slide05 Pattaya" panose="00000500000000000000" pitchFamily="2" charset="-34"/>
              </a:rPr>
              <a:t> </a:t>
            </a:r>
            <a:r>
              <a:rPr kumimoji="0" lang="en-US" altLang="zh-CN" sz="3600" b="1" i="0" u="none" strike="noStrike" kern="1200" cap="none" spc="0" normalizeH="0" noProof="0" dirty="0" err="1">
                <a:ln>
                  <a:noFill/>
                </a:ln>
                <a:solidFill>
                  <a:schemeClr val="tx1">
                    <a:lumMod val="85000"/>
                    <a:lumOff val="15000"/>
                  </a:schemeClr>
                </a:solidFill>
                <a:effectLst/>
                <a:uLnTx/>
                <a:uFillTx/>
                <a:latin typeface="#9Slide05 Pattaya" panose="00000500000000000000" pitchFamily="2" charset="-34"/>
                <a:ea typeface="+mn-ea"/>
                <a:cs typeface="#9Slide05 Pattaya" panose="00000500000000000000" pitchFamily="2" charset="-34"/>
              </a:rPr>
              <a:t>dụng</a:t>
            </a:r>
            <a:endParaRPr kumimoji="0" lang="zh-CN" altLang="en-US" sz="3600" b="1" i="0" u="none" strike="noStrike" kern="1200" cap="none" spc="0" normalizeH="0" baseline="0" noProof="0" dirty="0">
              <a:ln>
                <a:noFill/>
              </a:ln>
              <a:solidFill>
                <a:schemeClr val="tx1">
                  <a:lumMod val="85000"/>
                  <a:lumOff val="15000"/>
                </a:schemeClr>
              </a:solidFill>
              <a:effectLst/>
              <a:uLnTx/>
              <a:uFillTx/>
              <a:latin typeface="#9Slide05 Pattaya" panose="00000500000000000000" pitchFamily="2" charset="-34"/>
              <a:ea typeface="+mn-ea"/>
              <a:cs typeface="#9Slide05 Pattaya" panose="00000500000000000000" pitchFamily="2" charset="-34"/>
            </a:endParaRPr>
          </a:p>
        </p:txBody>
      </p:sp>
      <p:sp>
        <p:nvSpPr>
          <p:cNvPr id="20" name="文本框 30"/>
          <p:cNvSpPr txBox="1">
            <a:spLocks noChangeArrowheads="1"/>
          </p:cNvSpPr>
          <p:nvPr/>
        </p:nvSpPr>
        <p:spPr bwMode="auto">
          <a:xfrm>
            <a:off x="3468960" y="922328"/>
            <a:ext cx="3570208" cy="769441"/>
          </a:xfrm>
          <a:prstGeom prst="rect">
            <a:avLst/>
          </a:prstGeom>
          <a:noFill/>
        </p:spPr>
        <p:txBody>
          <a:bodyPr wrap="none" rtlCol="0">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r>
              <a:rPr lang="en-US" altLang="zh-CN" sz="4400" dirty="0" err="1">
                <a:solidFill>
                  <a:srgbClr val="172774"/>
                </a:solidFill>
                <a:latin typeface="#9Slide03 SFU Futura_05" panose="00000800000000000000" pitchFamily="2" charset="0"/>
              </a:rPr>
              <a:t>NỘI</a:t>
            </a:r>
            <a:r>
              <a:rPr lang="en-US" altLang="zh-CN" sz="4400" dirty="0">
                <a:solidFill>
                  <a:srgbClr val="172774"/>
                </a:solidFill>
                <a:latin typeface="#9Slide03 SFU Futura_05" panose="00000800000000000000" pitchFamily="2" charset="0"/>
              </a:rPr>
              <a:t> DUNG</a:t>
            </a:r>
            <a:endParaRPr lang="zh-CN" altLang="en-US" sz="4400" dirty="0">
              <a:solidFill>
                <a:srgbClr val="172774"/>
              </a:solidFill>
              <a:latin typeface="#9Slide03 SFU Futura_05" panose="00000800000000000000" pitchFamily="2" charset="0"/>
            </a:endParaRPr>
          </a:p>
        </p:txBody>
      </p:sp>
      <p:sp>
        <p:nvSpPr>
          <p:cNvPr id="22" name="椭圆 21"/>
          <p:cNvSpPr/>
          <p:nvPr/>
        </p:nvSpPr>
        <p:spPr>
          <a:xfrm>
            <a:off x="2215033" y="4024835"/>
            <a:ext cx="814328" cy="726462"/>
          </a:xfrm>
          <a:prstGeom prst="ellipse">
            <a:avLst/>
          </a:prstGeom>
          <a:solidFill>
            <a:srgbClr val="F4C6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1200" cap="none" spc="0" normalizeH="0" baseline="0" noProof="0" dirty="0">
                <a:ln>
                  <a:noFill/>
                </a:ln>
                <a:solidFill>
                  <a:schemeClr val="bg1"/>
                </a:solidFill>
                <a:effectLst>
                  <a:outerShdw blurRad="38100" dist="38100" dir="2700000" algn="tl">
                    <a:srgbClr val="000000">
                      <a:alpha val="43137"/>
                    </a:srgbClr>
                  </a:outerShdw>
                </a:effectLst>
                <a:uLnTx/>
                <a:uFillTx/>
                <a:latin typeface="Arial" panose="020B0604020202020204"/>
                <a:ea typeface="微软雅黑" panose="020B0503020204020204" pitchFamily="34" charset="-122"/>
                <a:cs typeface="+mn-cs"/>
              </a:rPr>
              <a:t>03</a:t>
            </a:r>
            <a:endParaRPr kumimoji="0" lang="zh-CN" altLang="en-US" sz="2400" b="1" i="0" u="none" strike="noStrike" kern="1200" cap="none" spc="0" normalizeH="0" baseline="0" noProof="0" dirty="0">
              <a:ln>
                <a:noFill/>
              </a:ln>
              <a:solidFill>
                <a:schemeClr val="bg1"/>
              </a:solidFill>
              <a:effectLst>
                <a:outerShdw blurRad="38100" dist="38100" dir="2700000" algn="tl">
                  <a:srgbClr val="000000">
                    <a:alpha val="43137"/>
                  </a:srgbClr>
                </a:outerShdw>
              </a:effectLst>
              <a:uLnTx/>
              <a:uFillTx/>
              <a:latin typeface="Arial" panose="020B0604020202020204"/>
              <a:ea typeface="微软雅黑" panose="020B0503020204020204" pitchFamily="34" charset="-122"/>
              <a:cs typeface="+mn-cs"/>
            </a:endParaRPr>
          </a:p>
        </p:txBody>
      </p:sp>
      <p:sp>
        <p:nvSpPr>
          <p:cNvPr id="23" name="文本框 33"/>
          <p:cNvSpPr txBox="1">
            <a:spLocks noChangeArrowheads="1"/>
          </p:cNvSpPr>
          <p:nvPr/>
        </p:nvSpPr>
        <p:spPr bwMode="auto">
          <a:xfrm>
            <a:off x="3149001" y="4197278"/>
            <a:ext cx="1914307" cy="646331"/>
          </a:xfrm>
          <a:prstGeom prst="rect">
            <a:avLst/>
          </a:prstGeom>
          <a:noFill/>
        </p:spPr>
        <p:txBody>
          <a:bodyPr wrap="none" rtlCol="0">
            <a:spAutoFit/>
            <a:scene3d>
              <a:camera prst="orthographicFront"/>
              <a:lightRig rig="threePt" dir="t"/>
            </a:scene3d>
            <a:sp3d contourW="12700"/>
          </a:bodyPr>
          <a:lstStyle>
            <a:defPPr>
              <a:defRPr lang="zh-CN"/>
            </a:defPPr>
            <a:lvl1pPr>
              <a:defRPr sz="2000" b="1">
                <a:gradFill>
                  <a:gsLst>
                    <a:gs pos="0">
                      <a:srgbClr val="8A6327"/>
                    </a:gs>
                    <a:gs pos="100000">
                      <a:srgbClr val="FACC64"/>
                    </a:gs>
                  </a:gsLst>
                  <a:lin ang="13500000" scaled="1"/>
                </a:gradFill>
                <a:latin typeface="+mj-ea"/>
                <a:ea typeface="+mj-ea"/>
              </a:defRPr>
            </a:lvl1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600" b="1" i="0" u="none" strike="noStrike" kern="1200" cap="none" spc="0" normalizeH="0" baseline="0" noProof="0" dirty="0" err="1">
                <a:ln>
                  <a:noFill/>
                </a:ln>
                <a:solidFill>
                  <a:schemeClr val="tx1">
                    <a:lumMod val="85000"/>
                    <a:lumOff val="15000"/>
                  </a:schemeClr>
                </a:solidFill>
                <a:effectLst/>
                <a:uLnTx/>
                <a:uFillTx/>
                <a:latin typeface="#9Slide05 Pattaya" panose="00000500000000000000" pitchFamily="2" charset="-34"/>
                <a:ea typeface="+mn-ea"/>
                <a:cs typeface="#9Slide05 Pattaya" panose="00000500000000000000" pitchFamily="2" charset="-34"/>
              </a:rPr>
              <a:t>Luyện</a:t>
            </a:r>
            <a:r>
              <a:rPr kumimoji="0" lang="en-US" altLang="zh-CN" sz="3600" b="1" i="0" u="none" strike="noStrike" kern="1200" cap="none" spc="0" normalizeH="0" noProof="0" dirty="0">
                <a:ln>
                  <a:noFill/>
                </a:ln>
                <a:solidFill>
                  <a:schemeClr val="tx1">
                    <a:lumMod val="85000"/>
                    <a:lumOff val="15000"/>
                  </a:schemeClr>
                </a:solidFill>
                <a:effectLst/>
                <a:uLnTx/>
                <a:uFillTx/>
                <a:latin typeface="#9Slide05 Pattaya" panose="00000500000000000000" pitchFamily="2" charset="-34"/>
                <a:ea typeface="+mn-ea"/>
                <a:cs typeface="#9Slide05 Pattaya" panose="00000500000000000000" pitchFamily="2" charset="-34"/>
              </a:rPr>
              <a:t> </a:t>
            </a:r>
            <a:r>
              <a:rPr kumimoji="0" lang="en-US" altLang="zh-CN" sz="3600" b="1" i="0" u="none" strike="noStrike" kern="1200" cap="none" spc="0" normalizeH="0" noProof="0" dirty="0" err="1">
                <a:ln>
                  <a:noFill/>
                </a:ln>
                <a:solidFill>
                  <a:schemeClr val="tx1">
                    <a:lumMod val="85000"/>
                    <a:lumOff val="15000"/>
                  </a:schemeClr>
                </a:solidFill>
                <a:effectLst/>
                <a:uLnTx/>
                <a:uFillTx/>
                <a:latin typeface="#9Slide05 Pattaya" panose="00000500000000000000" pitchFamily="2" charset="-34"/>
                <a:ea typeface="+mn-ea"/>
                <a:cs typeface="#9Slide05 Pattaya" panose="00000500000000000000" pitchFamily="2" charset="-34"/>
              </a:rPr>
              <a:t>tập</a:t>
            </a:r>
            <a:endParaRPr kumimoji="0" lang="zh-CN" altLang="en-US" sz="3600" b="1" i="0" u="none" strike="noStrike" kern="1200" cap="none" spc="0" normalizeH="0" baseline="0" noProof="0" dirty="0">
              <a:ln>
                <a:noFill/>
              </a:ln>
              <a:solidFill>
                <a:schemeClr val="tx1">
                  <a:lumMod val="85000"/>
                  <a:lumOff val="15000"/>
                </a:schemeClr>
              </a:solidFill>
              <a:effectLst/>
              <a:uLnTx/>
              <a:uFillTx/>
              <a:latin typeface="#9Slide05 Pattaya" panose="00000500000000000000" pitchFamily="2" charset="-34"/>
              <a:ea typeface="+mn-ea"/>
              <a:cs typeface="#9Slide05 Pattaya" panose="00000500000000000000" pitchFamily="2" charset="-34"/>
            </a:endParaRPr>
          </a:p>
        </p:txBody>
      </p:sp>
    </p:spTree>
  </p:cSld>
  <p:clrMapOvr>
    <a:masterClrMapping/>
  </p:clrMapOvr>
  <mc:AlternateContent xmlns:mc="http://schemas.openxmlformats.org/markup-compatibility/2006" xmlns:p14="http://schemas.microsoft.com/office/powerpoint/2010/main">
    <mc:Choice Requires="p14">
      <p:transition p14:dur="10" advClick="0">
        <p14:flip dir="r"/>
      </p:transition>
    </mc:Choice>
    <mc:Fallback xmlns="">
      <p:transition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Effect transition="in" filter="fade">
                                      <p:cBhvr>
                                        <p:cTn id="15" dur="500"/>
                                        <p:tgtEl>
                                          <p:spTgt spid="8"/>
                                        </p:tgtEl>
                                      </p:cBhvr>
                                    </p:animEffect>
                                  </p:childTnLst>
                                </p:cTn>
                              </p:par>
                            </p:childTnLst>
                          </p:cTn>
                        </p:par>
                        <p:par>
                          <p:cTn id="16" fill="hold">
                            <p:stCondLst>
                              <p:cond delay="1000"/>
                            </p:stCondLst>
                            <p:childTnLst>
                              <p:par>
                                <p:cTn id="17" presetID="22" presetClass="entr" presetSubtype="4"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par>
                          <p:cTn id="20" fill="hold">
                            <p:stCondLst>
                              <p:cond delay="1500"/>
                            </p:stCondLst>
                            <p:childTnLst>
                              <p:par>
                                <p:cTn id="21" presetID="14" presetClass="entr" presetSubtype="10"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randombar(horizontal)">
                                      <p:cBhvr>
                                        <p:cTn id="23" dur="500"/>
                                        <p:tgtEl>
                                          <p:spTgt spid="12"/>
                                        </p:tgtEl>
                                      </p:cBhvr>
                                    </p:animEffect>
                                  </p:childTnLst>
                                </p:cTn>
                              </p:par>
                            </p:childTnLst>
                          </p:cTn>
                        </p:par>
                        <p:par>
                          <p:cTn id="24" fill="hold">
                            <p:stCondLst>
                              <p:cond delay="2000"/>
                            </p:stCondLst>
                            <p:childTnLst>
                              <p:par>
                                <p:cTn id="25" presetID="22" presetClass="entr" presetSubtype="4"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par>
                          <p:cTn id="28" fill="hold">
                            <p:stCondLst>
                              <p:cond delay="2500"/>
                            </p:stCondLst>
                            <p:childTnLst>
                              <p:par>
                                <p:cTn id="29" presetID="22" presetClass="entr" presetSubtype="1" fill="hold"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up)">
                                      <p:cBhvr>
                                        <p:cTn id="31" dur="500"/>
                                        <p:tgtEl>
                                          <p:spTgt spid="9"/>
                                        </p:tgtEl>
                                      </p:cBhvr>
                                    </p:animEffect>
                                  </p:childTnLst>
                                </p:cTn>
                              </p:par>
                            </p:childTnLst>
                          </p:cTn>
                        </p:par>
                        <p:par>
                          <p:cTn id="32" fill="hold">
                            <p:stCondLst>
                              <p:cond delay="3000"/>
                            </p:stCondLst>
                            <p:childTnLst>
                              <p:par>
                                <p:cTn id="33" presetID="12" presetClass="entr" presetSubtype="4"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p:tgtEl>
                                          <p:spTgt spid="15"/>
                                        </p:tgtEl>
                                        <p:attrNameLst>
                                          <p:attrName>ppt_y</p:attrName>
                                        </p:attrNameLst>
                                      </p:cBhvr>
                                      <p:tavLst>
                                        <p:tav tm="0">
                                          <p:val>
                                            <p:strVal val="#ppt_y+#ppt_h*1.125000"/>
                                          </p:val>
                                        </p:tav>
                                        <p:tav tm="100000">
                                          <p:val>
                                            <p:strVal val="#ppt_y"/>
                                          </p:val>
                                        </p:tav>
                                      </p:tavLst>
                                    </p:anim>
                                    <p:animEffect transition="in" filter="wipe(up)">
                                      <p:cBhvr>
                                        <p:cTn id="36" dur="500"/>
                                        <p:tgtEl>
                                          <p:spTgt spid="15"/>
                                        </p:tgtEl>
                                      </p:cBhvr>
                                    </p:animEffect>
                                  </p:childTnLst>
                                </p:cTn>
                              </p:par>
                              <p:par>
                                <p:cTn id="37" presetID="12" presetClass="entr" presetSubtype="4"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500"/>
                                        <p:tgtEl>
                                          <p:spTgt spid="14"/>
                                        </p:tgtEl>
                                        <p:attrNameLst>
                                          <p:attrName>ppt_y</p:attrName>
                                        </p:attrNameLst>
                                      </p:cBhvr>
                                      <p:tavLst>
                                        <p:tav tm="0">
                                          <p:val>
                                            <p:strVal val="#ppt_y+#ppt_h*1.125000"/>
                                          </p:val>
                                        </p:tav>
                                        <p:tav tm="100000">
                                          <p:val>
                                            <p:strVal val="#ppt_y"/>
                                          </p:val>
                                        </p:tav>
                                      </p:tavLst>
                                    </p:anim>
                                    <p:animEffect transition="in" filter="wipe(up)">
                                      <p:cBhvr>
                                        <p:cTn id="40" dur="500"/>
                                        <p:tgtEl>
                                          <p:spTgt spid="14"/>
                                        </p:tgtEl>
                                      </p:cBhvr>
                                    </p:animEffect>
                                  </p:childTnLst>
                                </p:cTn>
                              </p:par>
                              <p:par>
                                <p:cTn id="41" presetID="12" presetClass="entr" presetSubtype="4" fill="hold" grpId="0" nodeType="withEffect">
                                  <p:stCondLst>
                                    <p:cond delay="0"/>
                                  </p:stCondLst>
                                  <p:childTnLst>
                                    <p:set>
                                      <p:cBhvr>
                                        <p:cTn id="42" dur="1" fill="hold">
                                          <p:stCondLst>
                                            <p:cond delay="0"/>
                                          </p:stCondLst>
                                        </p:cTn>
                                        <p:tgtEl>
                                          <p:spTgt spid="22"/>
                                        </p:tgtEl>
                                        <p:attrNameLst>
                                          <p:attrName>style.visibility</p:attrName>
                                        </p:attrNameLst>
                                      </p:cBhvr>
                                      <p:to>
                                        <p:strVal val="visible"/>
                                      </p:to>
                                    </p:set>
                                    <p:anim calcmode="lin" valueType="num">
                                      <p:cBhvr additive="base">
                                        <p:cTn id="43" dur="500"/>
                                        <p:tgtEl>
                                          <p:spTgt spid="22"/>
                                        </p:tgtEl>
                                        <p:attrNameLst>
                                          <p:attrName>ppt_y</p:attrName>
                                        </p:attrNameLst>
                                      </p:cBhvr>
                                      <p:tavLst>
                                        <p:tav tm="0">
                                          <p:val>
                                            <p:strVal val="#ppt_y+#ppt_h*1.125000"/>
                                          </p:val>
                                        </p:tav>
                                        <p:tav tm="100000">
                                          <p:val>
                                            <p:strVal val="#ppt_y"/>
                                          </p:val>
                                        </p:tav>
                                      </p:tavLst>
                                    </p:anim>
                                    <p:animEffect transition="in" filter="wipe(up)">
                                      <p:cBhvr>
                                        <p:cTn id="44" dur="500"/>
                                        <p:tgtEl>
                                          <p:spTgt spid="22"/>
                                        </p:tgtEl>
                                      </p:cBhvr>
                                    </p:animEffect>
                                  </p:childTnLst>
                                </p:cTn>
                              </p:par>
                              <p:par>
                                <p:cTn id="45" presetID="12" presetClass="entr" presetSubtype="4"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500"/>
                                        <p:tgtEl>
                                          <p:spTgt spid="13"/>
                                        </p:tgtEl>
                                        <p:attrNameLst>
                                          <p:attrName>ppt_y</p:attrName>
                                        </p:attrNameLst>
                                      </p:cBhvr>
                                      <p:tavLst>
                                        <p:tav tm="0">
                                          <p:val>
                                            <p:strVal val="#ppt_y+#ppt_h*1.125000"/>
                                          </p:val>
                                        </p:tav>
                                        <p:tav tm="100000">
                                          <p:val>
                                            <p:strVal val="#ppt_y"/>
                                          </p:val>
                                        </p:tav>
                                      </p:tavLst>
                                    </p:anim>
                                    <p:animEffect transition="in" filter="wipe(up)">
                                      <p:cBhvr>
                                        <p:cTn id="48" dur="500"/>
                                        <p:tgtEl>
                                          <p:spTgt spid="13"/>
                                        </p:tgtEl>
                                      </p:cBhvr>
                                    </p:animEffect>
                                  </p:childTnLst>
                                </p:cTn>
                              </p:par>
                            </p:childTnLst>
                          </p:cTn>
                        </p:par>
                        <p:par>
                          <p:cTn id="49" fill="hold">
                            <p:stCondLst>
                              <p:cond delay="3500"/>
                            </p:stCondLst>
                            <p:childTnLst>
                              <p:par>
                                <p:cTn id="50" presetID="30" presetClass="entr" presetSubtype="0" fill="hold" grpId="0" nodeType="after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fade">
                                      <p:cBhvr>
                                        <p:cTn id="52" dur="800" decel="100000"/>
                                        <p:tgtEl>
                                          <p:spTgt spid="16"/>
                                        </p:tgtEl>
                                      </p:cBhvr>
                                    </p:animEffect>
                                    <p:anim calcmode="lin" valueType="num">
                                      <p:cBhvr>
                                        <p:cTn id="53" dur="800" decel="100000" fill="hold"/>
                                        <p:tgtEl>
                                          <p:spTgt spid="16"/>
                                        </p:tgtEl>
                                        <p:attrNameLst>
                                          <p:attrName>style.rotation</p:attrName>
                                        </p:attrNameLst>
                                      </p:cBhvr>
                                      <p:tavLst>
                                        <p:tav tm="0">
                                          <p:val>
                                            <p:fltVal val="-90"/>
                                          </p:val>
                                        </p:tav>
                                        <p:tav tm="100000">
                                          <p:val>
                                            <p:fltVal val="0"/>
                                          </p:val>
                                        </p:tav>
                                      </p:tavLst>
                                    </p:anim>
                                    <p:anim calcmode="lin" valueType="num">
                                      <p:cBhvr>
                                        <p:cTn id="54" dur="800" decel="100000" fill="hold"/>
                                        <p:tgtEl>
                                          <p:spTgt spid="16"/>
                                        </p:tgtEl>
                                        <p:attrNameLst>
                                          <p:attrName>ppt_x</p:attrName>
                                        </p:attrNameLst>
                                      </p:cBhvr>
                                      <p:tavLst>
                                        <p:tav tm="0">
                                          <p:val>
                                            <p:strVal val="#ppt_x+0.4"/>
                                          </p:val>
                                        </p:tav>
                                        <p:tav tm="100000">
                                          <p:val>
                                            <p:strVal val="#ppt_x-0.05"/>
                                          </p:val>
                                        </p:tav>
                                      </p:tavLst>
                                    </p:anim>
                                    <p:anim calcmode="lin" valueType="num">
                                      <p:cBhvr>
                                        <p:cTn id="55" dur="800" decel="100000" fill="hold"/>
                                        <p:tgtEl>
                                          <p:spTgt spid="16"/>
                                        </p:tgtEl>
                                        <p:attrNameLst>
                                          <p:attrName>ppt_y</p:attrName>
                                        </p:attrNameLst>
                                      </p:cBhvr>
                                      <p:tavLst>
                                        <p:tav tm="0">
                                          <p:val>
                                            <p:strVal val="#ppt_y-0.4"/>
                                          </p:val>
                                        </p:tav>
                                        <p:tav tm="100000">
                                          <p:val>
                                            <p:strVal val="#ppt_y+0.1"/>
                                          </p:val>
                                        </p:tav>
                                      </p:tavLst>
                                    </p:anim>
                                    <p:anim calcmode="lin" valueType="num">
                                      <p:cBhvr>
                                        <p:cTn id="56" dur="200" accel="100000" fill="hold">
                                          <p:stCondLst>
                                            <p:cond delay="800"/>
                                          </p:stCondLst>
                                        </p:cTn>
                                        <p:tgtEl>
                                          <p:spTgt spid="16"/>
                                        </p:tgtEl>
                                        <p:attrNameLst>
                                          <p:attrName>ppt_x</p:attrName>
                                        </p:attrNameLst>
                                      </p:cBhvr>
                                      <p:tavLst>
                                        <p:tav tm="0">
                                          <p:val>
                                            <p:strVal val="#ppt_x-0.05"/>
                                          </p:val>
                                        </p:tav>
                                        <p:tav tm="100000">
                                          <p:val>
                                            <p:strVal val="#ppt_x"/>
                                          </p:val>
                                        </p:tav>
                                      </p:tavLst>
                                    </p:anim>
                                    <p:anim calcmode="lin" valueType="num">
                                      <p:cBhvr>
                                        <p:cTn id="57" dur="200" accel="100000" fill="hold">
                                          <p:stCondLst>
                                            <p:cond delay="800"/>
                                          </p:stCondLst>
                                        </p:cTn>
                                        <p:tgtEl>
                                          <p:spTgt spid="16"/>
                                        </p:tgtEl>
                                        <p:attrNameLst>
                                          <p:attrName>ppt_y</p:attrName>
                                        </p:attrNameLst>
                                      </p:cBhvr>
                                      <p:tavLst>
                                        <p:tav tm="0">
                                          <p:val>
                                            <p:strVal val="#ppt_y+0.1"/>
                                          </p:val>
                                        </p:tav>
                                        <p:tav tm="100000">
                                          <p:val>
                                            <p:strVal val="#ppt_y"/>
                                          </p:val>
                                        </p:tav>
                                      </p:tavLst>
                                    </p:anim>
                                  </p:childTnLst>
                                </p:cTn>
                              </p:par>
                              <p:par>
                                <p:cTn id="58" presetID="30" presetClass="entr" presetSubtype="0" fill="hold" grpId="0" nodeType="withEffect">
                                  <p:stCondLst>
                                    <p:cond delay="200"/>
                                  </p:stCondLst>
                                  <p:childTnLst>
                                    <p:set>
                                      <p:cBhvr>
                                        <p:cTn id="59" dur="1" fill="hold">
                                          <p:stCondLst>
                                            <p:cond delay="0"/>
                                          </p:stCondLst>
                                        </p:cTn>
                                        <p:tgtEl>
                                          <p:spTgt spid="17"/>
                                        </p:tgtEl>
                                        <p:attrNameLst>
                                          <p:attrName>style.visibility</p:attrName>
                                        </p:attrNameLst>
                                      </p:cBhvr>
                                      <p:to>
                                        <p:strVal val="visible"/>
                                      </p:to>
                                    </p:set>
                                    <p:animEffect transition="in" filter="fade">
                                      <p:cBhvr>
                                        <p:cTn id="60" dur="800" decel="100000"/>
                                        <p:tgtEl>
                                          <p:spTgt spid="17"/>
                                        </p:tgtEl>
                                      </p:cBhvr>
                                    </p:animEffect>
                                    <p:anim calcmode="lin" valueType="num">
                                      <p:cBhvr>
                                        <p:cTn id="61" dur="800" decel="100000" fill="hold"/>
                                        <p:tgtEl>
                                          <p:spTgt spid="17"/>
                                        </p:tgtEl>
                                        <p:attrNameLst>
                                          <p:attrName>style.rotation</p:attrName>
                                        </p:attrNameLst>
                                      </p:cBhvr>
                                      <p:tavLst>
                                        <p:tav tm="0">
                                          <p:val>
                                            <p:fltVal val="-90"/>
                                          </p:val>
                                        </p:tav>
                                        <p:tav tm="100000">
                                          <p:val>
                                            <p:fltVal val="0"/>
                                          </p:val>
                                        </p:tav>
                                      </p:tavLst>
                                    </p:anim>
                                    <p:anim calcmode="lin" valueType="num">
                                      <p:cBhvr>
                                        <p:cTn id="62" dur="800" decel="100000" fill="hold"/>
                                        <p:tgtEl>
                                          <p:spTgt spid="17"/>
                                        </p:tgtEl>
                                        <p:attrNameLst>
                                          <p:attrName>ppt_x</p:attrName>
                                        </p:attrNameLst>
                                      </p:cBhvr>
                                      <p:tavLst>
                                        <p:tav tm="0">
                                          <p:val>
                                            <p:strVal val="#ppt_x+0.4"/>
                                          </p:val>
                                        </p:tav>
                                        <p:tav tm="100000">
                                          <p:val>
                                            <p:strVal val="#ppt_x-0.05"/>
                                          </p:val>
                                        </p:tav>
                                      </p:tavLst>
                                    </p:anim>
                                    <p:anim calcmode="lin" valueType="num">
                                      <p:cBhvr>
                                        <p:cTn id="63" dur="800" decel="100000" fill="hold"/>
                                        <p:tgtEl>
                                          <p:spTgt spid="17"/>
                                        </p:tgtEl>
                                        <p:attrNameLst>
                                          <p:attrName>ppt_y</p:attrName>
                                        </p:attrNameLst>
                                      </p:cBhvr>
                                      <p:tavLst>
                                        <p:tav tm="0">
                                          <p:val>
                                            <p:strVal val="#ppt_y-0.4"/>
                                          </p:val>
                                        </p:tav>
                                        <p:tav tm="100000">
                                          <p:val>
                                            <p:strVal val="#ppt_y+0.1"/>
                                          </p:val>
                                        </p:tav>
                                      </p:tavLst>
                                    </p:anim>
                                    <p:anim calcmode="lin" valueType="num">
                                      <p:cBhvr>
                                        <p:cTn id="64" dur="200" accel="100000" fill="hold">
                                          <p:stCondLst>
                                            <p:cond delay="800"/>
                                          </p:stCondLst>
                                        </p:cTn>
                                        <p:tgtEl>
                                          <p:spTgt spid="17"/>
                                        </p:tgtEl>
                                        <p:attrNameLst>
                                          <p:attrName>ppt_x</p:attrName>
                                        </p:attrNameLst>
                                      </p:cBhvr>
                                      <p:tavLst>
                                        <p:tav tm="0">
                                          <p:val>
                                            <p:strVal val="#ppt_x-0.05"/>
                                          </p:val>
                                        </p:tav>
                                        <p:tav tm="100000">
                                          <p:val>
                                            <p:strVal val="#ppt_x"/>
                                          </p:val>
                                        </p:tav>
                                      </p:tavLst>
                                    </p:anim>
                                    <p:anim calcmode="lin" valueType="num">
                                      <p:cBhvr>
                                        <p:cTn id="65" dur="200" accel="100000" fill="hold">
                                          <p:stCondLst>
                                            <p:cond delay="800"/>
                                          </p:stCondLst>
                                        </p:cTn>
                                        <p:tgtEl>
                                          <p:spTgt spid="17"/>
                                        </p:tgtEl>
                                        <p:attrNameLst>
                                          <p:attrName>ppt_y</p:attrName>
                                        </p:attrNameLst>
                                      </p:cBhvr>
                                      <p:tavLst>
                                        <p:tav tm="0">
                                          <p:val>
                                            <p:strVal val="#ppt_y+0.1"/>
                                          </p:val>
                                        </p:tav>
                                        <p:tav tm="100000">
                                          <p:val>
                                            <p:strVal val="#ppt_y"/>
                                          </p:val>
                                        </p:tav>
                                      </p:tavLst>
                                    </p:anim>
                                  </p:childTnLst>
                                </p:cTn>
                              </p:par>
                              <p:par>
                                <p:cTn id="66" presetID="30" presetClass="entr" presetSubtype="0" fill="hold" grpId="0" nodeType="withEffect">
                                  <p:stCondLst>
                                    <p:cond delay="400"/>
                                  </p:stCondLst>
                                  <p:childTnLst>
                                    <p:set>
                                      <p:cBhvr>
                                        <p:cTn id="67" dur="1" fill="hold">
                                          <p:stCondLst>
                                            <p:cond delay="0"/>
                                          </p:stCondLst>
                                        </p:cTn>
                                        <p:tgtEl>
                                          <p:spTgt spid="23"/>
                                        </p:tgtEl>
                                        <p:attrNameLst>
                                          <p:attrName>style.visibility</p:attrName>
                                        </p:attrNameLst>
                                      </p:cBhvr>
                                      <p:to>
                                        <p:strVal val="visible"/>
                                      </p:to>
                                    </p:set>
                                    <p:animEffect transition="in" filter="fade">
                                      <p:cBhvr>
                                        <p:cTn id="68" dur="800" decel="100000"/>
                                        <p:tgtEl>
                                          <p:spTgt spid="23"/>
                                        </p:tgtEl>
                                      </p:cBhvr>
                                    </p:animEffect>
                                    <p:anim calcmode="lin" valueType="num">
                                      <p:cBhvr>
                                        <p:cTn id="69" dur="800" decel="100000" fill="hold"/>
                                        <p:tgtEl>
                                          <p:spTgt spid="23"/>
                                        </p:tgtEl>
                                        <p:attrNameLst>
                                          <p:attrName>style.rotation</p:attrName>
                                        </p:attrNameLst>
                                      </p:cBhvr>
                                      <p:tavLst>
                                        <p:tav tm="0">
                                          <p:val>
                                            <p:fltVal val="-90"/>
                                          </p:val>
                                        </p:tav>
                                        <p:tav tm="100000">
                                          <p:val>
                                            <p:fltVal val="0"/>
                                          </p:val>
                                        </p:tav>
                                      </p:tavLst>
                                    </p:anim>
                                    <p:anim calcmode="lin" valueType="num">
                                      <p:cBhvr>
                                        <p:cTn id="70" dur="800" decel="100000" fill="hold"/>
                                        <p:tgtEl>
                                          <p:spTgt spid="23"/>
                                        </p:tgtEl>
                                        <p:attrNameLst>
                                          <p:attrName>ppt_x</p:attrName>
                                        </p:attrNameLst>
                                      </p:cBhvr>
                                      <p:tavLst>
                                        <p:tav tm="0">
                                          <p:val>
                                            <p:strVal val="#ppt_x+0.4"/>
                                          </p:val>
                                        </p:tav>
                                        <p:tav tm="100000">
                                          <p:val>
                                            <p:strVal val="#ppt_x-0.05"/>
                                          </p:val>
                                        </p:tav>
                                      </p:tavLst>
                                    </p:anim>
                                    <p:anim calcmode="lin" valueType="num">
                                      <p:cBhvr>
                                        <p:cTn id="71" dur="800" decel="100000" fill="hold"/>
                                        <p:tgtEl>
                                          <p:spTgt spid="23"/>
                                        </p:tgtEl>
                                        <p:attrNameLst>
                                          <p:attrName>ppt_y</p:attrName>
                                        </p:attrNameLst>
                                      </p:cBhvr>
                                      <p:tavLst>
                                        <p:tav tm="0">
                                          <p:val>
                                            <p:strVal val="#ppt_y-0.4"/>
                                          </p:val>
                                        </p:tav>
                                        <p:tav tm="100000">
                                          <p:val>
                                            <p:strVal val="#ppt_y+0.1"/>
                                          </p:val>
                                        </p:tav>
                                      </p:tavLst>
                                    </p:anim>
                                    <p:anim calcmode="lin" valueType="num">
                                      <p:cBhvr>
                                        <p:cTn id="72" dur="200" accel="100000" fill="hold">
                                          <p:stCondLst>
                                            <p:cond delay="800"/>
                                          </p:stCondLst>
                                        </p:cTn>
                                        <p:tgtEl>
                                          <p:spTgt spid="23"/>
                                        </p:tgtEl>
                                        <p:attrNameLst>
                                          <p:attrName>ppt_x</p:attrName>
                                        </p:attrNameLst>
                                      </p:cBhvr>
                                      <p:tavLst>
                                        <p:tav tm="0">
                                          <p:val>
                                            <p:strVal val="#ppt_x-0.05"/>
                                          </p:val>
                                        </p:tav>
                                        <p:tav tm="100000">
                                          <p:val>
                                            <p:strVal val="#ppt_x"/>
                                          </p:val>
                                        </p:tav>
                                      </p:tavLst>
                                    </p:anim>
                                    <p:anim calcmode="lin" valueType="num">
                                      <p:cBhvr>
                                        <p:cTn id="73" dur="200" accel="100000" fill="hold">
                                          <p:stCondLst>
                                            <p:cond delay="800"/>
                                          </p:stCondLst>
                                        </p:cTn>
                                        <p:tgtEl>
                                          <p:spTgt spid="23"/>
                                        </p:tgtEl>
                                        <p:attrNameLst>
                                          <p:attrName>ppt_y</p:attrName>
                                        </p:attrNameLst>
                                      </p:cBhvr>
                                      <p:tavLst>
                                        <p:tav tm="0">
                                          <p:val>
                                            <p:strVal val="#ppt_y+0.1"/>
                                          </p:val>
                                        </p:tav>
                                        <p:tav tm="100000">
                                          <p:val>
                                            <p:strVal val="#ppt_y"/>
                                          </p:val>
                                        </p:tav>
                                      </p:tavLst>
                                    </p:anim>
                                  </p:childTnLst>
                                </p:cTn>
                              </p:par>
                              <p:par>
                                <p:cTn id="74" presetID="30" presetClass="entr" presetSubtype="0" fill="hold" grpId="0" nodeType="withEffect">
                                  <p:stCondLst>
                                    <p:cond delay="600"/>
                                  </p:stCondLst>
                                  <p:childTnLst>
                                    <p:set>
                                      <p:cBhvr>
                                        <p:cTn id="75" dur="1" fill="hold">
                                          <p:stCondLst>
                                            <p:cond delay="0"/>
                                          </p:stCondLst>
                                        </p:cTn>
                                        <p:tgtEl>
                                          <p:spTgt spid="18"/>
                                        </p:tgtEl>
                                        <p:attrNameLst>
                                          <p:attrName>style.visibility</p:attrName>
                                        </p:attrNameLst>
                                      </p:cBhvr>
                                      <p:to>
                                        <p:strVal val="visible"/>
                                      </p:to>
                                    </p:set>
                                    <p:animEffect transition="in" filter="fade">
                                      <p:cBhvr>
                                        <p:cTn id="76" dur="800" decel="100000"/>
                                        <p:tgtEl>
                                          <p:spTgt spid="18"/>
                                        </p:tgtEl>
                                      </p:cBhvr>
                                    </p:animEffect>
                                    <p:anim calcmode="lin" valueType="num">
                                      <p:cBhvr>
                                        <p:cTn id="77" dur="800" decel="100000" fill="hold"/>
                                        <p:tgtEl>
                                          <p:spTgt spid="18"/>
                                        </p:tgtEl>
                                        <p:attrNameLst>
                                          <p:attrName>style.rotation</p:attrName>
                                        </p:attrNameLst>
                                      </p:cBhvr>
                                      <p:tavLst>
                                        <p:tav tm="0">
                                          <p:val>
                                            <p:fltVal val="-90"/>
                                          </p:val>
                                        </p:tav>
                                        <p:tav tm="100000">
                                          <p:val>
                                            <p:fltVal val="0"/>
                                          </p:val>
                                        </p:tav>
                                      </p:tavLst>
                                    </p:anim>
                                    <p:anim calcmode="lin" valueType="num">
                                      <p:cBhvr>
                                        <p:cTn id="78" dur="800" decel="100000" fill="hold"/>
                                        <p:tgtEl>
                                          <p:spTgt spid="18"/>
                                        </p:tgtEl>
                                        <p:attrNameLst>
                                          <p:attrName>ppt_x</p:attrName>
                                        </p:attrNameLst>
                                      </p:cBhvr>
                                      <p:tavLst>
                                        <p:tav tm="0">
                                          <p:val>
                                            <p:strVal val="#ppt_x+0.4"/>
                                          </p:val>
                                        </p:tav>
                                        <p:tav tm="100000">
                                          <p:val>
                                            <p:strVal val="#ppt_x-0.05"/>
                                          </p:val>
                                        </p:tav>
                                      </p:tavLst>
                                    </p:anim>
                                    <p:anim calcmode="lin" valueType="num">
                                      <p:cBhvr>
                                        <p:cTn id="79" dur="800" decel="100000" fill="hold"/>
                                        <p:tgtEl>
                                          <p:spTgt spid="18"/>
                                        </p:tgtEl>
                                        <p:attrNameLst>
                                          <p:attrName>ppt_y</p:attrName>
                                        </p:attrNameLst>
                                      </p:cBhvr>
                                      <p:tavLst>
                                        <p:tav tm="0">
                                          <p:val>
                                            <p:strVal val="#ppt_y-0.4"/>
                                          </p:val>
                                        </p:tav>
                                        <p:tav tm="100000">
                                          <p:val>
                                            <p:strVal val="#ppt_y+0.1"/>
                                          </p:val>
                                        </p:tav>
                                      </p:tavLst>
                                    </p:anim>
                                    <p:anim calcmode="lin" valueType="num">
                                      <p:cBhvr>
                                        <p:cTn id="80" dur="200" accel="100000" fill="hold">
                                          <p:stCondLst>
                                            <p:cond delay="800"/>
                                          </p:stCondLst>
                                        </p:cTn>
                                        <p:tgtEl>
                                          <p:spTgt spid="18"/>
                                        </p:tgtEl>
                                        <p:attrNameLst>
                                          <p:attrName>ppt_x</p:attrName>
                                        </p:attrNameLst>
                                      </p:cBhvr>
                                      <p:tavLst>
                                        <p:tav tm="0">
                                          <p:val>
                                            <p:strVal val="#ppt_x-0.05"/>
                                          </p:val>
                                        </p:tav>
                                        <p:tav tm="100000">
                                          <p:val>
                                            <p:strVal val="#ppt_x"/>
                                          </p:val>
                                        </p:tav>
                                      </p:tavLst>
                                    </p:anim>
                                    <p:anim calcmode="lin" valueType="num">
                                      <p:cBhvr>
                                        <p:cTn id="81" dur="200" accel="100000" fill="hold">
                                          <p:stCondLst>
                                            <p:cond delay="800"/>
                                          </p:stCondLst>
                                        </p:cTn>
                                        <p:tgtEl>
                                          <p:spTgt spid="1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3" grpId="0" animBg="1"/>
      <p:bldP spid="14" grpId="0" animBg="1"/>
      <p:bldP spid="15" grpId="0" animBg="1"/>
      <p:bldP spid="16" grpId="0"/>
      <p:bldP spid="17" grpId="0"/>
      <p:bldP spid="18" grpId="0"/>
      <p:bldP spid="22" grpId="0" animBg="1"/>
      <p:bldP spid="2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矩形 4"/>
          <p:cNvSpPr/>
          <p:nvPr/>
        </p:nvSpPr>
        <p:spPr>
          <a:xfrm>
            <a:off x="1009896" y="1552966"/>
            <a:ext cx="10622426" cy="3178628"/>
          </a:xfrm>
          <a:prstGeom prst="rect">
            <a:avLst/>
          </a:prstGeom>
          <a:solidFill>
            <a:schemeClr val="bg1"/>
          </a:solidFill>
          <a:ln>
            <a:noFill/>
          </a:ln>
          <a:effectLst>
            <a:outerShdw blurRad="127000" sx="102000" sy="102000" algn="c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图片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6427" y="5605919"/>
            <a:ext cx="5502026" cy="1009190"/>
          </a:xfrm>
          <a:prstGeom prst="rect">
            <a:avLst/>
          </a:prstGeom>
        </p:spPr>
      </p:pic>
      <p:pic>
        <p:nvPicPr>
          <p:cNvPr id="7" name="图片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627583" y="203932"/>
            <a:ext cx="1302287" cy="1263241"/>
          </a:xfrm>
          <a:prstGeom prst="rect">
            <a:avLst/>
          </a:prstGeom>
        </p:spPr>
      </p:pic>
      <p:pic>
        <p:nvPicPr>
          <p:cNvPr id="8" name="图片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430165" y="4570896"/>
            <a:ext cx="1689436" cy="2356868"/>
          </a:xfrm>
          <a:prstGeom prst="rect">
            <a:avLst/>
          </a:prstGeom>
        </p:spPr>
      </p:pic>
      <p:pic>
        <p:nvPicPr>
          <p:cNvPr id="9" name="图片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551232" y="5410432"/>
            <a:ext cx="1784645" cy="1510811"/>
          </a:xfrm>
          <a:prstGeom prst="rect">
            <a:avLst/>
          </a:prstGeom>
        </p:spPr>
      </p:pic>
      <p:pic>
        <p:nvPicPr>
          <p:cNvPr id="10" name="图片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83771" y="1506344"/>
            <a:ext cx="2682889" cy="4709259"/>
          </a:xfrm>
          <a:prstGeom prst="rect">
            <a:avLst/>
          </a:prstGeom>
        </p:spPr>
      </p:pic>
      <p:pic>
        <p:nvPicPr>
          <p:cNvPr id="11" name="图片 10"/>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532545" y="4962938"/>
            <a:ext cx="934115" cy="1258223"/>
          </a:xfrm>
          <a:prstGeom prst="rect">
            <a:avLst/>
          </a:prstGeom>
        </p:spPr>
      </p:pic>
      <p:pic>
        <p:nvPicPr>
          <p:cNvPr id="12" name="图片 11"/>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139329" y="1360145"/>
            <a:ext cx="1972673" cy="1369267"/>
          </a:xfrm>
          <a:prstGeom prst="rect">
            <a:avLst/>
          </a:prstGeom>
        </p:spPr>
      </p:pic>
      <p:pic>
        <p:nvPicPr>
          <p:cNvPr id="13" name="图片 12"/>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1278726" y="1660994"/>
            <a:ext cx="707192" cy="685989"/>
          </a:xfrm>
          <a:prstGeom prst="rect">
            <a:avLst/>
          </a:prstGeom>
        </p:spPr>
      </p:pic>
      <p:sp>
        <p:nvSpPr>
          <p:cNvPr id="15" name="椭圆 14"/>
          <p:cNvSpPr/>
          <p:nvPr/>
        </p:nvSpPr>
        <p:spPr>
          <a:xfrm>
            <a:off x="3291274" y="1510855"/>
            <a:ext cx="1668782" cy="649124"/>
          </a:xfrm>
          <a:prstGeom prst="ellipse">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6600" b="1" i="0" u="none" strike="noStrike" kern="1200" cap="none" spc="0" normalizeH="0" baseline="0" noProof="0" dirty="0">
                <a:ln>
                  <a:noFill/>
                </a:ln>
                <a:solidFill>
                  <a:schemeClr val="bg1"/>
                </a:solidFill>
                <a:effectLst>
                  <a:glow rad="228600">
                    <a:schemeClr val="accent5">
                      <a:satMod val="175000"/>
                      <a:alpha val="40000"/>
                    </a:schemeClr>
                  </a:glow>
                  <a:outerShdw blurRad="38100" dist="38100" dir="2700000" algn="tl">
                    <a:srgbClr val="000000">
                      <a:alpha val="43137"/>
                    </a:srgbClr>
                  </a:outerShdw>
                </a:effectLst>
                <a:uLnTx/>
                <a:uFillTx/>
                <a:latin typeface="Arial" panose="020B0604020202020204"/>
                <a:ea typeface="微软雅黑" panose="020B0503020204020204" pitchFamily="34" charset="-122"/>
                <a:cs typeface="+mn-cs"/>
              </a:rPr>
              <a:t>01</a:t>
            </a:r>
            <a:endParaRPr kumimoji="0" lang="zh-CN" altLang="en-US" sz="6600" b="1" i="0" u="none" strike="noStrike" kern="1200" cap="none" spc="0" normalizeH="0" baseline="0" noProof="0" dirty="0">
              <a:ln>
                <a:noFill/>
              </a:ln>
              <a:solidFill>
                <a:schemeClr val="bg1"/>
              </a:solidFill>
              <a:effectLst>
                <a:glow rad="228600">
                  <a:schemeClr val="accent5">
                    <a:satMod val="175000"/>
                    <a:alpha val="40000"/>
                  </a:schemeClr>
                </a:glow>
                <a:outerShdw blurRad="38100" dist="38100" dir="2700000" algn="tl">
                  <a:srgbClr val="000000">
                    <a:alpha val="43137"/>
                  </a:srgbClr>
                </a:outerShdw>
              </a:effectLst>
              <a:uLnTx/>
              <a:uFillTx/>
              <a:latin typeface="Arial" panose="020B0604020202020204"/>
              <a:ea typeface="微软雅黑" panose="020B0503020204020204" pitchFamily="34" charset="-122"/>
              <a:cs typeface="+mn-cs"/>
            </a:endParaRPr>
          </a:p>
        </p:txBody>
      </p:sp>
      <p:sp>
        <p:nvSpPr>
          <p:cNvPr id="16" name="文本框 30"/>
          <p:cNvSpPr txBox="1">
            <a:spLocks noChangeArrowheads="1"/>
          </p:cNvSpPr>
          <p:nvPr/>
        </p:nvSpPr>
        <p:spPr bwMode="auto">
          <a:xfrm>
            <a:off x="4697610" y="2554974"/>
            <a:ext cx="6086924" cy="1862048"/>
          </a:xfrm>
          <a:prstGeom prst="rect">
            <a:avLst/>
          </a:prstGeom>
          <a:noFill/>
        </p:spPr>
        <p:txBody>
          <a:bodyPr wrap="none" rtlCol="0">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r>
              <a:rPr lang="en-US" altLang="zh-CN" sz="11500" dirty="0" err="1">
                <a:solidFill>
                  <a:srgbClr val="172774"/>
                </a:solidFill>
                <a:latin typeface="#9Slide05 Pattaya" panose="00000500000000000000" pitchFamily="2" charset="-34"/>
                <a:cs typeface="#9Slide05 Pattaya" panose="00000500000000000000" pitchFamily="2" charset="-34"/>
              </a:rPr>
              <a:t>Khởi</a:t>
            </a:r>
            <a:r>
              <a:rPr lang="en-US" altLang="zh-CN" sz="11500" dirty="0">
                <a:solidFill>
                  <a:srgbClr val="172774"/>
                </a:solidFill>
                <a:latin typeface="#9Slide05 Pattaya" panose="00000500000000000000" pitchFamily="2" charset="-34"/>
                <a:cs typeface="#9Slide05 Pattaya" panose="00000500000000000000" pitchFamily="2" charset="-34"/>
              </a:rPr>
              <a:t> </a:t>
            </a:r>
            <a:r>
              <a:rPr lang="en-US" altLang="zh-CN" sz="11500" dirty="0" err="1">
                <a:solidFill>
                  <a:srgbClr val="172774"/>
                </a:solidFill>
                <a:latin typeface="#9Slide05 Pattaya" panose="00000500000000000000" pitchFamily="2" charset="-34"/>
                <a:cs typeface="#9Slide05 Pattaya" panose="00000500000000000000" pitchFamily="2" charset="-34"/>
              </a:rPr>
              <a:t>động</a:t>
            </a:r>
            <a:endParaRPr lang="zh-CN" altLang="en-US" sz="11500" dirty="0">
              <a:solidFill>
                <a:srgbClr val="172774"/>
              </a:solidFill>
              <a:latin typeface="#9Slide05 Pattaya" panose="00000500000000000000" pitchFamily="2" charset="-34"/>
              <a:cs typeface="#9Slide05 Pattaya" panose="00000500000000000000" pitchFamily="2" charset="-34"/>
            </a:endParaRP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16" presetClass="entr" presetSubtype="37"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arn(outVertical)">
                                      <p:cBhvr>
                                        <p:cTn id="11" dur="500"/>
                                        <p:tgtEl>
                                          <p:spTgt spid="6"/>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down)">
                                      <p:cBhvr>
                                        <p:cTn id="15" dur="500"/>
                                        <p:tgtEl>
                                          <p:spTgt spid="10"/>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ppt_w</p:attrName>
                                        </p:attrNameLst>
                                      </p:cBhvr>
                                      <p:tavLst>
                                        <p:tav tm="0">
                                          <p:val>
                                            <p:fltVal val="0"/>
                                          </p:val>
                                        </p:tav>
                                        <p:tav tm="100000">
                                          <p:val>
                                            <p:strVal val="#ppt_w"/>
                                          </p:val>
                                        </p:tav>
                                      </p:tavLst>
                                    </p:anim>
                                    <p:anim calcmode="lin" valueType="num">
                                      <p:cBhvr>
                                        <p:cTn id="26" dur="500" fill="hold"/>
                                        <p:tgtEl>
                                          <p:spTgt spid="9"/>
                                        </p:tgtEl>
                                        <p:attrNameLst>
                                          <p:attrName>ppt_h</p:attrName>
                                        </p:attrNameLst>
                                      </p:cBhvr>
                                      <p:tavLst>
                                        <p:tav tm="0">
                                          <p:val>
                                            <p:fltVal val="0"/>
                                          </p:val>
                                        </p:tav>
                                        <p:tav tm="100000">
                                          <p:val>
                                            <p:strVal val="#ppt_h"/>
                                          </p:val>
                                        </p:tav>
                                      </p:tavLst>
                                    </p:anim>
                                    <p:animEffect transition="in" filter="fade">
                                      <p:cBhvr>
                                        <p:cTn id="27" dur="500"/>
                                        <p:tgtEl>
                                          <p:spTgt spid="9"/>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childTnLst>
                          </p:cTn>
                        </p:par>
                        <p:par>
                          <p:cTn id="34" fill="hold">
                            <p:stCondLst>
                              <p:cond delay="3000"/>
                            </p:stCondLst>
                            <p:childTnLst>
                              <p:par>
                                <p:cTn id="35" presetID="22" presetClass="entr" presetSubtype="1" fill="hold"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wipe(up)">
                                      <p:cBhvr>
                                        <p:cTn id="37" dur="500"/>
                                        <p:tgtEl>
                                          <p:spTgt spid="12"/>
                                        </p:tgtEl>
                                      </p:cBhvr>
                                    </p:animEffect>
                                  </p:childTnLst>
                                </p:cTn>
                              </p:par>
                            </p:childTnLst>
                          </p:cTn>
                        </p:par>
                        <p:par>
                          <p:cTn id="38" fill="hold">
                            <p:stCondLst>
                              <p:cond delay="3500"/>
                            </p:stCondLst>
                            <p:childTnLst>
                              <p:par>
                                <p:cTn id="39" presetID="31" presetClass="entr" presetSubtype="0"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p:cTn id="41" dur="1000" fill="hold"/>
                                        <p:tgtEl>
                                          <p:spTgt spid="15"/>
                                        </p:tgtEl>
                                        <p:attrNameLst>
                                          <p:attrName>ppt_w</p:attrName>
                                        </p:attrNameLst>
                                      </p:cBhvr>
                                      <p:tavLst>
                                        <p:tav tm="0">
                                          <p:val>
                                            <p:fltVal val="0"/>
                                          </p:val>
                                        </p:tav>
                                        <p:tav tm="100000">
                                          <p:val>
                                            <p:strVal val="#ppt_w"/>
                                          </p:val>
                                        </p:tav>
                                      </p:tavLst>
                                    </p:anim>
                                    <p:anim calcmode="lin" valueType="num">
                                      <p:cBhvr>
                                        <p:cTn id="42" dur="1000" fill="hold"/>
                                        <p:tgtEl>
                                          <p:spTgt spid="15"/>
                                        </p:tgtEl>
                                        <p:attrNameLst>
                                          <p:attrName>ppt_h</p:attrName>
                                        </p:attrNameLst>
                                      </p:cBhvr>
                                      <p:tavLst>
                                        <p:tav tm="0">
                                          <p:val>
                                            <p:fltVal val="0"/>
                                          </p:val>
                                        </p:tav>
                                        <p:tav tm="100000">
                                          <p:val>
                                            <p:strVal val="#ppt_h"/>
                                          </p:val>
                                        </p:tav>
                                      </p:tavLst>
                                    </p:anim>
                                    <p:anim calcmode="lin" valueType="num">
                                      <p:cBhvr>
                                        <p:cTn id="43" dur="1000" fill="hold"/>
                                        <p:tgtEl>
                                          <p:spTgt spid="15"/>
                                        </p:tgtEl>
                                        <p:attrNameLst>
                                          <p:attrName>style.rotation</p:attrName>
                                        </p:attrNameLst>
                                      </p:cBhvr>
                                      <p:tavLst>
                                        <p:tav tm="0">
                                          <p:val>
                                            <p:fltVal val="90"/>
                                          </p:val>
                                        </p:tav>
                                        <p:tav tm="100000">
                                          <p:val>
                                            <p:fltVal val="0"/>
                                          </p:val>
                                        </p:tav>
                                      </p:tavLst>
                                    </p:anim>
                                    <p:animEffect transition="in" filter="fade">
                                      <p:cBhvr>
                                        <p:cTn id="44" dur="1000"/>
                                        <p:tgtEl>
                                          <p:spTgt spid="15"/>
                                        </p:tgtEl>
                                      </p:cBhvr>
                                    </p:animEffect>
                                  </p:childTnLst>
                                </p:cTn>
                              </p:par>
                            </p:childTnLst>
                          </p:cTn>
                        </p:par>
                        <p:par>
                          <p:cTn id="45" fill="hold">
                            <p:stCondLst>
                              <p:cond delay="4500"/>
                            </p:stCondLst>
                            <p:childTnLst>
                              <p:par>
                                <p:cTn id="46" presetID="53" presetClass="entr" presetSubtype="16" fill="hold" nodeType="afterEffect">
                                  <p:stCondLst>
                                    <p:cond delay="0"/>
                                  </p:stCondLst>
                                  <p:childTnLst>
                                    <p:set>
                                      <p:cBhvr>
                                        <p:cTn id="47" dur="1" fill="hold">
                                          <p:stCondLst>
                                            <p:cond delay="0"/>
                                          </p:stCondLst>
                                        </p:cTn>
                                        <p:tgtEl>
                                          <p:spTgt spid="7"/>
                                        </p:tgtEl>
                                        <p:attrNameLst>
                                          <p:attrName>style.visibility</p:attrName>
                                        </p:attrNameLst>
                                      </p:cBhvr>
                                      <p:to>
                                        <p:strVal val="visible"/>
                                      </p:to>
                                    </p:set>
                                    <p:anim calcmode="lin" valueType="num">
                                      <p:cBhvr>
                                        <p:cTn id="48" dur="500" fill="hold"/>
                                        <p:tgtEl>
                                          <p:spTgt spid="7"/>
                                        </p:tgtEl>
                                        <p:attrNameLst>
                                          <p:attrName>ppt_w</p:attrName>
                                        </p:attrNameLst>
                                      </p:cBhvr>
                                      <p:tavLst>
                                        <p:tav tm="0">
                                          <p:val>
                                            <p:fltVal val="0"/>
                                          </p:val>
                                        </p:tav>
                                        <p:tav tm="100000">
                                          <p:val>
                                            <p:strVal val="#ppt_w"/>
                                          </p:val>
                                        </p:tav>
                                      </p:tavLst>
                                    </p:anim>
                                    <p:anim calcmode="lin" valueType="num">
                                      <p:cBhvr>
                                        <p:cTn id="49" dur="500" fill="hold"/>
                                        <p:tgtEl>
                                          <p:spTgt spid="7"/>
                                        </p:tgtEl>
                                        <p:attrNameLst>
                                          <p:attrName>ppt_h</p:attrName>
                                        </p:attrNameLst>
                                      </p:cBhvr>
                                      <p:tavLst>
                                        <p:tav tm="0">
                                          <p:val>
                                            <p:fltVal val="0"/>
                                          </p:val>
                                        </p:tav>
                                        <p:tav tm="100000">
                                          <p:val>
                                            <p:strVal val="#ppt_h"/>
                                          </p:val>
                                        </p:tav>
                                      </p:tavLst>
                                    </p:anim>
                                    <p:animEffect transition="in" filter="fade">
                                      <p:cBhvr>
                                        <p:cTn id="50" dur="500"/>
                                        <p:tgtEl>
                                          <p:spTgt spid="7"/>
                                        </p:tgtEl>
                                      </p:cBhvr>
                                    </p:animEffect>
                                  </p:childTnLst>
                                </p:cTn>
                              </p:par>
                            </p:childTnLst>
                          </p:cTn>
                        </p:par>
                        <p:par>
                          <p:cTn id="51" fill="hold">
                            <p:stCondLst>
                              <p:cond delay="5000"/>
                            </p:stCondLst>
                            <p:childTnLst>
                              <p:par>
                                <p:cTn id="52" presetID="53" presetClass="entr" presetSubtype="16" fill="hold" nodeType="after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p:cTn id="54" dur="500" fill="hold"/>
                                        <p:tgtEl>
                                          <p:spTgt spid="13"/>
                                        </p:tgtEl>
                                        <p:attrNameLst>
                                          <p:attrName>ppt_w</p:attrName>
                                        </p:attrNameLst>
                                      </p:cBhvr>
                                      <p:tavLst>
                                        <p:tav tm="0">
                                          <p:val>
                                            <p:fltVal val="0"/>
                                          </p:val>
                                        </p:tav>
                                        <p:tav tm="100000">
                                          <p:val>
                                            <p:strVal val="#ppt_w"/>
                                          </p:val>
                                        </p:tav>
                                      </p:tavLst>
                                    </p:anim>
                                    <p:anim calcmode="lin" valueType="num">
                                      <p:cBhvr>
                                        <p:cTn id="55" dur="500" fill="hold"/>
                                        <p:tgtEl>
                                          <p:spTgt spid="13"/>
                                        </p:tgtEl>
                                        <p:attrNameLst>
                                          <p:attrName>ppt_h</p:attrName>
                                        </p:attrNameLst>
                                      </p:cBhvr>
                                      <p:tavLst>
                                        <p:tav tm="0">
                                          <p:val>
                                            <p:fltVal val="0"/>
                                          </p:val>
                                        </p:tav>
                                        <p:tav tm="100000">
                                          <p:val>
                                            <p:strVal val="#ppt_h"/>
                                          </p:val>
                                        </p:tav>
                                      </p:tavLst>
                                    </p:anim>
                                    <p:animEffect transition="in" filter="fade">
                                      <p:cBhvr>
                                        <p:cTn id="56" dur="500"/>
                                        <p:tgtEl>
                                          <p:spTgt spid="13"/>
                                        </p:tgtEl>
                                      </p:cBhvr>
                                    </p:animEffect>
                                  </p:childTnLst>
                                </p:cTn>
                              </p:par>
                            </p:childTnLst>
                          </p:cTn>
                        </p:par>
                        <p:par>
                          <p:cTn id="57" fill="hold">
                            <p:stCondLst>
                              <p:cond delay="5500"/>
                            </p:stCondLst>
                            <p:childTnLst>
                              <p:par>
                                <p:cTn id="58" presetID="30" presetClass="entr" presetSubtype="0" fill="hold" grpId="0" nodeType="after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fade">
                                      <p:cBhvr>
                                        <p:cTn id="60" dur="800" decel="100000"/>
                                        <p:tgtEl>
                                          <p:spTgt spid="16"/>
                                        </p:tgtEl>
                                      </p:cBhvr>
                                    </p:animEffect>
                                    <p:anim calcmode="lin" valueType="num">
                                      <p:cBhvr>
                                        <p:cTn id="61" dur="800" decel="100000" fill="hold"/>
                                        <p:tgtEl>
                                          <p:spTgt spid="16"/>
                                        </p:tgtEl>
                                        <p:attrNameLst>
                                          <p:attrName>style.rotation</p:attrName>
                                        </p:attrNameLst>
                                      </p:cBhvr>
                                      <p:tavLst>
                                        <p:tav tm="0">
                                          <p:val>
                                            <p:fltVal val="-90"/>
                                          </p:val>
                                        </p:tav>
                                        <p:tav tm="100000">
                                          <p:val>
                                            <p:fltVal val="0"/>
                                          </p:val>
                                        </p:tav>
                                      </p:tavLst>
                                    </p:anim>
                                    <p:anim calcmode="lin" valueType="num">
                                      <p:cBhvr>
                                        <p:cTn id="62" dur="800" decel="100000" fill="hold"/>
                                        <p:tgtEl>
                                          <p:spTgt spid="16"/>
                                        </p:tgtEl>
                                        <p:attrNameLst>
                                          <p:attrName>ppt_x</p:attrName>
                                        </p:attrNameLst>
                                      </p:cBhvr>
                                      <p:tavLst>
                                        <p:tav tm="0">
                                          <p:val>
                                            <p:strVal val="#ppt_x+0.4"/>
                                          </p:val>
                                        </p:tav>
                                        <p:tav tm="100000">
                                          <p:val>
                                            <p:strVal val="#ppt_x-0.05"/>
                                          </p:val>
                                        </p:tav>
                                      </p:tavLst>
                                    </p:anim>
                                    <p:anim calcmode="lin" valueType="num">
                                      <p:cBhvr>
                                        <p:cTn id="63" dur="800" decel="100000" fill="hold"/>
                                        <p:tgtEl>
                                          <p:spTgt spid="16"/>
                                        </p:tgtEl>
                                        <p:attrNameLst>
                                          <p:attrName>ppt_y</p:attrName>
                                        </p:attrNameLst>
                                      </p:cBhvr>
                                      <p:tavLst>
                                        <p:tav tm="0">
                                          <p:val>
                                            <p:strVal val="#ppt_y-0.4"/>
                                          </p:val>
                                        </p:tav>
                                        <p:tav tm="100000">
                                          <p:val>
                                            <p:strVal val="#ppt_y+0.1"/>
                                          </p:val>
                                        </p:tav>
                                      </p:tavLst>
                                    </p:anim>
                                    <p:anim calcmode="lin" valueType="num">
                                      <p:cBhvr>
                                        <p:cTn id="64" dur="200" accel="100000" fill="hold">
                                          <p:stCondLst>
                                            <p:cond delay="800"/>
                                          </p:stCondLst>
                                        </p:cTn>
                                        <p:tgtEl>
                                          <p:spTgt spid="16"/>
                                        </p:tgtEl>
                                        <p:attrNameLst>
                                          <p:attrName>ppt_x</p:attrName>
                                        </p:attrNameLst>
                                      </p:cBhvr>
                                      <p:tavLst>
                                        <p:tav tm="0">
                                          <p:val>
                                            <p:strVal val="#ppt_x-0.05"/>
                                          </p:val>
                                        </p:tav>
                                        <p:tav tm="100000">
                                          <p:val>
                                            <p:strVal val="#ppt_x"/>
                                          </p:val>
                                        </p:tav>
                                      </p:tavLst>
                                    </p:anim>
                                    <p:anim calcmode="lin" valueType="num">
                                      <p:cBhvr>
                                        <p:cTn id="65" dur="200" accel="100000" fill="hold">
                                          <p:stCondLst>
                                            <p:cond delay="800"/>
                                          </p:stCondLst>
                                        </p:cTn>
                                        <p:tgtEl>
                                          <p:spTgt spid="1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5" grpId="0"/>
      <p:bldP spid="1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矩形 4"/>
          <p:cNvSpPr/>
          <p:nvPr/>
        </p:nvSpPr>
        <p:spPr>
          <a:xfrm>
            <a:off x="337500" y="199774"/>
            <a:ext cx="11398141" cy="6020412"/>
          </a:xfrm>
          <a:prstGeom prst="rect">
            <a:avLst/>
          </a:prstGeom>
          <a:solidFill>
            <a:schemeClr val="bg1"/>
          </a:solidFill>
          <a:ln>
            <a:noFill/>
          </a:ln>
          <a:effectLst>
            <a:outerShdw blurRad="127000" sx="102000" sy="102000" algn="c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图片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910290" y="6344312"/>
            <a:ext cx="5502026" cy="1009190"/>
          </a:xfrm>
          <a:prstGeom prst="rect">
            <a:avLst/>
          </a:prstGeom>
        </p:spPr>
      </p:pic>
      <p:pic>
        <p:nvPicPr>
          <p:cNvPr id="18" name="Picture 8"/>
          <p:cNvPicPr>
            <a:picLocks noChangeAspect="1"/>
          </p:cNvPicPr>
          <p:nvPr/>
        </p:nvPicPr>
        <p:blipFill>
          <a:blip r:embed="rId7">
            <a:extLst>
              <a:ext uri="{BEBA8EAE-BF5A-486C-A8C5-ECC9F3942E4B}">
                <a14:imgProps xmlns:a14="http://schemas.microsoft.com/office/drawing/2010/main">
                  <a14:imgLayer r:embed="rId8">
                    <a14:imgEffect>
                      <a14:backgroundRemoval t="9923" b="100000" l="499" r="100000"/>
                    </a14:imgEffect>
                  </a14:imgLayer>
                </a14:imgProps>
              </a:ext>
              <a:ext uri="{28A0092B-C50C-407E-A947-70E740481C1C}">
                <a14:useLocalDpi xmlns:a14="http://schemas.microsoft.com/office/drawing/2010/main" val="0"/>
              </a:ext>
            </a:extLst>
          </a:blip>
          <a:srcRect/>
          <a:stretch>
            <a:fillRect/>
          </a:stretch>
        </p:blipFill>
        <p:spPr>
          <a:xfrm>
            <a:off x="288048" y="-876268"/>
            <a:ext cx="6719998" cy="6552200"/>
          </a:xfrm>
          <a:prstGeom prst="rect">
            <a:avLst/>
          </a:prstGeom>
        </p:spPr>
      </p:pic>
      <p:sp>
        <p:nvSpPr>
          <p:cNvPr id="9" name="文本框 30"/>
          <p:cNvSpPr txBox="1">
            <a:spLocks noChangeArrowheads="1"/>
          </p:cNvSpPr>
          <p:nvPr/>
        </p:nvSpPr>
        <p:spPr bwMode="auto">
          <a:xfrm>
            <a:off x="359079" y="651007"/>
            <a:ext cx="11144940" cy="1569660"/>
          </a:xfrm>
          <a:prstGeom prst="rect">
            <a:avLst/>
          </a:prstGeom>
          <a:noFill/>
        </p:spPr>
        <p:txBody>
          <a:bodyPr wrap="square" rtlCol="0">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r>
              <a:rPr lang="en-US" altLang="zh-CN" sz="9600" dirty="0" err="1">
                <a:solidFill>
                  <a:srgbClr val="FF0075"/>
                </a:solidFill>
                <a:effectLst>
                  <a:glow rad="228600">
                    <a:schemeClr val="accent2">
                      <a:satMod val="175000"/>
                      <a:alpha val="40000"/>
                    </a:schemeClr>
                  </a:glow>
                  <a:innerShdw blurRad="63500" dist="50800" dir="18900000">
                    <a:prstClr val="black">
                      <a:alpha val="50000"/>
                    </a:prstClr>
                  </a:innerShdw>
                </a:effectLst>
                <a:latin typeface="#9Slide03 Arima Madurai ExtraBo" panose="00000900000000000000" pitchFamily="2" charset="0"/>
                <a:cs typeface="#9Slide03 Arima Madurai ExtraBo" panose="00000900000000000000" pitchFamily="2" charset="0"/>
              </a:rPr>
              <a:t>Lạc</a:t>
            </a:r>
            <a:r>
              <a:rPr lang="en-US" altLang="zh-CN" sz="9600" dirty="0">
                <a:solidFill>
                  <a:srgbClr val="FF0075"/>
                </a:solidFill>
                <a:effectLst>
                  <a:glow rad="228600">
                    <a:schemeClr val="accent2">
                      <a:satMod val="175000"/>
                      <a:alpha val="40000"/>
                    </a:schemeClr>
                  </a:glow>
                  <a:innerShdw blurRad="63500" dist="50800" dir="18900000">
                    <a:prstClr val="black">
                      <a:alpha val="50000"/>
                    </a:prstClr>
                  </a:innerShdw>
                </a:effectLst>
                <a:latin typeface="#9Slide03 Arima Madurai ExtraBo" panose="00000900000000000000" pitchFamily="2" charset="0"/>
                <a:cs typeface="#9Slide03 Arima Madurai ExtraBo" panose="00000900000000000000" pitchFamily="2" charset="0"/>
              </a:rPr>
              <a:t> </a:t>
            </a:r>
            <a:r>
              <a:rPr lang="en-US" altLang="zh-CN" sz="9600" dirty="0" err="1">
                <a:solidFill>
                  <a:srgbClr val="FF0075"/>
                </a:solidFill>
                <a:effectLst>
                  <a:glow rad="228600">
                    <a:schemeClr val="accent2">
                      <a:satMod val="175000"/>
                      <a:alpha val="40000"/>
                    </a:schemeClr>
                  </a:glow>
                  <a:innerShdw blurRad="63500" dist="50800" dir="18900000">
                    <a:prstClr val="black">
                      <a:alpha val="50000"/>
                    </a:prstClr>
                  </a:innerShdw>
                </a:effectLst>
                <a:latin typeface="#9Slide03 Arima Madurai ExtraBo" panose="00000900000000000000" pitchFamily="2" charset="0"/>
                <a:cs typeface="#9Slide03 Arima Madurai ExtraBo" panose="00000900000000000000" pitchFamily="2" charset="0"/>
              </a:rPr>
              <a:t>đà</a:t>
            </a:r>
            <a:r>
              <a:rPr lang="en-US" altLang="zh-CN" sz="9600" dirty="0">
                <a:solidFill>
                  <a:srgbClr val="FF0075"/>
                </a:solidFill>
                <a:effectLst>
                  <a:glow rad="228600">
                    <a:schemeClr val="accent2">
                      <a:satMod val="175000"/>
                      <a:alpha val="40000"/>
                    </a:schemeClr>
                  </a:glow>
                  <a:innerShdw blurRad="63500" dist="50800" dir="18900000">
                    <a:prstClr val="black">
                      <a:alpha val="50000"/>
                    </a:prstClr>
                  </a:innerShdw>
                </a:effectLst>
                <a:latin typeface="#9Slide03 Arima Madurai ExtraBo" panose="00000900000000000000" pitchFamily="2" charset="0"/>
                <a:cs typeface="#9Slide03 Arima Madurai ExtraBo" panose="00000900000000000000" pitchFamily="2" charset="0"/>
              </a:rPr>
              <a:t> </a:t>
            </a:r>
            <a:r>
              <a:rPr lang="en-US" altLang="zh-CN" sz="9600" dirty="0" err="1">
                <a:solidFill>
                  <a:srgbClr val="FF0075"/>
                </a:solidFill>
                <a:effectLst>
                  <a:glow rad="228600">
                    <a:schemeClr val="accent2">
                      <a:satMod val="175000"/>
                      <a:alpha val="40000"/>
                    </a:schemeClr>
                  </a:glow>
                  <a:innerShdw blurRad="63500" dist="50800" dir="18900000">
                    <a:prstClr val="black">
                      <a:alpha val="50000"/>
                    </a:prstClr>
                  </a:innerShdw>
                </a:effectLst>
                <a:latin typeface="#9Slide03 Arima Madurai ExtraBo" panose="00000900000000000000" pitchFamily="2" charset="0"/>
                <a:cs typeface="#9Slide03 Arima Madurai ExtraBo" panose="00000900000000000000" pitchFamily="2" charset="0"/>
              </a:rPr>
              <a:t>tìm</a:t>
            </a:r>
            <a:r>
              <a:rPr lang="en-US" altLang="zh-CN" sz="9600" dirty="0">
                <a:solidFill>
                  <a:srgbClr val="FF0075"/>
                </a:solidFill>
                <a:effectLst>
                  <a:glow rad="228600">
                    <a:schemeClr val="accent2">
                      <a:satMod val="175000"/>
                      <a:alpha val="40000"/>
                    </a:schemeClr>
                  </a:glow>
                  <a:innerShdw blurRad="63500" dist="50800" dir="18900000">
                    <a:prstClr val="black">
                      <a:alpha val="50000"/>
                    </a:prstClr>
                  </a:innerShdw>
                </a:effectLst>
                <a:latin typeface="#9Slide03 Arima Madurai ExtraBo" panose="00000900000000000000" pitchFamily="2" charset="0"/>
                <a:cs typeface="#9Slide03 Arima Madurai ExtraBo" panose="00000900000000000000" pitchFamily="2" charset="0"/>
              </a:rPr>
              <a:t> </a:t>
            </a:r>
            <a:r>
              <a:rPr lang="en-US" altLang="zh-CN" sz="9600" dirty="0" err="1">
                <a:solidFill>
                  <a:srgbClr val="FF0075"/>
                </a:solidFill>
                <a:effectLst>
                  <a:glow rad="228600">
                    <a:schemeClr val="accent2">
                      <a:satMod val="175000"/>
                      <a:alpha val="40000"/>
                    </a:schemeClr>
                  </a:glow>
                  <a:innerShdw blurRad="63500" dist="50800" dir="18900000">
                    <a:prstClr val="black">
                      <a:alpha val="50000"/>
                    </a:prstClr>
                  </a:innerShdw>
                </a:effectLst>
                <a:latin typeface="#9Slide03 Arima Madurai ExtraBo" panose="00000900000000000000" pitchFamily="2" charset="0"/>
                <a:cs typeface="#9Slide03 Arima Madurai ExtraBo" panose="00000900000000000000" pitchFamily="2" charset="0"/>
              </a:rPr>
              <a:t>nước</a:t>
            </a:r>
            <a:endParaRPr lang="zh-CN" altLang="en-US" sz="9600" dirty="0">
              <a:solidFill>
                <a:srgbClr val="FF0075"/>
              </a:solidFill>
              <a:effectLst>
                <a:glow rad="228600">
                  <a:schemeClr val="accent2">
                    <a:satMod val="175000"/>
                    <a:alpha val="40000"/>
                  </a:schemeClr>
                </a:glow>
                <a:innerShdw blurRad="63500" dist="50800" dir="18900000">
                  <a:prstClr val="black">
                    <a:alpha val="50000"/>
                  </a:prstClr>
                </a:innerShdw>
              </a:effectLst>
              <a:latin typeface="#9Slide03 Arima Madurai ExtraBo" panose="00000900000000000000" pitchFamily="2" charset="0"/>
              <a:cs typeface="#9Slide03 Arima Madurai ExtraBo" panose="00000900000000000000" pitchFamily="2" charset="0"/>
            </a:endParaRPr>
          </a:p>
        </p:txBody>
      </p:sp>
      <p:pic>
        <p:nvPicPr>
          <p:cNvPr id="19" name="Picture 9"/>
          <p:cNvPicPr>
            <a:picLocks noChangeAspect="1"/>
          </p:cNvPicPr>
          <p:nvPr/>
        </p:nvPicPr>
        <p:blipFill>
          <a:blip r:embed="rId9">
            <a:extLst>
              <a:ext uri="{BEBA8EAE-BF5A-486C-A8C5-ECC9F3942E4B}">
                <a14:imgProps xmlns:a14="http://schemas.microsoft.com/office/drawing/2010/main">
                  <a14:imgLayer r:embed="rId10">
                    <a14:imgEffect>
                      <a14:backgroundRemoval t="30720" b="100000" l="454" r="100000">
                        <a14:backgroundMark x1="3267" y1="67804" x2="8984" y2="74815"/>
                        <a14:backgroundMark x1="37114" y1="55996" x2="53721" y2="70941"/>
                        <a14:backgroundMark x1="15608" y1="58395" x2="19056" y2="65129"/>
                        <a14:backgroundMark x1="24410" y1="51753" x2="25953" y2="58764"/>
                        <a14:backgroundMark x1="15336" y1="64483" x2="16878" y2="73063"/>
                        <a14:backgroundMark x1="5263" y1="58395" x2="8076" y2="63561"/>
                        <a14:backgroundMark x1="29764" y1="67343" x2="25681" y2="71494"/>
                        <a14:backgroundMark x1="25045" y1="64483" x2="25045" y2="68635"/>
                      </a14:backgroundRemoval>
                    </a14:imgEffect>
                  </a14:imgLayer>
                </a14:imgProps>
              </a:ext>
              <a:ext uri="{28A0092B-C50C-407E-A947-70E740481C1C}">
                <a14:useLocalDpi xmlns:a14="http://schemas.microsoft.com/office/drawing/2010/main" val="0"/>
              </a:ext>
            </a:extLst>
          </a:blip>
          <a:srcRect/>
          <a:stretch>
            <a:fillRect/>
          </a:stretch>
        </p:blipFill>
        <p:spPr>
          <a:xfrm>
            <a:off x="222717" y="-4464912"/>
            <a:ext cx="12011704" cy="11801498"/>
          </a:xfrm>
          <a:prstGeom prst="rect">
            <a:avLst/>
          </a:prstGeom>
        </p:spPr>
      </p:pic>
      <p:pic>
        <p:nvPicPr>
          <p:cNvPr id="7" name="图片 6">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245227" y="2671900"/>
            <a:ext cx="2095297" cy="4201679"/>
          </a:xfrm>
          <a:prstGeom prst="rect">
            <a:avLst/>
          </a:prstGeom>
        </p:spPr>
      </p:pic>
      <p:pic>
        <p:nvPicPr>
          <p:cNvPr id="20" name="Picture 2"/>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rcRect/>
          <a:stretch>
            <a:fillRect/>
          </a:stretch>
        </p:blipFill>
        <p:spPr>
          <a:xfrm>
            <a:off x="2924574" y="4881742"/>
            <a:ext cx="4279373" cy="2080845"/>
          </a:xfrm>
          <a:prstGeom prst="rect">
            <a:avLst/>
          </a:prstGeom>
        </p:spPr>
      </p:pic>
      <p:pic>
        <p:nvPicPr>
          <p:cNvPr id="8" name="图片 7">
            <a:hlinkClick r:id="rId15" action="ppaction://hlinksldjump"/>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6228569" y="1599084"/>
            <a:ext cx="3016658" cy="4889432"/>
          </a:xfrm>
          <a:prstGeom prst="rect">
            <a:avLst/>
          </a:prstGeom>
          <a:ln>
            <a:noFill/>
          </a:ln>
          <a:effectLst>
            <a:outerShdw blurRad="292100" dist="139700" dir="2700000" algn="tl" rotWithShape="0">
              <a:srgbClr val="333333">
                <a:alpha val="65000"/>
              </a:srgbClr>
            </a:outerShdw>
          </a:effectLst>
        </p:spPr>
      </p:pic>
      <p:pic>
        <p:nvPicPr>
          <p:cNvPr id="15" name="图片 197">
            <a:hlinkClick r:id="rId17" action="ppaction://hlinksldjump"/>
            <a:extLst>
              <a:ext uri="{FF2B5EF4-FFF2-40B4-BE49-F238E27FC236}">
                <a16:creationId xmlns:a16="http://schemas.microsoft.com/office/drawing/2014/main" id="{D2937CA8-BFF2-4101-9957-36122EE3A709}"/>
              </a:ext>
            </a:extLst>
          </p:cNvPr>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flipH="1">
            <a:off x="952816" y="2848998"/>
            <a:ext cx="2688494" cy="3945021"/>
          </a:xfrm>
          <a:prstGeom prst="rect">
            <a:avLst/>
          </a:prstGeom>
          <a:ln>
            <a:noFill/>
          </a:ln>
          <a:effectLst>
            <a:outerShdw blurRad="190500" algn="tl" rotWithShape="0">
              <a:srgbClr val="000000">
                <a:alpha val="70000"/>
              </a:srgbClr>
            </a:outerShdw>
          </a:effectLst>
        </p:spPr>
      </p:pic>
      <p:pic>
        <p:nvPicPr>
          <p:cNvPr id="10" name="图片 9"/>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rot="5400000">
            <a:off x="-50422" y="15147"/>
            <a:ext cx="1010366" cy="980073"/>
          </a:xfrm>
          <a:prstGeom prst="rect">
            <a:avLst/>
          </a:prstGeom>
        </p:spPr>
      </p:pic>
      <p:sp>
        <p:nvSpPr>
          <p:cNvPr id="3" name="TextBox 2"/>
          <p:cNvSpPr txBox="1"/>
          <p:nvPr/>
        </p:nvSpPr>
        <p:spPr>
          <a:xfrm>
            <a:off x="853279" y="199774"/>
            <a:ext cx="10650740" cy="2123658"/>
          </a:xfrm>
          <a:prstGeom prst="rect">
            <a:avLst/>
          </a:prstGeom>
          <a:noFill/>
        </p:spPr>
        <p:txBody>
          <a:bodyPr wrap="square" rtlCol="0">
            <a:spAutoFit/>
          </a:bodyPr>
          <a:lstStyle/>
          <a:p>
            <a:pPr algn="ctr"/>
            <a:r>
              <a:rPr lang="en-US" sz="4400" dirty="0" err="1">
                <a:latin typeface="#9Slide03 Arima Madurai ExtraBo" panose="00000900000000000000" pitchFamily="2" charset="0"/>
                <a:cs typeface="#9Slide03 Arima Madurai ExtraBo" panose="00000900000000000000" pitchFamily="2" charset="0"/>
              </a:rPr>
              <a:t>Chúng</a:t>
            </a:r>
            <a:r>
              <a:rPr lang="en-US" sz="4400" dirty="0">
                <a:latin typeface="#9Slide03 Arima Madurai ExtraBo" panose="00000900000000000000" pitchFamily="2" charset="0"/>
                <a:cs typeface="#9Slide03 Arima Madurai ExtraBo" panose="00000900000000000000" pitchFamily="2" charset="0"/>
              </a:rPr>
              <a:t> </a:t>
            </a:r>
            <a:r>
              <a:rPr lang="en-US" sz="4400" dirty="0" err="1">
                <a:latin typeface="#9Slide03 Arima Madurai ExtraBo" panose="00000900000000000000" pitchFamily="2" charset="0"/>
                <a:cs typeface="#9Slide03 Arima Madurai ExtraBo" panose="00000900000000000000" pitchFamily="2" charset="0"/>
              </a:rPr>
              <a:t>mình</a:t>
            </a:r>
            <a:r>
              <a:rPr lang="en-US" sz="4400" dirty="0">
                <a:latin typeface="#9Slide03 Arima Madurai ExtraBo" panose="00000900000000000000" pitchFamily="2" charset="0"/>
                <a:cs typeface="#9Slide03 Arima Madurai ExtraBo" panose="00000900000000000000" pitchFamily="2" charset="0"/>
              </a:rPr>
              <a:t> </a:t>
            </a:r>
            <a:r>
              <a:rPr lang="en-US" sz="4400" dirty="0" err="1">
                <a:latin typeface="#9Slide03 Arima Madurai ExtraBo" panose="00000900000000000000" pitchFamily="2" charset="0"/>
                <a:cs typeface="#9Slide03 Arima Madurai ExtraBo" panose="00000900000000000000" pitchFamily="2" charset="0"/>
              </a:rPr>
              <a:t>đang</a:t>
            </a:r>
            <a:r>
              <a:rPr lang="en-US" sz="4400" dirty="0">
                <a:latin typeface="#9Slide03 Arima Madurai ExtraBo" panose="00000900000000000000" pitchFamily="2" charset="0"/>
                <a:cs typeface="#9Slide03 Arima Madurai ExtraBo" panose="00000900000000000000" pitchFamily="2" charset="0"/>
              </a:rPr>
              <a:t> </a:t>
            </a:r>
            <a:r>
              <a:rPr lang="en-US" sz="4400" dirty="0" err="1">
                <a:latin typeface="#9Slide03 Arima Madurai ExtraBo" panose="00000900000000000000" pitchFamily="2" charset="0"/>
                <a:cs typeface="#9Slide03 Arima Madurai ExtraBo" panose="00000900000000000000" pitchFamily="2" charset="0"/>
              </a:rPr>
              <a:t>rất</a:t>
            </a:r>
            <a:r>
              <a:rPr lang="en-US" sz="4400" dirty="0">
                <a:latin typeface="#9Slide03 Arima Madurai ExtraBo" panose="00000900000000000000" pitchFamily="2" charset="0"/>
                <a:cs typeface="#9Slide03 Arima Madurai ExtraBo" panose="00000900000000000000" pitchFamily="2" charset="0"/>
              </a:rPr>
              <a:t> </a:t>
            </a:r>
            <a:r>
              <a:rPr lang="en-US" sz="4400" dirty="0" err="1">
                <a:latin typeface="#9Slide03 Arima Madurai ExtraBo" panose="00000900000000000000" pitchFamily="2" charset="0"/>
                <a:cs typeface="#9Slide03 Arima Madurai ExtraBo" panose="00000900000000000000" pitchFamily="2" charset="0"/>
              </a:rPr>
              <a:t>khát</a:t>
            </a:r>
            <a:r>
              <a:rPr lang="en-US" sz="4400" dirty="0">
                <a:latin typeface="#9Slide03 Arima Madurai ExtraBo" panose="00000900000000000000" pitchFamily="2" charset="0"/>
                <a:cs typeface="#9Slide03 Arima Madurai ExtraBo" panose="00000900000000000000" pitchFamily="2" charset="0"/>
              </a:rPr>
              <a:t> </a:t>
            </a:r>
            <a:r>
              <a:rPr lang="en-US" sz="4400" dirty="0" err="1">
                <a:latin typeface="#9Slide03 Arima Madurai ExtraBo" panose="00000900000000000000" pitchFamily="2" charset="0"/>
                <a:cs typeface="#9Slide03 Arima Madurai ExtraBo" panose="00000900000000000000" pitchFamily="2" charset="0"/>
              </a:rPr>
              <a:t>nước</a:t>
            </a:r>
            <a:r>
              <a:rPr lang="en-US" sz="4400" dirty="0">
                <a:latin typeface="#9Slide03 Arima Madurai ExtraBo" panose="00000900000000000000" pitchFamily="2" charset="0"/>
                <a:cs typeface="#9Slide03 Arima Madurai ExtraBo" panose="00000900000000000000" pitchFamily="2" charset="0"/>
              </a:rPr>
              <a:t>. </a:t>
            </a:r>
            <a:r>
              <a:rPr lang="en-US" sz="4400" dirty="0" err="1">
                <a:latin typeface="#9Slide03 Arima Madurai ExtraBo" panose="00000900000000000000" pitchFamily="2" charset="0"/>
                <a:cs typeface="#9Slide03 Arima Madurai ExtraBo" panose="00000900000000000000" pitchFamily="2" charset="0"/>
              </a:rPr>
              <a:t>Các</a:t>
            </a:r>
            <a:r>
              <a:rPr lang="en-US" sz="4400" dirty="0">
                <a:latin typeface="#9Slide03 Arima Madurai ExtraBo" panose="00000900000000000000" pitchFamily="2" charset="0"/>
                <a:cs typeface="#9Slide03 Arima Madurai ExtraBo" panose="00000900000000000000" pitchFamily="2" charset="0"/>
              </a:rPr>
              <a:t> </a:t>
            </a:r>
            <a:r>
              <a:rPr lang="en-US" sz="4400" dirty="0" err="1">
                <a:latin typeface="#9Slide03 Arima Madurai ExtraBo" panose="00000900000000000000" pitchFamily="2" charset="0"/>
                <a:cs typeface="#9Slide03 Arima Madurai ExtraBo" panose="00000900000000000000" pitchFamily="2" charset="0"/>
              </a:rPr>
              <a:t>bạn</a:t>
            </a:r>
            <a:r>
              <a:rPr lang="en-US" sz="4400" dirty="0">
                <a:latin typeface="#9Slide03 Arima Madurai ExtraBo" panose="00000900000000000000" pitchFamily="2" charset="0"/>
                <a:cs typeface="#9Slide03 Arima Madurai ExtraBo" panose="00000900000000000000" pitchFamily="2" charset="0"/>
              </a:rPr>
              <a:t> </a:t>
            </a:r>
            <a:r>
              <a:rPr lang="en-US" sz="4400" dirty="0" err="1">
                <a:latin typeface="#9Slide03 Arima Madurai ExtraBo" panose="00000900000000000000" pitchFamily="2" charset="0"/>
                <a:cs typeface="#9Slide03 Arima Madurai ExtraBo" panose="00000900000000000000" pitchFamily="2" charset="0"/>
              </a:rPr>
              <a:t>hãy</a:t>
            </a:r>
            <a:r>
              <a:rPr lang="en-US" sz="4400" dirty="0">
                <a:latin typeface="#9Slide03 Arima Madurai ExtraBo" panose="00000900000000000000" pitchFamily="2" charset="0"/>
                <a:cs typeface="#9Slide03 Arima Madurai ExtraBo" panose="00000900000000000000" pitchFamily="2" charset="0"/>
              </a:rPr>
              <a:t> </a:t>
            </a:r>
            <a:r>
              <a:rPr lang="en-US" sz="4400" dirty="0" err="1">
                <a:latin typeface="#9Slide03 Arima Madurai ExtraBo" panose="00000900000000000000" pitchFamily="2" charset="0"/>
                <a:cs typeface="#9Slide03 Arima Madurai ExtraBo" panose="00000900000000000000" pitchFamily="2" charset="0"/>
              </a:rPr>
              <a:t>giúp</a:t>
            </a:r>
            <a:r>
              <a:rPr lang="en-US" sz="4400" dirty="0">
                <a:latin typeface="#9Slide03 Arima Madurai ExtraBo" panose="00000900000000000000" pitchFamily="2" charset="0"/>
                <a:cs typeface="#9Slide03 Arima Madurai ExtraBo" panose="00000900000000000000" pitchFamily="2" charset="0"/>
              </a:rPr>
              <a:t> </a:t>
            </a:r>
            <a:r>
              <a:rPr lang="en-US" sz="4400" dirty="0" err="1">
                <a:latin typeface="#9Slide03 Arima Madurai ExtraBo" panose="00000900000000000000" pitchFamily="2" charset="0"/>
                <a:cs typeface="#9Slide03 Arima Madurai ExtraBo" panose="00000900000000000000" pitchFamily="2" charset="0"/>
              </a:rPr>
              <a:t>mình</a:t>
            </a:r>
            <a:r>
              <a:rPr lang="en-US" sz="4400" dirty="0">
                <a:latin typeface="#9Slide03 Arima Madurai ExtraBo" panose="00000900000000000000" pitchFamily="2" charset="0"/>
                <a:cs typeface="#9Slide03 Arima Madurai ExtraBo" panose="00000900000000000000" pitchFamily="2" charset="0"/>
              </a:rPr>
              <a:t> </a:t>
            </a:r>
            <a:r>
              <a:rPr lang="en-US" sz="4400" dirty="0" err="1">
                <a:latin typeface="#9Slide03 Arima Madurai ExtraBo" panose="00000900000000000000" pitchFamily="2" charset="0"/>
                <a:cs typeface="#9Slide03 Arima Madurai ExtraBo" panose="00000900000000000000" pitchFamily="2" charset="0"/>
              </a:rPr>
              <a:t>tìm</a:t>
            </a:r>
            <a:r>
              <a:rPr lang="en-US" sz="4400" dirty="0">
                <a:latin typeface="#9Slide03 Arima Madurai ExtraBo" panose="00000900000000000000" pitchFamily="2" charset="0"/>
                <a:cs typeface="#9Slide03 Arima Madurai ExtraBo" panose="00000900000000000000" pitchFamily="2" charset="0"/>
              </a:rPr>
              <a:t> </a:t>
            </a:r>
            <a:r>
              <a:rPr lang="en-US" sz="4400" dirty="0" err="1">
                <a:latin typeface="#9Slide03 Arima Madurai ExtraBo" panose="00000900000000000000" pitchFamily="2" charset="0"/>
                <a:cs typeface="#9Slide03 Arima Madurai ExtraBo" panose="00000900000000000000" pitchFamily="2" charset="0"/>
              </a:rPr>
              <a:t>nước</a:t>
            </a:r>
            <a:r>
              <a:rPr lang="en-US" sz="4400" dirty="0">
                <a:latin typeface="#9Slide03 Arima Madurai ExtraBo" panose="00000900000000000000" pitchFamily="2" charset="0"/>
                <a:cs typeface="#9Slide03 Arima Madurai ExtraBo" panose="00000900000000000000" pitchFamily="2" charset="0"/>
              </a:rPr>
              <a:t> </a:t>
            </a:r>
            <a:r>
              <a:rPr lang="en-US" sz="4400" dirty="0" err="1">
                <a:latin typeface="#9Slide03 Arima Madurai ExtraBo" panose="00000900000000000000" pitchFamily="2" charset="0"/>
                <a:cs typeface="#9Slide03 Arima Madurai ExtraBo" panose="00000900000000000000" pitchFamily="2" charset="0"/>
              </a:rPr>
              <a:t>bằng</a:t>
            </a:r>
            <a:r>
              <a:rPr lang="en-US" sz="4400" dirty="0">
                <a:latin typeface="#9Slide03 Arima Madurai ExtraBo" panose="00000900000000000000" pitchFamily="2" charset="0"/>
                <a:cs typeface="#9Slide03 Arima Madurai ExtraBo" panose="00000900000000000000" pitchFamily="2" charset="0"/>
              </a:rPr>
              <a:t> </a:t>
            </a:r>
            <a:r>
              <a:rPr lang="en-US" sz="4400" dirty="0" err="1">
                <a:latin typeface="#9Slide03 Arima Madurai ExtraBo" panose="00000900000000000000" pitchFamily="2" charset="0"/>
                <a:cs typeface="#9Slide03 Arima Madurai ExtraBo" panose="00000900000000000000" pitchFamily="2" charset="0"/>
              </a:rPr>
              <a:t>cách</a:t>
            </a:r>
            <a:r>
              <a:rPr lang="en-US" sz="4400" dirty="0">
                <a:latin typeface="#9Slide03 Arima Madurai ExtraBo" panose="00000900000000000000" pitchFamily="2" charset="0"/>
                <a:cs typeface="#9Slide03 Arima Madurai ExtraBo" panose="00000900000000000000" pitchFamily="2" charset="0"/>
              </a:rPr>
              <a:t> </a:t>
            </a:r>
            <a:r>
              <a:rPr lang="en-US" sz="4400" dirty="0" err="1">
                <a:latin typeface="#9Slide03 Arima Madurai ExtraBo" panose="00000900000000000000" pitchFamily="2" charset="0"/>
                <a:cs typeface="#9Slide03 Arima Madurai ExtraBo" panose="00000900000000000000" pitchFamily="2" charset="0"/>
              </a:rPr>
              <a:t>trả</a:t>
            </a:r>
            <a:r>
              <a:rPr lang="en-US" sz="4400" dirty="0">
                <a:latin typeface="#9Slide03 Arima Madurai ExtraBo" panose="00000900000000000000" pitchFamily="2" charset="0"/>
                <a:cs typeface="#9Slide03 Arima Madurai ExtraBo" panose="00000900000000000000" pitchFamily="2" charset="0"/>
              </a:rPr>
              <a:t> </a:t>
            </a:r>
            <a:r>
              <a:rPr lang="en-US" sz="4400" dirty="0" err="1">
                <a:latin typeface="#9Slide03 Arima Madurai ExtraBo" panose="00000900000000000000" pitchFamily="2" charset="0"/>
                <a:cs typeface="#9Slide03 Arima Madurai ExtraBo" panose="00000900000000000000" pitchFamily="2" charset="0"/>
              </a:rPr>
              <a:t>lời</a:t>
            </a:r>
            <a:r>
              <a:rPr lang="en-US" sz="4400" dirty="0">
                <a:latin typeface="#9Slide03 Arima Madurai ExtraBo" panose="00000900000000000000" pitchFamily="2" charset="0"/>
                <a:cs typeface="#9Slide03 Arima Madurai ExtraBo" panose="00000900000000000000" pitchFamily="2" charset="0"/>
              </a:rPr>
              <a:t> </a:t>
            </a:r>
            <a:r>
              <a:rPr lang="en-US" sz="4400" dirty="0" err="1">
                <a:latin typeface="#9Slide03 Arima Madurai ExtraBo" panose="00000900000000000000" pitchFamily="2" charset="0"/>
                <a:cs typeface="#9Slide03 Arima Madurai ExtraBo" panose="00000900000000000000" pitchFamily="2" charset="0"/>
              </a:rPr>
              <a:t>đúng</a:t>
            </a:r>
            <a:r>
              <a:rPr lang="en-US" sz="4400" dirty="0">
                <a:latin typeface="#9Slide03 Arima Madurai ExtraBo" panose="00000900000000000000" pitchFamily="2" charset="0"/>
                <a:cs typeface="#9Slide03 Arima Madurai ExtraBo" panose="00000900000000000000" pitchFamily="2" charset="0"/>
              </a:rPr>
              <a:t> </a:t>
            </a:r>
            <a:r>
              <a:rPr lang="en-US" sz="4400" dirty="0" err="1">
                <a:latin typeface="#9Slide03 Arima Madurai ExtraBo" panose="00000900000000000000" pitchFamily="2" charset="0"/>
                <a:cs typeface="#9Slide03 Arima Madurai ExtraBo" panose="00000900000000000000" pitchFamily="2" charset="0"/>
              </a:rPr>
              <a:t>các</a:t>
            </a:r>
            <a:r>
              <a:rPr lang="en-US" sz="4400" dirty="0">
                <a:latin typeface="#9Slide03 Arima Madurai ExtraBo" panose="00000900000000000000" pitchFamily="2" charset="0"/>
                <a:cs typeface="#9Slide03 Arima Madurai ExtraBo" panose="00000900000000000000" pitchFamily="2" charset="0"/>
              </a:rPr>
              <a:t> </a:t>
            </a:r>
            <a:r>
              <a:rPr lang="en-US" sz="4400" dirty="0" err="1">
                <a:latin typeface="#9Slide03 Arima Madurai ExtraBo" panose="00000900000000000000" pitchFamily="2" charset="0"/>
                <a:cs typeface="#9Slide03 Arima Madurai ExtraBo" panose="00000900000000000000" pitchFamily="2" charset="0"/>
              </a:rPr>
              <a:t>câu</a:t>
            </a:r>
            <a:r>
              <a:rPr lang="en-US" sz="4400" dirty="0">
                <a:latin typeface="#9Slide03 Arima Madurai ExtraBo" panose="00000900000000000000" pitchFamily="2" charset="0"/>
                <a:cs typeface="#9Slide03 Arima Madurai ExtraBo" panose="00000900000000000000" pitchFamily="2" charset="0"/>
              </a:rPr>
              <a:t> </a:t>
            </a:r>
            <a:r>
              <a:rPr lang="en-US" sz="4400" dirty="0" err="1">
                <a:latin typeface="#9Slide03 Arima Madurai ExtraBo" panose="00000900000000000000" pitchFamily="2" charset="0"/>
                <a:cs typeface="#9Slide03 Arima Madurai ExtraBo" panose="00000900000000000000" pitchFamily="2" charset="0"/>
              </a:rPr>
              <a:t>hỏi</a:t>
            </a:r>
            <a:r>
              <a:rPr lang="en-US" sz="4400" dirty="0">
                <a:latin typeface="#9Slide03 Arima Madurai ExtraBo" panose="00000900000000000000" pitchFamily="2" charset="0"/>
                <a:cs typeface="#9Slide03 Arima Madurai ExtraBo" panose="00000900000000000000" pitchFamily="2" charset="0"/>
              </a:rPr>
              <a:t> </a:t>
            </a:r>
            <a:r>
              <a:rPr lang="en-US" sz="4400" dirty="0" err="1">
                <a:latin typeface="#9Slide03 Arima Madurai ExtraBo" panose="00000900000000000000" pitchFamily="2" charset="0"/>
                <a:cs typeface="#9Slide03 Arima Madurai ExtraBo" panose="00000900000000000000" pitchFamily="2" charset="0"/>
              </a:rPr>
              <a:t>nhé</a:t>
            </a:r>
            <a:r>
              <a:rPr lang="en-US" sz="4400" dirty="0">
                <a:latin typeface="#9Slide03 Arima Madurai ExtraBo" panose="00000900000000000000" pitchFamily="2" charset="0"/>
                <a:cs typeface="#9Slide03 Arima Madurai ExtraBo" panose="00000900000000000000" pitchFamily="2" charset="0"/>
              </a:rPr>
              <a:t>.</a:t>
            </a:r>
          </a:p>
        </p:txBody>
      </p:sp>
      <p:pic>
        <p:nvPicPr>
          <p:cNvPr id="11" name="Picture 10"/>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564825" y="-365271"/>
            <a:ext cx="4313477" cy="4313477"/>
          </a:xfrm>
          <a:prstGeom prst="rect">
            <a:avLst/>
          </a:prstGeom>
        </p:spPr>
      </p:pic>
      <p:pic>
        <p:nvPicPr>
          <p:cNvPr id="12" name="CROWD CHEERING">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1"/>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90001002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 presetClass="exit" presetSubtype="0" fill="hold" grpId="1" nodeType="clickEffect">
                                  <p:stCondLst>
                                    <p:cond delay="0"/>
                                  </p:stCondLst>
                                  <p:childTnLst>
                                    <p:set>
                                      <p:cBhvr>
                                        <p:cTn id="11" dur="1" fill="hold">
                                          <p:stCondLst>
                                            <p:cond delay="0"/>
                                          </p:stCondLst>
                                        </p:cTn>
                                        <p:tgtEl>
                                          <p:spTgt spid="9"/>
                                        </p:tgtEl>
                                        <p:attrNameLst>
                                          <p:attrName>style.visibility</p:attrName>
                                        </p:attrNameLst>
                                      </p:cBhvr>
                                      <p:to>
                                        <p:strVal val="hidden"/>
                                      </p:to>
                                    </p:set>
                                  </p:childTnLst>
                                </p:cTn>
                              </p:par>
                              <p:par>
                                <p:cTn id="12" presetID="42" presetClass="entr" presetSubtype="0"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32" presetClass="emph" presetSubtype="0" fill="hold" nodeType="afterEffect">
                                  <p:stCondLst>
                                    <p:cond delay="0"/>
                                  </p:stCondLst>
                                  <p:childTnLst>
                                    <p:animRot by="120000">
                                      <p:cBhvr>
                                        <p:cTn id="19" dur="100" fill="hold">
                                          <p:stCondLst>
                                            <p:cond delay="0"/>
                                          </p:stCondLst>
                                        </p:cTn>
                                        <p:tgtEl>
                                          <p:spTgt spid="15"/>
                                        </p:tgtEl>
                                        <p:attrNameLst>
                                          <p:attrName>r</p:attrName>
                                        </p:attrNameLst>
                                      </p:cBhvr>
                                    </p:animRot>
                                    <p:animRot by="-240000">
                                      <p:cBhvr>
                                        <p:cTn id="20" dur="200" fill="hold">
                                          <p:stCondLst>
                                            <p:cond delay="200"/>
                                          </p:stCondLst>
                                        </p:cTn>
                                        <p:tgtEl>
                                          <p:spTgt spid="15"/>
                                        </p:tgtEl>
                                        <p:attrNameLst>
                                          <p:attrName>r</p:attrName>
                                        </p:attrNameLst>
                                      </p:cBhvr>
                                    </p:animRot>
                                    <p:animRot by="240000">
                                      <p:cBhvr>
                                        <p:cTn id="21" dur="200" fill="hold">
                                          <p:stCondLst>
                                            <p:cond delay="400"/>
                                          </p:stCondLst>
                                        </p:cTn>
                                        <p:tgtEl>
                                          <p:spTgt spid="15"/>
                                        </p:tgtEl>
                                        <p:attrNameLst>
                                          <p:attrName>r</p:attrName>
                                        </p:attrNameLst>
                                      </p:cBhvr>
                                    </p:animRot>
                                    <p:animRot by="-240000">
                                      <p:cBhvr>
                                        <p:cTn id="22" dur="200" fill="hold">
                                          <p:stCondLst>
                                            <p:cond delay="600"/>
                                          </p:stCondLst>
                                        </p:cTn>
                                        <p:tgtEl>
                                          <p:spTgt spid="15"/>
                                        </p:tgtEl>
                                        <p:attrNameLst>
                                          <p:attrName>r</p:attrName>
                                        </p:attrNameLst>
                                      </p:cBhvr>
                                    </p:animRot>
                                    <p:animRot by="120000">
                                      <p:cBhvr>
                                        <p:cTn id="23" dur="200" fill="hold">
                                          <p:stCondLst>
                                            <p:cond delay="800"/>
                                          </p:stCondLst>
                                        </p:cTn>
                                        <p:tgtEl>
                                          <p:spTgt spid="15"/>
                                        </p:tgtEl>
                                        <p:attrNameLst>
                                          <p:attrName>r</p:attrName>
                                        </p:attrNameLst>
                                      </p:cBhvr>
                                    </p:animRot>
                                  </p:childTnLst>
                                </p:cTn>
                              </p:par>
                              <p:par>
                                <p:cTn id="24" presetID="32" presetClass="emph" presetSubtype="0" fill="hold" nodeType="withEffect">
                                  <p:stCondLst>
                                    <p:cond delay="0"/>
                                  </p:stCondLst>
                                  <p:childTnLst>
                                    <p:animRot by="120000">
                                      <p:cBhvr>
                                        <p:cTn id="25" dur="100" fill="hold">
                                          <p:stCondLst>
                                            <p:cond delay="0"/>
                                          </p:stCondLst>
                                        </p:cTn>
                                        <p:tgtEl>
                                          <p:spTgt spid="8"/>
                                        </p:tgtEl>
                                        <p:attrNameLst>
                                          <p:attrName>r</p:attrName>
                                        </p:attrNameLst>
                                      </p:cBhvr>
                                    </p:animRot>
                                    <p:animRot by="-240000">
                                      <p:cBhvr>
                                        <p:cTn id="26" dur="200" fill="hold">
                                          <p:stCondLst>
                                            <p:cond delay="200"/>
                                          </p:stCondLst>
                                        </p:cTn>
                                        <p:tgtEl>
                                          <p:spTgt spid="8"/>
                                        </p:tgtEl>
                                        <p:attrNameLst>
                                          <p:attrName>r</p:attrName>
                                        </p:attrNameLst>
                                      </p:cBhvr>
                                    </p:animRot>
                                    <p:animRot by="240000">
                                      <p:cBhvr>
                                        <p:cTn id="27" dur="200" fill="hold">
                                          <p:stCondLst>
                                            <p:cond delay="400"/>
                                          </p:stCondLst>
                                        </p:cTn>
                                        <p:tgtEl>
                                          <p:spTgt spid="8"/>
                                        </p:tgtEl>
                                        <p:attrNameLst>
                                          <p:attrName>r</p:attrName>
                                        </p:attrNameLst>
                                      </p:cBhvr>
                                    </p:animRot>
                                    <p:animRot by="-240000">
                                      <p:cBhvr>
                                        <p:cTn id="28" dur="200" fill="hold">
                                          <p:stCondLst>
                                            <p:cond delay="600"/>
                                          </p:stCondLst>
                                        </p:cTn>
                                        <p:tgtEl>
                                          <p:spTgt spid="8"/>
                                        </p:tgtEl>
                                        <p:attrNameLst>
                                          <p:attrName>r</p:attrName>
                                        </p:attrNameLst>
                                      </p:cBhvr>
                                    </p:animRot>
                                    <p:animRot by="120000">
                                      <p:cBhvr>
                                        <p:cTn id="29" dur="200" fill="hold">
                                          <p:stCondLst>
                                            <p:cond delay="80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0" restart="whenNotActive" fill="hold" evtFilter="cancelBubble" nodeType="interactiveSeq">
                <p:stCondLst>
                  <p:cond evt="onClick" delay="0">
                    <p:tgtEl>
                      <p:spTgt spid="10"/>
                    </p:tgtEl>
                  </p:cond>
                </p:stCondLst>
                <p:endSync evt="end" delay="0">
                  <p:rtn val="all"/>
                </p:endSync>
                <p:childTnLst>
                  <p:par>
                    <p:cTn id="31" fill="hold">
                      <p:stCondLst>
                        <p:cond delay="0"/>
                      </p:stCondLst>
                      <p:childTnLst>
                        <p:par>
                          <p:cTn id="32" fill="hold">
                            <p:stCondLst>
                              <p:cond delay="0"/>
                            </p:stCondLst>
                            <p:childTnLst>
                              <p:par>
                                <p:cTn id="33" presetID="22" presetClass="entr" presetSubtype="1" fill="hold" nodeType="click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wipe(up)">
                                      <p:cBhvr>
                                        <p:cTn id="35" dur="2000"/>
                                        <p:tgtEl>
                                          <p:spTgt spid="20"/>
                                        </p:tgtEl>
                                      </p:cBhvr>
                                    </p:animEffect>
                                  </p:childTnLst>
                                </p:cTn>
                              </p:par>
                              <p:par>
                                <p:cTn id="36" presetID="53" presetClass="entr" presetSubtype="16"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500" fill="hold"/>
                                        <p:tgtEl>
                                          <p:spTgt spid="11"/>
                                        </p:tgtEl>
                                        <p:attrNameLst>
                                          <p:attrName>ppt_w</p:attrName>
                                        </p:attrNameLst>
                                      </p:cBhvr>
                                      <p:tavLst>
                                        <p:tav tm="0">
                                          <p:val>
                                            <p:fltVal val="0"/>
                                          </p:val>
                                        </p:tav>
                                        <p:tav tm="100000">
                                          <p:val>
                                            <p:strVal val="#ppt_w"/>
                                          </p:val>
                                        </p:tav>
                                      </p:tavLst>
                                    </p:anim>
                                    <p:anim calcmode="lin" valueType="num">
                                      <p:cBhvr>
                                        <p:cTn id="39" dur="500" fill="hold"/>
                                        <p:tgtEl>
                                          <p:spTgt spid="11"/>
                                        </p:tgtEl>
                                        <p:attrNameLst>
                                          <p:attrName>ppt_h</p:attrName>
                                        </p:attrNameLst>
                                      </p:cBhvr>
                                      <p:tavLst>
                                        <p:tav tm="0">
                                          <p:val>
                                            <p:fltVal val="0"/>
                                          </p:val>
                                        </p:tav>
                                        <p:tav tm="100000">
                                          <p:val>
                                            <p:strVal val="#ppt_h"/>
                                          </p:val>
                                        </p:tav>
                                      </p:tavLst>
                                    </p:anim>
                                    <p:animEffect transition="in" filter="fade">
                                      <p:cBhvr>
                                        <p:cTn id="40" dur="500"/>
                                        <p:tgtEl>
                                          <p:spTgt spid="11"/>
                                        </p:tgtEl>
                                      </p:cBhvr>
                                    </p:animEffect>
                                  </p:childTnLst>
                                </p:cTn>
                              </p:par>
                              <p:par>
                                <p:cTn id="41" presetID="1" presetClass="exit" presetSubtype="0" fill="hold" grpId="1" nodeType="withEffect">
                                  <p:stCondLst>
                                    <p:cond delay="0"/>
                                  </p:stCondLst>
                                  <p:childTnLst>
                                    <p:set>
                                      <p:cBhvr>
                                        <p:cTn id="42" dur="1" fill="hold">
                                          <p:stCondLst>
                                            <p:cond delay="0"/>
                                          </p:stCondLst>
                                        </p:cTn>
                                        <p:tgtEl>
                                          <p:spTgt spid="3"/>
                                        </p:tgtEl>
                                        <p:attrNameLst>
                                          <p:attrName>style.visibility</p:attrName>
                                        </p:attrNameLst>
                                      </p:cBhvr>
                                      <p:to>
                                        <p:strVal val="hidden"/>
                                      </p:to>
                                    </p:set>
                                  </p:childTnLst>
                                </p:cTn>
                              </p:par>
                              <p:par>
                                <p:cTn id="43" presetID="1" presetClass="mediacall" presetSubtype="0" fill="hold" nodeType="withEffect">
                                  <p:stCondLst>
                                    <p:cond delay="0"/>
                                  </p:stCondLst>
                                  <p:childTnLst>
                                    <p:cmd type="call" cmd="playFrom(0.0)">
                                      <p:cBhvr>
                                        <p:cTn id="44" dur="1" fill="hold"/>
                                        <p:tgtEl>
                                          <p:spTgt spid="12"/>
                                        </p:tgtEl>
                                      </p:cBhvr>
                                    </p:cmd>
                                  </p:childTnLst>
                                </p:cTn>
                              </p:par>
                            </p:childTnLst>
                          </p:cTn>
                        </p:par>
                      </p:childTnLst>
                    </p:cTn>
                  </p:par>
                </p:childTnLst>
              </p:cTn>
              <p:nextCondLst>
                <p:cond evt="onClick" delay="0">
                  <p:tgtEl>
                    <p:spTgt spid="10"/>
                  </p:tgtEl>
                </p:cond>
              </p:nextCondLst>
            </p:seq>
            <p:audio>
              <p:cMediaNode vol="80000" numSld="999" showWhenStopped="0">
                <p:cTn id="45" fill="hold" display="0">
                  <p:stCondLst>
                    <p:cond delay="indefinite"/>
                  </p:stCondLst>
                  <p:endCondLst>
                    <p:cond evt="onStopAudio" delay="0">
                      <p:tgtEl>
                        <p:sldTgt/>
                      </p:tgtEl>
                    </p:cond>
                  </p:endCondLst>
                </p:cTn>
                <p:tgtEl>
                  <p:spTgt spid="12"/>
                </p:tgtEl>
              </p:cMediaNode>
            </p:audio>
          </p:childTnLst>
        </p:cTn>
      </p:par>
    </p:tnLst>
    <p:bldLst>
      <p:bldP spid="9" grpId="0"/>
      <p:bldP spid="9" grpId="1"/>
      <p:bldP spid="3" grpId="0"/>
      <p:bldP spid="3"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矩形 4"/>
          <p:cNvSpPr/>
          <p:nvPr/>
        </p:nvSpPr>
        <p:spPr>
          <a:xfrm>
            <a:off x="450958" y="418793"/>
            <a:ext cx="11290083" cy="6020412"/>
          </a:xfrm>
          <a:prstGeom prst="rect">
            <a:avLst/>
          </a:prstGeom>
          <a:solidFill>
            <a:schemeClr val="bg1"/>
          </a:solidFill>
          <a:ln>
            <a:noFill/>
          </a:ln>
          <a:effectLst>
            <a:outerShdw blurRad="127000" sx="102000" sy="102000" algn="c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 </a:t>
            </a:r>
            <a:endParaRPr lang="zh-CN" altLang="en-US" dirty="0"/>
          </a:p>
        </p:txBody>
      </p:sp>
      <p:pic>
        <p:nvPicPr>
          <p:cNvPr id="6" name="图片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28752" y="6056988"/>
            <a:ext cx="5502026" cy="1009190"/>
          </a:xfrm>
          <a:prstGeom prst="rect">
            <a:avLst/>
          </a:prstGeom>
        </p:spPr>
      </p:pic>
      <p:pic>
        <p:nvPicPr>
          <p:cNvPr id="7" name="图片 6">
            <a:hlinkClick r:id="rId6"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449934" y="3149504"/>
            <a:ext cx="1742066" cy="3493349"/>
          </a:xfrm>
          <a:prstGeom prst="rect">
            <a:avLst/>
          </a:prstGeom>
        </p:spPr>
      </p:pic>
      <p:pic>
        <p:nvPicPr>
          <p:cNvPr id="10" name="图片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93003" y="-71243"/>
            <a:ext cx="1010366" cy="980073"/>
          </a:xfrm>
          <a:prstGeom prst="rect">
            <a:avLst/>
          </a:prstGeom>
        </p:spPr>
      </p:pic>
      <p:sp>
        <p:nvSpPr>
          <p:cNvPr id="193" name="TextBox 11"/>
          <p:cNvSpPr txBox="1"/>
          <p:nvPr/>
        </p:nvSpPr>
        <p:spPr>
          <a:xfrm>
            <a:off x="1016327" y="462504"/>
            <a:ext cx="10243097"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4400" u="none" strike="noStrike" kern="1200" cap="none" spc="0" normalizeH="0" noProof="0" dirty="0" err="1">
                <a:ln>
                  <a:noFill/>
                </a:ln>
                <a:solidFill>
                  <a:srgbClr val="FF0075"/>
                </a:solidFill>
                <a:effectLst/>
                <a:uLnTx/>
                <a:uFillTx/>
                <a:latin typeface="Arial" panose="020B0604020202020204" pitchFamily="34" charset="0"/>
                <a:cs typeface="Arial" panose="020B0604020202020204" pitchFamily="34" charset="0"/>
                <a:sym typeface="+mn-lt"/>
              </a:rPr>
              <a:t>Hai</a:t>
            </a:r>
            <a:r>
              <a:rPr kumimoji="0" lang="en-US" altLang="zh-CN" sz="4400" u="none" strike="noStrike" kern="1200" cap="none" spc="0" normalizeH="0" noProof="0" dirty="0">
                <a:ln>
                  <a:noFill/>
                </a:ln>
                <a:solidFill>
                  <a:srgbClr val="FF0075"/>
                </a:solidFill>
                <a:effectLst/>
                <a:uLnTx/>
                <a:uFillTx/>
                <a:latin typeface="Arial" panose="020B0604020202020204" pitchFamily="34" charset="0"/>
                <a:cs typeface="Arial" panose="020B0604020202020204" pitchFamily="34" charset="0"/>
                <a:sym typeface="+mn-lt"/>
              </a:rPr>
              <a:t> </a:t>
            </a:r>
            <a:r>
              <a:rPr kumimoji="0" lang="en-US" altLang="zh-CN" sz="4400" u="none" strike="noStrike" kern="1200" cap="none" spc="0" normalizeH="0" noProof="0" dirty="0" err="1">
                <a:ln>
                  <a:noFill/>
                </a:ln>
                <a:solidFill>
                  <a:srgbClr val="FF0075"/>
                </a:solidFill>
                <a:effectLst/>
                <a:uLnTx/>
                <a:uFillTx/>
                <a:latin typeface="Arial" panose="020B0604020202020204" pitchFamily="34" charset="0"/>
                <a:cs typeface="Arial" panose="020B0604020202020204" pitchFamily="34" charset="0"/>
                <a:sym typeface="+mn-lt"/>
              </a:rPr>
              <a:t>câu</a:t>
            </a:r>
            <a:r>
              <a:rPr kumimoji="0" lang="en-US" altLang="zh-CN" sz="4400" u="none" strike="noStrike" kern="1200" cap="none" spc="0" normalizeH="0" noProof="0" dirty="0">
                <a:ln>
                  <a:noFill/>
                </a:ln>
                <a:solidFill>
                  <a:srgbClr val="FF0075"/>
                </a:solidFill>
                <a:effectLst/>
                <a:uLnTx/>
                <a:uFillTx/>
                <a:latin typeface="Arial" panose="020B0604020202020204" pitchFamily="34" charset="0"/>
                <a:cs typeface="Arial" panose="020B0604020202020204" pitchFamily="34" charset="0"/>
                <a:sym typeface="+mn-lt"/>
              </a:rPr>
              <a:t> </a:t>
            </a:r>
            <a:r>
              <a:rPr kumimoji="0" lang="vi-VN" altLang="zh-CN" sz="4400" u="none" strike="noStrike" kern="1200" cap="none" spc="0" normalizeH="0" noProof="0" dirty="0">
                <a:ln>
                  <a:noFill/>
                </a:ln>
                <a:solidFill>
                  <a:srgbClr val="FF0075"/>
                </a:solidFill>
                <a:effectLst/>
                <a:uLnTx/>
                <a:uFillTx/>
                <a:latin typeface="Arial" panose="020B0604020202020204" pitchFamily="34" charset="0"/>
                <a:cs typeface="Arial" panose="020B0604020202020204" pitchFamily="34" charset="0"/>
                <a:sym typeface="+mn-lt"/>
              </a:rPr>
              <a:t>văn </a:t>
            </a:r>
            <a:r>
              <a:rPr kumimoji="0" lang="en-US" altLang="zh-CN" sz="4400" u="none" strike="noStrike" kern="1200" cap="none" spc="0" normalizeH="0" noProof="0" dirty="0" err="1">
                <a:ln>
                  <a:noFill/>
                </a:ln>
                <a:solidFill>
                  <a:srgbClr val="FF0075"/>
                </a:solidFill>
                <a:effectLst/>
                <a:uLnTx/>
                <a:uFillTx/>
                <a:latin typeface="Arial" panose="020B0604020202020204" pitchFamily="34" charset="0"/>
                <a:cs typeface="Arial" panose="020B0604020202020204" pitchFamily="34" charset="0"/>
                <a:sym typeface="+mn-lt"/>
              </a:rPr>
              <a:t>trên</a:t>
            </a:r>
            <a:r>
              <a:rPr kumimoji="0" lang="en-US" altLang="zh-CN" sz="4400" u="none" strike="noStrike" kern="1200" cap="none" spc="0" normalizeH="0" noProof="0" dirty="0">
                <a:ln>
                  <a:noFill/>
                </a:ln>
                <a:solidFill>
                  <a:srgbClr val="FF0075"/>
                </a:solidFill>
                <a:effectLst/>
                <a:uLnTx/>
                <a:uFillTx/>
                <a:latin typeface="Arial" panose="020B0604020202020204" pitchFamily="34" charset="0"/>
                <a:cs typeface="Arial" panose="020B0604020202020204" pitchFamily="34" charset="0"/>
                <a:sym typeface="+mn-lt"/>
              </a:rPr>
              <a:t> </a:t>
            </a:r>
            <a:r>
              <a:rPr kumimoji="0" lang="en-US" altLang="zh-CN" sz="4400" u="none" strike="noStrike" kern="1200" cap="none" spc="0" normalizeH="0" noProof="0" dirty="0" err="1">
                <a:ln>
                  <a:noFill/>
                </a:ln>
                <a:solidFill>
                  <a:srgbClr val="FF0075"/>
                </a:solidFill>
                <a:effectLst/>
                <a:uLnTx/>
                <a:uFillTx/>
                <a:latin typeface="Arial" panose="020B0604020202020204" pitchFamily="34" charset="0"/>
                <a:cs typeface="Arial" panose="020B0604020202020204" pitchFamily="34" charset="0"/>
                <a:sym typeface="+mn-lt"/>
              </a:rPr>
              <a:t>được</a:t>
            </a:r>
            <a:r>
              <a:rPr kumimoji="0" lang="en-US" altLang="zh-CN" sz="4400" u="none" strike="noStrike" kern="1200" cap="none" spc="0" normalizeH="0" noProof="0" dirty="0">
                <a:ln>
                  <a:noFill/>
                </a:ln>
                <a:solidFill>
                  <a:srgbClr val="FF0075"/>
                </a:solidFill>
                <a:effectLst/>
                <a:uLnTx/>
                <a:uFillTx/>
                <a:latin typeface="Arial" panose="020B0604020202020204" pitchFamily="34" charset="0"/>
                <a:cs typeface="Arial" panose="020B0604020202020204" pitchFamily="34" charset="0"/>
                <a:sym typeface="+mn-lt"/>
              </a:rPr>
              <a:t> </a:t>
            </a:r>
            <a:r>
              <a:rPr kumimoji="0" lang="en-US" altLang="zh-CN" sz="4400" u="none" strike="noStrike" kern="1200" cap="none" spc="0" normalizeH="0" noProof="0" dirty="0" err="1">
                <a:ln>
                  <a:noFill/>
                </a:ln>
                <a:solidFill>
                  <a:srgbClr val="FF0075"/>
                </a:solidFill>
                <a:effectLst/>
                <a:uLnTx/>
                <a:uFillTx/>
                <a:latin typeface="Arial" panose="020B0604020202020204" pitchFamily="34" charset="0"/>
                <a:cs typeface="Arial" panose="020B0604020202020204" pitchFamily="34" charset="0"/>
                <a:sym typeface="+mn-lt"/>
              </a:rPr>
              <a:t>liên</a:t>
            </a:r>
            <a:r>
              <a:rPr kumimoji="0" lang="en-US" altLang="zh-CN" sz="4400" u="none" strike="noStrike" kern="1200" cap="none" spc="0" normalizeH="0" noProof="0" dirty="0">
                <a:ln>
                  <a:noFill/>
                </a:ln>
                <a:solidFill>
                  <a:srgbClr val="FF0075"/>
                </a:solidFill>
                <a:effectLst/>
                <a:uLnTx/>
                <a:uFillTx/>
                <a:latin typeface="Arial" panose="020B0604020202020204" pitchFamily="34" charset="0"/>
                <a:cs typeface="Arial" panose="020B0604020202020204" pitchFamily="34" charset="0"/>
                <a:sym typeface="+mn-lt"/>
              </a:rPr>
              <a:t> </a:t>
            </a:r>
            <a:r>
              <a:rPr kumimoji="0" lang="en-US" altLang="zh-CN" sz="4400" u="none" strike="noStrike" kern="1200" cap="none" spc="0" normalizeH="0" noProof="0" dirty="0" err="1">
                <a:ln>
                  <a:noFill/>
                </a:ln>
                <a:solidFill>
                  <a:srgbClr val="FF0075"/>
                </a:solidFill>
                <a:effectLst/>
                <a:uLnTx/>
                <a:uFillTx/>
                <a:latin typeface="Arial" panose="020B0604020202020204" pitchFamily="34" charset="0"/>
                <a:cs typeface="Arial" panose="020B0604020202020204" pitchFamily="34" charset="0"/>
                <a:sym typeface="+mn-lt"/>
              </a:rPr>
              <a:t>kết</a:t>
            </a:r>
            <a:r>
              <a:rPr kumimoji="0" lang="en-US" altLang="zh-CN" sz="4400" u="none" strike="noStrike" kern="1200" cap="none" spc="0" normalizeH="0" noProof="0" dirty="0">
                <a:ln>
                  <a:noFill/>
                </a:ln>
                <a:solidFill>
                  <a:srgbClr val="FF0075"/>
                </a:solidFill>
                <a:effectLst/>
                <a:uLnTx/>
                <a:uFillTx/>
                <a:latin typeface="Arial" panose="020B0604020202020204" pitchFamily="34" charset="0"/>
                <a:cs typeface="Arial" panose="020B0604020202020204" pitchFamily="34" charset="0"/>
                <a:sym typeface="+mn-lt"/>
              </a:rPr>
              <a:t> </a:t>
            </a:r>
            <a:r>
              <a:rPr kumimoji="0" lang="en-US" altLang="zh-CN" sz="4400" u="none" strike="noStrike" kern="1200" cap="none" spc="0" normalizeH="0" noProof="0" dirty="0" err="1">
                <a:ln>
                  <a:noFill/>
                </a:ln>
                <a:solidFill>
                  <a:srgbClr val="FF0075"/>
                </a:solidFill>
                <a:effectLst/>
                <a:uLnTx/>
                <a:uFillTx/>
                <a:latin typeface="Arial" panose="020B0604020202020204" pitchFamily="34" charset="0"/>
                <a:cs typeface="Arial" panose="020B0604020202020204" pitchFamily="34" charset="0"/>
                <a:sym typeface="+mn-lt"/>
              </a:rPr>
              <a:t>với</a:t>
            </a:r>
            <a:r>
              <a:rPr kumimoji="0" lang="en-US" altLang="zh-CN" sz="4400" u="none" strike="noStrike" kern="1200" cap="none" spc="0" normalizeH="0" noProof="0" dirty="0">
                <a:ln>
                  <a:noFill/>
                </a:ln>
                <a:solidFill>
                  <a:srgbClr val="FF0075"/>
                </a:solidFill>
                <a:effectLst/>
                <a:uLnTx/>
                <a:uFillTx/>
                <a:latin typeface="Arial" panose="020B0604020202020204" pitchFamily="34" charset="0"/>
                <a:cs typeface="Arial" panose="020B0604020202020204" pitchFamily="34" charset="0"/>
                <a:sym typeface="+mn-lt"/>
              </a:rPr>
              <a:t> </a:t>
            </a:r>
            <a:r>
              <a:rPr kumimoji="0" lang="en-US" altLang="zh-CN" sz="4400" u="none" strike="noStrike" kern="1200" cap="none" spc="0" normalizeH="0" noProof="0" dirty="0" err="1">
                <a:ln>
                  <a:noFill/>
                </a:ln>
                <a:solidFill>
                  <a:srgbClr val="FF0075"/>
                </a:solidFill>
                <a:effectLst/>
                <a:uLnTx/>
                <a:uFillTx/>
                <a:latin typeface="Arial" panose="020B0604020202020204" pitchFamily="34" charset="0"/>
                <a:cs typeface="Arial" panose="020B0604020202020204" pitchFamily="34" charset="0"/>
                <a:sym typeface="+mn-lt"/>
              </a:rPr>
              <a:t>nhau</a:t>
            </a:r>
            <a:r>
              <a:rPr kumimoji="0" lang="en-US" altLang="zh-CN" sz="4400" u="none" strike="noStrike" kern="1200" cap="none" spc="0" normalizeH="0" noProof="0" dirty="0">
                <a:ln>
                  <a:noFill/>
                </a:ln>
                <a:solidFill>
                  <a:srgbClr val="FF0075"/>
                </a:solidFill>
                <a:effectLst/>
                <a:uLnTx/>
                <a:uFillTx/>
                <a:latin typeface="Arial" panose="020B0604020202020204" pitchFamily="34" charset="0"/>
                <a:cs typeface="Arial" panose="020B0604020202020204" pitchFamily="34" charset="0"/>
                <a:sym typeface="+mn-lt"/>
              </a:rPr>
              <a:t> </a:t>
            </a:r>
            <a:r>
              <a:rPr kumimoji="0" lang="en-US" altLang="zh-CN" sz="4400" u="none" strike="noStrike" kern="1200" cap="none" spc="0" normalizeH="0" noProof="0" dirty="0" err="1">
                <a:ln>
                  <a:noFill/>
                </a:ln>
                <a:solidFill>
                  <a:srgbClr val="FF0075"/>
                </a:solidFill>
                <a:effectLst/>
                <a:uLnTx/>
                <a:uFillTx/>
                <a:latin typeface="Arial" panose="020B0604020202020204" pitchFamily="34" charset="0"/>
                <a:cs typeface="Arial" panose="020B0604020202020204" pitchFamily="34" charset="0"/>
                <a:sym typeface="+mn-lt"/>
              </a:rPr>
              <a:t>bằng</a:t>
            </a:r>
            <a:r>
              <a:rPr kumimoji="0" lang="en-US" altLang="zh-CN" sz="4400" u="none" strike="noStrike" kern="1200" cap="none" spc="0" normalizeH="0" noProof="0" dirty="0">
                <a:ln>
                  <a:noFill/>
                </a:ln>
                <a:solidFill>
                  <a:srgbClr val="FF0075"/>
                </a:solidFill>
                <a:effectLst/>
                <a:uLnTx/>
                <a:uFillTx/>
                <a:latin typeface="Arial" panose="020B0604020202020204" pitchFamily="34" charset="0"/>
                <a:cs typeface="Arial" panose="020B0604020202020204" pitchFamily="34" charset="0"/>
                <a:sym typeface="+mn-lt"/>
              </a:rPr>
              <a:t> </a:t>
            </a:r>
            <a:r>
              <a:rPr kumimoji="0" lang="en-US" altLang="zh-CN" sz="4400" u="none" strike="noStrike" kern="1200" cap="none" spc="0" normalizeH="0" noProof="0" dirty="0" err="1">
                <a:ln>
                  <a:noFill/>
                </a:ln>
                <a:solidFill>
                  <a:srgbClr val="FF0075"/>
                </a:solidFill>
                <a:effectLst/>
                <a:uLnTx/>
                <a:uFillTx/>
                <a:latin typeface="Arial" panose="020B0604020202020204" pitchFamily="34" charset="0"/>
                <a:cs typeface="Arial" panose="020B0604020202020204" pitchFamily="34" charset="0"/>
                <a:sym typeface="+mn-lt"/>
              </a:rPr>
              <a:t>cách</a:t>
            </a:r>
            <a:r>
              <a:rPr kumimoji="0" lang="en-US" altLang="zh-CN" sz="4400" u="none" strike="noStrike" kern="1200" cap="none" spc="0" normalizeH="0" noProof="0" dirty="0">
                <a:ln>
                  <a:noFill/>
                </a:ln>
                <a:solidFill>
                  <a:srgbClr val="FF0075"/>
                </a:solidFill>
                <a:effectLst/>
                <a:uLnTx/>
                <a:uFillTx/>
                <a:latin typeface="Arial" panose="020B0604020202020204" pitchFamily="34" charset="0"/>
                <a:cs typeface="Arial" panose="020B0604020202020204" pitchFamily="34" charset="0"/>
                <a:sym typeface="+mn-lt"/>
              </a:rPr>
              <a:t> </a:t>
            </a:r>
            <a:r>
              <a:rPr kumimoji="0" lang="en-US" altLang="zh-CN" sz="4400" u="none" strike="noStrike" kern="1200" cap="none" spc="0" normalizeH="0" noProof="0" dirty="0" err="1">
                <a:ln>
                  <a:noFill/>
                </a:ln>
                <a:solidFill>
                  <a:srgbClr val="FF0075"/>
                </a:solidFill>
                <a:effectLst/>
                <a:uLnTx/>
                <a:uFillTx/>
                <a:latin typeface="Arial" panose="020B0604020202020204" pitchFamily="34" charset="0"/>
                <a:cs typeface="Arial" panose="020B0604020202020204" pitchFamily="34" charset="0"/>
                <a:sym typeface="+mn-lt"/>
              </a:rPr>
              <a:t>nào</a:t>
            </a:r>
            <a:r>
              <a:rPr kumimoji="0" lang="en-US" altLang="zh-CN" sz="4400" u="none" strike="noStrike" kern="1200" cap="none" spc="0" normalizeH="0" noProof="0" dirty="0">
                <a:ln>
                  <a:noFill/>
                </a:ln>
                <a:solidFill>
                  <a:srgbClr val="FF0075"/>
                </a:solidFill>
                <a:effectLst/>
                <a:uLnTx/>
                <a:uFillTx/>
                <a:latin typeface="Arial" panose="020B0604020202020204" pitchFamily="34" charset="0"/>
                <a:cs typeface="Arial" panose="020B0604020202020204" pitchFamily="34" charset="0"/>
                <a:sym typeface="+mn-lt"/>
              </a:rPr>
              <a:t>?</a:t>
            </a:r>
            <a:endParaRPr kumimoji="0" sz="4400" u="none" strike="noStrike" kern="1200" cap="none" spc="0" normalizeH="0" baseline="0" noProof="0" dirty="0">
              <a:ln>
                <a:noFill/>
              </a:ln>
              <a:solidFill>
                <a:srgbClr val="FF0075"/>
              </a:solidFill>
              <a:effectLst/>
              <a:uLnTx/>
              <a:uFillTx/>
              <a:latin typeface="Arial" panose="020B0604020202020204" pitchFamily="34" charset="0"/>
              <a:cs typeface="Arial" panose="020B0604020202020204" pitchFamily="34" charset="0"/>
              <a:sym typeface="+mn-lt"/>
            </a:endParaRPr>
          </a:p>
        </p:txBody>
      </p:sp>
      <p:pic>
        <p:nvPicPr>
          <p:cNvPr id="198" name="图片 197">
            <a:extLst>
              <a:ext uri="{FF2B5EF4-FFF2-40B4-BE49-F238E27FC236}">
                <a16:creationId xmlns:a16="http://schemas.microsoft.com/office/drawing/2014/main" id="{D2937CA8-BFF2-4101-9957-36122EE3A709}"/>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2190697" y="4049782"/>
            <a:ext cx="1687243" cy="2475813"/>
          </a:xfrm>
          <a:prstGeom prst="rect">
            <a:avLst/>
          </a:prstGeom>
        </p:spPr>
      </p:pic>
      <p:grpSp>
        <p:nvGrpSpPr>
          <p:cNvPr id="201" name="Group 200"/>
          <p:cNvGrpSpPr/>
          <p:nvPr/>
        </p:nvGrpSpPr>
        <p:grpSpPr>
          <a:xfrm>
            <a:off x="4032027" y="3418114"/>
            <a:ext cx="5046659" cy="2953775"/>
            <a:chOff x="12435695" y="619270"/>
            <a:chExt cx="3507917" cy="2810250"/>
          </a:xfrm>
        </p:grpSpPr>
        <p:grpSp>
          <p:nvGrpSpPr>
            <p:cNvPr id="101" name="组合 100"/>
            <p:cNvGrpSpPr/>
            <p:nvPr/>
          </p:nvGrpSpPr>
          <p:grpSpPr>
            <a:xfrm flipH="1">
              <a:off x="12435695" y="619270"/>
              <a:ext cx="3507917" cy="2810250"/>
              <a:chOff x="3246438" y="1068388"/>
              <a:chExt cx="5711825" cy="4678363"/>
            </a:xfrm>
            <a:solidFill>
              <a:schemeClr val="tx1"/>
            </a:solidFill>
          </p:grpSpPr>
          <p:sp>
            <p:nvSpPr>
              <p:cNvPr id="102" name="Freeform 5"/>
              <p:cNvSpPr/>
              <p:nvPr/>
            </p:nvSpPr>
            <p:spPr bwMode="auto">
              <a:xfrm>
                <a:off x="3251201" y="3335338"/>
                <a:ext cx="1773238" cy="1609725"/>
              </a:xfrm>
              <a:custGeom>
                <a:avLst/>
                <a:gdLst>
                  <a:gd name="T0" fmla="*/ 1697 w 1708"/>
                  <a:gd name="T1" fmla="*/ 1365 h 1551"/>
                  <a:gd name="T2" fmla="*/ 1422 w 1708"/>
                  <a:gd name="T3" fmla="*/ 1470 h 1551"/>
                  <a:gd name="T4" fmla="*/ 1072 w 1708"/>
                  <a:gd name="T5" fmla="*/ 1471 h 1551"/>
                  <a:gd name="T6" fmla="*/ 478 w 1708"/>
                  <a:gd name="T7" fmla="*/ 1262 h 1551"/>
                  <a:gd name="T8" fmla="*/ 166 w 1708"/>
                  <a:gd name="T9" fmla="*/ 672 h 1551"/>
                  <a:gd name="T10" fmla="*/ 422 w 1708"/>
                  <a:gd name="T11" fmla="*/ 54 h 1551"/>
                  <a:gd name="T12" fmla="*/ 393 w 1708"/>
                  <a:gd name="T13" fmla="*/ 16 h 1551"/>
                  <a:gd name="T14" fmla="*/ 349 w 1708"/>
                  <a:gd name="T15" fmla="*/ 1214 h 1551"/>
                  <a:gd name="T16" fmla="*/ 906 w 1708"/>
                  <a:gd name="T17" fmla="*/ 1500 h 1551"/>
                  <a:gd name="T18" fmla="*/ 1579 w 1708"/>
                  <a:gd name="T19" fmla="*/ 1467 h 1551"/>
                  <a:gd name="T20" fmla="*/ 1704 w 1708"/>
                  <a:gd name="T21" fmla="*/ 1373 h 1551"/>
                  <a:gd name="T22" fmla="*/ 1697 w 1708"/>
                  <a:gd name="T23" fmla="*/ 1365 h 1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08" h="1551">
                    <a:moveTo>
                      <a:pt x="1697" y="1365"/>
                    </a:moveTo>
                    <a:cubicBezTo>
                      <a:pt x="1630" y="1437"/>
                      <a:pt x="1515" y="1458"/>
                      <a:pt x="1422" y="1470"/>
                    </a:cubicBezTo>
                    <a:cubicBezTo>
                      <a:pt x="1307" y="1486"/>
                      <a:pt x="1188" y="1481"/>
                      <a:pt x="1072" y="1471"/>
                    </a:cubicBezTo>
                    <a:cubicBezTo>
                      <a:pt x="854" y="1452"/>
                      <a:pt x="649" y="1407"/>
                      <a:pt x="478" y="1262"/>
                    </a:cubicBezTo>
                    <a:cubicBezTo>
                      <a:pt x="305" y="1115"/>
                      <a:pt x="190" y="898"/>
                      <a:pt x="166" y="672"/>
                    </a:cubicBezTo>
                    <a:cubicBezTo>
                      <a:pt x="142" y="434"/>
                      <a:pt x="242" y="210"/>
                      <a:pt x="422" y="54"/>
                    </a:cubicBezTo>
                    <a:cubicBezTo>
                      <a:pt x="442" y="36"/>
                      <a:pt x="414" y="0"/>
                      <a:pt x="393" y="16"/>
                    </a:cubicBezTo>
                    <a:cubicBezTo>
                      <a:pt x="0" y="317"/>
                      <a:pt x="41" y="866"/>
                      <a:pt x="349" y="1214"/>
                    </a:cubicBezTo>
                    <a:cubicBezTo>
                      <a:pt x="495" y="1380"/>
                      <a:pt x="690" y="1468"/>
                      <a:pt x="906" y="1500"/>
                    </a:cubicBezTo>
                    <a:cubicBezTo>
                      <a:pt x="1121" y="1532"/>
                      <a:pt x="1372" y="1551"/>
                      <a:pt x="1579" y="1467"/>
                    </a:cubicBezTo>
                    <a:cubicBezTo>
                      <a:pt x="1629" y="1447"/>
                      <a:pt x="1671" y="1415"/>
                      <a:pt x="1704" y="1373"/>
                    </a:cubicBezTo>
                    <a:cubicBezTo>
                      <a:pt x="1708" y="1368"/>
                      <a:pt x="1702" y="1361"/>
                      <a:pt x="1697" y="13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03" name="Freeform 6"/>
              <p:cNvSpPr/>
              <p:nvPr/>
            </p:nvSpPr>
            <p:spPr bwMode="auto">
              <a:xfrm>
                <a:off x="3246438" y="1457326"/>
                <a:ext cx="2112963" cy="1933575"/>
              </a:xfrm>
              <a:custGeom>
                <a:avLst/>
                <a:gdLst>
                  <a:gd name="T0" fmla="*/ 394 w 2035"/>
                  <a:gd name="T1" fmla="*/ 1839 h 1862"/>
                  <a:gd name="T2" fmla="*/ 299 w 2035"/>
                  <a:gd name="T3" fmla="*/ 1656 h 1862"/>
                  <a:gd name="T4" fmla="*/ 221 w 2035"/>
                  <a:gd name="T5" fmla="*/ 1452 h 1862"/>
                  <a:gd name="T6" fmla="*/ 241 w 2035"/>
                  <a:gd name="T7" fmla="*/ 997 h 1862"/>
                  <a:gd name="T8" fmla="*/ 650 w 2035"/>
                  <a:gd name="T9" fmla="*/ 365 h 1862"/>
                  <a:gd name="T10" fmla="*/ 1301 w 2035"/>
                  <a:gd name="T11" fmla="*/ 65 h 1862"/>
                  <a:gd name="T12" fmla="*/ 1991 w 2035"/>
                  <a:gd name="T13" fmla="*/ 323 h 1862"/>
                  <a:gd name="T14" fmla="*/ 2019 w 2035"/>
                  <a:gd name="T15" fmla="*/ 295 h 1862"/>
                  <a:gd name="T16" fmla="*/ 1371 w 2035"/>
                  <a:gd name="T17" fmla="*/ 0 h 1862"/>
                  <a:gd name="T18" fmla="*/ 709 w 2035"/>
                  <a:gd name="T19" fmla="*/ 241 h 1862"/>
                  <a:gd name="T20" fmla="*/ 226 w 2035"/>
                  <a:gd name="T21" fmla="*/ 1619 h 1862"/>
                  <a:gd name="T22" fmla="*/ 375 w 2035"/>
                  <a:gd name="T23" fmla="*/ 1851 h 1862"/>
                  <a:gd name="T24" fmla="*/ 394 w 2035"/>
                  <a:gd name="T25" fmla="*/ 1839 h 1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5" h="1862">
                    <a:moveTo>
                      <a:pt x="394" y="1839"/>
                    </a:moveTo>
                    <a:cubicBezTo>
                      <a:pt x="360" y="1781"/>
                      <a:pt x="330" y="1716"/>
                      <a:pt x="299" y="1656"/>
                    </a:cubicBezTo>
                    <a:cubicBezTo>
                      <a:pt x="266" y="1591"/>
                      <a:pt x="240" y="1523"/>
                      <a:pt x="221" y="1452"/>
                    </a:cubicBezTo>
                    <a:cubicBezTo>
                      <a:pt x="181" y="1301"/>
                      <a:pt x="199" y="1146"/>
                      <a:pt x="241" y="997"/>
                    </a:cubicBezTo>
                    <a:cubicBezTo>
                      <a:pt x="310" y="752"/>
                      <a:pt x="461" y="533"/>
                      <a:pt x="650" y="365"/>
                    </a:cubicBezTo>
                    <a:cubicBezTo>
                      <a:pt x="830" y="204"/>
                      <a:pt x="1059" y="88"/>
                      <a:pt x="1301" y="65"/>
                    </a:cubicBezTo>
                    <a:cubicBezTo>
                      <a:pt x="1565" y="40"/>
                      <a:pt x="1795" y="154"/>
                      <a:pt x="1991" y="323"/>
                    </a:cubicBezTo>
                    <a:cubicBezTo>
                      <a:pt x="2010" y="340"/>
                      <a:pt x="2035" y="315"/>
                      <a:pt x="2019" y="295"/>
                    </a:cubicBezTo>
                    <a:cubicBezTo>
                      <a:pt x="1859" y="102"/>
                      <a:pt x="1621" y="0"/>
                      <a:pt x="1371" y="0"/>
                    </a:cubicBezTo>
                    <a:cubicBezTo>
                      <a:pt x="1131" y="0"/>
                      <a:pt x="899" y="101"/>
                      <a:pt x="709" y="241"/>
                    </a:cubicBezTo>
                    <a:cubicBezTo>
                      <a:pt x="298" y="545"/>
                      <a:pt x="0" y="1121"/>
                      <a:pt x="226" y="1619"/>
                    </a:cubicBezTo>
                    <a:cubicBezTo>
                      <a:pt x="266" y="1706"/>
                      <a:pt x="320" y="1775"/>
                      <a:pt x="375" y="1851"/>
                    </a:cubicBezTo>
                    <a:cubicBezTo>
                      <a:pt x="384" y="1862"/>
                      <a:pt x="402" y="1852"/>
                      <a:pt x="394" y="18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04" name="Freeform 7"/>
              <p:cNvSpPr/>
              <p:nvPr/>
            </p:nvSpPr>
            <p:spPr bwMode="auto">
              <a:xfrm>
                <a:off x="5292726" y="1068388"/>
                <a:ext cx="2541588" cy="1016000"/>
              </a:xfrm>
              <a:custGeom>
                <a:avLst/>
                <a:gdLst>
                  <a:gd name="T0" fmla="*/ 38 w 2447"/>
                  <a:gd name="T1" fmla="*/ 664 h 979"/>
                  <a:gd name="T2" fmla="*/ 1375 w 2447"/>
                  <a:gd name="T3" fmla="*/ 104 h 979"/>
                  <a:gd name="T4" fmla="*/ 2005 w 2447"/>
                  <a:gd name="T5" fmla="*/ 373 h 979"/>
                  <a:gd name="T6" fmla="*/ 2402 w 2447"/>
                  <a:gd name="T7" fmla="*/ 953 h 979"/>
                  <a:gd name="T8" fmla="*/ 2442 w 2447"/>
                  <a:gd name="T9" fmla="*/ 943 h 979"/>
                  <a:gd name="T10" fmla="*/ 1377 w 2447"/>
                  <a:gd name="T11" fmla="*/ 41 h 979"/>
                  <a:gd name="T12" fmla="*/ 622 w 2447"/>
                  <a:gd name="T13" fmla="*/ 99 h 979"/>
                  <a:gd name="T14" fmla="*/ 15 w 2447"/>
                  <a:gd name="T15" fmla="*/ 622 h 979"/>
                  <a:gd name="T16" fmla="*/ 6 w 2447"/>
                  <a:gd name="T17" fmla="*/ 656 h 979"/>
                  <a:gd name="T18" fmla="*/ 38 w 2447"/>
                  <a:gd name="T19" fmla="*/ 66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7" h="979">
                    <a:moveTo>
                      <a:pt x="38" y="664"/>
                    </a:moveTo>
                    <a:cubicBezTo>
                      <a:pt x="235" y="159"/>
                      <a:pt x="897" y="25"/>
                      <a:pt x="1375" y="104"/>
                    </a:cubicBezTo>
                    <a:cubicBezTo>
                      <a:pt x="1602" y="141"/>
                      <a:pt x="1823" y="231"/>
                      <a:pt x="2005" y="373"/>
                    </a:cubicBezTo>
                    <a:cubicBezTo>
                      <a:pt x="2195" y="521"/>
                      <a:pt x="2325" y="727"/>
                      <a:pt x="2402" y="953"/>
                    </a:cubicBezTo>
                    <a:cubicBezTo>
                      <a:pt x="2411" y="979"/>
                      <a:pt x="2447" y="968"/>
                      <a:pt x="2442" y="943"/>
                    </a:cubicBezTo>
                    <a:cubicBezTo>
                      <a:pt x="2340" y="436"/>
                      <a:pt x="1862" y="118"/>
                      <a:pt x="1377" y="41"/>
                    </a:cubicBezTo>
                    <a:cubicBezTo>
                      <a:pt x="1125" y="0"/>
                      <a:pt x="864" y="21"/>
                      <a:pt x="622" y="99"/>
                    </a:cubicBezTo>
                    <a:cubicBezTo>
                      <a:pt x="370" y="180"/>
                      <a:pt x="103" y="360"/>
                      <a:pt x="15" y="622"/>
                    </a:cubicBezTo>
                    <a:cubicBezTo>
                      <a:pt x="13" y="633"/>
                      <a:pt x="10" y="645"/>
                      <a:pt x="6" y="656"/>
                    </a:cubicBezTo>
                    <a:cubicBezTo>
                      <a:pt x="0" y="676"/>
                      <a:pt x="30" y="683"/>
                      <a:pt x="38" y="6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05" name="Freeform 8"/>
              <p:cNvSpPr/>
              <p:nvPr/>
            </p:nvSpPr>
            <p:spPr bwMode="auto">
              <a:xfrm>
                <a:off x="7777163" y="1998663"/>
                <a:ext cx="1181100" cy="2060575"/>
              </a:xfrm>
              <a:custGeom>
                <a:avLst/>
                <a:gdLst>
                  <a:gd name="T0" fmla="*/ 20 w 1137"/>
                  <a:gd name="T1" fmla="*/ 63 h 1984"/>
                  <a:gd name="T2" fmla="*/ 215 w 1137"/>
                  <a:gd name="T3" fmla="*/ 53 h 1984"/>
                  <a:gd name="T4" fmla="*/ 400 w 1137"/>
                  <a:gd name="T5" fmla="*/ 98 h 1984"/>
                  <a:gd name="T6" fmla="*/ 735 w 1137"/>
                  <a:gd name="T7" fmla="*/ 336 h 1984"/>
                  <a:gd name="T8" fmla="*/ 1044 w 1137"/>
                  <a:gd name="T9" fmla="*/ 988 h 1984"/>
                  <a:gd name="T10" fmla="*/ 897 w 1137"/>
                  <a:gd name="T11" fmla="*/ 1554 h 1984"/>
                  <a:gd name="T12" fmla="*/ 343 w 1137"/>
                  <a:gd name="T13" fmla="*/ 1942 h 1984"/>
                  <a:gd name="T14" fmla="*/ 358 w 1137"/>
                  <a:gd name="T15" fmla="*/ 1980 h 1984"/>
                  <a:gd name="T16" fmla="*/ 953 w 1137"/>
                  <a:gd name="T17" fmla="*/ 1587 h 1984"/>
                  <a:gd name="T18" fmla="*/ 1107 w 1137"/>
                  <a:gd name="T19" fmla="*/ 964 h 1984"/>
                  <a:gd name="T20" fmla="*/ 752 w 1137"/>
                  <a:gd name="T21" fmla="*/ 266 h 1984"/>
                  <a:gd name="T22" fmla="*/ 415 w 1137"/>
                  <a:gd name="T23" fmla="*/ 44 h 1984"/>
                  <a:gd name="T24" fmla="*/ 215 w 1137"/>
                  <a:gd name="T25" fmla="*/ 2 h 1984"/>
                  <a:gd name="T26" fmla="*/ 119 w 1137"/>
                  <a:gd name="T27" fmla="*/ 7 h 1984"/>
                  <a:gd name="T28" fmla="*/ 14 w 1137"/>
                  <a:gd name="T29" fmla="*/ 41 h 1984"/>
                  <a:gd name="T30" fmla="*/ 20 w 1137"/>
                  <a:gd name="T31" fmla="*/ 63 h 19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7" h="1984">
                    <a:moveTo>
                      <a:pt x="20" y="63"/>
                    </a:moveTo>
                    <a:cubicBezTo>
                      <a:pt x="80" y="48"/>
                      <a:pt x="154" y="49"/>
                      <a:pt x="215" y="53"/>
                    </a:cubicBezTo>
                    <a:cubicBezTo>
                      <a:pt x="278" y="57"/>
                      <a:pt x="341" y="76"/>
                      <a:pt x="400" y="98"/>
                    </a:cubicBezTo>
                    <a:cubicBezTo>
                      <a:pt x="528" y="148"/>
                      <a:pt x="641" y="238"/>
                      <a:pt x="735" y="336"/>
                    </a:cubicBezTo>
                    <a:cubicBezTo>
                      <a:pt x="900" y="510"/>
                      <a:pt x="1016" y="750"/>
                      <a:pt x="1044" y="988"/>
                    </a:cubicBezTo>
                    <a:cubicBezTo>
                      <a:pt x="1069" y="1190"/>
                      <a:pt x="1016" y="1389"/>
                      <a:pt x="897" y="1554"/>
                    </a:cubicBezTo>
                    <a:cubicBezTo>
                      <a:pt x="757" y="1747"/>
                      <a:pt x="548" y="1839"/>
                      <a:pt x="343" y="1942"/>
                    </a:cubicBezTo>
                    <a:cubicBezTo>
                      <a:pt x="321" y="1953"/>
                      <a:pt x="337" y="1984"/>
                      <a:pt x="358" y="1980"/>
                    </a:cubicBezTo>
                    <a:cubicBezTo>
                      <a:pt x="592" y="1933"/>
                      <a:pt x="812" y="1776"/>
                      <a:pt x="953" y="1587"/>
                    </a:cubicBezTo>
                    <a:cubicBezTo>
                      <a:pt x="1086" y="1410"/>
                      <a:pt x="1137" y="1182"/>
                      <a:pt x="1107" y="964"/>
                    </a:cubicBezTo>
                    <a:cubicBezTo>
                      <a:pt x="1071" y="703"/>
                      <a:pt x="938" y="452"/>
                      <a:pt x="752" y="266"/>
                    </a:cubicBezTo>
                    <a:cubicBezTo>
                      <a:pt x="656" y="170"/>
                      <a:pt x="542" y="93"/>
                      <a:pt x="415" y="44"/>
                    </a:cubicBezTo>
                    <a:cubicBezTo>
                      <a:pt x="351" y="19"/>
                      <a:pt x="283" y="6"/>
                      <a:pt x="215" y="2"/>
                    </a:cubicBezTo>
                    <a:cubicBezTo>
                      <a:pt x="183" y="0"/>
                      <a:pt x="150" y="2"/>
                      <a:pt x="119" y="7"/>
                    </a:cubicBezTo>
                    <a:cubicBezTo>
                      <a:pt x="78" y="13"/>
                      <a:pt x="52" y="27"/>
                      <a:pt x="14" y="41"/>
                    </a:cubicBezTo>
                    <a:cubicBezTo>
                      <a:pt x="0" y="46"/>
                      <a:pt x="6" y="66"/>
                      <a:pt x="20"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06" name="Freeform 9"/>
              <p:cNvSpPr/>
              <p:nvPr/>
            </p:nvSpPr>
            <p:spPr bwMode="auto">
              <a:xfrm>
                <a:off x="7016751" y="4010026"/>
                <a:ext cx="1208088" cy="1095375"/>
              </a:xfrm>
              <a:custGeom>
                <a:avLst/>
                <a:gdLst>
                  <a:gd name="T0" fmla="*/ 1056 w 1164"/>
                  <a:gd name="T1" fmla="*/ 16 h 1055"/>
                  <a:gd name="T2" fmla="*/ 1085 w 1164"/>
                  <a:gd name="T3" fmla="*/ 64 h 1055"/>
                  <a:gd name="T4" fmla="*/ 1110 w 1164"/>
                  <a:gd name="T5" fmla="*/ 176 h 1055"/>
                  <a:gd name="T6" fmla="*/ 1081 w 1164"/>
                  <a:gd name="T7" fmla="*/ 362 h 1055"/>
                  <a:gd name="T8" fmla="*/ 828 w 1164"/>
                  <a:gd name="T9" fmla="*/ 714 h 1055"/>
                  <a:gd name="T10" fmla="*/ 30 w 1164"/>
                  <a:gd name="T11" fmla="*/ 996 h 1055"/>
                  <a:gd name="T12" fmla="*/ 30 w 1164"/>
                  <a:gd name="T13" fmla="*/ 1042 h 1055"/>
                  <a:gd name="T14" fmla="*/ 893 w 1164"/>
                  <a:gd name="T15" fmla="*/ 736 h 1055"/>
                  <a:gd name="T16" fmla="*/ 1143 w 1164"/>
                  <a:gd name="T17" fmla="*/ 346 h 1055"/>
                  <a:gd name="T18" fmla="*/ 1154 w 1164"/>
                  <a:gd name="T19" fmla="*/ 140 h 1055"/>
                  <a:gd name="T20" fmla="*/ 1121 w 1164"/>
                  <a:gd name="T21" fmla="*/ 43 h 1055"/>
                  <a:gd name="T22" fmla="*/ 1066 w 1164"/>
                  <a:gd name="T23" fmla="*/ 4 h 1055"/>
                  <a:gd name="T24" fmla="*/ 1056 w 1164"/>
                  <a:gd name="T25" fmla="*/ 16 h 10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64" h="1055">
                    <a:moveTo>
                      <a:pt x="1056" y="16"/>
                    </a:moveTo>
                    <a:cubicBezTo>
                      <a:pt x="1068" y="25"/>
                      <a:pt x="1078" y="52"/>
                      <a:pt x="1085" y="64"/>
                    </a:cubicBezTo>
                    <a:cubicBezTo>
                      <a:pt x="1104" y="97"/>
                      <a:pt x="1108" y="139"/>
                      <a:pt x="1110" y="176"/>
                    </a:cubicBezTo>
                    <a:cubicBezTo>
                      <a:pt x="1115" y="240"/>
                      <a:pt x="1103" y="302"/>
                      <a:pt x="1081" y="362"/>
                    </a:cubicBezTo>
                    <a:cubicBezTo>
                      <a:pt x="1032" y="501"/>
                      <a:pt x="939" y="620"/>
                      <a:pt x="828" y="714"/>
                    </a:cubicBezTo>
                    <a:cubicBezTo>
                      <a:pt x="609" y="901"/>
                      <a:pt x="312" y="981"/>
                      <a:pt x="30" y="996"/>
                    </a:cubicBezTo>
                    <a:cubicBezTo>
                      <a:pt x="0" y="998"/>
                      <a:pt x="0" y="1041"/>
                      <a:pt x="30" y="1042"/>
                    </a:cubicBezTo>
                    <a:cubicBezTo>
                      <a:pt x="339" y="1055"/>
                      <a:pt x="661" y="941"/>
                      <a:pt x="893" y="736"/>
                    </a:cubicBezTo>
                    <a:cubicBezTo>
                      <a:pt x="1011" y="632"/>
                      <a:pt x="1097" y="496"/>
                      <a:pt x="1143" y="346"/>
                    </a:cubicBezTo>
                    <a:cubicBezTo>
                      <a:pt x="1163" y="279"/>
                      <a:pt x="1164" y="208"/>
                      <a:pt x="1154" y="140"/>
                    </a:cubicBezTo>
                    <a:cubicBezTo>
                      <a:pt x="1150" y="106"/>
                      <a:pt x="1138" y="73"/>
                      <a:pt x="1121" y="43"/>
                    </a:cubicBezTo>
                    <a:cubicBezTo>
                      <a:pt x="1105" y="16"/>
                      <a:pt x="1089" y="17"/>
                      <a:pt x="1066" y="4"/>
                    </a:cubicBezTo>
                    <a:cubicBezTo>
                      <a:pt x="1058" y="0"/>
                      <a:pt x="1049" y="11"/>
                      <a:pt x="1056"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07" name="Freeform 10"/>
              <p:cNvSpPr/>
              <p:nvPr/>
            </p:nvSpPr>
            <p:spPr bwMode="auto">
              <a:xfrm>
                <a:off x="4975226" y="4775201"/>
                <a:ext cx="1274763" cy="733425"/>
              </a:xfrm>
              <a:custGeom>
                <a:avLst/>
                <a:gdLst>
                  <a:gd name="T0" fmla="*/ 28 w 1229"/>
                  <a:gd name="T1" fmla="*/ 8 h 706"/>
                  <a:gd name="T2" fmla="*/ 139 w 1229"/>
                  <a:gd name="T3" fmla="*/ 371 h 706"/>
                  <a:gd name="T4" fmla="*/ 420 w 1229"/>
                  <a:gd name="T5" fmla="*/ 595 h 706"/>
                  <a:gd name="T6" fmla="*/ 1199 w 1229"/>
                  <a:gd name="T7" fmla="*/ 617 h 706"/>
                  <a:gd name="T8" fmla="*/ 1186 w 1229"/>
                  <a:gd name="T9" fmla="*/ 571 h 706"/>
                  <a:gd name="T10" fmla="*/ 469 w 1229"/>
                  <a:gd name="T11" fmla="*/ 549 h 706"/>
                  <a:gd name="T12" fmla="*/ 191 w 1229"/>
                  <a:gd name="T13" fmla="*/ 341 h 706"/>
                  <a:gd name="T14" fmla="*/ 105 w 1229"/>
                  <a:gd name="T15" fmla="*/ 187 h 706"/>
                  <a:gd name="T16" fmla="*/ 43 w 1229"/>
                  <a:gd name="T17" fmla="*/ 7 h 706"/>
                  <a:gd name="T18" fmla="*/ 28 w 1229"/>
                  <a:gd name="T19" fmla="*/ 8 h 7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9" h="706">
                    <a:moveTo>
                      <a:pt x="28" y="8"/>
                    </a:moveTo>
                    <a:cubicBezTo>
                      <a:pt x="0" y="129"/>
                      <a:pt x="72" y="275"/>
                      <a:pt x="139" y="371"/>
                    </a:cubicBezTo>
                    <a:cubicBezTo>
                      <a:pt x="210" y="470"/>
                      <a:pt x="310" y="545"/>
                      <a:pt x="420" y="595"/>
                    </a:cubicBezTo>
                    <a:cubicBezTo>
                      <a:pt x="664" y="706"/>
                      <a:pt x="948" y="698"/>
                      <a:pt x="1199" y="617"/>
                    </a:cubicBezTo>
                    <a:cubicBezTo>
                      <a:pt x="1229" y="608"/>
                      <a:pt x="1217" y="563"/>
                      <a:pt x="1186" y="571"/>
                    </a:cubicBezTo>
                    <a:cubicBezTo>
                      <a:pt x="954" y="630"/>
                      <a:pt x="695" y="637"/>
                      <a:pt x="469" y="549"/>
                    </a:cubicBezTo>
                    <a:cubicBezTo>
                      <a:pt x="360" y="506"/>
                      <a:pt x="262" y="433"/>
                      <a:pt x="191" y="341"/>
                    </a:cubicBezTo>
                    <a:cubicBezTo>
                      <a:pt x="155" y="294"/>
                      <a:pt x="127" y="241"/>
                      <a:pt x="105" y="187"/>
                    </a:cubicBezTo>
                    <a:cubicBezTo>
                      <a:pt x="81" y="128"/>
                      <a:pt x="72" y="63"/>
                      <a:pt x="43" y="7"/>
                    </a:cubicBezTo>
                    <a:cubicBezTo>
                      <a:pt x="40" y="0"/>
                      <a:pt x="30" y="2"/>
                      <a:pt x="28"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08" name="Freeform 11"/>
              <p:cNvSpPr/>
              <p:nvPr/>
            </p:nvSpPr>
            <p:spPr bwMode="auto">
              <a:xfrm>
                <a:off x="6203951" y="5040313"/>
                <a:ext cx="1285875" cy="706438"/>
              </a:xfrm>
              <a:custGeom>
                <a:avLst/>
                <a:gdLst>
                  <a:gd name="T0" fmla="*/ 9 w 1238"/>
                  <a:gd name="T1" fmla="*/ 343 h 681"/>
                  <a:gd name="T2" fmla="*/ 575 w 1238"/>
                  <a:gd name="T3" fmla="*/ 605 h 681"/>
                  <a:gd name="T4" fmla="*/ 1222 w 1238"/>
                  <a:gd name="T5" fmla="*/ 529 h 681"/>
                  <a:gd name="T6" fmla="*/ 1222 w 1238"/>
                  <a:gd name="T7" fmla="*/ 485 h 681"/>
                  <a:gd name="T8" fmla="*/ 968 w 1238"/>
                  <a:gd name="T9" fmla="*/ 314 h 681"/>
                  <a:gd name="T10" fmla="*/ 825 w 1238"/>
                  <a:gd name="T11" fmla="*/ 32 h 681"/>
                  <a:gd name="T12" fmla="*/ 776 w 1238"/>
                  <a:gd name="T13" fmla="*/ 46 h 681"/>
                  <a:gd name="T14" fmla="*/ 921 w 1238"/>
                  <a:gd name="T15" fmla="*/ 340 h 681"/>
                  <a:gd name="T16" fmla="*/ 1196 w 1238"/>
                  <a:gd name="T17" fmla="*/ 529 h 681"/>
                  <a:gd name="T18" fmla="*/ 1196 w 1238"/>
                  <a:gd name="T19" fmla="*/ 485 h 681"/>
                  <a:gd name="T20" fmla="*/ 23 w 1238"/>
                  <a:gd name="T21" fmla="*/ 324 h 681"/>
                  <a:gd name="T22" fmla="*/ 9 w 1238"/>
                  <a:gd name="T23" fmla="*/ 343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38" h="681">
                    <a:moveTo>
                      <a:pt x="9" y="343"/>
                    </a:moveTo>
                    <a:cubicBezTo>
                      <a:pt x="152" y="493"/>
                      <a:pt x="376" y="569"/>
                      <a:pt x="575" y="605"/>
                    </a:cubicBezTo>
                    <a:cubicBezTo>
                      <a:pt x="792" y="644"/>
                      <a:pt x="1024" y="631"/>
                      <a:pt x="1222" y="529"/>
                    </a:cubicBezTo>
                    <a:cubicBezTo>
                      <a:pt x="1238" y="520"/>
                      <a:pt x="1238" y="494"/>
                      <a:pt x="1222" y="485"/>
                    </a:cubicBezTo>
                    <a:cubicBezTo>
                      <a:pt x="1131" y="437"/>
                      <a:pt x="1041" y="387"/>
                      <a:pt x="968" y="314"/>
                    </a:cubicBezTo>
                    <a:cubicBezTo>
                      <a:pt x="889" y="238"/>
                      <a:pt x="847" y="138"/>
                      <a:pt x="825" y="32"/>
                    </a:cubicBezTo>
                    <a:cubicBezTo>
                      <a:pt x="819" y="0"/>
                      <a:pt x="770" y="14"/>
                      <a:pt x="776" y="46"/>
                    </a:cubicBezTo>
                    <a:cubicBezTo>
                      <a:pt x="799" y="157"/>
                      <a:pt x="844" y="256"/>
                      <a:pt x="921" y="340"/>
                    </a:cubicBezTo>
                    <a:cubicBezTo>
                      <a:pt x="997" y="422"/>
                      <a:pt x="1098" y="479"/>
                      <a:pt x="1196" y="529"/>
                    </a:cubicBezTo>
                    <a:cubicBezTo>
                      <a:pt x="1196" y="514"/>
                      <a:pt x="1196" y="500"/>
                      <a:pt x="1196" y="485"/>
                    </a:cubicBezTo>
                    <a:cubicBezTo>
                      <a:pt x="821" y="681"/>
                      <a:pt x="352" y="551"/>
                      <a:pt x="23" y="324"/>
                    </a:cubicBezTo>
                    <a:cubicBezTo>
                      <a:pt x="12" y="316"/>
                      <a:pt x="0" y="333"/>
                      <a:pt x="9" y="3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grpSp>
            <p:nvGrpSpPr>
              <p:cNvPr id="109" name="组合 108"/>
              <p:cNvGrpSpPr/>
              <p:nvPr/>
            </p:nvGrpSpPr>
            <p:grpSpPr>
              <a:xfrm>
                <a:off x="3517901" y="1225551"/>
                <a:ext cx="5260975" cy="4090987"/>
                <a:chOff x="3517901" y="1225551"/>
                <a:chExt cx="5260975" cy="4090987"/>
              </a:xfrm>
              <a:grpFill/>
            </p:grpSpPr>
            <p:sp>
              <p:nvSpPr>
                <p:cNvPr id="110" name="Freeform 12"/>
                <p:cNvSpPr/>
                <p:nvPr/>
              </p:nvSpPr>
              <p:spPr bwMode="auto">
                <a:xfrm>
                  <a:off x="7805738" y="2135188"/>
                  <a:ext cx="109538" cy="38100"/>
                </a:xfrm>
                <a:custGeom>
                  <a:avLst/>
                  <a:gdLst>
                    <a:gd name="T0" fmla="*/ 6 w 106"/>
                    <a:gd name="T1" fmla="*/ 35 h 37"/>
                    <a:gd name="T2" fmla="*/ 45 w 106"/>
                    <a:gd name="T3" fmla="*/ 33 h 37"/>
                    <a:gd name="T4" fmla="*/ 97 w 106"/>
                    <a:gd name="T5" fmla="*/ 22 h 37"/>
                    <a:gd name="T6" fmla="*/ 97 w 106"/>
                    <a:gd name="T7" fmla="*/ 6 h 37"/>
                    <a:gd name="T8" fmla="*/ 52 w 106"/>
                    <a:gd name="T9" fmla="*/ 6 h 37"/>
                    <a:gd name="T10" fmla="*/ 4 w 106"/>
                    <a:gd name="T11" fmla="*/ 24 h 37"/>
                    <a:gd name="T12" fmla="*/ 6 w 106"/>
                    <a:gd name="T13" fmla="*/ 35 h 37"/>
                  </a:gdLst>
                  <a:ahLst/>
                  <a:cxnLst>
                    <a:cxn ang="0">
                      <a:pos x="T0" y="T1"/>
                    </a:cxn>
                    <a:cxn ang="0">
                      <a:pos x="T2" y="T3"/>
                    </a:cxn>
                    <a:cxn ang="0">
                      <a:pos x="T4" y="T5"/>
                    </a:cxn>
                    <a:cxn ang="0">
                      <a:pos x="T6" y="T7"/>
                    </a:cxn>
                    <a:cxn ang="0">
                      <a:pos x="T8" y="T9"/>
                    </a:cxn>
                    <a:cxn ang="0">
                      <a:pos x="T10" y="T11"/>
                    </a:cxn>
                    <a:cxn ang="0">
                      <a:pos x="T12" y="T13"/>
                    </a:cxn>
                  </a:cxnLst>
                  <a:rect l="0" t="0" r="r" b="b"/>
                  <a:pathLst>
                    <a:path w="106" h="37">
                      <a:moveTo>
                        <a:pt x="6" y="35"/>
                      </a:moveTo>
                      <a:cubicBezTo>
                        <a:pt x="20" y="37"/>
                        <a:pt x="32" y="35"/>
                        <a:pt x="45" y="33"/>
                      </a:cubicBezTo>
                      <a:cubicBezTo>
                        <a:pt x="63" y="30"/>
                        <a:pt x="80" y="29"/>
                        <a:pt x="97" y="22"/>
                      </a:cubicBezTo>
                      <a:cubicBezTo>
                        <a:pt x="105" y="19"/>
                        <a:pt x="106" y="9"/>
                        <a:pt x="97" y="6"/>
                      </a:cubicBezTo>
                      <a:cubicBezTo>
                        <a:pt x="81" y="0"/>
                        <a:pt x="68" y="2"/>
                        <a:pt x="52" y="6"/>
                      </a:cubicBezTo>
                      <a:cubicBezTo>
                        <a:pt x="34" y="9"/>
                        <a:pt x="17" y="13"/>
                        <a:pt x="4" y="24"/>
                      </a:cubicBezTo>
                      <a:cubicBezTo>
                        <a:pt x="0" y="27"/>
                        <a:pt x="2" y="34"/>
                        <a:pt x="6"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11" name="Freeform 13"/>
                <p:cNvSpPr/>
                <p:nvPr/>
              </p:nvSpPr>
              <p:spPr bwMode="auto">
                <a:xfrm>
                  <a:off x="8018463" y="2144713"/>
                  <a:ext cx="92075" cy="34925"/>
                </a:xfrm>
                <a:custGeom>
                  <a:avLst/>
                  <a:gdLst>
                    <a:gd name="T0" fmla="*/ 4 w 89"/>
                    <a:gd name="T1" fmla="*/ 9 h 35"/>
                    <a:gd name="T2" fmla="*/ 79 w 89"/>
                    <a:gd name="T3" fmla="*/ 34 h 35"/>
                    <a:gd name="T4" fmla="*/ 83 w 89"/>
                    <a:gd name="T5" fmla="*/ 20 h 35"/>
                    <a:gd name="T6" fmla="*/ 7 w 89"/>
                    <a:gd name="T7" fmla="*/ 0 h 35"/>
                    <a:gd name="T8" fmla="*/ 4 w 89"/>
                    <a:gd name="T9" fmla="*/ 9 h 35"/>
                  </a:gdLst>
                  <a:ahLst/>
                  <a:cxnLst>
                    <a:cxn ang="0">
                      <a:pos x="T0" y="T1"/>
                    </a:cxn>
                    <a:cxn ang="0">
                      <a:pos x="T2" y="T3"/>
                    </a:cxn>
                    <a:cxn ang="0">
                      <a:pos x="T4" y="T5"/>
                    </a:cxn>
                    <a:cxn ang="0">
                      <a:pos x="T6" y="T7"/>
                    </a:cxn>
                    <a:cxn ang="0">
                      <a:pos x="T8" y="T9"/>
                    </a:cxn>
                  </a:cxnLst>
                  <a:rect l="0" t="0" r="r" b="b"/>
                  <a:pathLst>
                    <a:path w="89" h="35">
                      <a:moveTo>
                        <a:pt x="4" y="9"/>
                      </a:moveTo>
                      <a:cubicBezTo>
                        <a:pt x="28" y="23"/>
                        <a:pt x="52" y="31"/>
                        <a:pt x="79" y="34"/>
                      </a:cubicBezTo>
                      <a:cubicBezTo>
                        <a:pt x="87" y="35"/>
                        <a:pt x="89" y="24"/>
                        <a:pt x="83" y="20"/>
                      </a:cubicBezTo>
                      <a:cubicBezTo>
                        <a:pt x="59" y="6"/>
                        <a:pt x="34" y="3"/>
                        <a:pt x="7" y="0"/>
                      </a:cubicBezTo>
                      <a:cubicBezTo>
                        <a:pt x="2" y="0"/>
                        <a:pt x="0" y="7"/>
                        <a:pt x="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12" name="Freeform 14"/>
                <p:cNvSpPr/>
                <p:nvPr/>
              </p:nvSpPr>
              <p:spPr bwMode="auto">
                <a:xfrm>
                  <a:off x="8228013" y="2225676"/>
                  <a:ext cx="107950" cy="61913"/>
                </a:xfrm>
                <a:custGeom>
                  <a:avLst/>
                  <a:gdLst>
                    <a:gd name="T0" fmla="*/ 6 w 105"/>
                    <a:gd name="T1" fmla="*/ 10 h 59"/>
                    <a:gd name="T2" fmla="*/ 91 w 105"/>
                    <a:gd name="T3" fmla="*/ 55 h 59"/>
                    <a:gd name="T4" fmla="*/ 99 w 105"/>
                    <a:gd name="T5" fmla="*/ 44 h 59"/>
                    <a:gd name="T6" fmla="*/ 9 w 105"/>
                    <a:gd name="T7" fmla="*/ 1 h 59"/>
                    <a:gd name="T8" fmla="*/ 6 w 105"/>
                    <a:gd name="T9" fmla="*/ 10 h 59"/>
                  </a:gdLst>
                  <a:ahLst/>
                  <a:cxnLst>
                    <a:cxn ang="0">
                      <a:pos x="T0" y="T1"/>
                    </a:cxn>
                    <a:cxn ang="0">
                      <a:pos x="T2" y="T3"/>
                    </a:cxn>
                    <a:cxn ang="0">
                      <a:pos x="T4" y="T5"/>
                    </a:cxn>
                    <a:cxn ang="0">
                      <a:pos x="T6" y="T7"/>
                    </a:cxn>
                    <a:cxn ang="0">
                      <a:pos x="T8" y="T9"/>
                    </a:cxn>
                  </a:cxnLst>
                  <a:rect l="0" t="0" r="r" b="b"/>
                  <a:pathLst>
                    <a:path w="105" h="59">
                      <a:moveTo>
                        <a:pt x="6" y="10"/>
                      </a:moveTo>
                      <a:cubicBezTo>
                        <a:pt x="35" y="21"/>
                        <a:pt x="64" y="39"/>
                        <a:pt x="91" y="55"/>
                      </a:cubicBezTo>
                      <a:cubicBezTo>
                        <a:pt x="97" y="59"/>
                        <a:pt x="105" y="49"/>
                        <a:pt x="99" y="44"/>
                      </a:cubicBezTo>
                      <a:cubicBezTo>
                        <a:pt x="72" y="20"/>
                        <a:pt x="44" y="7"/>
                        <a:pt x="9" y="1"/>
                      </a:cubicBezTo>
                      <a:cubicBezTo>
                        <a:pt x="3" y="0"/>
                        <a:pt x="0" y="8"/>
                        <a:pt x="6"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13" name="Freeform 15"/>
                <p:cNvSpPr/>
                <p:nvPr/>
              </p:nvSpPr>
              <p:spPr bwMode="auto">
                <a:xfrm>
                  <a:off x="8421688" y="2389188"/>
                  <a:ext cx="77788" cy="84138"/>
                </a:xfrm>
                <a:custGeom>
                  <a:avLst/>
                  <a:gdLst>
                    <a:gd name="T0" fmla="*/ 1 w 75"/>
                    <a:gd name="T1" fmla="*/ 1 h 81"/>
                    <a:gd name="T2" fmla="*/ 14 w 75"/>
                    <a:gd name="T3" fmla="*/ 20 h 81"/>
                    <a:gd name="T4" fmla="*/ 31 w 75"/>
                    <a:gd name="T5" fmla="*/ 42 h 81"/>
                    <a:gd name="T6" fmla="*/ 62 w 75"/>
                    <a:gd name="T7" fmla="*/ 77 h 81"/>
                    <a:gd name="T8" fmla="*/ 72 w 75"/>
                    <a:gd name="T9" fmla="*/ 71 h 81"/>
                    <a:gd name="T10" fmla="*/ 45 w 75"/>
                    <a:gd name="T11" fmla="*/ 35 h 81"/>
                    <a:gd name="T12" fmla="*/ 24 w 75"/>
                    <a:gd name="T13" fmla="*/ 16 h 81"/>
                    <a:gd name="T14" fmla="*/ 2 w 75"/>
                    <a:gd name="T15" fmla="*/ 0 h 81"/>
                    <a:gd name="T16" fmla="*/ 1 w 75"/>
                    <a:gd name="T17" fmla="*/ 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81">
                      <a:moveTo>
                        <a:pt x="1" y="1"/>
                      </a:moveTo>
                      <a:cubicBezTo>
                        <a:pt x="6" y="6"/>
                        <a:pt x="9" y="14"/>
                        <a:pt x="14" y="20"/>
                      </a:cubicBezTo>
                      <a:cubicBezTo>
                        <a:pt x="19" y="27"/>
                        <a:pt x="25" y="35"/>
                        <a:pt x="31" y="42"/>
                      </a:cubicBezTo>
                      <a:cubicBezTo>
                        <a:pt x="41" y="54"/>
                        <a:pt x="51" y="66"/>
                        <a:pt x="62" y="77"/>
                      </a:cubicBezTo>
                      <a:cubicBezTo>
                        <a:pt x="66" y="81"/>
                        <a:pt x="75" y="77"/>
                        <a:pt x="72" y="71"/>
                      </a:cubicBezTo>
                      <a:cubicBezTo>
                        <a:pt x="66" y="57"/>
                        <a:pt x="57" y="46"/>
                        <a:pt x="45" y="35"/>
                      </a:cubicBezTo>
                      <a:cubicBezTo>
                        <a:pt x="38" y="28"/>
                        <a:pt x="31" y="22"/>
                        <a:pt x="24" y="16"/>
                      </a:cubicBezTo>
                      <a:cubicBezTo>
                        <a:pt x="17" y="10"/>
                        <a:pt x="8" y="6"/>
                        <a:pt x="2" y="0"/>
                      </a:cubicBezTo>
                      <a:cubicBezTo>
                        <a:pt x="1" y="0"/>
                        <a:pt x="0" y="0"/>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14" name="Freeform 16"/>
                <p:cNvSpPr/>
                <p:nvPr/>
              </p:nvSpPr>
              <p:spPr bwMode="auto">
                <a:xfrm>
                  <a:off x="8572501" y="2570163"/>
                  <a:ext cx="60325" cy="90488"/>
                </a:xfrm>
                <a:custGeom>
                  <a:avLst/>
                  <a:gdLst>
                    <a:gd name="T0" fmla="*/ 3 w 57"/>
                    <a:gd name="T1" fmla="*/ 10 h 88"/>
                    <a:gd name="T2" fmla="*/ 47 w 57"/>
                    <a:gd name="T3" fmla="*/ 83 h 88"/>
                    <a:gd name="T4" fmla="*/ 55 w 57"/>
                    <a:gd name="T5" fmla="*/ 77 h 88"/>
                    <a:gd name="T6" fmla="*/ 11 w 57"/>
                    <a:gd name="T7" fmla="*/ 5 h 88"/>
                    <a:gd name="T8" fmla="*/ 3 w 57"/>
                    <a:gd name="T9" fmla="*/ 10 h 88"/>
                  </a:gdLst>
                  <a:ahLst/>
                  <a:cxnLst>
                    <a:cxn ang="0">
                      <a:pos x="T0" y="T1"/>
                    </a:cxn>
                    <a:cxn ang="0">
                      <a:pos x="T2" y="T3"/>
                    </a:cxn>
                    <a:cxn ang="0">
                      <a:pos x="T4" y="T5"/>
                    </a:cxn>
                    <a:cxn ang="0">
                      <a:pos x="T6" y="T7"/>
                    </a:cxn>
                    <a:cxn ang="0">
                      <a:pos x="T8" y="T9"/>
                    </a:cxn>
                  </a:cxnLst>
                  <a:rect l="0" t="0" r="r" b="b"/>
                  <a:pathLst>
                    <a:path w="57" h="88">
                      <a:moveTo>
                        <a:pt x="3" y="10"/>
                      </a:moveTo>
                      <a:cubicBezTo>
                        <a:pt x="17" y="35"/>
                        <a:pt x="27" y="63"/>
                        <a:pt x="47" y="83"/>
                      </a:cubicBezTo>
                      <a:cubicBezTo>
                        <a:pt x="51" y="88"/>
                        <a:pt x="57" y="82"/>
                        <a:pt x="55" y="77"/>
                      </a:cubicBezTo>
                      <a:cubicBezTo>
                        <a:pt x="44" y="51"/>
                        <a:pt x="28" y="27"/>
                        <a:pt x="11" y="5"/>
                      </a:cubicBezTo>
                      <a:cubicBezTo>
                        <a:pt x="8" y="0"/>
                        <a:pt x="0" y="4"/>
                        <a:pt x="3"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15" name="Freeform 17"/>
                <p:cNvSpPr/>
                <p:nvPr/>
              </p:nvSpPr>
              <p:spPr bwMode="auto">
                <a:xfrm>
                  <a:off x="8664576" y="2767013"/>
                  <a:ext cx="42863" cy="88900"/>
                </a:xfrm>
                <a:custGeom>
                  <a:avLst/>
                  <a:gdLst>
                    <a:gd name="T0" fmla="*/ 3 w 41"/>
                    <a:gd name="T1" fmla="*/ 7 h 86"/>
                    <a:gd name="T2" fmla="*/ 30 w 41"/>
                    <a:gd name="T3" fmla="*/ 79 h 86"/>
                    <a:gd name="T4" fmla="*/ 40 w 41"/>
                    <a:gd name="T5" fmla="*/ 76 h 86"/>
                    <a:gd name="T6" fmla="*/ 9 w 41"/>
                    <a:gd name="T7" fmla="*/ 4 h 86"/>
                    <a:gd name="T8" fmla="*/ 3 w 41"/>
                    <a:gd name="T9" fmla="*/ 7 h 86"/>
                  </a:gdLst>
                  <a:ahLst/>
                  <a:cxnLst>
                    <a:cxn ang="0">
                      <a:pos x="T0" y="T1"/>
                    </a:cxn>
                    <a:cxn ang="0">
                      <a:pos x="T2" y="T3"/>
                    </a:cxn>
                    <a:cxn ang="0">
                      <a:pos x="T4" y="T5"/>
                    </a:cxn>
                    <a:cxn ang="0">
                      <a:pos x="T6" y="T7"/>
                    </a:cxn>
                    <a:cxn ang="0">
                      <a:pos x="T8" y="T9"/>
                    </a:cxn>
                  </a:cxnLst>
                  <a:rect l="0" t="0" r="r" b="b"/>
                  <a:pathLst>
                    <a:path w="41" h="86">
                      <a:moveTo>
                        <a:pt x="3" y="7"/>
                      </a:moveTo>
                      <a:cubicBezTo>
                        <a:pt x="16" y="29"/>
                        <a:pt x="21" y="56"/>
                        <a:pt x="30" y="79"/>
                      </a:cubicBezTo>
                      <a:cubicBezTo>
                        <a:pt x="32" y="86"/>
                        <a:pt x="41" y="83"/>
                        <a:pt x="40" y="76"/>
                      </a:cubicBezTo>
                      <a:cubicBezTo>
                        <a:pt x="36" y="48"/>
                        <a:pt x="25" y="27"/>
                        <a:pt x="9" y="4"/>
                      </a:cubicBezTo>
                      <a:cubicBezTo>
                        <a:pt x="7" y="0"/>
                        <a:pt x="0" y="3"/>
                        <a:pt x="3"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16" name="Freeform 18"/>
                <p:cNvSpPr/>
                <p:nvPr/>
              </p:nvSpPr>
              <p:spPr bwMode="auto">
                <a:xfrm>
                  <a:off x="8740776" y="2992438"/>
                  <a:ext cx="26988" cy="107950"/>
                </a:xfrm>
                <a:custGeom>
                  <a:avLst/>
                  <a:gdLst>
                    <a:gd name="T0" fmla="*/ 2 w 27"/>
                    <a:gd name="T1" fmla="*/ 7 h 104"/>
                    <a:gd name="T2" fmla="*/ 17 w 27"/>
                    <a:gd name="T3" fmla="*/ 100 h 104"/>
                    <a:gd name="T4" fmla="*/ 23 w 27"/>
                    <a:gd name="T5" fmla="*/ 100 h 104"/>
                    <a:gd name="T6" fmla="*/ 9 w 27"/>
                    <a:gd name="T7" fmla="*/ 4 h 104"/>
                    <a:gd name="T8" fmla="*/ 2 w 27"/>
                    <a:gd name="T9" fmla="*/ 7 h 104"/>
                  </a:gdLst>
                  <a:ahLst/>
                  <a:cxnLst>
                    <a:cxn ang="0">
                      <a:pos x="T0" y="T1"/>
                    </a:cxn>
                    <a:cxn ang="0">
                      <a:pos x="T2" y="T3"/>
                    </a:cxn>
                    <a:cxn ang="0">
                      <a:pos x="T4" y="T5"/>
                    </a:cxn>
                    <a:cxn ang="0">
                      <a:pos x="T6" y="T7"/>
                    </a:cxn>
                    <a:cxn ang="0">
                      <a:pos x="T8" y="T9"/>
                    </a:cxn>
                  </a:cxnLst>
                  <a:rect l="0" t="0" r="r" b="b"/>
                  <a:pathLst>
                    <a:path w="27" h="104">
                      <a:moveTo>
                        <a:pt x="2" y="7"/>
                      </a:moveTo>
                      <a:cubicBezTo>
                        <a:pt x="14" y="36"/>
                        <a:pt x="13" y="68"/>
                        <a:pt x="17" y="100"/>
                      </a:cubicBezTo>
                      <a:cubicBezTo>
                        <a:pt x="17" y="104"/>
                        <a:pt x="23" y="104"/>
                        <a:pt x="23" y="100"/>
                      </a:cubicBezTo>
                      <a:cubicBezTo>
                        <a:pt x="27" y="67"/>
                        <a:pt x="24" y="33"/>
                        <a:pt x="9" y="4"/>
                      </a:cubicBezTo>
                      <a:cubicBezTo>
                        <a:pt x="7" y="0"/>
                        <a:pt x="0" y="3"/>
                        <a:pt x="2"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17" name="Freeform 19"/>
                <p:cNvSpPr/>
                <p:nvPr/>
              </p:nvSpPr>
              <p:spPr bwMode="auto">
                <a:xfrm>
                  <a:off x="8753476" y="3206751"/>
                  <a:ext cx="25400" cy="80963"/>
                </a:xfrm>
                <a:custGeom>
                  <a:avLst/>
                  <a:gdLst>
                    <a:gd name="T0" fmla="*/ 13 w 24"/>
                    <a:gd name="T1" fmla="*/ 2 h 78"/>
                    <a:gd name="T2" fmla="*/ 4 w 24"/>
                    <a:gd name="T3" fmla="*/ 32 h 78"/>
                    <a:gd name="T4" fmla="*/ 2 w 24"/>
                    <a:gd name="T5" fmla="*/ 46 h 78"/>
                    <a:gd name="T6" fmla="*/ 0 w 24"/>
                    <a:gd name="T7" fmla="*/ 66 h 78"/>
                    <a:gd name="T8" fmla="*/ 13 w 24"/>
                    <a:gd name="T9" fmla="*/ 71 h 78"/>
                    <a:gd name="T10" fmla="*/ 23 w 24"/>
                    <a:gd name="T11" fmla="*/ 39 h 78"/>
                    <a:gd name="T12" fmla="*/ 15 w 24"/>
                    <a:gd name="T13" fmla="*/ 2 h 78"/>
                    <a:gd name="T14" fmla="*/ 13 w 24"/>
                    <a:gd name="T15" fmla="*/ 2 h 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78">
                      <a:moveTo>
                        <a:pt x="13" y="2"/>
                      </a:moveTo>
                      <a:cubicBezTo>
                        <a:pt x="9" y="12"/>
                        <a:pt x="6" y="21"/>
                        <a:pt x="4" y="32"/>
                      </a:cubicBezTo>
                      <a:cubicBezTo>
                        <a:pt x="3" y="37"/>
                        <a:pt x="2" y="41"/>
                        <a:pt x="2" y="46"/>
                      </a:cubicBezTo>
                      <a:cubicBezTo>
                        <a:pt x="1" y="53"/>
                        <a:pt x="1" y="59"/>
                        <a:pt x="0" y="66"/>
                      </a:cubicBezTo>
                      <a:cubicBezTo>
                        <a:pt x="0" y="72"/>
                        <a:pt x="9" y="78"/>
                        <a:pt x="13" y="71"/>
                      </a:cubicBezTo>
                      <a:cubicBezTo>
                        <a:pt x="18" y="60"/>
                        <a:pt x="21" y="52"/>
                        <a:pt x="23" y="39"/>
                      </a:cubicBezTo>
                      <a:cubicBezTo>
                        <a:pt x="24" y="25"/>
                        <a:pt x="20" y="15"/>
                        <a:pt x="15" y="2"/>
                      </a:cubicBezTo>
                      <a:cubicBezTo>
                        <a:pt x="15" y="0"/>
                        <a:pt x="13" y="1"/>
                        <a:pt x="1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18" name="Freeform 20"/>
                <p:cNvSpPr/>
                <p:nvPr/>
              </p:nvSpPr>
              <p:spPr bwMode="auto">
                <a:xfrm>
                  <a:off x="8672513" y="3368676"/>
                  <a:ext cx="61913" cy="100013"/>
                </a:xfrm>
                <a:custGeom>
                  <a:avLst/>
                  <a:gdLst>
                    <a:gd name="T0" fmla="*/ 46 w 61"/>
                    <a:gd name="T1" fmla="*/ 3 h 97"/>
                    <a:gd name="T2" fmla="*/ 6 w 61"/>
                    <a:gd name="T3" fmla="*/ 81 h 97"/>
                    <a:gd name="T4" fmla="*/ 20 w 61"/>
                    <a:gd name="T5" fmla="*/ 91 h 97"/>
                    <a:gd name="T6" fmla="*/ 52 w 61"/>
                    <a:gd name="T7" fmla="*/ 51 h 97"/>
                    <a:gd name="T8" fmla="*/ 53 w 61"/>
                    <a:gd name="T9" fmla="*/ 3 h 97"/>
                    <a:gd name="T10" fmla="*/ 46 w 61"/>
                    <a:gd name="T11" fmla="*/ 3 h 97"/>
                  </a:gdLst>
                  <a:ahLst/>
                  <a:cxnLst>
                    <a:cxn ang="0">
                      <a:pos x="T0" y="T1"/>
                    </a:cxn>
                    <a:cxn ang="0">
                      <a:pos x="T2" y="T3"/>
                    </a:cxn>
                    <a:cxn ang="0">
                      <a:pos x="T4" y="T5"/>
                    </a:cxn>
                    <a:cxn ang="0">
                      <a:pos x="T6" y="T7"/>
                    </a:cxn>
                    <a:cxn ang="0">
                      <a:pos x="T8" y="T9"/>
                    </a:cxn>
                    <a:cxn ang="0">
                      <a:pos x="T10" y="T11"/>
                    </a:cxn>
                  </a:cxnLst>
                  <a:rect l="0" t="0" r="r" b="b"/>
                  <a:pathLst>
                    <a:path w="61" h="97">
                      <a:moveTo>
                        <a:pt x="46" y="3"/>
                      </a:moveTo>
                      <a:cubicBezTo>
                        <a:pt x="33" y="29"/>
                        <a:pt x="23" y="57"/>
                        <a:pt x="6" y="81"/>
                      </a:cubicBezTo>
                      <a:cubicBezTo>
                        <a:pt x="0" y="89"/>
                        <a:pt x="13" y="97"/>
                        <a:pt x="20" y="91"/>
                      </a:cubicBezTo>
                      <a:cubicBezTo>
                        <a:pt x="34" y="80"/>
                        <a:pt x="45" y="69"/>
                        <a:pt x="52" y="51"/>
                      </a:cubicBezTo>
                      <a:cubicBezTo>
                        <a:pt x="58" y="35"/>
                        <a:pt x="61" y="20"/>
                        <a:pt x="53" y="3"/>
                      </a:cubicBezTo>
                      <a:cubicBezTo>
                        <a:pt x="52" y="0"/>
                        <a:pt x="47" y="1"/>
                        <a:pt x="46"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19" name="Freeform 21"/>
                <p:cNvSpPr/>
                <p:nvPr/>
              </p:nvSpPr>
              <p:spPr bwMode="auto">
                <a:xfrm>
                  <a:off x="8559801" y="3544888"/>
                  <a:ext cx="68263" cy="84138"/>
                </a:xfrm>
                <a:custGeom>
                  <a:avLst/>
                  <a:gdLst>
                    <a:gd name="T0" fmla="*/ 51 w 66"/>
                    <a:gd name="T1" fmla="*/ 4 h 81"/>
                    <a:gd name="T2" fmla="*/ 24 w 66"/>
                    <a:gd name="T3" fmla="*/ 33 h 81"/>
                    <a:gd name="T4" fmla="*/ 14 w 66"/>
                    <a:gd name="T5" fmla="*/ 46 h 81"/>
                    <a:gd name="T6" fmla="*/ 5 w 66"/>
                    <a:gd name="T7" fmla="*/ 62 h 81"/>
                    <a:gd name="T8" fmla="*/ 18 w 66"/>
                    <a:gd name="T9" fmla="*/ 75 h 81"/>
                    <a:gd name="T10" fmla="*/ 32 w 66"/>
                    <a:gd name="T11" fmla="*/ 65 h 81"/>
                    <a:gd name="T12" fmla="*/ 45 w 66"/>
                    <a:gd name="T13" fmla="*/ 49 h 81"/>
                    <a:gd name="T14" fmla="*/ 63 w 66"/>
                    <a:gd name="T15" fmla="*/ 11 h 81"/>
                    <a:gd name="T16" fmla="*/ 51 w 66"/>
                    <a:gd name="T17" fmla="*/ 4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81">
                      <a:moveTo>
                        <a:pt x="51" y="4"/>
                      </a:moveTo>
                      <a:cubicBezTo>
                        <a:pt x="41" y="13"/>
                        <a:pt x="32" y="22"/>
                        <a:pt x="24" y="33"/>
                      </a:cubicBezTo>
                      <a:cubicBezTo>
                        <a:pt x="21" y="37"/>
                        <a:pt x="17" y="41"/>
                        <a:pt x="14" y="46"/>
                      </a:cubicBezTo>
                      <a:cubicBezTo>
                        <a:pt x="10" y="51"/>
                        <a:pt x="9" y="57"/>
                        <a:pt x="5" y="62"/>
                      </a:cubicBezTo>
                      <a:cubicBezTo>
                        <a:pt x="0" y="70"/>
                        <a:pt x="10" y="81"/>
                        <a:pt x="18" y="75"/>
                      </a:cubicBezTo>
                      <a:cubicBezTo>
                        <a:pt x="22" y="72"/>
                        <a:pt x="29" y="69"/>
                        <a:pt x="32" y="65"/>
                      </a:cubicBezTo>
                      <a:cubicBezTo>
                        <a:pt x="37" y="60"/>
                        <a:pt x="41" y="55"/>
                        <a:pt x="45" y="49"/>
                      </a:cubicBezTo>
                      <a:cubicBezTo>
                        <a:pt x="53" y="37"/>
                        <a:pt x="59" y="25"/>
                        <a:pt x="63" y="11"/>
                      </a:cubicBezTo>
                      <a:cubicBezTo>
                        <a:pt x="66" y="4"/>
                        <a:pt x="56" y="0"/>
                        <a:pt x="5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20" name="Freeform 22"/>
                <p:cNvSpPr/>
                <p:nvPr/>
              </p:nvSpPr>
              <p:spPr bwMode="auto">
                <a:xfrm>
                  <a:off x="8374063" y="3732213"/>
                  <a:ext cx="80963" cy="65088"/>
                </a:xfrm>
                <a:custGeom>
                  <a:avLst/>
                  <a:gdLst>
                    <a:gd name="T0" fmla="*/ 66 w 79"/>
                    <a:gd name="T1" fmla="*/ 3 h 62"/>
                    <a:gd name="T2" fmla="*/ 35 w 79"/>
                    <a:gd name="T3" fmla="*/ 23 h 62"/>
                    <a:gd name="T4" fmla="*/ 6 w 79"/>
                    <a:gd name="T5" fmla="*/ 48 h 62"/>
                    <a:gd name="T6" fmla="*/ 14 w 79"/>
                    <a:gd name="T7" fmla="*/ 58 h 62"/>
                    <a:gd name="T8" fmla="*/ 45 w 79"/>
                    <a:gd name="T9" fmla="*/ 38 h 62"/>
                    <a:gd name="T10" fmla="*/ 73 w 79"/>
                    <a:gd name="T11" fmla="*/ 13 h 62"/>
                    <a:gd name="T12" fmla="*/ 66 w 79"/>
                    <a:gd name="T13" fmla="*/ 3 h 62"/>
                  </a:gdLst>
                  <a:ahLst/>
                  <a:cxnLst>
                    <a:cxn ang="0">
                      <a:pos x="T0" y="T1"/>
                    </a:cxn>
                    <a:cxn ang="0">
                      <a:pos x="T2" y="T3"/>
                    </a:cxn>
                    <a:cxn ang="0">
                      <a:pos x="T4" y="T5"/>
                    </a:cxn>
                    <a:cxn ang="0">
                      <a:pos x="T6" y="T7"/>
                    </a:cxn>
                    <a:cxn ang="0">
                      <a:pos x="T8" y="T9"/>
                    </a:cxn>
                    <a:cxn ang="0">
                      <a:pos x="T10" y="T11"/>
                    </a:cxn>
                    <a:cxn ang="0">
                      <a:pos x="T12" y="T13"/>
                    </a:cxn>
                  </a:cxnLst>
                  <a:rect l="0" t="0" r="r" b="b"/>
                  <a:pathLst>
                    <a:path w="79" h="62">
                      <a:moveTo>
                        <a:pt x="66" y="3"/>
                      </a:moveTo>
                      <a:cubicBezTo>
                        <a:pt x="55" y="9"/>
                        <a:pt x="45" y="15"/>
                        <a:pt x="35" y="23"/>
                      </a:cubicBezTo>
                      <a:cubicBezTo>
                        <a:pt x="25" y="31"/>
                        <a:pt x="16" y="39"/>
                        <a:pt x="6" y="48"/>
                      </a:cubicBezTo>
                      <a:cubicBezTo>
                        <a:pt x="0" y="53"/>
                        <a:pt x="8" y="62"/>
                        <a:pt x="14" y="58"/>
                      </a:cubicBezTo>
                      <a:cubicBezTo>
                        <a:pt x="25" y="52"/>
                        <a:pt x="35" y="46"/>
                        <a:pt x="45" y="38"/>
                      </a:cubicBezTo>
                      <a:cubicBezTo>
                        <a:pt x="55" y="30"/>
                        <a:pt x="64" y="21"/>
                        <a:pt x="73" y="13"/>
                      </a:cubicBezTo>
                      <a:cubicBezTo>
                        <a:pt x="79" y="9"/>
                        <a:pt x="72" y="0"/>
                        <a:pt x="66"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21" name="Freeform 23"/>
                <p:cNvSpPr/>
                <p:nvPr/>
              </p:nvSpPr>
              <p:spPr bwMode="auto">
                <a:xfrm>
                  <a:off x="7953376" y="3932238"/>
                  <a:ext cx="93663" cy="30163"/>
                </a:xfrm>
                <a:custGeom>
                  <a:avLst/>
                  <a:gdLst>
                    <a:gd name="T0" fmla="*/ 82 w 91"/>
                    <a:gd name="T1" fmla="*/ 1 h 30"/>
                    <a:gd name="T2" fmla="*/ 42 w 91"/>
                    <a:gd name="T3" fmla="*/ 5 h 30"/>
                    <a:gd name="T4" fmla="*/ 9 w 91"/>
                    <a:gd name="T5" fmla="*/ 11 h 30"/>
                    <a:gd name="T6" fmla="*/ 9 w 91"/>
                    <a:gd name="T7" fmla="*/ 28 h 30"/>
                    <a:gd name="T8" fmla="*/ 45 w 91"/>
                    <a:gd name="T9" fmla="*/ 27 h 30"/>
                    <a:gd name="T10" fmla="*/ 86 w 91"/>
                    <a:gd name="T11" fmla="*/ 9 h 30"/>
                    <a:gd name="T12" fmla="*/ 82 w 91"/>
                    <a:gd name="T13" fmla="*/ 1 h 30"/>
                  </a:gdLst>
                  <a:ahLst/>
                  <a:cxnLst>
                    <a:cxn ang="0">
                      <a:pos x="T0" y="T1"/>
                    </a:cxn>
                    <a:cxn ang="0">
                      <a:pos x="T2" y="T3"/>
                    </a:cxn>
                    <a:cxn ang="0">
                      <a:pos x="T4" y="T5"/>
                    </a:cxn>
                    <a:cxn ang="0">
                      <a:pos x="T6" y="T7"/>
                    </a:cxn>
                    <a:cxn ang="0">
                      <a:pos x="T8" y="T9"/>
                    </a:cxn>
                    <a:cxn ang="0">
                      <a:pos x="T10" y="T11"/>
                    </a:cxn>
                    <a:cxn ang="0">
                      <a:pos x="T12" y="T13"/>
                    </a:cxn>
                  </a:cxnLst>
                  <a:rect l="0" t="0" r="r" b="b"/>
                  <a:pathLst>
                    <a:path w="91" h="30">
                      <a:moveTo>
                        <a:pt x="82" y="1"/>
                      </a:moveTo>
                      <a:cubicBezTo>
                        <a:pt x="69" y="3"/>
                        <a:pt x="55" y="3"/>
                        <a:pt x="42" y="5"/>
                      </a:cubicBezTo>
                      <a:cubicBezTo>
                        <a:pt x="31" y="6"/>
                        <a:pt x="20" y="9"/>
                        <a:pt x="9" y="11"/>
                      </a:cubicBezTo>
                      <a:cubicBezTo>
                        <a:pt x="0" y="13"/>
                        <a:pt x="0" y="27"/>
                        <a:pt x="9" y="28"/>
                      </a:cubicBezTo>
                      <a:cubicBezTo>
                        <a:pt x="22" y="30"/>
                        <a:pt x="32" y="30"/>
                        <a:pt x="45" y="27"/>
                      </a:cubicBezTo>
                      <a:cubicBezTo>
                        <a:pt x="60" y="23"/>
                        <a:pt x="72" y="15"/>
                        <a:pt x="86" y="9"/>
                      </a:cubicBezTo>
                      <a:cubicBezTo>
                        <a:pt x="91" y="7"/>
                        <a:pt x="87" y="0"/>
                        <a:pt x="8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22" name="Freeform 24"/>
                <p:cNvSpPr/>
                <p:nvPr/>
              </p:nvSpPr>
              <p:spPr bwMode="auto">
                <a:xfrm>
                  <a:off x="7991476" y="3992563"/>
                  <a:ext cx="65088" cy="77788"/>
                </a:xfrm>
                <a:custGeom>
                  <a:avLst/>
                  <a:gdLst>
                    <a:gd name="T0" fmla="*/ 2 w 63"/>
                    <a:gd name="T1" fmla="*/ 6 h 74"/>
                    <a:gd name="T2" fmla="*/ 12 w 63"/>
                    <a:gd name="T3" fmla="*/ 18 h 74"/>
                    <a:gd name="T4" fmla="*/ 24 w 63"/>
                    <a:gd name="T5" fmla="*/ 34 h 74"/>
                    <a:gd name="T6" fmla="*/ 36 w 63"/>
                    <a:gd name="T7" fmla="*/ 51 h 74"/>
                    <a:gd name="T8" fmla="*/ 47 w 63"/>
                    <a:gd name="T9" fmla="*/ 66 h 74"/>
                    <a:gd name="T10" fmla="*/ 61 w 63"/>
                    <a:gd name="T11" fmla="*/ 60 h 74"/>
                    <a:gd name="T12" fmla="*/ 37 w 63"/>
                    <a:gd name="T13" fmla="*/ 16 h 74"/>
                    <a:gd name="T14" fmla="*/ 18 w 63"/>
                    <a:gd name="T15" fmla="*/ 3 h 74"/>
                    <a:gd name="T16" fmla="*/ 3 w 63"/>
                    <a:gd name="T17" fmla="*/ 2 h 74"/>
                    <a:gd name="T18" fmla="*/ 2 w 63"/>
                    <a:gd name="T19" fmla="*/ 6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74">
                      <a:moveTo>
                        <a:pt x="2" y="6"/>
                      </a:moveTo>
                      <a:cubicBezTo>
                        <a:pt x="6" y="7"/>
                        <a:pt x="10" y="15"/>
                        <a:pt x="12" y="18"/>
                      </a:cubicBezTo>
                      <a:cubicBezTo>
                        <a:pt x="15" y="24"/>
                        <a:pt x="20" y="29"/>
                        <a:pt x="24" y="34"/>
                      </a:cubicBezTo>
                      <a:cubicBezTo>
                        <a:pt x="29" y="39"/>
                        <a:pt x="32" y="45"/>
                        <a:pt x="36" y="51"/>
                      </a:cubicBezTo>
                      <a:cubicBezTo>
                        <a:pt x="39" y="56"/>
                        <a:pt x="44" y="60"/>
                        <a:pt x="47" y="66"/>
                      </a:cubicBezTo>
                      <a:cubicBezTo>
                        <a:pt x="51" y="74"/>
                        <a:pt x="63" y="68"/>
                        <a:pt x="61" y="60"/>
                      </a:cubicBezTo>
                      <a:cubicBezTo>
                        <a:pt x="57" y="43"/>
                        <a:pt x="50" y="29"/>
                        <a:pt x="37" y="16"/>
                      </a:cubicBezTo>
                      <a:cubicBezTo>
                        <a:pt x="32" y="10"/>
                        <a:pt x="26" y="6"/>
                        <a:pt x="18" y="3"/>
                      </a:cubicBezTo>
                      <a:cubicBezTo>
                        <a:pt x="13" y="0"/>
                        <a:pt x="8" y="1"/>
                        <a:pt x="3" y="2"/>
                      </a:cubicBezTo>
                      <a:cubicBezTo>
                        <a:pt x="0" y="2"/>
                        <a:pt x="0" y="6"/>
                        <a:pt x="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23" name="Freeform 25"/>
                <p:cNvSpPr/>
                <p:nvPr/>
              </p:nvSpPr>
              <p:spPr bwMode="auto">
                <a:xfrm>
                  <a:off x="8085138" y="4160838"/>
                  <a:ext cx="26988" cy="95250"/>
                </a:xfrm>
                <a:custGeom>
                  <a:avLst/>
                  <a:gdLst>
                    <a:gd name="T0" fmla="*/ 0 w 26"/>
                    <a:gd name="T1" fmla="*/ 8 h 91"/>
                    <a:gd name="T2" fmla="*/ 6 w 26"/>
                    <a:gd name="T3" fmla="*/ 83 h 91"/>
                    <a:gd name="T4" fmla="*/ 22 w 26"/>
                    <a:gd name="T5" fmla="*/ 83 h 91"/>
                    <a:gd name="T6" fmla="*/ 13 w 26"/>
                    <a:gd name="T7" fmla="*/ 5 h 91"/>
                    <a:gd name="T8" fmla="*/ 0 w 26"/>
                    <a:gd name="T9" fmla="*/ 8 h 91"/>
                  </a:gdLst>
                  <a:ahLst/>
                  <a:cxnLst>
                    <a:cxn ang="0">
                      <a:pos x="T0" y="T1"/>
                    </a:cxn>
                    <a:cxn ang="0">
                      <a:pos x="T2" y="T3"/>
                    </a:cxn>
                    <a:cxn ang="0">
                      <a:pos x="T4" y="T5"/>
                    </a:cxn>
                    <a:cxn ang="0">
                      <a:pos x="T6" y="T7"/>
                    </a:cxn>
                    <a:cxn ang="0">
                      <a:pos x="T8" y="T9"/>
                    </a:cxn>
                  </a:cxnLst>
                  <a:rect l="0" t="0" r="r" b="b"/>
                  <a:pathLst>
                    <a:path w="26" h="91">
                      <a:moveTo>
                        <a:pt x="0" y="8"/>
                      </a:moveTo>
                      <a:cubicBezTo>
                        <a:pt x="1" y="33"/>
                        <a:pt x="2" y="59"/>
                        <a:pt x="6" y="83"/>
                      </a:cubicBezTo>
                      <a:cubicBezTo>
                        <a:pt x="8" y="91"/>
                        <a:pt x="20" y="91"/>
                        <a:pt x="22" y="83"/>
                      </a:cubicBezTo>
                      <a:cubicBezTo>
                        <a:pt x="26" y="58"/>
                        <a:pt x="26" y="27"/>
                        <a:pt x="13" y="5"/>
                      </a:cubicBezTo>
                      <a:cubicBezTo>
                        <a:pt x="9" y="0"/>
                        <a:pt x="0" y="2"/>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24" name="Freeform 26"/>
                <p:cNvSpPr/>
                <p:nvPr/>
              </p:nvSpPr>
              <p:spPr bwMode="auto">
                <a:xfrm>
                  <a:off x="8034338" y="4348163"/>
                  <a:ext cx="44450" cy="106363"/>
                </a:xfrm>
                <a:custGeom>
                  <a:avLst/>
                  <a:gdLst>
                    <a:gd name="T0" fmla="*/ 8 w 43"/>
                    <a:gd name="T1" fmla="*/ 99 h 102"/>
                    <a:gd name="T2" fmla="*/ 32 w 43"/>
                    <a:gd name="T3" fmla="*/ 61 h 102"/>
                    <a:gd name="T4" fmla="*/ 42 w 43"/>
                    <a:gd name="T5" fmla="*/ 9 h 102"/>
                    <a:gd name="T6" fmla="*/ 27 w 43"/>
                    <a:gd name="T7" fmla="*/ 7 h 102"/>
                    <a:gd name="T8" fmla="*/ 13 w 43"/>
                    <a:gd name="T9" fmla="*/ 50 h 102"/>
                    <a:gd name="T10" fmla="*/ 1 w 43"/>
                    <a:gd name="T11" fmla="*/ 95 h 102"/>
                    <a:gd name="T12" fmla="*/ 8 w 43"/>
                    <a:gd name="T13" fmla="*/ 99 h 102"/>
                  </a:gdLst>
                  <a:ahLst/>
                  <a:cxnLst>
                    <a:cxn ang="0">
                      <a:pos x="T0" y="T1"/>
                    </a:cxn>
                    <a:cxn ang="0">
                      <a:pos x="T2" y="T3"/>
                    </a:cxn>
                    <a:cxn ang="0">
                      <a:pos x="T4" y="T5"/>
                    </a:cxn>
                    <a:cxn ang="0">
                      <a:pos x="T6" y="T7"/>
                    </a:cxn>
                    <a:cxn ang="0">
                      <a:pos x="T8" y="T9"/>
                    </a:cxn>
                    <a:cxn ang="0">
                      <a:pos x="T10" y="T11"/>
                    </a:cxn>
                    <a:cxn ang="0">
                      <a:pos x="T12" y="T13"/>
                    </a:cxn>
                  </a:cxnLst>
                  <a:rect l="0" t="0" r="r" b="b"/>
                  <a:pathLst>
                    <a:path w="43" h="102">
                      <a:moveTo>
                        <a:pt x="8" y="99"/>
                      </a:moveTo>
                      <a:cubicBezTo>
                        <a:pt x="19" y="87"/>
                        <a:pt x="26" y="76"/>
                        <a:pt x="32" y="61"/>
                      </a:cubicBezTo>
                      <a:cubicBezTo>
                        <a:pt x="38" y="44"/>
                        <a:pt x="40" y="27"/>
                        <a:pt x="42" y="9"/>
                      </a:cubicBezTo>
                      <a:cubicBezTo>
                        <a:pt x="43" y="0"/>
                        <a:pt x="30" y="0"/>
                        <a:pt x="27" y="7"/>
                      </a:cubicBezTo>
                      <a:cubicBezTo>
                        <a:pt x="21" y="22"/>
                        <a:pt x="16" y="35"/>
                        <a:pt x="13" y="50"/>
                      </a:cubicBezTo>
                      <a:cubicBezTo>
                        <a:pt x="9" y="64"/>
                        <a:pt x="7" y="81"/>
                        <a:pt x="1" y="95"/>
                      </a:cubicBezTo>
                      <a:cubicBezTo>
                        <a:pt x="0" y="99"/>
                        <a:pt x="6" y="102"/>
                        <a:pt x="8"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25" name="Freeform 27"/>
                <p:cNvSpPr/>
                <p:nvPr/>
              </p:nvSpPr>
              <p:spPr bwMode="auto">
                <a:xfrm>
                  <a:off x="7883526" y="4581526"/>
                  <a:ext cx="80963" cy="74613"/>
                </a:xfrm>
                <a:custGeom>
                  <a:avLst/>
                  <a:gdLst>
                    <a:gd name="T0" fmla="*/ 7 w 78"/>
                    <a:gd name="T1" fmla="*/ 69 h 72"/>
                    <a:gd name="T2" fmla="*/ 45 w 78"/>
                    <a:gd name="T3" fmla="*/ 47 h 72"/>
                    <a:gd name="T4" fmla="*/ 75 w 78"/>
                    <a:gd name="T5" fmla="*/ 11 h 72"/>
                    <a:gd name="T6" fmla="*/ 67 w 78"/>
                    <a:gd name="T7" fmla="*/ 5 h 72"/>
                    <a:gd name="T8" fmla="*/ 37 w 78"/>
                    <a:gd name="T9" fmla="*/ 33 h 72"/>
                    <a:gd name="T10" fmla="*/ 4 w 78"/>
                    <a:gd name="T11" fmla="*/ 63 h 72"/>
                    <a:gd name="T12" fmla="*/ 7 w 78"/>
                    <a:gd name="T13" fmla="*/ 69 h 72"/>
                  </a:gdLst>
                  <a:ahLst/>
                  <a:cxnLst>
                    <a:cxn ang="0">
                      <a:pos x="T0" y="T1"/>
                    </a:cxn>
                    <a:cxn ang="0">
                      <a:pos x="T2" y="T3"/>
                    </a:cxn>
                    <a:cxn ang="0">
                      <a:pos x="T4" y="T5"/>
                    </a:cxn>
                    <a:cxn ang="0">
                      <a:pos x="T6" y="T7"/>
                    </a:cxn>
                    <a:cxn ang="0">
                      <a:pos x="T8" y="T9"/>
                    </a:cxn>
                    <a:cxn ang="0">
                      <a:pos x="T10" y="T11"/>
                    </a:cxn>
                    <a:cxn ang="0">
                      <a:pos x="T12" y="T13"/>
                    </a:cxn>
                  </a:cxnLst>
                  <a:rect l="0" t="0" r="r" b="b"/>
                  <a:pathLst>
                    <a:path w="78" h="72">
                      <a:moveTo>
                        <a:pt x="7" y="69"/>
                      </a:moveTo>
                      <a:cubicBezTo>
                        <a:pt x="20" y="62"/>
                        <a:pt x="33" y="56"/>
                        <a:pt x="45" y="47"/>
                      </a:cubicBezTo>
                      <a:cubicBezTo>
                        <a:pt x="57" y="37"/>
                        <a:pt x="68" y="26"/>
                        <a:pt x="75" y="11"/>
                      </a:cubicBezTo>
                      <a:cubicBezTo>
                        <a:pt x="78" y="6"/>
                        <a:pt x="71" y="0"/>
                        <a:pt x="67" y="5"/>
                      </a:cubicBezTo>
                      <a:cubicBezTo>
                        <a:pt x="57" y="15"/>
                        <a:pt x="47" y="24"/>
                        <a:pt x="37" y="33"/>
                      </a:cubicBezTo>
                      <a:cubicBezTo>
                        <a:pt x="26" y="43"/>
                        <a:pt x="15" y="55"/>
                        <a:pt x="4" y="63"/>
                      </a:cubicBezTo>
                      <a:cubicBezTo>
                        <a:pt x="0" y="66"/>
                        <a:pt x="3" y="72"/>
                        <a:pt x="7" y="6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26" name="Freeform 28"/>
                <p:cNvSpPr/>
                <p:nvPr/>
              </p:nvSpPr>
              <p:spPr bwMode="auto">
                <a:xfrm>
                  <a:off x="7666038" y="4762501"/>
                  <a:ext cx="120650" cy="58738"/>
                </a:xfrm>
                <a:custGeom>
                  <a:avLst/>
                  <a:gdLst>
                    <a:gd name="T0" fmla="*/ 6 w 117"/>
                    <a:gd name="T1" fmla="*/ 56 h 56"/>
                    <a:gd name="T2" fmla="*/ 111 w 117"/>
                    <a:gd name="T3" fmla="*/ 13 h 56"/>
                    <a:gd name="T4" fmla="*/ 105 w 117"/>
                    <a:gd name="T5" fmla="*/ 2 h 56"/>
                    <a:gd name="T6" fmla="*/ 5 w 117"/>
                    <a:gd name="T7" fmla="*/ 48 h 56"/>
                    <a:gd name="T8" fmla="*/ 6 w 117"/>
                    <a:gd name="T9" fmla="*/ 56 h 56"/>
                  </a:gdLst>
                  <a:ahLst/>
                  <a:cxnLst>
                    <a:cxn ang="0">
                      <a:pos x="T0" y="T1"/>
                    </a:cxn>
                    <a:cxn ang="0">
                      <a:pos x="T2" y="T3"/>
                    </a:cxn>
                    <a:cxn ang="0">
                      <a:pos x="T4" y="T5"/>
                    </a:cxn>
                    <a:cxn ang="0">
                      <a:pos x="T6" y="T7"/>
                    </a:cxn>
                    <a:cxn ang="0">
                      <a:pos x="T8" y="T9"/>
                    </a:cxn>
                  </a:cxnLst>
                  <a:rect l="0" t="0" r="r" b="b"/>
                  <a:pathLst>
                    <a:path w="117" h="56">
                      <a:moveTo>
                        <a:pt x="6" y="56"/>
                      </a:moveTo>
                      <a:cubicBezTo>
                        <a:pt x="44" y="51"/>
                        <a:pt x="81" y="37"/>
                        <a:pt x="111" y="13"/>
                      </a:cubicBezTo>
                      <a:cubicBezTo>
                        <a:pt x="117" y="9"/>
                        <a:pt x="111" y="0"/>
                        <a:pt x="105" y="2"/>
                      </a:cubicBezTo>
                      <a:cubicBezTo>
                        <a:pt x="70" y="12"/>
                        <a:pt x="40" y="36"/>
                        <a:pt x="5" y="48"/>
                      </a:cubicBezTo>
                      <a:cubicBezTo>
                        <a:pt x="0" y="49"/>
                        <a:pt x="1" y="56"/>
                        <a:pt x="6"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27" name="Freeform 29"/>
                <p:cNvSpPr/>
                <p:nvPr/>
              </p:nvSpPr>
              <p:spPr bwMode="auto">
                <a:xfrm>
                  <a:off x="7434263" y="4868863"/>
                  <a:ext cx="123825" cy="47625"/>
                </a:xfrm>
                <a:custGeom>
                  <a:avLst/>
                  <a:gdLst>
                    <a:gd name="T0" fmla="*/ 4 w 120"/>
                    <a:gd name="T1" fmla="*/ 46 h 46"/>
                    <a:gd name="T2" fmla="*/ 117 w 120"/>
                    <a:gd name="T3" fmla="*/ 10 h 46"/>
                    <a:gd name="T4" fmla="*/ 112 w 120"/>
                    <a:gd name="T5" fmla="*/ 2 h 46"/>
                    <a:gd name="T6" fmla="*/ 3 w 120"/>
                    <a:gd name="T7" fmla="*/ 39 h 46"/>
                    <a:gd name="T8" fmla="*/ 4 w 120"/>
                    <a:gd name="T9" fmla="*/ 46 h 46"/>
                  </a:gdLst>
                  <a:ahLst/>
                  <a:cxnLst>
                    <a:cxn ang="0">
                      <a:pos x="T0" y="T1"/>
                    </a:cxn>
                    <a:cxn ang="0">
                      <a:pos x="T2" y="T3"/>
                    </a:cxn>
                    <a:cxn ang="0">
                      <a:pos x="T4" y="T5"/>
                    </a:cxn>
                    <a:cxn ang="0">
                      <a:pos x="T6" y="T7"/>
                    </a:cxn>
                    <a:cxn ang="0">
                      <a:pos x="T8" y="T9"/>
                    </a:cxn>
                  </a:cxnLst>
                  <a:rect l="0" t="0" r="r" b="b"/>
                  <a:pathLst>
                    <a:path w="120" h="46">
                      <a:moveTo>
                        <a:pt x="4" y="46"/>
                      </a:moveTo>
                      <a:cubicBezTo>
                        <a:pt x="43" y="44"/>
                        <a:pt x="86" y="36"/>
                        <a:pt x="117" y="10"/>
                      </a:cubicBezTo>
                      <a:cubicBezTo>
                        <a:pt x="120" y="7"/>
                        <a:pt x="116" y="0"/>
                        <a:pt x="112" y="2"/>
                      </a:cubicBezTo>
                      <a:cubicBezTo>
                        <a:pt x="75" y="14"/>
                        <a:pt x="40" y="27"/>
                        <a:pt x="3" y="39"/>
                      </a:cubicBezTo>
                      <a:cubicBezTo>
                        <a:pt x="0" y="40"/>
                        <a:pt x="0" y="46"/>
                        <a:pt x="4"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28" name="Freeform 30"/>
                <p:cNvSpPr/>
                <p:nvPr/>
              </p:nvSpPr>
              <p:spPr bwMode="auto">
                <a:xfrm>
                  <a:off x="7192963" y="4932363"/>
                  <a:ext cx="153988" cy="38100"/>
                </a:xfrm>
                <a:custGeom>
                  <a:avLst/>
                  <a:gdLst>
                    <a:gd name="T0" fmla="*/ 6 w 148"/>
                    <a:gd name="T1" fmla="*/ 36 h 37"/>
                    <a:gd name="T2" fmla="*/ 137 w 148"/>
                    <a:gd name="T3" fmla="*/ 20 h 37"/>
                    <a:gd name="T4" fmla="*/ 133 w 148"/>
                    <a:gd name="T5" fmla="*/ 3 h 37"/>
                    <a:gd name="T6" fmla="*/ 3 w 148"/>
                    <a:gd name="T7" fmla="*/ 31 h 37"/>
                    <a:gd name="T8" fmla="*/ 6 w 148"/>
                    <a:gd name="T9" fmla="*/ 36 h 37"/>
                  </a:gdLst>
                  <a:ahLst/>
                  <a:cxnLst>
                    <a:cxn ang="0">
                      <a:pos x="T0" y="T1"/>
                    </a:cxn>
                    <a:cxn ang="0">
                      <a:pos x="T2" y="T3"/>
                    </a:cxn>
                    <a:cxn ang="0">
                      <a:pos x="T4" y="T5"/>
                    </a:cxn>
                    <a:cxn ang="0">
                      <a:pos x="T6" y="T7"/>
                    </a:cxn>
                    <a:cxn ang="0">
                      <a:pos x="T8" y="T9"/>
                    </a:cxn>
                  </a:cxnLst>
                  <a:rect l="0" t="0" r="r" b="b"/>
                  <a:pathLst>
                    <a:path w="148" h="37">
                      <a:moveTo>
                        <a:pt x="6" y="36"/>
                      </a:moveTo>
                      <a:cubicBezTo>
                        <a:pt x="51" y="28"/>
                        <a:pt x="94" y="36"/>
                        <a:pt x="137" y="20"/>
                      </a:cubicBezTo>
                      <a:cubicBezTo>
                        <a:pt x="148" y="16"/>
                        <a:pt x="144" y="0"/>
                        <a:pt x="133" y="3"/>
                      </a:cubicBezTo>
                      <a:cubicBezTo>
                        <a:pt x="88" y="13"/>
                        <a:pt x="46" y="13"/>
                        <a:pt x="3" y="31"/>
                      </a:cubicBezTo>
                      <a:cubicBezTo>
                        <a:pt x="0" y="32"/>
                        <a:pt x="2" y="37"/>
                        <a:pt x="6"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29" name="Freeform 31"/>
                <p:cNvSpPr/>
                <p:nvPr/>
              </p:nvSpPr>
              <p:spPr bwMode="auto">
                <a:xfrm>
                  <a:off x="6989763" y="4945063"/>
                  <a:ext cx="88900" cy="22225"/>
                </a:xfrm>
                <a:custGeom>
                  <a:avLst/>
                  <a:gdLst>
                    <a:gd name="T0" fmla="*/ 4 w 86"/>
                    <a:gd name="T1" fmla="*/ 18 h 22"/>
                    <a:gd name="T2" fmla="*/ 80 w 86"/>
                    <a:gd name="T3" fmla="*/ 10 h 22"/>
                    <a:gd name="T4" fmla="*/ 77 w 86"/>
                    <a:gd name="T5" fmla="*/ 1 h 22"/>
                    <a:gd name="T6" fmla="*/ 4 w 86"/>
                    <a:gd name="T7" fmla="*/ 8 h 22"/>
                    <a:gd name="T8" fmla="*/ 4 w 86"/>
                    <a:gd name="T9" fmla="*/ 18 h 22"/>
                  </a:gdLst>
                  <a:ahLst/>
                  <a:cxnLst>
                    <a:cxn ang="0">
                      <a:pos x="T0" y="T1"/>
                    </a:cxn>
                    <a:cxn ang="0">
                      <a:pos x="T2" y="T3"/>
                    </a:cxn>
                    <a:cxn ang="0">
                      <a:pos x="T4" y="T5"/>
                    </a:cxn>
                    <a:cxn ang="0">
                      <a:pos x="T6" y="T7"/>
                    </a:cxn>
                    <a:cxn ang="0">
                      <a:pos x="T8" y="T9"/>
                    </a:cxn>
                  </a:cxnLst>
                  <a:rect l="0" t="0" r="r" b="b"/>
                  <a:pathLst>
                    <a:path w="86" h="22">
                      <a:moveTo>
                        <a:pt x="4" y="18"/>
                      </a:moveTo>
                      <a:cubicBezTo>
                        <a:pt x="30" y="22"/>
                        <a:pt x="56" y="21"/>
                        <a:pt x="80" y="10"/>
                      </a:cubicBezTo>
                      <a:cubicBezTo>
                        <a:pt x="86" y="8"/>
                        <a:pt x="82" y="0"/>
                        <a:pt x="77" y="1"/>
                      </a:cubicBezTo>
                      <a:cubicBezTo>
                        <a:pt x="53" y="5"/>
                        <a:pt x="28" y="5"/>
                        <a:pt x="4" y="8"/>
                      </a:cubicBezTo>
                      <a:cubicBezTo>
                        <a:pt x="0" y="9"/>
                        <a:pt x="0" y="17"/>
                        <a:pt x="4"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30" name="Freeform 32"/>
                <p:cNvSpPr/>
                <p:nvPr/>
              </p:nvSpPr>
              <p:spPr bwMode="auto">
                <a:xfrm>
                  <a:off x="6748463" y="4924426"/>
                  <a:ext cx="80963" cy="31750"/>
                </a:xfrm>
                <a:custGeom>
                  <a:avLst/>
                  <a:gdLst>
                    <a:gd name="T0" fmla="*/ 6 w 79"/>
                    <a:gd name="T1" fmla="*/ 17 h 31"/>
                    <a:gd name="T2" fmla="*/ 37 w 79"/>
                    <a:gd name="T3" fmla="*/ 24 h 31"/>
                    <a:gd name="T4" fmla="*/ 72 w 79"/>
                    <a:gd name="T5" fmla="*/ 31 h 31"/>
                    <a:gd name="T6" fmla="*/ 75 w 79"/>
                    <a:gd name="T7" fmla="*/ 21 h 31"/>
                    <a:gd name="T8" fmla="*/ 6 w 79"/>
                    <a:gd name="T9" fmla="*/ 6 h 31"/>
                    <a:gd name="T10" fmla="*/ 6 w 79"/>
                    <a:gd name="T11" fmla="*/ 17 h 31"/>
                  </a:gdLst>
                  <a:ahLst/>
                  <a:cxnLst>
                    <a:cxn ang="0">
                      <a:pos x="T0" y="T1"/>
                    </a:cxn>
                    <a:cxn ang="0">
                      <a:pos x="T2" y="T3"/>
                    </a:cxn>
                    <a:cxn ang="0">
                      <a:pos x="T4" y="T5"/>
                    </a:cxn>
                    <a:cxn ang="0">
                      <a:pos x="T6" y="T7"/>
                    </a:cxn>
                    <a:cxn ang="0">
                      <a:pos x="T8" y="T9"/>
                    </a:cxn>
                    <a:cxn ang="0">
                      <a:pos x="T10" y="T11"/>
                    </a:cxn>
                  </a:cxnLst>
                  <a:rect l="0" t="0" r="r" b="b"/>
                  <a:pathLst>
                    <a:path w="79" h="31">
                      <a:moveTo>
                        <a:pt x="6" y="17"/>
                      </a:moveTo>
                      <a:cubicBezTo>
                        <a:pt x="16" y="20"/>
                        <a:pt x="27" y="22"/>
                        <a:pt x="37" y="24"/>
                      </a:cubicBezTo>
                      <a:cubicBezTo>
                        <a:pt x="49" y="27"/>
                        <a:pt x="60" y="31"/>
                        <a:pt x="72" y="31"/>
                      </a:cubicBezTo>
                      <a:cubicBezTo>
                        <a:pt x="78" y="31"/>
                        <a:pt x="79" y="24"/>
                        <a:pt x="75" y="21"/>
                      </a:cubicBezTo>
                      <a:cubicBezTo>
                        <a:pt x="56" y="8"/>
                        <a:pt x="28" y="0"/>
                        <a:pt x="6" y="6"/>
                      </a:cubicBezTo>
                      <a:cubicBezTo>
                        <a:pt x="0" y="8"/>
                        <a:pt x="1" y="15"/>
                        <a:pt x="6"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31" name="Freeform 33"/>
                <p:cNvSpPr/>
                <p:nvPr/>
              </p:nvSpPr>
              <p:spPr bwMode="auto">
                <a:xfrm>
                  <a:off x="6559551" y="4949826"/>
                  <a:ext cx="68263" cy="61913"/>
                </a:xfrm>
                <a:custGeom>
                  <a:avLst/>
                  <a:gdLst>
                    <a:gd name="T0" fmla="*/ 11 w 67"/>
                    <a:gd name="T1" fmla="*/ 56 h 59"/>
                    <a:gd name="T2" fmla="*/ 39 w 67"/>
                    <a:gd name="T3" fmla="*/ 37 h 59"/>
                    <a:gd name="T4" fmla="*/ 63 w 67"/>
                    <a:gd name="T5" fmla="*/ 12 h 59"/>
                    <a:gd name="T6" fmla="*/ 55 w 67"/>
                    <a:gd name="T7" fmla="*/ 4 h 59"/>
                    <a:gd name="T8" fmla="*/ 31 w 67"/>
                    <a:gd name="T9" fmla="*/ 25 h 59"/>
                    <a:gd name="T10" fmla="*/ 4 w 67"/>
                    <a:gd name="T11" fmla="*/ 48 h 59"/>
                    <a:gd name="T12" fmla="*/ 11 w 67"/>
                    <a:gd name="T13" fmla="*/ 56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11" y="56"/>
                      </a:moveTo>
                      <a:cubicBezTo>
                        <a:pt x="21" y="50"/>
                        <a:pt x="30" y="44"/>
                        <a:pt x="39" y="37"/>
                      </a:cubicBezTo>
                      <a:cubicBezTo>
                        <a:pt x="48" y="29"/>
                        <a:pt x="55" y="21"/>
                        <a:pt x="63" y="12"/>
                      </a:cubicBezTo>
                      <a:cubicBezTo>
                        <a:pt x="67" y="7"/>
                        <a:pt x="60" y="0"/>
                        <a:pt x="55" y="4"/>
                      </a:cubicBezTo>
                      <a:cubicBezTo>
                        <a:pt x="47" y="11"/>
                        <a:pt x="39" y="17"/>
                        <a:pt x="31" y="25"/>
                      </a:cubicBezTo>
                      <a:cubicBezTo>
                        <a:pt x="22" y="33"/>
                        <a:pt x="14" y="41"/>
                        <a:pt x="4" y="48"/>
                      </a:cubicBezTo>
                      <a:cubicBezTo>
                        <a:pt x="0" y="52"/>
                        <a:pt x="6" y="59"/>
                        <a:pt x="11"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32" name="Freeform 34"/>
                <p:cNvSpPr/>
                <p:nvPr/>
              </p:nvSpPr>
              <p:spPr bwMode="auto">
                <a:xfrm>
                  <a:off x="6375401" y="5078413"/>
                  <a:ext cx="80963" cy="49213"/>
                </a:xfrm>
                <a:custGeom>
                  <a:avLst/>
                  <a:gdLst>
                    <a:gd name="T0" fmla="*/ 5 w 78"/>
                    <a:gd name="T1" fmla="*/ 46 h 46"/>
                    <a:gd name="T2" fmla="*/ 41 w 78"/>
                    <a:gd name="T3" fmla="*/ 34 h 46"/>
                    <a:gd name="T4" fmla="*/ 73 w 78"/>
                    <a:gd name="T5" fmla="*/ 11 h 46"/>
                    <a:gd name="T6" fmla="*/ 67 w 78"/>
                    <a:gd name="T7" fmla="*/ 2 h 46"/>
                    <a:gd name="T8" fmla="*/ 33 w 78"/>
                    <a:gd name="T9" fmla="*/ 21 h 46"/>
                    <a:gd name="T10" fmla="*/ 3 w 78"/>
                    <a:gd name="T11" fmla="*/ 41 h 46"/>
                    <a:gd name="T12" fmla="*/ 5 w 78"/>
                    <a:gd name="T13" fmla="*/ 46 h 46"/>
                  </a:gdLst>
                  <a:ahLst/>
                  <a:cxnLst>
                    <a:cxn ang="0">
                      <a:pos x="T0" y="T1"/>
                    </a:cxn>
                    <a:cxn ang="0">
                      <a:pos x="T2" y="T3"/>
                    </a:cxn>
                    <a:cxn ang="0">
                      <a:pos x="T4" y="T5"/>
                    </a:cxn>
                    <a:cxn ang="0">
                      <a:pos x="T6" y="T7"/>
                    </a:cxn>
                    <a:cxn ang="0">
                      <a:pos x="T8" y="T9"/>
                    </a:cxn>
                    <a:cxn ang="0">
                      <a:pos x="T10" y="T11"/>
                    </a:cxn>
                    <a:cxn ang="0">
                      <a:pos x="T12" y="T13"/>
                    </a:cxn>
                  </a:cxnLst>
                  <a:rect l="0" t="0" r="r" b="b"/>
                  <a:pathLst>
                    <a:path w="78" h="46">
                      <a:moveTo>
                        <a:pt x="5" y="46"/>
                      </a:moveTo>
                      <a:cubicBezTo>
                        <a:pt x="17" y="42"/>
                        <a:pt x="29" y="41"/>
                        <a:pt x="41" y="34"/>
                      </a:cubicBezTo>
                      <a:cubicBezTo>
                        <a:pt x="53" y="28"/>
                        <a:pt x="63" y="20"/>
                        <a:pt x="73" y="11"/>
                      </a:cubicBezTo>
                      <a:cubicBezTo>
                        <a:pt x="78" y="6"/>
                        <a:pt x="72" y="0"/>
                        <a:pt x="67" y="2"/>
                      </a:cubicBezTo>
                      <a:cubicBezTo>
                        <a:pt x="55" y="8"/>
                        <a:pt x="44" y="14"/>
                        <a:pt x="33" y="21"/>
                      </a:cubicBezTo>
                      <a:cubicBezTo>
                        <a:pt x="23" y="28"/>
                        <a:pt x="14" y="37"/>
                        <a:pt x="3" y="41"/>
                      </a:cubicBezTo>
                      <a:cubicBezTo>
                        <a:pt x="0" y="42"/>
                        <a:pt x="2" y="46"/>
                        <a:pt x="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33" name="Freeform 35"/>
                <p:cNvSpPr/>
                <p:nvPr/>
              </p:nvSpPr>
              <p:spPr bwMode="auto">
                <a:xfrm>
                  <a:off x="6167438" y="5192713"/>
                  <a:ext cx="114300" cy="50800"/>
                </a:xfrm>
                <a:custGeom>
                  <a:avLst/>
                  <a:gdLst>
                    <a:gd name="T0" fmla="*/ 10 w 110"/>
                    <a:gd name="T1" fmla="*/ 48 h 50"/>
                    <a:gd name="T2" fmla="*/ 105 w 110"/>
                    <a:gd name="T3" fmla="*/ 11 h 50"/>
                    <a:gd name="T4" fmla="*/ 102 w 110"/>
                    <a:gd name="T5" fmla="*/ 2 h 50"/>
                    <a:gd name="T6" fmla="*/ 7 w 110"/>
                    <a:gd name="T7" fmla="*/ 37 h 50"/>
                    <a:gd name="T8" fmla="*/ 10 w 110"/>
                    <a:gd name="T9" fmla="*/ 48 h 50"/>
                  </a:gdLst>
                  <a:ahLst/>
                  <a:cxnLst>
                    <a:cxn ang="0">
                      <a:pos x="T0" y="T1"/>
                    </a:cxn>
                    <a:cxn ang="0">
                      <a:pos x="T2" y="T3"/>
                    </a:cxn>
                    <a:cxn ang="0">
                      <a:pos x="T4" y="T5"/>
                    </a:cxn>
                    <a:cxn ang="0">
                      <a:pos x="T6" y="T7"/>
                    </a:cxn>
                    <a:cxn ang="0">
                      <a:pos x="T8" y="T9"/>
                    </a:cxn>
                  </a:cxnLst>
                  <a:rect l="0" t="0" r="r" b="b"/>
                  <a:pathLst>
                    <a:path w="110" h="50">
                      <a:moveTo>
                        <a:pt x="10" y="48"/>
                      </a:moveTo>
                      <a:cubicBezTo>
                        <a:pt x="45" y="42"/>
                        <a:pt x="75" y="29"/>
                        <a:pt x="105" y="11"/>
                      </a:cubicBezTo>
                      <a:cubicBezTo>
                        <a:pt x="110" y="8"/>
                        <a:pt x="107" y="0"/>
                        <a:pt x="102" y="2"/>
                      </a:cubicBezTo>
                      <a:cubicBezTo>
                        <a:pt x="71" y="15"/>
                        <a:pt x="40" y="30"/>
                        <a:pt x="7" y="37"/>
                      </a:cubicBezTo>
                      <a:cubicBezTo>
                        <a:pt x="0" y="39"/>
                        <a:pt x="3" y="50"/>
                        <a:pt x="10"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34" name="Freeform 36"/>
                <p:cNvSpPr/>
                <p:nvPr/>
              </p:nvSpPr>
              <p:spPr bwMode="auto">
                <a:xfrm>
                  <a:off x="5929313" y="5272088"/>
                  <a:ext cx="131763" cy="36513"/>
                </a:xfrm>
                <a:custGeom>
                  <a:avLst/>
                  <a:gdLst>
                    <a:gd name="T0" fmla="*/ 7 w 128"/>
                    <a:gd name="T1" fmla="*/ 30 h 35"/>
                    <a:gd name="T2" fmla="*/ 120 w 128"/>
                    <a:gd name="T3" fmla="*/ 16 h 35"/>
                    <a:gd name="T4" fmla="*/ 114 w 128"/>
                    <a:gd name="T5" fmla="*/ 2 h 35"/>
                    <a:gd name="T6" fmla="*/ 7 w 128"/>
                    <a:gd name="T7" fmla="*/ 18 h 35"/>
                    <a:gd name="T8" fmla="*/ 7 w 128"/>
                    <a:gd name="T9" fmla="*/ 30 h 35"/>
                  </a:gdLst>
                  <a:ahLst/>
                  <a:cxnLst>
                    <a:cxn ang="0">
                      <a:pos x="T0" y="T1"/>
                    </a:cxn>
                    <a:cxn ang="0">
                      <a:pos x="T2" y="T3"/>
                    </a:cxn>
                    <a:cxn ang="0">
                      <a:pos x="T4" y="T5"/>
                    </a:cxn>
                    <a:cxn ang="0">
                      <a:pos x="T6" y="T7"/>
                    </a:cxn>
                    <a:cxn ang="0">
                      <a:pos x="T8" y="T9"/>
                    </a:cxn>
                  </a:cxnLst>
                  <a:rect l="0" t="0" r="r" b="b"/>
                  <a:pathLst>
                    <a:path w="128" h="35">
                      <a:moveTo>
                        <a:pt x="7" y="30"/>
                      </a:moveTo>
                      <a:cubicBezTo>
                        <a:pt x="47" y="33"/>
                        <a:pt x="84" y="35"/>
                        <a:pt x="120" y="16"/>
                      </a:cubicBezTo>
                      <a:cubicBezTo>
                        <a:pt x="128" y="11"/>
                        <a:pt x="122" y="0"/>
                        <a:pt x="114" y="2"/>
                      </a:cubicBezTo>
                      <a:cubicBezTo>
                        <a:pt x="79" y="10"/>
                        <a:pt x="43" y="15"/>
                        <a:pt x="7" y="18"/>
                      </a:cubicBezTo>
                      <a:cubicBezTo>
                        <a:pt x="0" y="18"/>
                        <a:pt x="0" y="29"/>
                        <a:pt x="7"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35" name="Freeform 37"/>
                <p:cNvSpPr/>
                <p:nvPr/>
              </p:nvSpPr>
              <p:spPr bwMode="auto">
                <a:xfrm>
                  <a:off x="5719763" y="5281613"/>
                  <a:ext cx="104775" cy="34925"/>
                </a:xfrm>
                <a:custGeom>
                  <a:avLst/>
                  <a:gdLst>
                    <a:gd name="T0" fmla="*/ 3 w 101"/>
                    <a:gd name="T1" fmla="*/ 11 h 33"/>
                    <a:gd name="T2" fmla="*/ 94 w 101"/>
                    <a:gd name="T3" fmla="*/ 29 h 33"/>
                    <a:gd name="T4" fmla="*/ 94 w 101"/>
                    <a:gd name="T5" fmla="*/ 15 h 33"/>
                    <a:gd name="T6" fmla="*/ 6 w 101"/>
                    <a:gd name="T7" fmla="*/ 3 h 33"/>
                    <a:gd name="T8" fmla="*/ 3 w 101"/>
                    <a:gd name="T9" fmla="*/ 11 h 33"/>
                  </a:gdLst>
                  <a:ahLst/>
                  <a:cxnLst>
                    <a:cxn ang="0">
                      <a:pos x="T0" y="T1"/>
                    </a:cxn>
                    <a:cxn ang="0">
                      <a:pos x="T2" y="T3"/>
                    </a:cxn>
                    <a:cxn ang="0">
                      <a:pos x="T4" y="T5"/>
                    </a:cxn>
                    <a:cxn ang="0">
                      <a:pos x="T6" y="T7"/>
                    </a:cxn>
                    <a:cxn ang="0">
                      <a:pos x="T8" y="T9"/>
                    </a:cxn>
                  </a:cxnLst>
                  <a:rect l="0" t="0" r="r" b="b"/>
                  <a:pathLst>
                    <a:path w="101" h="33">
                      <a:moveTo>
                        <a:pt x="3" y="11"/>
                      </a:moveTo>
                      <a:cubicBezTo>
                        <a:pt x="29" y="28"/>
                        <a:pt x="65" y="33"/>
                        <a:pt x="94" y="29"/>
                      </a:cubicBezTo>
                      <a:cubicBezTo>
                        <a:pt x="101" y="28"/>
                        <a:pt x="101" y="16"/>
                        <a:pt x="94" y="15"/>
                      </a:cubicBezTo>
                      <a:cubicBezTo>
                        <a:pt x="66" y="10"/>
                        <a:pt x="34" y="0"/>
                        <a:pt x="6" y="3"/>
                      </a:cubicBezTo>
                      <a:cubicBezTo>
                        <a:pt x="1" y="3"/>
                        <a:pt x="0" y="9"/>
                        <a:pt x="3"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36" name="Freeform 38"/>
                <p:cNvSpPr/>
                <p:nvPr/>
              </p:nvSpPr>
              <p:spPr bwMode="auto">
                <a:xfrm>
                  <a:off x="5516563" y="5238751"/>
                  <a:ext cx="103188" cy="33338"/>
                </a:xfrm>
                <a:custGeom>
                  <a:avLst/>
                  <a:gdLst>
                    <a:gd name="T0" fmla="*/ 5 w 100"/>
                    <a:gd name="T1" fmla="*/ 9 h 32"/>
                    <a:gd name="T2" fmla="*/ 92 w 100"/>
                    <a:gd name="T3" fmla="*/ 31 h 32"/>
                    <a:gd name="T4" fmla="*/ 94 w 100"/>
                    <a:gd name="T5" fmla="*/ 22 h 32"/>
                    <a:gd name="T6" fmla="*/ 7 w 100"/>
                    <a:gd name="T7" fmla="*/ 1 h 32"/>
                    <a:gd name="T8" fmla="*/ 5 w 100"/>
                    <a:gd name="T9" fmla="*/ 9 h 32"/>
                  </a:gdLst>
                  <a:ahLst/>
                  <a:cxnLst>
                    <a:cxn ang="0">
                      <a:pos x="T0" y="T1"/>
                    </a:cxn>
                    <a:cxn ang="0">
                      <a:pos x="T2" y="T3"/>
                    </a:cxn>
                    <a:cxn ang="0">
                      <a:pos x="T4" y="T5"/>
                    </a:cxn>
                    <a:cxn ang="0">
                      <a:pos x="T6" y="T7"/>
                    </a:cxn>
                    <a:cxn ang="0">
                      <a:pos x="T8" y="T9"/>
                    </a:cxn>
                  </a:cxnLst>
                  <a:rect l="0" t="0" r="r" b="b"/>
                  <a:pathLst>
                    <a:path w="100" h="32">
                      <a:moveTo>
                        <a:pt x="5" y="9"/>
                      </a:moveTo>
                      <a:cubicBezTo>
                        <a:pt x="34" y="18"/>
                        <a:pt x="62" y="26"/>
                        <a:pt x="92" y="31"/>
                      </a:cubicBezTo>
                      <a:cubicBezTo>
                        <a:pt x="98" y="32"/>
                        <a:pt x="100" y="24"/>
                        <a:pt x="94" y="22"/>
                      </a:cubicBezTo>
                      <a:cubicBezTo>
                        <a:pt x="66" y="13"/>
                        <a:pt x="37" y="6"/>
                        <a:pt x="7" y="1"/>
                      </a:cubicBezTo>
                      <a:cubicBezTo>
                        <a:pt x="2" y="0"/>
                        <a:pt x="0" y="7"/>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37" name="Freeform 39"/>
                <p:cNvSpPr/>
                <p:nvPr/>
              </p:nvSpPr>
              <p:spPr bwMode="auto">
                <a:xfrm>
                  <a:off x="5327651" y="5132388"/>
                  <a:ext cx="85725" cy="60325"/>
                </a:xfrm>
                <a:custGeom>
                  <a:avLst/>
                  <a:gdLst>
                    <a:gd name="T0" fmla="*/ 2 w 82"/>
                    <a:gd name="T1" fmla="*/ 8 h 58"/>
                    <a:gd name="T2" fmla="*/ 71 w 82"/>
                    <a:gd name="T3" fmla="*/ 57 h 58"/>
                    <a:gd name="T4" fmla="*/ 74 w 82"/>
                    <a:gd name="T5" fmla="*/ 44 h 58"/>
                    <a:gd name="T6" fmla="*/ 11 w 82"/>
                    <a:gd name="T7" fmla="*/ 3 h 58"/>
                    <a:gd name="T8" fmla="*/ 2 w 82"/>
                    <a:gd name="T9" fmla="*/ 8 h 58"/>
                  </a:gdLst>
                  <a:ahLst/>
                  <a:cxnLst>
                    <a:cxn ang="0">
                      <a:pos x="T0" y="T1"/>
                    </a:cxn>
                    <a:cxn ang="0">
                      <a:pos x="T2" y="T3"/>
                    </a:cxn>
                    <a:cxn ang="0">
                      <a:pos x="T4" y="T5"/>
                    </a:cxn>
                    <a:cxn ang="0">
                      <a:pos x="T6" y="T7"/>
                    </a:cxn>
                    <a:cxn ang="0">
                      <a:pos x="T8" y="T9"/>
                    </a:cxn>
                  </a:cxnLst>
                  <a:rect l="0" t="0" r="r" b="b"/>
                  <a:pathLst>
                    <a:path w="82" h="58">
                      <a:moveTo>
                        <a:pt x="2" y="8"/>
                      </a:moveTo>
                      <a:cubicBezTo>
                        <a:pt x="14" y="38"/>
                        <a:pt x="41" y="52"/>
                        <a:pt x="71" y="57"/>
                      </a:cubicBezTo>
                      <a:cubicBezTo>
                        <a:pt x="79" y="58"/>
                        <a:pt x="82" y="47"/>
                        <a:pt x="74" y="44"/>
                      </a:cubicBezTo>
                      <a:cubicBezTo>
                        <a:pt x="51" y="35"/>
                        <a:pt x="30" y="19"/>
                        <a:pt x="11" y="3"/>
                      </a:cubicBezTo>
                      <a:cubicBezTo>
                        <a:pt x="8" y="0"/>
                        <a:pt x="0" y="3"/>
                        <a:pt x="2"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38" name="Freeform 40"/>
                <p:cNvSpPr/>
                <p:nvPr/>
              </p:nvSpPr>
              <p:spPr bwMode="auto">
                <a:xfrm>
                  <a:off x="5167313" y="4940301"/>
                  <a:ext cx="87313" cy="103188"/>
                </a:xfrm>
                <a:custGeom>
                  <a:avLst/>
                  <a:gdLst>
                    <a:gd name="T0" fmla="*/ 4 w 83"/>
                    <a:gd name="T1" fmla="*/ 13 h 98"/>
                    <a:gd name="T2" fmla="*/ 72 w 83"/>
                    <a:gd name="T3" fmla="*/ 94 h 98"/>
                    <a:gd name="T4" fmla="*/ 80 w 83"/>
                    <a:gd name="T5" fmla="*/ 87 h 98"/>
                    <a:gd name="T6" fmla="*/ 13 w 83"/>
                    <a:gd name="T7" fmla="*/ 4 h 98"/>
                    <a:gd name="T8" fmla="*/ 4 w 83"/>
                    <a:gd name="T9" fmla="*/ 13 h 98"/>
                  </a:gdLst>
                  <a:ahLst/>
                  <a:cxnLst>
                    <a:cxn ang="0">
                      <a:pos x="T0" y="T1"/>
                    </a:cxn>
                    <a:cxn ang="0">
                      <a:pos x="T2" y="T3"/>
                    </a:cxn>
                    <a:cxn ang="0">
                      <a:pos x="T4" y="T5"/>
                    </a:cxn>
                    <a:cxn ang="0">
                      <a:pos x="T6" y="T7"/>
                    </a:cxn>
                    <a:cxn ang="0">
                      <a:pos x="T8" y="T9"/>
                    </a:cxn>
                  </a:cxnLst>
                  <a:rect l="0" t="0" r="r" b="b"/>
                  <a:pathLst>
                    <a:path w="83" h="98">
                      <a:moveTo>
                        <a:pt x="4" y="13"/>
                      </a:moveTo>
                      <a:cubicBezTo>
                        <a:pt x="23" y="41"/>
                        <a:pt x="44" y="74"/>
                        <a:pt x="72" y="94"/>
                      </a:cubicBezTo>
                      <a:cubicBezTo>
                        <a:pt x="76" y="98"/>
                        <a:pt x="83" y="91"/>
                        <a:pt x="80" y="87"/>
                      </a:cubicBezTo>
                      <a:cubicBezTo>
                        <a:pt x="61" y="58"/>
                        <a:pt x="41" y="25"/>
                        <a:pt x="13" y="4"/>
                      </a:cubicBezTo>
                      <a:cubicBezTo>
                        <a:pt x="8" y="0"/>
                        <a:pt x="0" y="8"/>
                        <a:pt x="4"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39" name="Freeform 41"/>
                <p:cNvSpPr/>
                <p:nvPr/>
              </p:nvSpPr>
              <p:spPr bwMode="auto">
                <a:xfrm>
                  <a:off x="5113338" y="4803776"/>
                  <a:ext cx="50800" cy="74613"/>
                </a:xfrm>
                <a:custGeom>
                  <a:avLst/>
                  <a:gdLst>
                    <a:gd name="T0" fmla="*/ 2 w 49"/>
                    <a:gd name="T1" fmla="*/ 6 h 71"/>
                    <a:gd name="T2" fmla="*/ 15 w 49"/>
                    <a:gd name="T3" fmla="*/ 35 h 71"/>
                    <a:gd name="T4" fmla="*/ 35 w 49"/>
                    <a:gd name="T5" fmla="*/ 65 h 71"/>
                    <a:gd name="T6" fmla="*/ 45 w 49"/>
                    <a:gd name="T7" fmla="*/ 59 h 71"/>
                    <a:gd name="T8" fmla="*/ 26 w 49"/>
                    <a:gd name="T9" fmla="*/ 28 h 71"/>
                    <a:gd name="T10" fmla="*/ 5 w 49"/>
                    <a:gd name="T11" fmla="*/ 3 h 71"/>
                    <a:gd name="T12" fmla="*/ 2 w 49"/>
                    <a:gd name="T13" fmla="*/ 6 h 71"/>
                  </a:gdLst>
                  <a:ahLst/>
                  <a:cxnLst>
                    <a:cxn ang="0">
                      <a:pos x="T0" y="T1"/>
                    </a:cxn>
                    <a:cxn ang="0">
                      <a:pos x="T2" y="T3"/>
                    </a:cxn>
                    <a:cxn ang="0">
                      <a:pos x="T4" y="T5"/>
                    </a:cxn>
                    <a:cxn ang="0">
                      <a:pos x="T6" y="T7"/>
                    </a:cxn>
                    <a:cxn ang="0">
                      <a:pos x="T8" y="T9"/>
                    </a:cxn>
                    <a:cxn ang="0">
                      <a:pos x="T10" y="T11"/>
                    </a:cxn>
                    <a:cxn ang="0">
                      <a:pos x="T12" y="T13"/>
                    </a:cxn>
                  </a:cxnLst>
                  <a:rect l="0" t="0" r="r" b="b"/>
                  <a:pathLst>
                    <a:path w="49" h="71">
                      <a:moveTo>
                        <a:pt x="2" y="6"/>
                      </a:moveTo>
                      <a:cubicBezTo>
                        <a:pt x="6" y="15"/>
                        <a:pt x="10" y="25"/>
                        <a:pt x="15" y="35"/>
                      </a:cubicBezTo>
                      <a:cubicBezTo>
                        <a:pt x="21" y="46"/>
                        <a:pt x="27" y="55"/>
                        <a:pt x="35" y="65"/>
                      </a:cubicBezTo>
                      <a:cubicBezTo>
                        <a:pt x="39" y="71"/>
                        <a:pt x="49" y="66"/>
                        <a:pt x="45" y="59"/>
                      </a:cubicBezTo>
                      <a:cubicBezTo>
                        <a:pt x="39" y="49"/>
                        <a:pt x="33" y="38"/>
                        <a:pt x="26" y="28"/>
                      </a:cubicBezTo>
                      <a:cubicBezTo>
                        <a:pt x="20" y="19"/>
                        <a:pt x="13" y="11"/>
                        <a:pt x="5" y="3"/>
                      </a:cubicBezTo>
                      <a:cubicBezTo>
                        <a:pt x="4" y="0"/>
                        <a:pt x="0" y="3"/>
                        <a:pt x="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40" name="Freeform 42"/>
                <p:cNvSpPr/>
                <p:nvPr/>
              </p:nvSpPr>
              <p:spPr bwMode="auto">
                <a:xfrm>
                  <a:off x="5035551" y="4613276"/>
                  <a:ext cx="60325" cy="101600"/>
                </a:xfrm>
                <a:custGeom>
                  <a:avLst/>
                  <a:gdLst>
                    <a:gd name="T0" fmla="*/ 2 w 58"/>
                    <a:gd name="T1" fmla="*/ 8 h 97"/>
                    <a:gd name="T2" fmla="*/ 45 w 58"/>
                    <a:gd name="T3" fmla="*/ 91 h 97"/>
                    <a:gd name="T4" fmla="*/ 56 w 58"/>
                    <a:gd name="T5" fmla="*/ 84 h 97"/>
                    <a:gd name="T6" fmla="*/ 11 w 58"/>
                    <a:gd name="T7" fmla="*/ 4 h 97"/>
                    <a:gd name="T8" fmla="*/ 2 w 58"/>
                    <a:gd name="T9" fmla="*/ 8 h 97"/>
                  </a:gdLst>
                  <a:ahLst/>
                  <a:cxnLst>
                    <a:cxn ang="0">
                      <a:pos x="T0" y="T1"/>
                    </a:cxn>
                    <a:cxn ang="0">
                      <a:pos x="T2" y="T3"/>
                    </a:cxn>
                    <a:cxn ang="0">
                      <a:pos x="T4" y="T5"/>
                    </a:cxn>
                    <a:cxn ang="0">
                      <a:pos x="T6" y="T7"/>
                    </a:cxn>
                    <a:cxn ang="0">
                      <a:pos x="T8" y="T9"/>
                    </a:cxn>
                  </a:cxnLst>
                  <a:rect l="0" t="0" r="r" b="b"/>
                  <a:pathLst>
                    <a:path w="58" h="97">
                      <a:moveTo>
                        <a:pt x="2" y="8"/>
                      </a:moveTo>
                      <a:cubicBezTo>
                        <a:pt x="10" y="37"/>
                        <a:pt x="25" y="67"/>
                        <a:pt x="45" y="91"/>
                      </a:cubicBezTo>
                      <a:cubicBezTo>
                        <a:pt x="50" y="97"/>
                        <a:pt x="58" y="91"/>
                        <a:pt x="56" y="84"/>
                      </a:cubicBezTo>
                      <a:cubicBezTo>
                        <a:pt x="49" y="54"/>
                        <a:pt x="29" y="28"/>
                        <a:pt x="11" y="4"/>
                      </a:cubicBezTo>
                      <a:cubicBezTo>
                        <a:pt x="7" y="0"/>
                        <a:pt x="0" y="2"/>
                        <a:pt x="2"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41" name="Freeform 43"/>
                <p:cNvSpPr/>
                <p:nvPr/>
              </p:nvSpPr>
              <p:spPr bwMode="auto">
                <a:xfrm>
                  <a:off x="4221163" y="4760913"/>
                  <a:ext cx="82550" cy="20638"/>
                </a:xfrm>
                <a:custGeom>
                  <a:avLst/>
                  <a:gdLst>
                    <a:gd name="T0" fmla="*/ 2 w 79"/>
                    <a:gd name="T1" fmla="*/ 4 h 19"/>
                    <a:gd name="T2" fmla="*/ 74 w 79"/>
                    <a:gd name="T3" fmla="*/ 19 h 19"/>
                    <a:gd name="T4" fmla="*/ 76 w 79"/>
                    <a:gd name="T5" fmla="*/ 14 h 19"/>
                    <a:gd name="T6" fmla="*/ 3 w 79"/>
                    <a:gd name="T7" fmla="*/ 0 h 19"/>
                    <a:gd name="T8" fmla="*/ 2 w 79"/>
                    <a:gd name="T9" fmla="*/ 4 h 19"/>
                  </a:gdLst>
                  <a:ahLst/>
                  <a:cxnLst>
                    <a:cxn ang="0">
                      <a:pos x="T0" y="T1"/>
                    </a:cxn>
                    <a:cxn ang="0">
                      <a:pos x="T2" y="T3"/>
                    </a:cxn>
                    <a:cxn ang="0">
                      <a:pos x="T4" y="T5"/>
                    </a:cxn>
                    <a:cxn ang="0">
                      <a:pos x="T6" y="T7"/>
                    </a:cxn>
                    <a:cxn ang="0">
                      <a:pos x="T8" y="T9"/>
                    </a:cxn>
                  </a:cxnLst>
                  <a:rect l="0" t="0" r="r" b="b"/>
                  <a:pathLst>
                    <a:path w="79" h="19">
                      <a:moveTo>
                        <a:pt x="2" y="4"/>
                      </a:moveTo>
                      <a:cubicBezTo>
                        <a:pt x="26" y="11"/>
                        <a:pt x="50" y="14"/>
                        <a:pt x="74" y="19"/>
                      </a:cubicBezTo>
                      <a:cubicBezTo>
                        <a:pt x="77" y="19"/>
                        <a:pt x="79" y="15"/>
                        <a:pt x="76" y="14"/>
                      </a:cubicBezTo>
                      <a:cubicBezTo>
                        <a:pt x="52" y="8"/>
                        <a:pt x="27" y="7"/>
                        <a:pt x="3" y="0"/>
                      </a:cubicBezTo>
                      <a:cubicBezTo>
                        <a:pt x="1" y="0"/>
                        <a:pt x="0" y="3"/>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42" name="Freeform 44"/>
                <p:cNvSpPr/>
                <p:nvPr/>
              </p:nvSpPr>
              <p:spPr bwMode="auto">
                <a:xfrm>
                  <a:off x="4384676" y="4772026"/>
                  <a:ext cx="106363" cy="17463"/>
                </a:xfrm>
                <a:custGeom>
                  <a:avLst/>
                  <a:gdLst>
                    <a:gd name="T0" fmla="*/ 5 w 102"/>
                    <a:gd name="T1" fmla="*/ 16 h 17"/>
                    <a:gd name="T2" fmla="*/ 98 w 102"/>
                    <a:gd name="T3" fmla="*/ 10 h 17"/>
                    <a:gd name="T4" fmla="*/ 98 w 102"/>
                    <a:gd name="T5" fmla="*/ 3 h 17"/>
                    <a:gd name="T6" fmla="*/ 3 w 102"/>
                    <a:gd name="T7" fmla="*/ 11 h 17"/>
                    <a:gd name="T8" fmla="*/ 5 w 102"/>
                    <a:gd name="T9" fmla="*/ 16 h 17"/>
                  </a:gdLst>
                  <a:ahLst/>
                  <a:cxnLst>
                    <a:cxn ang="0">
                      <a:pos x="T0" y="T1"/>
                    </a:cxn>
                    <a:cxn ang="0">
                      <a:pos x="T2" y="T3"/>
                    </a:cxn>
                    <a:cxn ang="0">
                      <a:pos x="T4" y="T5"/>
                    </a:cxn>
                    <a:cxn ang="0">
                      <a:pos x="T6" y="T7"/>
                    </a:cxn>
                    <a:cxn ang="0">
                      <a:pos x="T8" y="T9"/>
                    </a:cxn>
                  </a:cxnLst>
                  <a:rect l="0" t="0" r="r" b="b"/>
                  <a:pathLst>
                    <a:path w="102" h="17">
                      <a:moveTo>
                        <a:pt x="5" y="16"/>
                      </a:moveTo>
                      <a:cubicBezTo>
                        <a:pt x="35" y="11"/>
                        <a:pt x="67" y="13"/>
                        <a:pt x="98" y="10"/>
                      </a:cubicBezTo>
                      <a:cubicBezTo>
                        <a:pt x="102" y="10"/>
                        <a:pt x="102" y="3"/>
                        <a:pt x="98" y="3"/>
                      </a:cubicBezTo>
                      <a:cubicBezTo>
                        <a:pt x="66" y="0"/>
                        <a:pt x="34" y="2"/>
                        <a:pt x="3" y="11"/>
                      </a:cubicBezTo>
                      <a:cubicBezTo>
                        <a:pt x="0" y="12"/>
                        <a:pt x="1" y="17"/>
                        <a:pt x="5"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43" name="Freeform 45"/>
                <p:cNvSpPr/>
                <p:nvPr/>
              </p:nvSpPr>
              <p:spPr bwMode="auto">
                <a:xfrm>
                  <a:off x="4584701" y="4762501"/>
                  <a:ext cx="90488" cy="34925"/>
                </a:xfrm>
                <a:custGeom>
                  <a:avLst/>
                  <a:gdLst>
                    <a:gd name="T0" fmla="*/ 4 w 87"/>
                    <a:gd name="T1" fmla="*/ 20 h 33"/>
                    <a:gd name="T2" fmla="*/ 83 w 87"/>
                    <a:gd name="T3" fmla="*/ 12 h 33"/>
                    <a:gd name="T4" fmla="*/ 77 w 87"/>
                    <a:gd name="T5" fmla="*/ 2 h 33"/>
                    <a:gd name="T6" fmla="*/ 6 w 87"/>
                    <a:gd name="T7" fmla="*/ 10 h 33"/>
                    <a:gd name="T8" fmla="*/ 4 w 87"/>
                    <a:gd name="T9" fmla="*/ 20 h 33"/>
                  </a:gdLst>
                  <a:ahLst/>
                  <a:cxnLst>
                    <a:cxn ang="0">
                      <a:pos x="T0" y="T1"/>
                    </a:cxn>
                    <a:cxn ang="0">
                      <a:pos x="T2" y="T3"/>
                    </a:cxn>
                    <a:cxn ang="0">
                      <a:pos x="T4" y="T5"/>
                    </a:cxn>
                    <a:cxn ang="0">
                      <a:pos x="T6" y="T7"/>
                    </a:cxn>
                    <a:cxn ang="0">
                      <a:pos x="T8" y="T9"/>
                    </a:cxn>
                  </a:cxnLst>
                  <a:rect l="0" t="0" r="r" b="b"/>
                  <a:pathLst>
                    <a:path w="87" h="33">
                      <a:moveTo>
                        <a:pt x="4" y="20"/>
                      </a:moveTo>
                      <a:cubicBezTo>
                        <a:pt x="29" y="33"/>
                        <a:pt x="61" y="33"/>
                        <a:pt x="83" y="12"/>
                      </a:cubicBezTo>
                      <a:cubicBezTo>
                        <a:pt x="87" y="9"/>
                        <a:pt x="83" y="0"/>
                        <a:pt x="77" y="2"/>
                      </a:cubicBezTo>
                      <a:cubicBezTo>
                        <a:pt x="55" y="11"/>
                        <a:pt x="30" y="13"/>
                        <a:pt x="6" y="10"/>
                      </a:cubicBezTo>
                      <a:cubicBezTo>
                        <a:pt x="1" y="10"/>
                        <a:pt x="0" y="17"/>
                        <a:pt x="4"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44" name="Freeform 46"/>
                <p:cNvSpPr/>
                <p:nvPr/>
              </p:nvSpPr>
              <p:spPr bwMode="auto">
                <a:xfrm>
                  <a:off x="4751388" y="4727576"/>
                  <a:ext cx="88900" cy="25400"/>
                </a:xfrm>
                <a:custGeom>
                  <a:avLst/>
                  <a:gdLst>
                    <a:gd name="T0" fmla="*/ 5 w 86"/>
                    <a:gd name="T1" fmla="*/ 24 h 25"/>
                    <a:gd name="T2" fmla="*/ 79 w 86"/>
                    <a:gd name="T3" fmla="*/ 11 h 25"/>
                    <a:gd name="T4" fmla="*/ 76 w 86"/>
                    <a:gd name="T5" fmla="*/ 1 h 25"/>
                    <a:gd name="T6" fmla="*/ 41 w 86"/>
                    <a:gd name="T7" fmla="*/ 8 h 25"/>
                    <a:gd name="T8" fmla="*/ 5 w 86"/>
                    <a:gd name="T9" fmla="*/ 17 h 25"/>
                    <a:gd name="T10" fmla="*/ 5 w 86"/>
                    <a:gd name="T11" fmla="*/ 24 h 25"/>
                  </a:gdLst>
                  <a:ahLst/>
                  <a:cxnLst>
                    <a:cxn ang="0">
                      <a:pos x="T0" y="T1"/>
                    </a:cxn>
                    <a:cxn ang="0">
                      <a:pos x="T2" y="T3"/>
                    </a:cxn>
                    <a:cxn ang="0">
                      <a:pos x="T4" y="T5"/>
                    </a:cxn>
                    <a:cxn ang="0">
                      <a:pos x="T6" y="T7"/>
                    </a:cxn>
                    <a:cxn ang="0">
                      <a:pos x="T8" y="T9"/>
                    </a:cxn>
                    <a:cxn ang="0">
                      <a:pos x="T10" y="T11"/>
                    </a:cxn>
                  </a:cxnLst>
                  <a:rect l="0" t="0" r="r" b="b"/>
                  <a:pathLst>
                    <a:path w="86" h="25">
                      <a:moveTo>
                        <a:pt x="5" y="24"/>
                      </a:moveTo>
                      <a:cubicBezTo>
                        <a:pt x="32" y="25"/>
                        <a:pt x="54" y="20"/>
                        <a:pt x="79" y="11"/>
                      </a:cubicBezTo>
                      <a:cubicBezTo>
                        <a:pt x="86" y="9"/>
                        <a:pt x="83" y="0"/>
                        <a:pt x="76" y="1"/>
                      </a:cubicBezTo>
                      <a:cubicBezTo>
                        <a:pt x="64" y="3"/>
                        <a:pt x="53" y="5"/>
                        <a:pt x="41" y="8"/>
                      </a:cubicBezTo>
                      <a:cubicBezTo>
                        <a:pt x="30" y="11"/>
                        <a:pt x="17" y="16"/>
                        <a:pt x="5" y="17"/>
                      </a:cubicBezTo>
                      <a:cubicBezTo>
                        <a:pt x="0" y="17"/>
                        <a:pt x="0" y="24"/>
                        <a:pt x="5"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45" name="Freeform 47"/>
                <p:cNvSpPr/>
                <p:nvPr/>
              </p:nvSpPr>
              <p:spPr bwMode="auto">
                <a:xfrm>
                  <a:off x="4892676" y="4657726"/>
                  <a:ext cx="92075" cy="52388"/>
                </a:xfrm>
                <a:custGeom>
                  <a:avLst/>
                  <a:gdLst>
                    <a:gd name="T0" fmla="*/ 9 w 89"/>
                    <a:gd name="T1" fmla="*/ 48 h 50"/>
                    <a:gd name="T2" fmla="*/ 43 w 89"/>
                    <a:gd name="T3" fmla="*/ 32 h 50"/>
                    <a:gd name="T4" fmla="*/ 81 w 89"/>
                    <a:gd name="T5" fmla="*/ 15 h 50"/>
                    <a:gd name="T6" fmla="*/ 77 w 89"/>
                    <a:gd name="T7" fmla="*/ 1 h 50"/>
                    <a:gd name="T8" fmla="*/ 38 w 89"/>
                    <a:gd name="T9" fmla="*/ 14 h 50"/>
                    <a:gd name="T10" fmla="*/ 4 w 89"/>
                    <a:gd name="T11" fmla="*/ 41 h 50"/>
                    <a:gd name="T12" fmla="*/ 9 w 89"/>
                    <a:gd name="T13" fmla="*/ 48 h 50"/>
                  </a:gdLst>
                  <a:ahLst/>
                  <a:cxnLst>
                    <a:cxn ang="0">
                      <a:pos x="T0" y="T1"/>
                    </a:cxn>
                    <a:cxn ang="0">
                      <a:pos x="T2" y="T3"/>
                    </a:cxn>
                    <a:cxn ang="0">
                      <a:pos x="T4" y="T5"/>
                    </a:cxn>
                    <a:cxn ang="0">
                      <a:pos x="T6" y="T7"/>
                    </a:cxn>
                    <a:cxn ang="0">
                      <a:pos x="T8" y="T9"/>
                    </a:cxn>
                    <a:cxn ang="0">
                      <a:pos x="T10" y="T11"/>
                    </a:cxn>
                    <a:cxn ang="0">
                      <a:pos x="T12" y="T13"/>
                    </a:cxn>
                  </a:cxnLst>
                  <a:rect l="0" t="0" r="r" b="b"/>
                  <a:pathLst>
                    <a:path w="89" h="50">
                      <a:moveTo>
                        <a:pt x="9" y="48"/>
                      </a:moveTo>
                      <a:cubicBezTo>
                        <a:pt x="20" y="42"/>
                        <a:pt x="32" y="37"/>
                        <a:pt x="43" y="32"/>
                      </a:cubicBezTo>
                      <a:cubicBezTo>
                        <a:pt x="55" y="26"/>
                        <a:pt x="68" y="20"/>
                        <a:pt x="81" y="15"/>
                      </a:cubicBezTo>
                      <a:cubicBezTo>
                        <a:pt x="89" y="11"/>
                        <a:pt x="86" y="0"/>
                        <a:pt x="77" y="1"/>
                      </a:cubicBezTo>
                      <a:cubicBezTo>
                        <a:pt x="62" y="4"/>
                        <a:pt x="51" y="7"/>
                        <a:pt x="38" y="14"/>
                      </a:cubicBezTo>
                      <a:cubicBezTo>
                        <a:pt x="25" y="22"/>
                        <a:pt x="15" y="32"/>
                        <a:pt x="4" y="41"/>
                      </a:cubicBezTo>
                      <a:cubicBezTo>
                        <a:pt x="0" y="44"/>
                        <a:pt x="5" y="50"/>
                        <a:pt x="9"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46" name="Freeform 48"/>
                <p:cNvSpPr/>
                <p:nvPr/>
              </p:nvSpPr>
              <p:spPr bwMode="auto">
                <a:xfrm>
                  <a:off x="4024313" y="4714876"/>
                  <a:ext cx="93663" cy="31750"/>
                </a:xfrm>
                <a:custGeom>
                  <a:avLst/>
                  <a:gdLst>
                    <a:gd name="T0" fmla="*/ 3 w 91"/>
                    <a:gd name="T1" fmla="*/ 6 h 31"/>
                    <a:gd name="T2" fmla="*/ 83 w 91"/>
                    <a:gd name="T3" fmla="*/ 30 h 31"/>
                    <a:gd name="T4" fmla="*/ 85 w 91"/>
                    <a:gd name="T5" fmla="*/ 21 h 31"/>
                    <a:gd name="T6" fmla="*/ 5 w 91"/>
                    <a:gd name="T7" fmla="*/ 1 h 31"/>
                    <a:gd name="T8" fmla="*/ 3 w 91"/>
                    <a:gd name="T9" fmla="*/ 6 h 31"/>
                  </a:gdLst>
                  <a:ahLst/>
                  <a:cxnLst>
                    <a:cxn ang="0">
                      <a:pos x="T0" y="T1"/>
                    </a:cxn>
                    <a:cxn ang="0">
                      <a:pos x="T2" y="T3"/>
                    </a:cxn>
                    <a:cxn ang="0">
                      <a:pos x="T4" y="T5"/>
                    </a:cxn>
                    <a:cxn ang="0">
                      <a:pos x="T6" y="T7"/>
                    </a:cxn>
                    <a:cxn ang="0">
                      <a:pos x="T8" y="T9"/>
                    </a:cxn>
                  </a:cxnLst>
                  <a:rect l="0" t="0" r="r" b="b"/>
                  <a:pathLst>
                    <a:path w="91" h="31">
                      <a:moveTo>
                        <a:pt x="3" y="6"/>
                      </a:moveTo>
                      <a:cubicBezTo>
                        <a:pt x="29" y="18"/>
                        <a:pt x="55" y="25"/>
                        <a:pt x="83" y="30"/>
                      </a:cubicBezTo>
                      <a:cubicBezTo>
                        <a:pt x="89" y="31"/>
                        <a:pt x="91" y="23"/>
                        <a:pt x="85" y="21"/>
                      </a:cubicBezTo>
                      <a:cubicBezTo>
                        <a:pt x="59" y="12"/>
                        <a:pt x="33" y="6"/>
                        <a:pt x="5" y="1"/>
                      </a:cubicBezTo>
                      <a:cubicBezTo>
                        <a:pt x="2" y="0"/>
                        <a:pt x="0" y="5"/>
                        <a:pt x="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47" name="Freeform 49"/>
                <p:cNvSpPr/>
                <p:nvPr/>
              </p:nvSpPr>
              <p:spPr bwMode="auto">
                <a:xfrm>
                  <a:off x="3851276" y="4625976"/>
                  <a:ext cx="98425" cy="63500"/>
                </a:xfrm>
                <a:custGeom>
                  <a:avLst/>
                  <a:gdLst>
                    <a:gd name="T0" fmla="*/ 2 w 94"/>
                    <a:gd name="T1" fmla="*/ 4 h 61"/>
                    <a:gd name="T2" fmla="*/ 82 w 94"/>
                    <a:gd name="T3" fmla="*/ 60 h 61"/>
                    <a:gd name="T4" fmla="*/ 88 w 94"/>
                    <a:gd name="T5" fmla="*/ 49 h 61"/>
                    <a:gd name="T6" fmla="*/ 5 w 94"/>
                    <a:gd name="T7" fmla="*/ 1 h 61"/>
                    <a:gd name="T8" fmla="*/ 2 w 94"/>
                    <a:gd name="T9" fmla="*/ 4 h 61"/>
                  </a:gdLst>
                  <a:ahLst/>
                  <a:cxnLst>
                    <a:cxn ang="0">
                      <a:pos x="T0" y="T1"/>
                    </a:cxn>
                    <a:cxn ang="0">
                      <a:pos x="T2" y="T3"/>
                    </a:cxn>
                    <a:cxn ang="0">
                      <a:pos x="T4" y="T5"/>
                    </a:cxn>
                    <a:cxn ang="0">
                      <a:pos x="T6" y="T7"/>
                    </a:cxn>
                    <a:cxn ang="0">
                      <a:pos x="T8" y="T9"/>
                    </a:cxn>
                  </a:cxnLst>
                  <a:rect l="0" t="0" r="r" b="b"/>
                  <a:pathLst>
                    <a:path w="94" h="61">
                      <a:moveTo>
                        <a:pt x="2" y="4"/>
                      </a:moveTo>
                      <a:cubicBezTo>
                        <a:pt x="26" y="27"/>
                        <a:pt x="50" y="51"/>
                        <a:pt x="82" y="60"/>
                      </a:cubicBezTo>
                      <a:cubicBezTo>
                        <a:pt x="88" y="61"/>
                        <a:pt x="94" y="53"/>
                        <a:pt x="88" y="49"/>
                      </a:cubicBezTo>
                      <a:cubicBezTo>
                        <a:pt x="64" y="28"/>
                        <a:pt x="35" y="13"/>
                        <a:pt x="5" y="1"/>
                      </a:cubicBezTo>
                      <a:cubicBezTo>
                        <a:pt x="3" y="0"/>
                        <a:pt x="0" y="2"/>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48" name="Freeform 50"/>
                <p:cNvSpPr/>
                <p:nvPr/>
              </p:nvSpPr>
              <p:spPr bwMode="auto">
                <a:xfrm>
                  <a:off x="3706813" y="4486276"/>
                  <a:ext cx="82550" cy="73025"/>
                </a:xfrm>
                <a:custGeom>
                  <a:avLst/>
                  <a:gdLst>
                    <a:gd name="T0" fmla="*/ 2 w 79"/>
                    <a:gd name="T1" fmla="*/ 9 h 71"/>
                    <a:gd name="T2" fmla="*/ 68 w 79"/>
                    <a:gd name="T3" fmla="*/ 69 h 71"/>
                    <a:gd name="T4" fmla="*/ 75 w 79"/>
                    <a:gd name="T5" fmla="*/ 61 h 71"/>
                    <a:gd name="T6" fmla="*/ 9 w 79"/>
                    <a:gd name="T7" fmla="*/ 4 h 71"/>
                    <a:gd name="T8" fmla="*/ 2 w 79"/>
                    <a:gd name="T9" fmla="*/ 9 h 71"/>
                  </a:gdLst>
                  <a:ahLst/>
                  <a:cxnLst>
                    <a:cxn ang="0">
                      <a:pos x="T0" y="T1"/>
                    </a:cxn>
                    <a:cxn ang="0">
                      <a:pos x="T2" y="T3"/>
                    </a:cxn>
                    <a:cxn ang="0">
                      <a:pos x="T4" y="T5"/>
                    </a:cxn>
                    <a:cxn ang="0">
                      <a:pos x="T6" y="T7"/>
                    </a:cxn>
                    <a:cxn ang="0">
                      <a:pos x="T8" y="T9"/>
                    </a:cxn>
                  </a:cxnLst>
                  <a:rect l="0" t="0" r="r" b="b"/>
                  <a:pathLst>
                    <a:path w="79" h="71">
                      <a:moveTo>
                        <a:pt x="2" y="9"/>
                      </a:moveTo>
                      <a:cubicBezTo>
                        <a:pt x="15" y="34"/>
                        <a:pt x="42" y="57"/>
                        <a:pt x="68" y="69"/>
                      </a:cubicBezTo>
                      <a:cubicBezTo>
                        <a:pt x="73" y="71"/>
                        <a:pt x="79" y="65"/>
                        <a:pt x="75" y="61"/>
                      </a:cubicBezTo>
                      <a:cubicBezTo>
                        <a:pt x="53" y="40"/>
                        <a:pt x="28" y="25"/>
                        <a:pt x="9" y="4"/>
                      </a:cubicBezTo>
                      <a:cubicBezTo>
                        <a:pt x="5" y="0"/>
                        <a:pt x="0" y="5"/>
                        <a:pt x="2"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49" name="Freeform 51"/>
                <p:cNvSpPr/>
                <p:nvPr/>
              </p:nvSpPr>
              <p:spPr bwMode="auto">
                <a:xfrm>
                  <a:off x="3595688" y="4313238"/>
                  <a:ext cx="57150" cy="82550"/>
                </a:xfrm>
                <a:custGeom>
                  <a:avLst/>
                  <a:gdLst>
                    <a:gd name="T0" fmla="*/ 1 w 56"/>
                    <a:gd name="T1" fmla="*/ 6 h 79"/>
                    <a:gd name="T2" fmla="*/ 45 w 56"/>
                    <a:gd name="T3" fmla="*/ 75 h 79"/>
                    <a:gd name="T4" fmla="*/ 52 w 56"/>
                    <a:gd name="T5" fmla="*/ 68 h 79"/>
                    <a:gd name="T6" fmla="*/ 9 w 56"/>
                    <a:gd name="T7" fmla="*/ 4 h 79"/>
                    <a:gd name="T8" fmla="*/ 1 w 56"/>
                    <a:gd name="T9" fmla="*/ 6 h 79"/>
                  </a:gdLst>
                  <a:ahLst/>
                  <a:cxnLst>
                    <a:cxn ang="0">
                      <a:pos x="T0" y="T1"/>
                    </a:cxn>
                    <a:cxn ang="0">
                      <a:pos x="T2" y="T3"/>
                    </a:cxn>
                    <a:cxn ang="0">
                      <a:pos x="T4" y="T5"/>
                    </a:cxn>
                    <a:cxn ang="0">
                      <a:pos x="T6" y="T7"/>
                    </a:cxn>
                    <a:cxn ang="0">
                      <a:pos x="T8" y="T9"/>
                    </a:cxn>
                  </a:cxnLst>
                  <a:rect l="0" t="0" r="r" b="b"/>
                  <a:pathLst>
                    <a:path w="56" h="79">
                      <a:moveTo>
                        <a:pt x="1" y="6"/>
                      </a:moveTo>
                      <a:cubicBezTo>
                        <a:pt x="5" y="35"/>
                        <a:pt x="24" y="56"/>
                        <a:pt x="45" y="75"/>
                      </a:cubicBezTo>
                      <a:cubicBezTo>
                        <a:pt x="50" y="79"/>
                        <a:pt x="56" y="73"/>
                        <a:pt x="52" y="68"/>
                      </a:cubicBezTo>
                      <a:cubicBezTo>
                        <a:pt x="35" y="48"/>
                        <a:pt x="22" y="26"/>
                        <a:pt x="9" y="4"/>
                      </a:cubicBezTo>
                      <a:cubicBezTo>
                        <a:pt x="7" y="0"/>
                        <a:pt x="0" y="2"/>
                        <a:pt x="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50" name="Freeform 52"/>
                <p:cNvSpPr/>
                <p:nvPr/>
              </p:nvSpPr>
              <p:spPr bwMode="auto">
                <a:xfrm>
                  <a:off x="3533776" y="4113213"/>
                  <a:ext cx="42863" cy="101600"/>
                </a:xfrm>
                <a:custGeom>
                  <a:avLst/>
                  <a:gdLst>
                    <a:gd name="T0" fmla="*/ 2 w 42"/>
                    <a:gd name="T1" fmla="*/ 5 h 99"/>
                    <a:gd name="T2" fmla="*/ 31 w 42"/>
                    <a:gd name="T3" fmla="*/ 94 h 99"/>
                    <a:gd name="T4" fmla="*/ 39 w 42"/>
                    <a:gd name="T5" fmla="*/ 89 h 99"/>
                    <a:gd name="T6" fmla="*/ 10 w 42"/>
                    <a:gd name="T7" fmla="*/ 5 h 99"/>
                    <a:gd name="T8" fmla="*/ 2 w 42"/>
                    <a:gd name="T9" fmla="*/ 5 h 99"/>
                  </a:gdLst>
                  <a:ahLst/>
                  <a:cxnLst>
                    <a:cxn ang="0">
                      <a:pos x="T0" y="T1"/>
                    </a:cxn>
                    <a:cxn ang="0">
                      <a:pos x="T2" y="T3"/>
                    </a:cxn>
                    <a:cxn ang="0">
                      <a:pos x="T4" y="T5"/>
                    </a:cxn>
                    <a:cxn ang="0">
                      <a:pos x="T6" y="T7"/>
                    </a:cxn>
                    <a:cxn ang="0">
                      <a:pos x="T8" y="T9"/>
                    </a:cxn>
                  </a:cxnLst>
                  <a:rect l="0" t="0" r="r" b="b"/>
                  <a:pathLst>
                    <a:path w="42" h="99">
                      <a:moveTo>
                        <a:pt x="2" y="5"/>
                      </a:moveTo>
                      <a:cubicBezTo>
                        <a:pt x="0" y="37"/>
                        <a:pt x="13" y="68"/>
                        <a:pt x="31" y="94"/>
                      </a:cubicBezTo>
                      <a:cubicBezTo>
                        <a:pt x="35" y="99"/>
                        <a:pt x="42" y="94"/>
                        <a:pt x="39" y="89"/>
                      </a:cubicBezTo>
                      <a:cubicBezTo>
                        <a:pt x="24" y="64"/>
                        <a:pt x="14" y="34"/>
                        <a:pt x="10" y="5"/>
                      </a:cubicBezTo>
                      <a:cubicBezTo>
                        <a:pt x="9" y="0"/>
                        <a:pt x="3" y="0"/>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51" name="Freeform 53"/>
                <p:cNvSpPr/>
                <p:nvPr/>
              </p:nvSpPr>
              <p:spPr bwMode="auto">
                <a:xfrm>
                  <a:off x="3517901" y="3932238"/>
                  <a:ext cx="20638" cy="79375"/>
                </a:xfrm>
                <a:custGeom>
                  <a:avLst/>
                  <a:gdLst>
                    <a:gd name="T0" fmla="*/ 4 w 19"/>
                    <a:gd name="T1" fmla="*/ 4 h 76"/>
                    <a:gd name="T2" fmla="*/ 10 w 19"/>
                    <a:gd name="T3" fmla="*/ 71 h 76"/>
                    <a:gd name="T4" fmla="*/ 18 w 19"/>
                    <a:gd name="T5" fmla="*/ 68 h 76"/>
                    <a:gd name="T6" fmla="*/ 10 w 19"/>
                    <a:gd name="T7" fmla="*/ 4 h 76"/>
                    <a:gd name="T8" fmla="*/ 4 w 19"/>
                    <a:gd name="T9" fmla="*/ 4 h 76"/>
                  </a:gdLst>
                  <a:ahLst/>
                  <a:cxnLst>
                    <a:cxn ang="0">
                      <a:pos x="T0" y="T1"/>
                    </a:cxn>
                    <a:cxn ang="0">
                      <a:pos x="T2" y="T3"/>
                    </a:cxn>
                    <a:cxn ang="0">
                      <a:pos x="T4" y="T5"/>
                    </a:cxn>
                    <a:cxn ang="0">
                      <a:pos x="T6" y="T7"/>
                    </a:cxn>
                    <a:cxn ang="0">
                      <a:pos x="T8" y="T9"/>
                    </a:cxn>
                  </a:cxnLst>
                  <a:rect l="0" t="0" r="r" b="b"/>
                  <a:pathLst>
                    <a:path w="19" h="76">
                      <a:moveTo>
                        <a:pt x="4" y="4"/>
                      </a:moveTo>
                      <a:cubicBezTo>
                        <a:pt x="2" y="27"/>
                        <a:pt x="0" y="50"/>
                        <a:pt x="10" y="71"/>
                      </a:cubicBezTo>
                      <a:cubicBezTo>
                        <a:pt x="13" y="76"/>
                        <a:pt x="19" y="72"/>
                        <a:pt x="18" y="68"/>
                      </a:cubicBezTo>
                      <a:cubicBezTo>
                        <a:pt x="15" y="47"/>
                        <a:pt x="12" y="25"/>
                        <a:pt x="10" y="4"/>
                      </a:cubicBezTo>
                      <a:cubicBezTo>
                        <a:pt x="10" y="0"/>
                        <a:pt x="4" y="0"/>
                        <a:pt x="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52" name="Freeform 54"/>
                <p:cNvSpPr/>
                <p:nvPr/>
              </p:nvSpPr>
              <p:spPr bwMode="auto">
                <a:xfrm>
                  <a:off x="3522663" y="3695701"/>
                  <a:ext cx="47625" cy="131763"/>
                </a:xfrm>
                <a:custGeom>
                  <a:avLst/>
                  <a:gdLst>
                    <a:gd name="T0" fmla="*/ 4 w 46"/>
                    <a:gd name="T1" fmla="*/ 125 h 127"/>
                    <a:gd name="T2" fmla="*/ 43 w 46"/>
                    <a:gd name="T3" fmla="*/ 12 h 127"/>
                    <a:gd name="T4" fmla="*/ 33 w 46"/>
                    <a:gd name="T5" fmla="*/ 6 h 127"/>
                    <a:gd name="T6" fmla="*/ 0 w 46"/>
                    <a:gd name="T7" fmla="*/ 124 h 127"/>
                    <a:gd name="T8" fmla="*/ 4 w 46"/>
                    <a:gd name="T9" fmla="*/ 125 h 127"/>
                  </a:gdLst>
                  <a:ahLst/>
                  <a:cxnLst>
                    <a:cxn ang="0">
                      <a:pos x="T0" y="T1"/>
                    </a:cxn>
                    <a:cxn ang="0">
                      <a:pos x="T2" y="T3"/>
                    </a:cxn>
                    <a:cxn ang="0">
                      <a:pos x="T4" y="T5"/>
                    </a:cxn>
                    <a:cxn ang="0">
                      <a:pos x="T6" y="T7"/>
                    </a:cxn>
                    <a:cxn ang="0">
                      <a:pos x="T8" y="T9"/>
                    </a:cxn>
                  </a:cxnLst>
                  <a:rect l="0" t="0" r="r" b="b"/>
                  <a:pathLst>
                    <a:path w="46" h="127">
                      <a:moveTo>
                        <a:pt x="4" y="125"/>
                      </a:moveTo>
                      <a:cubicBezTo>
                        <a:pt x="17" y="88"/>
                        <a:pt x="25" y="47"/>
                        <a:pt x="43" y="12"/>
                      </a:cubicBezTo>
                      <a:cubicBezTo>
                        <a:pt x="46" y="5"/>
                        <a:pt x="37" y="0"/>
                        <a:pt x="33" y="6"/>
                      </a:cubicBezTo>
                      <a:cubicBezTo>
                        <a:pt x="10" y="43"/>
                        <a:pt x="6" y="82"/>
                        <a:pt x="0" y="124"/>
                      </a:cubicBezTo>
                      <a:cubicBezTo>
                        <a:pt x="0" y="126"/>
                        <a:pt x="3" y="127"/>
                        <a:pt x="4" y="1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53" name="Freeform 55"/>
                <p:cNvSpPr/>
                <p:nvPr/>
              </p:nvSpPr>
              <p:spPr bwMode="auto">
                <a:xfrm>
                  <a:off x="3586163" y="3575051"/>
                  <a:ext cx="50800" cy="66675"/>
                </a:xfrm>
                <a:custGeom>
                  <a:avLst/>
                  <a:gdLst>
                    <a:gd name="T0" fmla="*/ 9 w 48"/>
                    <a:gd name="T1" fmla="*/ 61 h 64"/>
                    <a:gd name="T2" fmla="*/ 21 w 48"/>
                    <a:gd name="T3" fmla="*/ 53 h 64"/>
                    <a:gd name="T4" fmla="*/ 31 w 48"/>
                    <a:gd name="T5" fmla="*/ 40 h 64"/>
                    <a:gd name="T6" fmla="*/ 47 w 48"/>
                    <a:gd name="T7" fmla="*/ 9 h 64"/>
                    <a:gd name="T8" fmla="*/ 39 w 48"/>
                    <a:gd name="T9" fmla="*/ 3 h 64"/>
                    <a:gd name="T10" fmla="*/ 18 w 48"/>
                    <a:gd name="T11" fmla="*/ 29 h 64"/>
                    <a:gd name="T12" fmla="*/ 11 w 48"/>
                    <a:gd name="T13" fmla="*/ 41 h 64"/>
                    <a:gd name="T14" fmla="*/ 3 w 48"/>
                    <a:gd name="T15" fmla="*/ 57 h 64"/>
                    <a:gd name="T16" fmla="*/ 9 w 48"/>
                    <a:gd name="T17" fmla="*/ 6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64">
                      <a:moveTo>
                        <a:pt x="9" y="61"/>
                      </a:moveTo>
                      <a:cubicBezTo>
                        <a:pt x="13" y="58"/>
                        <a:pt x="17" y="56"/>
                        <a:pt x="21" y="53"/>
                      </a:cubicBezTo>
                      <a:cubicBezTo>
                        <a:pt x="25" y="49"/>
                        <a:pt x="28" y="45"/>
                        <a:pt x="31" y="40"/>
                      </a:cubicBezTo>
                      <a:cubicBezTo>
                        <a:pt x="39" y="31"/>
                        <a:pt x="44" y="21"/>
                        <a:pt x="47" y="9"/>
                      </a:cubicBezTo>
                      <a:cubicBezTo>
                        <a:pt x="48" y="5"/>
                        <a:pt x="43" y="0"/>
                        <a:pt x="39" y="3"/>
                      </a:cubicBezTo>
                      <a:cubicBezTo>
                        <a:pt x="30" y="11"/>
                        <a:pt x="24" y="19"/>
                        <a:pt x="18" y="29"/>
                      </a:cubicBezTo>
                      <a:cubicBezTo>
                        <a:pt x="15" y="33"/>
                        <a:pt x="13" y="37"/>
                        <a:pt x="11" y="41"/>
                      </a:cubicBezTo>
                      <a:cubicBezTo>
                        <a:pt x="8" y="46"/>
                        <a:pt x="6" y="52"/>
                        <a:pt x="3" y="57"/>
                      </a:cubicBezTo>
                      <a:cubicBezTo>
                        <a:pt x="0" y="60"/>
                        <a:pt x="5" y="64"/>
                        <a:pt x="9"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54" name="Freeform 56"/>
                <p:cNvSpPr/>
                <p:nvPr/>
              </p:nvSpPr>
              <p:spPr bwMode="auto">
                <a:xfrm>
                  <a:off x="3698876" y="3435351"/>
                  <a:ext cx="66675" cy="74613"/>
                </a:xfrm>
                <a:custGeom>
                  <a:avLst/>
                  <a:gdLst>
                    <a:gd name="T0" fmla="*/ 11 w 64"/>
                    <a:gd name="T1" fmla="*/ 66 h 71"/>
                    <a:gd name="T2" fmla="*/ 60 w 64"/>
                    <a:gd name="T3" fmla="*/ 9 h 71"/>
                    <a:gd name="T4" fmla="*/ 56 w 64"/>
                    <a:gd name="T5" fmla="*/ 1 h 71"/>
                    <a:gd name="T6" fmla="*/ 2 w 64"/>
                    <a:gd name="T7" fmla="*/ 62 h 71"/>
                    <a:gd name="T8" fmla="*/ 11 w 64"/>
                    <a:gd name="T9" fmla="*/ 66 h 71"/>
                  </a:gdLst>
                  <a:ahLst/>
                  <a:cxnLst>
                    <a:cxn ang="0">
                      <a:pos x="T0" y="T1"/>
                    </a:cxn>
                    <a:cxn ang="0">
                      <a:pos x="T2" y="T3"/>
                    </a:cxn>
                    <a:cxn ang="0">
                      <a:pos x="T4" y="T5"/>
                    </a:cxn>
                    <a:cxn ang="0">
                      <a:pos x="T6" y="T7"/>
                    </a:cxn>
                    <a:cxn ang="0">
                      <a:pos x="T8" y="T9"/>
                    </a:cxn>
                  </a:cxnLst>
                  <a:rect l="0" t="0" r="r" b="b"/>
                  <a:pathLst>
                    <a:path w="64" h="71">
                      <a:moveTo>
                        <a:pt x="11" y="66"/>
                      </a:moveTo>
                      <a:cubicBezTo>
                        <a:pt x="22" y="42"/>
                        <a:pt x="41" y="26"/>
                        <a:pt x="60" y="9"/>
                      </a:cubicBezTo>
                      <a:cubicBezTo>
                        <a:pt x="64" y="6"/>
                        <a:pt x="60" y="0"/>
                        <a:pt x="56" y="1"/>
                      </a:cubicBezTo>
                      <a:cubicBezTo>
                        <a:pt x="26" y="8"/>
                        <a:pt x="8" y="34"/>
                        <a:pt x="2" y="62"/>
                      </a:cubicBezTo>
                      <a:cubicBezTo>
                        <a:pt x="0" y="67"/>
                        <a:pt x="8" y="71"/>
                        <a:pt x="11"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55" name="Freeform 57"/>
                <p:cNvSpPr/>
                <p:nvPr/>
              </p:nvSpPr>
              <p:spPr bwMode="auto">
                <a:xfrm>
                  <a:off x="3798888" y="3357563"/>
                  <a:ext cx="57150" cy="34925"/>
                </a:xfrm>
                <a:custGeom>
                  <a:avLst/>
                  <a:gdLst>
                    <a:gd name="T0" fmla="*/ 5 w 56"/>
                    <a:gd name="T1" fmla="*/ 33 h 34"/>
                    <a:gd name="T2" fmla="*/ 16 w 56"/>
                    <a:gd name="T3" fmla="*/ 32 h 34"/>
                    <a:gd name="T4" fmla="*/ 29 w 56"/>
                    <a:gd name="T5" fmla="*/ 28 h 34"/>
                    <a:gd name="T6" fmla="*/ 51 w 56"/>
                    <a:gd name="T7" fmla="*/ 13 h 34"/>
                    <a:gd name="T8" fmla="*/ 46 w 56"/>
                    <a:gd name="T9" fmla="*/ 2 h 34"/>
                    <a:gd name="T10" fmla="*/ 22 w 56"/>
                    <a:gd name="T11" fmla="*/ 11 h 34"/>
                    <a:gd name="T12" fmla="*/ 10 w 56"/>
                    <a:gd name="T13" fmla="*/ 19 h 34"/>
                    <a:gd name="T14" fmla="*/ 3 w 56"/>
                    <a:gd name="T15" fmla="*/ 27 h 34"/>
                    <a:gd name="T16" fmla="*/ 5 w 56"/>
                    <a:gd name="T17" fmla="*/ 3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4">
                      <a:moveTo>
                        <a:pt x="5" y="33"/>
                      </a:moveTo>
                      <a:cubicBezTo>
                        <a:pt x="9" y="32"/>
                        <a:pt x="12" y="33"/>
                        <a:pt x="16" y="32"/>
                      </a:cubicBezTo>
                      <a:cubicBezTo>
                        <a:pt x="20" y="31"/>
                        <a:pt x="24" y="29"/>
                        <a:pt x="29" y="28"/>
                      </a:cubicBezTo>
                      <a:cubicBezTo>
                        <a:pt x="38" y="24"/>
                        <a:pt x="43" y="19"/>
                        <a:pt x="51" y="13"/>
                      </a:cubicBezTo>
                      <a:cubicBezTo>
                        <a:pt x="56" y="10"/>
                        <a:pt x="53" y="0"/>
                        <a:pt x="46" y="2"/>
                      </a:cubicBezTo>
                      <a:cubicBezTo>
                        <a:pt x="37" y="5"/>
                        <a:pt x="30" y="7"/>
                        <a:pt x="22" y="11"/>
                      </a:cubicBezTo>
                      <a:cubicBezTo>
                        <a:pt x="18" y="14"/>
                        <a:pt x="14" y="16"/>
                        <a:pt x="10" y="19"/>
                      </a:cubicBezTo>
                      <a:cubicBezTo>
                        <a:pt x="7" y="21"/>
                        <a:pt x="5" y="25"/>
                        <a:pt x="3" y="27"/>
                      </a:cubicBezTo>
                      <a:cubicBezTo>
                        <a:pt x="0" y="29"/>
                        <a:pt x="1" y="34"/>
                        <a:pt x="5"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56" name="Freeform 58"/>
                <p:cNvSpPr/>
                <p:nvPr/>
              </p:nvSpPr>
              <p:spPr bwMode="auto">
                <a:xfrm>
                  <a:off x="3725863" y="3227388"/>
                  <a:ext cx="76200" cy="69850"/>
                </a:xfrm>
                <a:custGeom>
                  <a:avLst/>
                  <a:gdLst>
                    <a:gd name="T0" fmla="*/ 69 w 74"/>
                    <a:gd name="T1" fmla="*/ 58 h 68"/>
                    <a:gd name="T2" fmla="*/ 42 w 74"/>
                    <a:gd name="T3" fmla="*/ 36 h 68"/>
                    <a:gd name="T4" fmla="*/ 14 w 74"/>
                    <a:gd name="T5" fmla="*/ 6 h 68"/>
                    <a:gd name="T6" fmla="*/ 3 w 74"/>
                    <a:gd name="T7" fmla="*/ 15 h 68"/>
                    <a:gd name="T8" fmla="*/ 66 w 74"/>
                    <a:gd name="T9" fmla="*/ 66 h 68"/>
                    <a:gd name="T10" fmla="*/ 69 w 74"/>
                    <a:gd name="T11" fmla="*/ 58 h 68"/>
                  </a:gdLst>
                  <a:ahLst/>
                  <a:cxnLst>
                    <a:cxn ang="0">
                      <a:pos x="T0" y="T1"/>
                    </a:cxn>
                    <a:cxn ang="0">
                      <a:pos x="T2" y="T3"/>
                    </a:cxn>
                    <a:cxn ang="0">
                      <a:pos x="T4" y="T5"/>
                    </a:cxn>
                    <a:cxn ang="0">
                      <a:pos x="T6" y="T7"/>
                    </a:cxn>
                    <a:cxn ang="0">
                      <a:pos x="T8" y="T9"/>
                    </a:cxn>
                    <a:cxn ang="0">
                      <a:pos x="T10" y="T11"/>
                    </a:cxn>
                  </a:cxnLst>
                  <a:rect l="0" t="0" r="r" b="b"/>
                  <a:pathLst>
                    <a:path w="74" h="68">
                      <a:moveTo>
                        <a:pt x="69" y="58"/>
                      </a:moveTo>
                      <a:cubicBezTo>
                        <a:pt x="59" y="53"/>
                        <a:pt x="50" y="44"/>
                        <a:pt x="42" y="36"/>
                      </a:cubicBezTo>
                      <a:cubicBezTo>
                        <a:pt x="32" y="26"/>
                        <a:pt x="23" y="16"/>
                        <a:pt x="14" y="6"/>
                      </a:cubicBezTo>
                      <a:cubicBezTo>
                        <a:pt x="9" y="0"/>
                        <a:pt x="0" y="8"/>
                        <a:pt x="3" y="15"/>
                      </a:cubicBezTo>
                      <a:cubicBezTo>
                        <a:pt x="17" y="41"/>
                        <a:pt x="38" y="58"/>
                        <a:pt x="66" y="66"/>
                      </a:cubicBezTo>
                      <a:cubicBezTo>
                        <a:pt x="71" y="68"/>
                        <a:pt x="74" y="60"/>
                        <a:pt x="69"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57" name="Freeform 59"/>
                <p:cNvSpPr/>
                <p:nvPr/>
              </p:nvSpPr>
              <p:spPr bwMode="auto">
                <a:xfrm>
                  <a:off x="3622676" y="3065463"/>
                  <a:ext cx="60325" cy="96838"/>
                </a:xfrm>
                <a:custGeom>
                  <a:avLst/>
                  <a:gdLst>
                    <a:gd name="T0" fmla="*/ 54 w 58"/>
                    <a:gd name="T1" fmla="*/ 85 h 94"/>
                    <a:gd name="T2" fmla="*/ 12 w 58"/>
                    <a:gd name="T3" fmla="*/ 6 h 94"/>
                    <a:gd name="T4" fmla="*/ 2 w 58"/>
                    <a:gd name="T5" fmla="*/ 9 h 94"/>
                    <a:gd name="T6" fmla="*/ 47 w 58"/>
                    <a:gd name="T7" fmla="*/ 91 h 94"/>
                    <a:gd name="T8" fmla="*/ 54 w 58"/>
                    <a:gd name="T9" fmla="*/ 85 h 94"/>
                  </a:gdLst>
                  <a:ahLst/>
                  <a:cxnLst>
                    <a:cxn ang="0">
                      <a:pos x="T0" y="T1"/>
                    </a:cxn>
                    <a:cxn ang="0">
                      <a:pos x="T2" y="T3"/>
                    </a:cxn>
                    <a:cxn ang="0">
                      <a:pos x="T4" y="T5"/>
                    </a:cxn>
                    <a:cxn ang="0">
                      <a:pos x="T6" y="T7"/>
                    </a:cxn>
                    <a:cxn ang="0">
                      <a:pos x="T8" y="T9"/>
                    </a:cxn>
                  </a:cxnLst>
                  <a:rect l="0" t="0" r="r" b="b"/>
                  <a:pathLst>
                    <a:path w="58" h="94">
                      <a:moveTo>
                        <a:pt x="54" y="85"/>
                      </a:moveTo>
                      <a:cubicBezTo>
                        <a:pt x="37" y="61"/>
                        <a:pt x="23" y="35"/>
                        <a:pt x="12" y="6"/>
                      </a:cubicBezTo>
                      <a:cubicBezTo>
                        <a:pt x="10" y="0"/>
                        <a:pt x="0" y="2"/>
                        <a:pt x="2" y="9"/>
                      </a:cubicBezTo>
                      <a:cubicBezTo>
                        <a:pt x="7" y="41"/>
                        <a:pt x="22" y="71"/>
                        <a:pt x="47" y="91"/>
                      </a:cubicBezTo>
                      <a:cubicBezTo>
                        <a:pt x="51" y="94"/>
                        <a:pt x="58" y="90"/>
                        <a:pt x="54" y="8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58" name="Freeform 60"/>
                <p:cNvSpPr/>
                <p:nvPr/>
              </p:nvSpPr>
              <p:spPr bwMode="auto">
                <a:xfrm>
                  <a:off x="3565526" y="2909888"/>
                  <a:ext cx="22225" cy="68263"/>
                </a:xfrm>
                <a:custGeom>
                  <a:avLst/>
                  <a:gdLst>
                    <a:gd name="T0" fmla="*/ 22 w 22"/>
                    <a:gd name="T1" fmla="*/ 62 h 66"/>
                    <a:gd name="T2" fmla="*/ 9 w 22"/>
                    <a:gd name="T3" fmla="*/ 4 h 66"/>
                    <a:gd name="T4" fmla="*/ 1 w 22"/>
                    <a:gd name="T5" fmla="*/ 6 h 66"/>
                    <a:gd name="T6" fmla="*/ 18 w 22"/>
                    <a:gd name="T7" fmla="*/ 64 h 66"/>
                    <a:gd name="T8" fmla="*/ 22 w 22"/>
                    <a:gd name="T9" fmla="*/ 62 h 66"/>
                  </a:gdLst>
                  <a:ahLst/>
                  <a:cxnLst>
                    <a:cxn ang="0">
                      <a:pos x="T0" y="T1"/>
                    </a:cxn>
                    <a:cxn ang="0">
                      <a:pos x="T2" y="T3"/>
                    </a:cxn>
                    <a:cxn ang="0">
                      <a:pos x="T4" y="T5"/>
                    </a:cxn>
                    <a:cxn ang="0">
                      <a:pos x="T6" y="T7"/>
                    </a:cxn>
                    <a:cxn ang="0">
                      <a:pos x="T8" y="T9"/>
                    </a:cxn>
                  </a:cxnLst>
                  <a:rect l="0" t="0" r="r" b="b"/>
                  <a:pathLst>
                    <a:path w="22" h="66">
                      <a:moveTo>
                        <a:pt x="22" y="62"/>
                      </a:moveTo>
                      <a:cubicBezTo>
                        <a:pt x="17" y="43"/>
                        <a:pt x="16" y="23"/>
                        <a:pt x="9" y="4"/>
                      </a:cubicBezTo>
                      <a:cubicBezTo>
                        <a:pt x="7" y="0"/>
                        <a:pt x="0" y="1"/>
                        <a:pt x="1" y="6"/>
                      </a:cubicBezTo>
                      <a:cubicBezTo>
                        <a:pt x="6" y="25"/>
                        <a:pt x="6" y="47"/>
                        <a:pt x="18" y="64"/>
                      </a:cubicBezTo>
                      <a:cubicBezTo>
                        <a:pt x="19" y="66"/>
                        <a:pt x="22" y="65"/>
                        <a:pt x="22"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59" name="Freeform 61"/>
                <p:cNvSpPr/>
                <p:nvPr/>
              </p:nvSpPr>
              <p:spPr bwMode="auto">
                <a:xfrm>
                  <a:off x="3538538" y="2741613"/>
                  <a:ext cx="28575" cy="100013"/>
                </a:xfrm>
                <a:custGeom>
                  <a:avLst/>
                  <a:gdLst>
                    <a:gd name="T0" fmla="*/ 22 w 27"/>
                    <a:gd name="T1" fmla="*/ 89 h 96"/>
                    <a:gd name="T2" fmla="*/ 15 w 27"/>
                    <a:gd name="T3" fmla="*/ 8 h 96"/>
                    <a:gd name="T4" fmla="*/ 2 w 27"/>
                    <a:gd name="T5" fmla="*/ 8 h 96"/>
                    <a:gd name="T6" fmla="*/ 9 w 27"/>
                    <a:gd name="T7" fmla="*/ 89 h 96"/>
                    <a:gd name="T8" fmla="*/ 22 w 27"/>
                    <a:gd name="T9" fmla="*/ 89 h 96"/>
                  </a:gdLst>
                  <a:ahLst/>
                  <a:cxnLst>
                    <a:cxn ang="0">
                      <a:pos x="T0" y="T1"/>
                    </a:cxn>
                    <a:cxn ang="0">
                      <a:pos x="T2" y="T3"/>
                    </a:cxn>
                    <a:cxn ang="0">
                      <a:pos x="T4" y="T5"/>
                    </a:cxn>
                    <a:cxn ang="0">
                      <a:pos x="T6" y="T7"/>
                    </a:cxn>
                    <a:cxn ang="0">
                      <a:pos x="T8" y="T9"/>
                    </a:cxn>
                  </a:cxnLst>
                  <a:rect l="0" t="0" r="r" b="b"/>
                  <a:pathLst>
                    <a:path w="27" h="96">
                      <a:moveTo>
                        <a:pt x="22" y="89"/>
                      </a:moveTo>
                      <a:cubicBezTo>
                        <a:pt x="27" y="62"/>
                        <a:pt x="18" y="35"/>
                        <a:pt x="15" y="8"/>
                      </a:cubicBezTo>
                      <a:cubicBezTo>
                        <a:pt x="14" y="0"/>
                        <a:pt x="3" y="0"/>
                        <a:pt x="2" y="8"/>
                      </a:cubicBezTo>
                      <a:cubicBezTo>
                        <a:pt x="0" y="35"/>
                        <a:pt x="4" y="62"/>
                        <a:pt x="9" y="89"/>
                      </a:cubicBezTo>
                      <a:cubicBezTo>
                        <a:pt x="10" y="96"/>
                        <a:pt x="21" y="96"/>
                        <a:pt x="22" y="8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60" name="Freeform 62"/>
                <p:cNvSpPr/>
                <p:nvPr/>
              </p:nvSpPr>
              <p:spPr bwMode="auto">
                <a:xfrm>
                  <a:off x="3546476" y="2592388"/>
                  <a:ext cx="22225" cy="73025"/>
                </a:xfrm>
                <a:custGeom>
                  <a:avLst/>
                  <a:gdLst>
                    <a:gd name="T0" fmla="*/ 13 w 22"/>
                    <a:gd name="T1" fmla="*/ 66 h 70"/>
                    <a:gd name="T2" fmla="*/ 21 w 22"/>
                    <a:gd name="T3" fmla="*/ 8 h 70"/>
                    <a:gd name="T4" fmla="*/ 11 w 22"/>
                    <a:gd name="T5" fmla="*/ 6 h 70"/>
                    <a:gd name="T6" fmla="*/ 5 w 22"/>
                    <a:gd name="T7" fmla="*/ 66 h 70"/>
                    <a:gd name="T8" fmla="*/ 13 w 22"/>
                    <a:gd name="T9" fmla="*/ 66 h 70"/>
                  </a:gdLst>
                  <a:ahLst/>
                  <a:cxnLst>
                    <a:cxn ang="0">
                      <a:pos x="T0" y="T1"/>
                    </a:cxn>
                    <a:cxn ang="0">
                      <a:pos x="T2" y="T3"/>
                    </a:cxn>
                    <a:cxn ang="0">
                      <a:pos x="T4" y="T5"/>
                    </a:cxn>
                    <a:cxn ang="0">
                      <a:pos x="T6" y="T7"/>
                    </a:cxn>
                    <a:cxn ang="0">
                      <a:pos x="T8" y="T9"/>
                    </a:cxn>
                  </a:cxnLst>
                  <a:rect l="0" t="0" r="r" b="b"/>
                  <a:pathLst>
                    <a:path w="22" h="70">
                      <a:moveTo>
                        <a:pt x="13" y="66"/>
                      </a:moveTo>
                      <a:cubicBezTo>
                        <a:pt x="17" y="47"/>
                        <a:pt x="16" y="27"/>
                        <a:pt x="21" y="8"/>
                      </a:cubicBezTo>
                      <a:cubicBezTo>
                        <a:pt x="22" y="2"/>
                        <a:pt x="13" y="0"/>
                        <a:pt x="11" y="6"/>
                      </a:cubicBezTo>
                      <a:cubicBezTo>
                        <a:pt x="4" y="26"/>
                        <a:pt x="0" y="45"/>
                        <a:pt x="5" y="66"/>
                      </a:cubicBezTo>
                      <a:cubicBezTo>
                        <a:pt x="6" y="70"/>
                        <a:pt x="12" y="70"/>
                        <a:pt x="13"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61" name="Freeform 63"/>
                <p:cNvSpPr/>
                <p:nvPr/>
              </p:nvSpPr>
              <p:spPr bwMode="auto">
                <a:xfrm>
                  <a:off x="3595688" y="2397126"/>
                  <a:ext cx="49213" cy="103188"/>
                </a:xfrm>
                <a:custGeom>
                  <a:avLst/>
                  <a:gdLst>
                    <a:gd name="T0" fmla="*/ 7 w 47"/>
                    <a:gd name="T1" fmla="*/ 96 h 99"/>
                    <a:gd name="T2" fmla="*/ 45 w 47"/>
                    <a:gd name="T3" fmla="*/ 8 h 99"/>
                    <a:gd name="T4" fmla="*/ 36 w 47"/>
                    <a:gd name="T5" fmla="*/ 5 h 99"/>
                    <a:gd name="T6" fmla="*/ 0 w 47"/>
                    <a:gd name="T7" fmla="*/ 94 h 99"/>
                    <a:gd name="T8" fmla="*/ 7 w 47"/>
                    <a:gd name="T9" fmla="*/ 96 h 99"/>
                  </a:gdLst>
                  <a:ahLst/>
                  <a:cxnLst>
                    <a:cxn ang="0">
                      <a:pos x="T0" y="T1"/>
                    </a:cxn>
                    <a:cxn ang="0">
                      <a:pos x="T2" y="T3"/>
                    </a:cxn>
                    <a:cxn ang="0">
                      <a:pos x="T4" y="T5"/>
                    </a:cxn>
                    <a:cxn ang="0">
                      <a:pos x="T6" y="T7"/>
                    </a:cxn>
                    <a:cxn ang="0">
                      <a:pos x="T8" y="T9"/>
                    </a:cxn>
                  </a:cxnLst>
                  <a:rect l="0" t="0" r="r" b="b"/>
                  <a:pathLst>
                    <a:path w="47" h="99">
                      <a:moveTo>
                        <a:pt x="7" y="96"/>
                      </a:moveTo>
                      <a:cubicBezTo>
                        <a:pt x="20" y="67"/>
                        <a:pt x="33" y="38"/>
                        <a:pt x="45" y="8"/>
                      </a:cubicBezTo>
                      <a:cubicBezTo>
                        <a:pt x="47" y="3"/>
                        <a:pt x="39" y="0"/>
                        <a:pt x="36" y="5"/>
                      </a:cubicBezTo>
                      <a:cubicBezTo>
                        <a:pt x="19" y="33"/>
                        <a:pt x="4" y="61"/>
                        <a:pt x="0" y="94"/>
                      </a:cubicBezTo>
                      <a:cubicBezTo>
                        <a:pt x="0" y="97"/>
                        <a:pt x="6" y="99"/>
                        <a:pt x="7"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62" name="Freeform 64"/>
                <p:cNvSpPr/>
                <p:nvPr/>
              </p:nvSpPr>
              <p:spPr bwMode="auto">
                <a:xfrm>
                  <a:off x="3670301" y="2254251"/>
                  <a:ext cx="57150" cy="80963"/>
                </a:xfrm>
                <a:custGeom>
                  <a:avLst/>
                  <a:gdLst>
                    <a:gd name="T0" fmla="*/ 8 w 55"/>
                    <a:gd name="T1" fmla="*/ 74 h 78"/>
                    <a:gd name="T2" fmla="*/ 27 w 55"/>
                    <a:gd name="T3" fmla="*/ 44 h 78"/>
                    <a:gd name="T4" fmla="*/ 52 w 55"/>
                    <a:gd name="T5" fmla="*/ 10 h 78"/>
                    <a:gd name="T6" fmla="*/ 45 w 55"/>
                    <a:gd name="T7" fmla="*/ 3 h 78"/>
                    <a:gd name="T8" fmla="*/ 16 w 55"/>
                    <a:gd name="T9" fmla="*/ 33 h 78"/>
                    <a:gd name="T10" fmla="*/ 1 w 55"/>
                    <a:gd name="T11" fmla="*/ 72 h 78"/>
                    <a:gd name="T12" fmla="*/ 8 w 55"/>
                    <a:gd name="T13" fmla="*/ 74 h 78"/>
                  </a:gdLst>
                  <a:ahLst/>
                  <a:cxnLst>
                    <a:cxn ang="0">
                      <a:pos x="T0" y="T1"/>
                    </a:cxn>
                    <a:cxn ang="0">
                      <a:pos x="T2" y="T3"/>
                    </a:cxn>
                    <a:cxn ang="0">
                      <a:pos x="T4" y="T5"/>
                    </a:cxn>
                    <a:cxn ang="0">
                      <a:pos x="T6" y="T7"/>
                    </a:cxn>
                    <a:cxn ang="0">
                      <a:pos x="T8" y="T9"/>
                    </a:cxn>
                    <a:cxn ang="0">
                      <a:pos x="T10" y="T11"/>
                    </a:cxn>
                    <a:cxn ang="0">
                      <a:pos x="T12" y="T13"/>
                    </a:cxn>
                  </a:cxnLst>
                  <a:rect l="0" t="0" r="r" b="b"/>
                  <a:pathLst>
                    <a:path w="55" h="78">
                      <a:moveTo>
                        <a:pt x="8" y="74"/>
                      </a:moveTo>
                      <a:cubicBezTo>
                        <a:pt x="12" y="63"/>
                        <a:pt x="21" y="53"/>
                        <a:pt x="27" y="44"/>
                      </a:cubicBezTo>
                      <a:cubicBezTo>
                        <a:pt x="35" y="32"/>
                        <a:pt x="45" y="22"/>
                        <a:pt x="52" y="10"/>
                      </a:cubicBezTo>
                      <a:cubicBezTo>
                        <a:pt x="55" y="6"/>
                        <a:pt x="50" y="0"/>
                        <a:pt x="45" y="3"/>
                      </a:cubicBezTo>
                      <a:cubicBezTo>
                        <a:pt x="34" y="11"/>
                        <a:pt x="25" y="21"/>
                        <a:pt x="16" y="33"/>
                      </a:cubicBezTo>
                      <a:cubicBezTo>
                        <a:pt x="7" y="45"/>
                        <a:pt x="5" y="57"/>
                        <a:pt x="1" y="72"/>
                      </a:cubicBezTo>
                      <a:cubicBezTo>
                        <a:pt x="0" y="76"/>
                        <a:pt x="6" y="78"/>
                        <a:pt x="8" y="7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63" name="Freeform 65"/>
                <p:cNvSpPr/>
                <p:nvPr/>
              </p:nvSpPr>
              <p:spPr bwMode="auto">
                <a:xfrm>
                  <a:off x="3754438" y="2087563"/>
                  <a:ext cx="73025" cy="87313"/>
                </a:xfrm>
                <a:custGeom>
                  <a:avLst/>
                  <a:gdLst>
                    <a:gd name="T0" fmla="*/ 6 w 71"/>
                    <a:gd name="T1" fmla="*/ 84 h 85"/>
                    <a:gd name="T2" fmla="*/ 66 w 71"/>
                    <a:gd name="T3" fmla="*/ 14 h 85"/>
                    <a:gd name="T4" fmla="*/ 58 w 71"/>
                    <a:gd name="T5" fmla="*/ 5 h 85"/>
                    <a:gd name="T6" fmla="*/ 1 w 71"/>
                    <a:gd name="T7" fmla="*/ 81 h 85"/>
                    <a:gd name="T8" fmla="*/ 6 w 71"/>
                    <a:gd name="T9" fmla="*/ 84 h 85"/>
                  </a:gdLst>
                  <a:ahLst/>
                  <a:cxnLst>
                    <a:cxn ang="0">
                      <a:pos x="T0" y="T1"/>
                    </a:cxn>
                    <a:cxn ang="0">
                      <a:pos x="T2" y="T3"/>
                    </a:cxn>
                    <a:cxn ang="0">
                      <a:pos x="T4" y="T5"/>
                    </a:cxn>
                    <a:cxn ang="0">
                      <a:pos x="T6" y="T7"/>
                    </a:cxn>
                    <a:cxn ang="0">
                      <a:pos x="T8" y="T9"/>
                    </a:cxn>
                  </a:cxnLst>
                  <a:rect l="0" t="0" r="r" b="b"/>
                  <a:pathLst>
                    <a:path w="71" h="85">
                      <a:moveTo>
                        <a:pt x="6" y="84"/>
                      </a:moveTo>
                      <a:cubicBezTo>
                        <a:pt x="31" y="64"/>
                        <a:pt x="46" y="37"/>
                        <a:pt x="66" y="14"/>
                      </a:cubicBezTo>
                      <a:cubicBezTo>
                        <a:pt x="71" y="8"/>
                        <a:pt x="64" y="0"/>
                        <a:pt x="58" y="5"/>
                      </a:cubicBezTo>
                      <a:cubicBezTo>
                        <a:pt x="33" y="26"/>
                        <a:pt x="11" y="49"/>
                        <a:pt x="1" y="81"/>
                      </a:cubicBezTo>
                      <a:cubicBezTo>
                        <a:pt x="0" y="84"/>
                        <a:pt x="4" y="85"/>
                        <a:pt x="6"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64" name="Freeform 66"/>
                <p:cNvSpPr/>
                <p:nvPr/>
              </p:nvSpPr>
              <p:spPr bwMode="auto">
                <a:xfrm>
                  <a:off x="3865563" y="1936751"/>
                  <a:ext cx="80963" cy="104775"/>
                </a:xfrm>
                <a:custGeom>
                  <a:avLst/>
                  <a:gdLst>
                    <a:gd name="T0" fmla="*/ 8 w 79"/>
                    <a:gd name="T1" fmla="*/ 98 h 101"/>
                    <a:gd name="T2" fmla="*/ 74 w 79"/>
                    <a:gd name="T3" fmla="*/ 12 h 101"/>
                    <a:gd name="T4" fmla="*/ 67 w 79"/>
                    <a:gd name="T5" fmla="*/ 5 h 101"/>
                    <a:gd name="T6" fmla="*/ 31 w 79"/>
                    <a:gd name="T7" fmla="*/ 43 h 101"/>
                    <a:gd name="T8" fmla="*/ 2 w 79"/>
                    <a:gd name="T9" fmla="*/ 94 h 101"/>
                    <a:gd name="T10" fmla="*/ 8 w 79"/>
                    <a:gd name="T11" fmla="*/ 98 h 101"/>
                  </a:gdLst>
                  <a:ahLst/>
                  <a:cxnLst>
                    <a:cxn ang="0">
                      <a:pos x="T0" y="T1"/>
                    </a:cxn>
                    <a:cxn ang="0">
                      <a:pos x="T2" y="T3"/>
                    </a:cxn>
                    <a:cxn ang="0">
                      <a:pos x="T4" y="T5"/>
                    </a:cxn>
                    <a:cxn ang="0">
                      <a:pos x="T6" y="T7"/>
                    </a:cxn>
                    <a:cxn ang="0">
                      <a:pos x="T8" y="T9"/>
                    </a:cxn>
                    <a:cxn ang="0">
                      <a:pos x="T10" y="T11"/>
                    </a:cxn>
                  </a:cxnLst>
                  <a:rect l="0" t="0" r="r" b="b"/>
                  <a:pathLst>
                    <a:path w="79" h="101">
                      <a:moveTo>
                        <a:pt x="8" y="98"/>
                      </a:moveTo>
                      <a:cubicBezTo>
                        <a:pt x="34" y="72"/>
                        <a:pt x="51" y="41"/>
                        <a:pt x="74" y="12"/>
                      </a:cubicBezTo>
                      <a:cubicBezTo>
                        <a:pt x="79" y="7"/>
                        <a:pt x="72" y="0"/>
                        <a:pt x="67" y="5"/>
                      </a:cubicBezTo>
                      <a:cubicBezTo>
                        <a:pt x="53" y="17"/>
                        <a:pt x="41" y="28"/>
                        <a:pt x="31" y="43"/>
                      </a:cubicBezTo>
                      <a:cubicBezTo>
                        <a:pt x="20" y="59"/>
                        <a:pt x="12" y="76"/>
                        <a:pt x="2" y="94"/>
                      </a:cubicBezTo>
                      <a:cubicBezTo>
                        <a:pt x="0" y="97"/>
                        <a:pt x="5" y="101"/>
                        <a:pt x="8" y="9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65" name="Freeform 67"/>
                <p:cNvSpPr/>
                <p:nvPr/>
              </p:nvSpPr>
              <p:spPr bwMode="auto">
                <a:xfrm>
                  <a:off x="3984626" y="1827213"/>
                  <a:ext cx="87313" cy="65088"/>
                </a:xfrm>
                <a:custGeom>
                  <a:avLst/>
                  <a:gdLst>
                    <a:gd name="T0" fmla="*/ 8 w 85"/>
                    <a:gd name="T1" fmla="*/ 61 h 63"/>
                    <a:gd name="T2" fmla="*/ 23 w 85"/>
                    <a:gd name="T3" fmla="*/ 57 h 63"/>
                    <a:gd name="T4" fmla="*/ 40 w 85"/>
                    <a:gd name="T5" fmla="*/ 47 h 63"/>
                    <a:gd name="T6" fmla="*/ 76 w 85"/>
                    <a:gd name="T7" fmla="*/ 21 h 63"/>
                    <a:gd name="T8" fmla="*/ 67 w 85"/>
                    <a:gd name="T9" fmla="*/ 6 h 63"/>
                    <a:gd name="T10" fmla="*/ 34 w 85"/>
                    <a:gd name="T11" fmla="*/ 26 h 63"/>
                    <a:gd name="T12" fmla="*/ 18 w 85"/>
                    <a:gd name="T13" fmla="*/ 38 h 63"/>
                    <a:gd name="T14" fmla="*/ 3 w 85"/>
                    <a:gd name="T15" fmla="*/ 53 h 63"/>
                    <a:gd name="T16" fmla="*/ 8 w 85"/>
                    <a:gd name="T17" fmla="*/ 6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5" h="63">
                      <a:moveTo>
                        <a:pt x="8" y="61"/>
                      </a:moveTo>
                      <a:cubicBezTo>
                        <a:pt x="13" y="59"/>
                        <a:pt x="18" y="59"/>
                        <a:pt x="23" y="57"/>
                      </a:cubicBezTo>
                      <a:cubicBezTo>
                        <a:pt x="29" y="54"/>
                        <a:pt x="35" y="50"/>
                        <a:pt x="40" y="47"/>
                      </a:cubicBezTo>
                      <a:cubicBezTo>
                        <a:pt x="53" y="39"/>
                        <a:pt x="64" y="30"/>
                        <a:pt x="76" y="21"/>
                      </a:cubicBezTo>
                      <a:cubicBezTo>
                        <a:pt x="85" y="14"/>
                        <a:pt x="77" y="0"/>
                        <a:pt x="67" y="6"/>
                      </a:cubicBezTo>
                      <a:cubicBezTo>
                        <a:pt x="56" y="12"/>
                        <a:pt x="44" y="18"/>
                        <a:pt x="34" y="26"/>
                      </a:cubicBezTo>
                      <a:cubicBezTo>
                        <a:pt x="28" y="30"/>
                        <a:pt x="23" y="34"/>
                        <a:pt x="18" y="38"/>
                      </a:cubicBezTo>
                      <a:cubicBezTo>
                        <a:pt x="11" y="42"/>
                        <a:pt x="8" y="48"/>
                        <a:pt x="3" y="53"/>
                      </a:cubicBezTo>
                      <a:cubicBezTo>
                        <a:pt x="0" y="57"/>
                        <a:pt x="3" y="63"/>
                        <a:pt x="8"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66" name="Freeform 68"/>
                <p:cNvSpPr/>
                <p:nvPr/>
              </p:nvSpPr>
              <p:spPr bwMode="auto">
                <a:xfrm>
                  <a:off x="4127501" y="1725613"/>
                  <a:ext cx="109538" cy="76200"/>
                </a:xfrm>
                <a:custGeom>
                  <a:avLst/>
                  <a:gdLst>
                    <a:gd name="T0" fmla="*/ 9 w 105"/>
                    <a:gd name="T1" fmla="*/ 71 h 74"/>
                    <a:gd name="T2" fmla="*/ 96 w 105"/>
                    <a:gd name="T3" fmla="*/ 16 h 74"/>
                    <a:gd name="T4" fmla="*/ 89 w 105"/>
                    <a:gd name="T5" fmla="*/ 4 h 74"/>
                    <a:gd name="T6" fmla="*/ 2 w 105"/>
                    <a:gd name="T7" fmla="*/ 66 h 74"/>
                    <a:gd name="T8" fmla="*/ 9 w 105"/>
                    <a:gd name="T9" fmla="*/ 71 h 74"/>
                  </a:gdLst>
                  <a:ahLst/>
                  <a:cxnLst>
                    <a:cxn ang="0">
                      <a:pos x="T0" y="T1"/>
                    </a:cxn>
                    <a:cxn ang="0">
                      <a:pos x="T2" y="T3"/>
                    </a:cxn>
                    <a:cxn ang="0">
                      <a:pos x="T4" y="T5"/>
                    </a:cxn>
                    <a:cxn ang="0">
                      <a:pos x="T6" y="T7"/>
                    </a:cxn>
                    <a:cxn ang="0">
                      <a:pos x="T8" y="T9"/>
                    </a:cxn>
                  </a:cxnLst>
                  <a:rect l="0" t="0" r="r" b="b"/>
                  <a:pathLst>
                    <a:path w="105" h="74">
                      <a:moveTo>
                        <a:pt x="9" y="71"/>
                      </a:moveTo>
                      <a:cubicBezTo>
                        <a:pt x="33" y="47"/>
                        <a:pt x="67" y="33"/>
                        <a:pt x="96" y="16"/>
                      </a:cubicBezTo>
                      <a:cubicBezTo>
                        <a:pt x="105" y="12"/>
                        <a:pt x="97" y="0"/>
                        <a:pt x="89" y="4"/>
                      </a:cubicBezTo>
                      <a:cubicBezTo>
                        <a:pt x="55" y="19"/>
                        <a:pt x="22" y="32"/>
                        <a:pt x="2" y="66"/>
                      </a:cubicBezTo>
                      <a:cubicBezTo>
                        <a:pt x="0" y="70"/>
                        <a:pt x="5" y="74"/>
                        <a:pt x="9" y="7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67" name="Freeform 69"/>
                <p:cNvSpPr/>
                <p:nvPr/>
              </p:nvSpPr>
              <p:spPr bwMode="auto">
                <a:xfrm>
                  <a:off x="4300538" y="1655763"/>
                  <a:ext cx="87313" cy="47625"/>
                </a:xfrm>
                <a:custGeom>
                  <a:avLst/>
                  <a:gdLst>
                    <a:gd name="T0" fmla="*/ 7 w 84"/>
                    <a:gd name="T1" fmla="*/ 46 h 47"/>
                    <a:gd name="T2" fmla="*/ 80 w 84"/>
                    <a:gd name="T3" fmla="*/ 9 h 47"/>
                    <a:gd name="T4" fmla="*/ 77 w 84"/>
                    <a:gd name="T5" fmla="*/ 3 h 47"/>
                    <a:gd name="T6" fmla="*/ 5 w 84"/>
                    <a:gd name="T7" fmla="*/ 38 h 47"/>
                    <a:gd name="T8" fmla="*/ 7 w 84"/>
                    <a:gd name="T9" fmla="*/ 46 h 47"/>
                  </a:gdLst>
                  <a:ahLst/>
                  <a:cxnLst>
                    <a:cxn ang="0">
                      <a:pos x="T0" y="T1"/>
                    </a:cxn>
                    <a:cxn ang="0">
                      <a:pos x="T2" y="T3"/>
                    </a:cxn>
                    <a:cxn ang="0">
                      <a:pos x="T4" y="T5"/>
                    </a:cxn>
                    <a:cxn ang="0">
                      <a:pos x="T6" y="T7"/>
                    </a:cxn>
                    <a:cxn ang="0">
                      <a:pos x="T8" y="T9"/>
                    </a:cxn>
                  </a:cxnLst>
                  <a:rect l="0" t="0" r="r" b="b"/>
                  <a:pathLst>
                    <a:path w="84" h="47">
                      <a:moveTo>
                        <a:pt x="7" y="46"/>
                      </a:moveTo>
                      <a:cubicBezTo>
                        <a:pt x="36" y="41"/>
                        <a:pt x="58" y="26"/>
                        <a:pt x="80" y="9"/>
                      </a:cubicBezTo>
                      <a:cubicBezTo>
                        <a:pt x="84" y="6"/>
                        <a:pt x="81" y="0"/>
                        <a:pt x="77" y="3"/>
                      </a:cubicBezTo>
                      <a:cubicBezTo>
                        <a:pt x="54" y="16"/>
                        <a:pt x="30" y="29"/>
                        <a:pt x="5" y="38"/>
                      </a:cubicBezTo>
                      <a:cubicBezTo>
                        <a:pt x="0" y="40"/>
                        <a:pt x="2" y="47"/>
                        <a:pt x="7"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68" name="Freeform 70"/>
                <p:cNvSpPr/>
                <p:nvPr/>
              </p:nvSpPr>
              <p:spPr bwMode="auto">
                <a:xfrm>
                  <a:off x="4451351" y="1609726"/>
                  <a:ext cx="103188" cy="31750"/>
                </a:xfrm>
                <a:custGeom>
                  <a:avLst/>
                  <a:gdLst>
                    <a:gd name="T0" fmla="*/ 4 w 100"/>
                    <a:gd name="T1" fmla="*/ 25 h 31"/>
                    <a:gd name="T2" fmla="*/ 95 w 100"/>
                    <a:gd name="T3" fmla="*/ 11 h 31"/>
                    <a:gd name="T4" fmla="*/ 92 w 100"/>
                    <a:gd name="T5" fmla="*/ 1 h 31"/>
                    <a:gd name="T6" fmla="*/ 4 w 100"/>
                    <a:gd name="T7" fmla="*/ 17 h 31"/>
                    <a:gd name="T8" fmla="*/ 4 w 100"/>
                    <a:gd name="T9" fmla="*/ 25 h 31"/>
                  </a:gdLst>
                  <a:ahLst/>
                  <a:cxnLst>
                    <a:cxn ang="0">
                      <a:pos x="T0" y="T1"/>
                    </a:cxn>
                    <a:cxn ang="0">
                      <a:pos x="T2" y="T3"/>
                    </a:cxn>
                    <a:cxn ang="0">
                      <a:pos x="T4" y="T5"/>
                    </a:cxn>
                    <a:cxn ang="0">
                      <a:pos x="T6" y="T7"/>
                    </a:cxn>
                    <a:cxn ang="0">
                      <a:pos x="T8" y="T9"/>
                    </a:cxn>
                  </a:cxnLst>
                  <a:rect l="0" t="0" r="r" b="b"/>
                  <a:pathLst>
                    <a:path w="100" h="31">
                      <a:moveTo>
                        <a:pt x="4" y="25"/>
                      </a:moveTo>
                      <a:cubicBezTo>
                        <a:pt x="34" y="31"/>
                        <a:pt x="67" y="23"/>
                        <a:pt x="95" y="11"/>
                      </a:cubicBezTo>
                      <a:cubicBezTo>
                        <a:pt x="100" y="9"/>
                        <a:pt x="97" y="0"/>
                        <a:pt x="92" y="1"/>
                      </a:cubicBezTo>
                      <a:cubicBezTo>
                        <a:pt x="63" y="3"/>
                        <a:pt x="32" y="9"/>
                        <a:pt x="4" y="17"/>
                      </a:cubicBezTo>
                      <a:cubicBezTo>
                        <a:pt x="0" y="18"/>
                        <a:pt x="0" y="24"/>
                        <a:pt x="4"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69" name="Freeform 71"/>
                <p:cNvSpPr/>
                <p:nvPr/>
              </p:nvSpPr>
              <p:spPr bwMode="auto">
                <a:xfrm>
                  <a:off x="4638676" y="1628776"/>
                  <a:ext cx="109538" cy="19050"/>
                </a:xfrm>
                <a:custGeom>
                  <a:avLst/>
                  <a:gdLst>
                    <a:gd name="T0" fmla="*/ 4 w 105"/>
                    <a:gd name="T1" fmla="*/ 13 h 18"/>
                    <a:gd name="T2" fmla="*/ 99 w 105"/>
                    <a:gd name="T3" fmla="*/ 14 h 18"/>
                    <a:gd name="T4" fmla="*/ 99 w 105"/>
                    <a:gd name="T5" fmla="*/ 4 h 18"/>
                    <a:gd name="T6" fmla="*/ 4 w 105"/>
                    <a:gd name="T7" fmla="*/ 5 h 18"/>
                    <a:gd name="T8" fmla="*/ 4 w 105"/>
                    <a:gd name="T9" fmla="*/ 13 h 18"/>
                  </a:gdLst>
                  <a:ahLst/>
                  <a:cxnLst>
                    <a:cxn ang="0">
                      <a:pos x="T0" y="T1"/>
                    </a:cxn>
                    <a:cxn ang="0">
                      <a:pos x="T2" y="T3"/>
                    </a:cxn>
                    <a:cxn ang="0">
                      <a:pos x="T4" y="T5"/>
                    </a:cxn>
                    <a:cxn ang="0">
                      <a:pos x="T6" y="T7"/>
                    </a:cxn>
                    <a:cxn ang="0">
                      <a:pos x="T8" y="T9"/>
                    </a:cxn>
                  </a:cxnLst>
                  <a:rect l="0" t="0" r="r" b="b"/>
                  <a:pathLst>
                    <a:path w="105" h="18">
                      <a:moveTo>
                        <a:pt x="4" y="13"/>
                      </a:moveTo>
                      <a:cubicBezTo>
                        <a:pt x="35" y="18"/>
                        <a:pt x="67" y="17"/>
                        <a:pt x="99" y="14"/>
                      </a:cubicBezTo>
                      <a:cubicBezTo>
                        <a:pt x="105" y="13"/>
                        <a:pt x="105" y="5"/>
                        <a:pt x="99" y="4"/>
                      </a:cubicBezTo>
                      <a:cubicBezTo>
                        <a:pt x="67" y="1"/>
                        <a:pt x="35" y="0"/>
                        <a:pt x="4" y="5"/>
                      </a:cubicBezTo>
                      <a:cubicBezTo>
                        <a:pt x="0" y="6"/>
                        <a:pt x="0" y="12"/>
                        <a:pt x="4"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70" name="Freeform 72"/>
                <p:cNvSpPr/>
                <p:nvPr/>
              </p:nvSpPr>
              <p:spPr bwMode="auto">
                <a:xfrm>
                  <a:off x="4851401" y="1643063"/>
                  <a:ext cx="68263" cy="30163"/>
                </a:xfrm>
                <a:custGeom>
                  <a:avLst/>
                  <a:gdLst>
                    <a:gd name="T0" fmla="*/ 2 w 65"/>
                    <a:gd name="T1" fmla="*/ 4 h 28"/>
                    <a:gd name="T2" fmla="*/ 59 w 65"/>
                    <a:gd name="T3" fmla="*/ 27 h 28"/>
                    <a:gd name="T4" fmla="*/ 62 w 65"/>
                    <a:gd name="T5" fmla="*/ 21 h 28"/>
                    <a:gd name="T6" fmla="*/ 3 w 65"/>
                    <a:gd name="T7" fmla="*/ 1 h 28"/>
                    <a:gd name="T8" fmla="*/ 2 w 65"/>
                    <a:gd name="T9" fmla="*/ 4 h 28"/>
                  </a:gdLst>
                  <a:ahLst/>
                  <a:cxnLst>
                    <a:cxn ang="0">
                      <a:pos x="T0" y="T1"/>
                    </a:cxn>
                    <a:cxn ang="0">
                      <a:pos x="T2" y="T3"/>
                    </a:cxn>
                    <a:cxn ang="0">
                      <a:pos x="T4" y="T5"/>
                    </a:cxn>
                    <a:cxn ang="0">
                      <a:pos x="T6" y="T7"/>
                    </a:cxn>
                    <a:cxn ang="0">
                      <a:pos x="T8" y="T9"/>
                    </a:cxn>
                  </a:cxnLst>
                  <a:rect l="0" t="0" r="r" b="b"/>
                  <a:pathLst>
                    <a:path w="65" h="28">
                      <a:moveTo>
                        <a:pt x="2" y="4"/>
                      </a:moveTo>
                      <a:cubicBezTo>
                        <a:pt x="19" y="15"/>
                        <a:pt x="40" y="22"/>
                        <a:pt x="59" y="27"/>
                      </a:cubicBezTo>
                      <a:cubicBezTo>
                        <a:pt x="63" y="28"/>
                        <a:pt x="65" y="23"/>
                        <a:pt x="62" y="21"/>
                      </a:cubicBezTo>
                      <a:cubicBezTo>
                        <a:pt x="43" y="13"/>
                        <a:pt x="23" y="7"/>
                        <a:pt x="3" y="1"/>
                      </a:cubicBezTo>
                      <a:cubicBezTo>
                        <a:pt x="1" y="0"/>
                        <a:pt x="0" y="3"/>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71" name="Freeform 73"/>
                <p:cNvSpPr/>
                <p:nvPr/>
              </p:nvSpPr>
              <p:spPr bwMode="auto">
                <a:xfrm>
                  <a:off x="5008563" y="1714501"/>
                  <a:ext cx="71438" cy="33338"/>
                </a:xfrm>
                <a:custGeom>
                  <a:avLst/>
                  <a:gdLst>
                    <a:gd name="T0" fmla="*/ 3 w 68"/>
                    <a:gd name="T1" fmla="*/ 10 h 33"/>
                    <a:gd name="T2" fmla="*/ 59 w 68"/>
                    <a:gd name="T3" fmla="*/ 32 h 33"/>
                    <a:gd name="T4" fmla="*/ 64 w 68"/>
                    <a:gd name="T5" fmla="*/ 26 h 33"/>
                    <a:gd name="T6" fmla="*/ 3 w 68"/>
                    <a:gd name="T7" fmla="*/ 4 h 33"/>
                    <a:gd name="T8" fmla="*/ 3 w 68"/>
                    <a:gd name="T9" fmla="*/ 10 h 33"/>
                  </a:gdLst>
                  <a:ahLst/>
                  <a:cxnLst>
                    <a:cxn ang="0">
                      <a:pos x="T0" y="T1"/>
                    </a:cxn>
                    <a:cxn ang="0">
                      <a:pos x="T2" y="T3"/>
                    </a:cxn>
                    <a:cxn ang="0">
                      <a:pos x="T4" y="T5"/>
                    </a:cxn>
                    <a:cxn ang="0">
                      <a:pos x="T6" y="T7"/>
                    </a:cxn>
                    <a:cxn ang="0">
                      <a:pos x="T8" y="T9"/>
                    </a:cxn>
                  </a:cxnLst>
                  <a:rect l="0" t="0" r="r" b="b"/>
                  <a:pathLst>
                    <a:path w="68" h="33">
                      <a:moveTo>
                        <a:pt x="3" y="10"/>
                      </a:moveTo>
                      <a:cubicBezTo>
                        <a:pt x="23" y="14"/>
                        <a:pt x="40" y="23"/>
                        <a:pt x="59" y="32"/>
                      </a:cubicBezTo>
                      <a:cubicBezTo>
                        <a:pt x="63" y="33"/>
                        <a:pt x="68" y="29"/>
                        <a:pt x="64" y="26"/>
                      </a:cubicBezTo>
                      <a:cubicBezTo>
                        <a:pt x="46" y="10"/>
                        <a:pt x="26" y="0"/>
                        <a:pt x="3" y="4"/>
                      </a:cubicBezTo>
                      <a:cubicBezTo>
                        <a:pt x="0" y="4"/>
                        <a:pt x="0" y="9"/>
                        <a:pt x="3"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72" name="Freeform 74"/>
                <p:cNvSpPr/>
                <p:nvPr/>
              </p:nvSpPr>
              <p:spPr bwMode="auto">
                <a:xfrm>
                  <a:off x="5149851" y="1784351"/>
                  <a:ext cx="85725" cy="47625"/>
                </a:xfrm>
                <a:custGeom>
                  <a:avLst/>
                  <a:gdLst>
                    <a:gd name="T0" fmla="*/ 3 w 83"/>
                    <a:gd name="T1" fmla="*/ 6 h 46"/>
                    <a:gd name="T2" fmla="*/ 75 w 83"/>
                    <a:gd name="T3" fmla="*/ 43 h 46"/>
                    <a:gd name="T4" fmla="*/ 79 w 83"/>
                    <a:gd name="T5" fmla="*/ 37 h 46"/>
                    <a:gd name="T6" fmla="*/ 6 w 83"/>
                    <a:gd name="T7" fmla="*/ 1 h 46"/>
                    <a:gd name="T8" fmla="*/ 3 w 83"/>
                    <a:gd name="T9" fmla="*/ 6 h 46"/>
                  </a:gdLst>
                  <a:ahLst/>
                  <a:cxnLst>
                    <a:cxn ang="0">
                      <a:pos x="T0" y="T1"/>
                    </a:cxn>
                    <a:cxn ang="0">
                      <a:pos x="T2" y="T3"/>
                    </a:cxn>
                    <a:cxn ang="0">
                      <a:pos x="T4" y="T5"/>
                    </a:cxn>
                    <a:cxn ang="0">
                      <a:pos x="T6" y="T7"/>
                    </a:cxn>
                    <a:cxn ang="0">
                      <a:pos x="T8" y="T9"/>
                    </a:cxn>
                  </a:cxnLst>
                  <a:rect l="0" t="0" r="r" b="b"/>
                  <a:pathLst>
                    <a:path w="83" h="46">
                      <a:moveTo>
                        <a:pt x="3" y="6"/>
                      </a:moveTo>
                      <a:cubicBezTo>
                        <a:pt x="28" y="18"/>
                        <a:pt x="52" y="30"/>
                        <a:pt x="75" y="43"/>
                      </a:cubicBezTo>
                      <a:cubicBezTo>
                        <a:pt x="80" y="46"/>
                        <a:pt x="83" y="39"/>
                        <a:pt x="79" y="37"/>
                      </a:cubicBezTo>
                      <a:cubicBezTo>
                        <a:pt x="57" y="20"/>
                        <a:pt x="33" y="7"/>
                        <a:pt x="6" y="1"/>
                      </a:cubicBezTo>
                      <a:cubicBezTo>
                        <a:pt x="2" y="0"/>
                        <a:pt x="0" y="5"/>
                        <a:pt x="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73" name="Freeform 75"/>
                <p:cNvSpPr/>
                <p:nvPr/>
              </p:nvSpPr>
              <p:spPr bwMode="auto">
                <a:xfrm>
                  <a:off x="5305426" y="1847851"/>
                  <a:ext cx="66675" cy="61913"/>
                </a:xfrm>
                <a:custGeom>
                  <a:avLst/>
                  <a:gdLst>
                    <a:gd name="T0" fmla="*/ 5 w 65"/>
                    <a:gd name="T1" fmla="*/ 12 h 59"/>
                    <a:gd name="T2" fmla="*/ 55 w 65"/>
                    <a:gd name="T3" fmla="*/ 55 h 59"/>
                    <a:gd name="T4" fmla="*/ 62 w 65"/>
                    <a:gd name="T5" fmla="*/ 49 h 59"/>
                    <a:gd name="T6" fmla="*/ 42 w 65"/>
                    <a:gd name="T7" fmla="*/ 23 h 59"/>
                    <a:gd name="T8" fmla="*/ 10 w 65"/>
                    <a:gd name="T9" fmla="*/ 4 h 59"/>
                    <a:gd name="T10" fmla="*/ 5 w 65"/>
                    <a:gd name="T11" fmla="*/ 12 h 59"/>
                  </a:gdLst>
                  <a:ahLst/>
                  <a:cxnLst>
                    <a:cxn ang="0">
                      <a:pos x="T0" y="T1"/>
                    </a:cxn>
                    <a:cxn ang="0">
                      <a:pos x="T2" y="T3"/>
                    </a:cxn>
                    <a:cxn ang="0">
                      <a:pos x="T4" y="T5"/>
                    </a:cxn>
                    <a:cxn ang="0">
                      <a:pos x="T6" y="T7"/>
                    </a:cxn>
                    <a:cxn ang="0">
                      <a:pos x="T8" y="T9"/>
                    </a:cxn>
                    <a:cxn ang="0">
                      <a:pos x="T10" y="T11"/>
                    </a:cxn>
                  </a:cxnLst>
                  <a:rect l="0" t="0" r="r" b="b"/>
                  <a:pathLst>
                    <a:path w="65" h="59">
                      <a:moveTo>
                        <a:pt x="5" y="12"/>
                      </a:moveTo>
                      <a:cubicBezTo>
                        <a:pt x="23" y="25"/>
                        <a:pt x="42" y="37"/>
                        <a:pt x="55" y="55"/>
                      </a:cubicBezTo>
                      <a:cubicBezTo>
                        <a:pt x="58" y="59"/>
                        <a:pt x="65" y="53"/>
                        <a:pt x="62" y="49"/>
                      </a:cubicBezTo>
                      <a:cubicBezTo>
                        <a:pt x="57" y="39"/>
                        <a:pt x="50" y="31"/>
                        <a:pt x="42" y="23"/>
                      </a:cubicBezTo>
                      <a:cubicBezTo>
                        <a:pt x="33" y="15"/>
                        <a:pt x="21" y="9"/>
                        <a:pt x="10" y="4"/>
                      </a:cubicBezTo>
                      <a:cubicBezTo>
                        <a:pt x="5" y="0"/>
                        <a:pt x="0" y="8"/>
                        <a:pt x="5"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74" name="Freeform 76"/>
                <p:cNvSpPr/>
                <p:nvPr/>
              </p:nvSpPr>
              <p:spPr bwMode="auto">
                <a:xfrm>
                  <a:off x="5380038" y="1765301"/>
                  <a:ext cx="30163" cy="87313"/>
                </a:xfrm>
                <a:custGeom>
                  <a:avLst/>
                  <a:gdLst>
                    <a:gd name="T0" fmla="*/ 10 w 28"/>
                    <a:gd name="T1" fmla="*/ 81 h 84"/>
                    <a:gd name="T2" fmla="*/ 27 w 28"/>
                    <a:gd name="T3" fmla="*/ 10 h 84"/>
                    <a:gd name="T4" fmla="*/ 17 w 28"/>
                    <a:gd name="T5" fmla="*/ 6 h 84"/>
                    <a:gd name="T6" fmla="*/ 4 w 28"/>
                    <a:gd name="T7" fmla="*/ 81 h 84"/>
                    <a:gd name="T8" fmla="*/ 10 w 28"/>
                    <a:gd name="T9" fmla="*/ 81 h 84"/>
                  </a:gdLst>
                  <a:ahLst/>
                  <a:cxnLst>
                    <a:cxn ang="0">
                      <a:pos x="T0" y="T1"/>
                    </a:cxn>
                    <a:cxn ang="0">
                      <a:pos x="T2" y="T3"/>
                    </a:cxn>
                    <a:cxn ang="0">
                      <a:pos x="T4" y="T5"/>
                    </a:cxn>
                    <a:cxn ang="0">
                      <a:pos x="T6" y="T7"/>
                    </a:cxn>
                    <a:cxn ang="0">
                      <a:pos x="T8" y="T9"/>
                    </a:cxn>
                  </a:cxnLst>
                  <a:rect l="0" t="0" r="r" b="b"/>
                  <a:pathLst>
                    <a:path w="28" h="84">
                      <a:moveTo>
                        <a:pt x="10" y="81"/>
                      </a:moveTo>
                      <a:cubicBezTo>
                        <a:pt x="15" y="57"/>
                        <a:pt x="22" y="34"/>
                        <a:pt x="27" y="10"/>
                      </a:cubicBezTo>
                      <a:cubicBezTo>
                        <a:pt x="28" y="4"/>
                        <a:pt x="20" y="0"/>
                        <a:pt x="17" y="6"/>
                      </a:cubicBezTo>
                      <a:cubicBezTo>
                        <a:pt x="6" y="29"/>
                        <a:pt x="0" y="55"/>
                        <a:pt x="4" y="81"/>
                      </a:cubicBezTo>
                      <a:cubicBezTo>
                        <a:pt x="5" y="84"/>
                        <a:pt x="10" y="84"/>
                        <a:pt x="10" y="8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75" name="Freeform 77"/>
                <p:cNvSpPr/>
                <p:nvPr/>
              </p:nvSpPr>
              <p:spPr bwMode="auto">
                <a:xfrm>
                  <a:off x="5451476" y="1625601"/>
                  <a:ext cx="39688" cy="63500"/>
                </a:xfrm>
                <a:custGeom>
                  <a:avLst/>
                  <a:gdLst>
                    <a:gd name="T0" fmla="*/ 7 w 39"/>
                    <a:gd name="T1" fmla="*/ 58 h 62"/>
                    <a:gd name="T2" fmla="*/ 38 w 39"/>
                    <a:gd name="T3" fmla="*/ 7 h 62"/>
                    <a:gd name="T4" fmla="*/ 29 w 39"/>
                    <a:gd name="T5" fmla="*/ 3 h 62"/>
                    <a:gd name="T6" fmla="*/ 13 w 39"/>
                    <a:gd name="T7" fmla="*/ 25 h 62"/>
                    <a:gd name="T8" fmla="*/ 1 w 39"/>
                    <a:gd name="T9" fmla="*/ 56 h 62"/>
                    <a:gd name="T10" fmla="*/ 7 w 39"/>
                    <a:gd name="T11" fmla="*/ 58 h 62"/>
                  </a:gdLst>
                  <a:ahLst/>
                  <a:cxnLst>
                    <a:cxn ang="0">
                      <a:pos x="T0" y="T1"/>
                    </a:cxn>
                    <a:cxn ang="0">
                      <a:pos x="T2" y="T3"/>
                    </a:cxn>
                    <a:cxn ang="0">
                      <a:pos x="T4" y="T5"/>
                    </a:cxn>
                    <a:cxn ang="0">
                      <a:pos x="T6" y="T7"/>
                    </a:cxn>
                    <a:cxn ang="0">
                      <a:pos x="T8" y="T9"/>
                    </a:cxn>
                    <a:cxn ang="0">
                      <a:pos x="T10" y="T11"/>
                    </a:cxn>
                  </a:cxnLst>
                  <a:rect l="0" t="0" r="r" b="b"/>
                  <a:pathLst>
                    <a:path w="39" h="62">
                      <a:moveTo>
                        <a:pt x="7" y="58"/>
                      </a:moveTo>
                      <a:cubicBezTo>
                        <a:pt x="16" y="40"/>
                        <a:pt x="30" y="26"/>
                        <a:pt x="38" y="7"/>
                      </a:cubicBezTo>
                      <a:cubicBezTo>
                        <a:pt x="39" y="2"/>
                        <a:pt x="32" y="0"/>
                        <a:pt x="29" y="3"/>
                      </a:cubicBezTo>
                      <a:cubicBezTo>
                        <a:pt x="24" y="11"/>
                        <a:pt x="18" y="18"/>
                        <a:pt x="13" y="25"/>
                      </a:cubicBezTo>
                      <a:cubicBezTo>
                        <a:pt x="7" y="34"/>
                        <a:pt x="4" y="45"/>
                        <a:pt x="1" y="56"/>
                      </a:cubicBezTo>
                      <a:cubicBezTo>
                        <a:pt x="0" y="59"/>
                        <a:pt x="5" y="62"/>
                        <a:pt x="7"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76" name="Freeform 78"/>
                <p:cNvSpPr/>
                <p:nvPr/>
              </p:nvSpPr>
              <p:spPr bwMode="auto">
                <a:xfrm>
                  <a:off x="5540376" y="1449388"/>
                  <a:ext cx="88900" cy="112713"/>
                </a:xfrm>
                <a:custGeom>
                  <a:avLst/>
                  <a:gdLst>
                    <a:gd name="T0" fmla="*/ 8 w 86"/>
                    <a:gd name="T1" fmla="*/ 105 h 108"/>
                    <a:gd name="T2" fmla="*/ 81 w 86"/>
                    <a:gd name="T3" fmla="*/ 12 h 108"/>
                    <a:gd name="T4" fmla="*/ 75 w 86"/>
                    <a:gd name="T5" fmla="*/ 4 h 108"/>
                    <a:gd name="T6" fmla="*/ 1 w 86"/>
                    <a:gd name="T7" fmla="*/ 101 h 108"/>
                    <a:gd name="T8" fmla="*/ 8 w 86"/>
                    <a:gd name="T9" fmla="*/ 105 h 108"/>
                  </a:gdLst>
                  <a:ahLst/>
                  <a:cxnLst>
                    <a:cxn ang="0">
                      <a:pos x="T0" y="T1"/>
                    </a:cxn>
                    <a:cxn ang="0">
                      <a:pos x="T2" y="T3"/>
                    </a:cxn>
                    <a:cxn ang="0">
                      <a:pos x="T4" y="T5"/>
                    </a:cxn>
                    <a:cxn ang="0">
                      <a:pos x="T6" y="T7"/>
                    </a:cxn>
                    <a:cxn ang="0">
                      <a:pos x="T8" y="T9"/>
                    </a:cxn>
                  </a:cxnLst>
                  <a:rect l="0" t="0" r="r" b="b"/>
                  <a:pathLst>
                    <a:path w="86" h="108">
                      <a:moveTo>
                        <a:pt x="8" y="105"/>
                      </a:moveTo>
                      <a:cubicBezTo>
                        <a:pt x="34" y="75"/>
                        <a:pt x="53" y="41"/>
                        <a:pt x="81" y="12"/>
                      </a:cubicBezTo>
                      <a:cubicBezTo>
                        <a:pt x="86" y="8"/>
                        <a:pt x="80" y="0"/>
                        <a:pt x="75" y="4"/>
                      </a:cubicBezTo>
                      <a:cubicBezTo>
                        <a:pt x="39" y="25"/>
                        <a:pt x="16" y="63"/>
                        <a:pt x="1" y="101"/>
                      </a:cubicBezTo>
                      <a:cubicBezTo>
                        <a:pt x="0" y="105"/>
                        <a:pt x="5" y="108"/>
                        <a:pt x="8"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77" name="Freeform 79"/>
                <p:cNvSpPr/>
                <p:nvPr/>
              </p:nvSpPr>
              <p:spPr bwMode="auto">
                <a:xfrm>
                  <a:off x="5675313" y="1382713"/>
                  <a:ext cx="88900" cy="57150"/>
                </a:xfrm>
                <a:custGeom>
                  <a:avLst/>
                  <a:gdLst>
                    <a:gd name="T0" fmla="*/ 7 w 86"/>
                    <a:gd name="T1" fmla="*/ 53 h 55"/>
                    <a:gd name="T2" fmla="*/ 79 w 86"/>
                    <a:gd name="T3" fmla="*/ 13 h 55"/>
                    <a:gd name="T4" fmla="*/ 76 w 86"/>
                    <a:gd name="T5" fmla="*/ 2 h 55"/>
                    <a:gd name="T6" fmla="*/ 3 w 86"/>
                    <a:gd name="T7" fmla="*/ 48 h 55"/>
                    <a:gd name="T8" fmla="*/ 7 w 86"/>
                    <a:gd name="T9" fmla="*/ 53 h 55"/>
                  </a:gdLst>
                  <a:ahLst/>
                  <a:cxnLst>
                    <a:cxn ang="0">
                      <a:pos x="T0" y="T1"/>
                    </a:cxn>
                    <a:cxn ang="0">
                      <a:pos x="T2" y="T3"/>
                    </a:cxn>
                    <a:cxn ang="0">
                      <a:pos x="T4" y="T5"/>
                    </a:cxn>
                    <a:cxn ang="0">
                      <a:pos x="T6" y="T7"/>
                    </a:cxn>
                    <a:cxn ang="0">
                      <a:pos x="T8" y="T9"/>
                    </a:cxn>
                  </a:cxnLst>
                  <a:rect l="0" t="0" r="r" b="b"/>
                  <a:pathLst>
                    <a:path w="86" h="55">
                      <a:moveTo>
                        <a:pt x="7" y="53"/>
                      </a:moveTo>
                      <a:cubicBezTo>
                        <a:pt x="32" y="43"/>
                        <a:pt x="53" y="22"/>
                        <a:pt x="79" y="13"/>
                      </a:cubicBezTo>
                      <a:cubicBezTo>
                        <a:pt x="86" y="10"/>
                        <a:pt x="83" y="0"/>
                        <a:pt x="76" y="2"/>
                      </a:cubicBezTo>
                      <a:cubicBezTo>
                        <a:pt x="46" y="8"/>
                        <a:pt x="24" y="27"/>
                        <a:pt x="3" y="48"/>
                      </a:cubicBezTo>
                      <a:cubicBezTo>
                        <a:pt x="0" y="51"/>
                        <a:pt x="4" y="55"/>
                        <a:pt x="7" y="5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78" name="Freeform 80"/>
                <p:cNvSpPr/>
                <p:nvPr/>
              </p:nvSpPr>
              <p:spPr bwMode="auto">
                <a:xfrm>
                  <a:off x="5895976" y="1304926"/>
                  <a:ext cx="57150" cy="28575"/>
                </a:xfrm>
                <a:custGeom>
                  <a:avLst/>
                  <a:gdLst>
                    <a:gd name="T0" fmla="*/ 4 w 56"/>
                    <a:gd name="T1" fmla="*/ 26 h 27"/>
                    <a:gd name="T2" fmla="*/ 55 w 56"/>
                    <a:gd name="T3" fmla="*/ 4 h 27"/>
                    <a:gd name="T4" fmla="*/ 53 w 56"/>
                    <a:gd name="T5" fmla="*/ 2 h 27"/>
                    <a:gd name="T6" fmla="*/ 2 w 56"/>
                    <a:gd name="T7" fmla="*/ 23 h 27"/>
                    <a:gd name="T8" fmla="*/ 4 w 56"/>
                    <a:gd name="T9" fmla="*/ 26 h 27"/>
                  </a:gdLst>
                  <a:ahLst/>
                  <a:cxnLst>
                    <a:cxn ang="0">
                      <a:pos x="T0" y="T1"/>
                    </a:cxn>
                    <a:cxn ang="0">
                      <a:pos x="T2" y="T3"/>
                    </a:cxn>
                    <a:cxn ang="0">
                      <a:pos x="T4" y="T5"/>
                    </a:cxn>
                    <a:cxn ang="0">
                      <a:pos x="T6" y="T7"/>
                    </a:cxn>
                    <a:cxn ang="0">
                      <a:pos x="T8" y="T9"/>
                    </a:cxn>
                  </a:cxnLst>
                  <a:rect l="0" t="0" r="r" b="b"/>
                  <a:pathLst>
                    <a:path w="56" h="27">
                      <a:moveTo>
                        <a:pt x="4" y="26"/>
                      </a:moveTo>
                      <a:cubicBezTo>
                        <a:pt x="21" y="18"/>
                        <a:pt x="41" y="18"/>
                        <a:pt x="55" y="4"/>
                      </a:cubicBezTo>
                      <a:cubicBezTo>
                        <a:pt x="56" y="2"/>
                        <a:pt x="54" y="0"/>
                        <a:pt x="53" y="2"/>
                      </a:cubicBezTo>
                      <a:cubicBezTo>
                        <a:pt x="38" y="14"/>
                        <a:pt x="19" y="15"/>
                        <a:pt x="2" y="23"/>
                      </a:cubicBezTo>
                      <a:cubicBezTo>
                        <a:pt x="0" y="24"/>
                        <a:pt x="2" y="27"/>
                        <a:pt x="4"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79" name="Freeform 81"/>
                <p:cNvSpPr/>
                <p:nvPr/>
              </p:nvSpPr>
              <p:spPr bwMode="auto">
                <a:xfrm>
                  <a:off x="6059488" y="1247776"/>
                  <a:ext cx="125413" cy="41275"/>
                </a:xfrm>
                <a:custGeom>
                  <a:avLst/>
                  <a:gdLst>
                    <a:gd name="T0" fmla="*/ 6 w 121"/>
                    <a:gd name="T1" fmla="*/ 38 h 40"/>
                    <a:gd name="T2" fmla="*/ 115 w 121"/>
                    <a:gd name="T3" fmla="*/ 13 h 40"/>
                    <a:gd name="T4" fmla="*/ 113 w 121"/>
                    <a:gd name="T5" fmla="*/ 0 h 40"/>
                    <a:gd name="T6" fmla="*/ 3 w 121"/>
                    <a:gd name="T7" fmla="*/ 34 h 40"/>
                    <a:gd name="T8" fmla="*/ 6 w 121"/>
                    <a:gd name="T9" fmla="*/ 38 h 40"/>
                  </a:gdLst>
                  <a:ahLst/>
                  <a:cxnLst>
                    <a:cxn ang="0">
                      <a:pos x="T0" y="T1"/>
                    </a:cxn>
                    <a:cxn ang="0">
                      <a:pos x="T2" y="T3"/>
                    </a:cxn>
                    <a:cxn ang="0">
                      <a:pos x="T4" y="T5"/>
                    </a:cxn>
                    <a:cxn ang="0">
                      <a:pos x="T6" y="T7"/>
                    </a:cxn>
                    <a:cxn ang="0">
                      <a:pos x="T8" y="T9"/>
                    </a:cxn>
                  </a:cxnLst>
                  <a:rect l="0" t="0" r="r" b="b"/>
                  <a:pathLst>
                    <a:path w="121" h="40">
                      <a:moveTo>
                        <a:pt x="6" y="38"/>
                      </a:moveTo>
                      <a:cubicBezTo>
                        <a:pt x="40" y="23"/>
                        <a:pt x="79" y="25"/>
                        <a:pt x="115" y="13"/>
                      </a:cubicBezTo>
                      <a:cubicBezTo>
                        <a:pt x="121" y="11"/>
                        <a:pt x="121" y="0"/>
                        <a:pt x="113" y="0"/>
                      </a:cubicBezTo>
                      <a:cubicBezTo>
                        <a:pt x="72" y="3"/>
                        <a:pt x="37" y="11"/>
                        <a:pt x="3" y="34"/>
                      </a:cubicBezTo>
                      <a:cubicBezTo>
                        <a:pt x="0" y="36"/>
                        <a:pt x="3" y="40"/>
                        <a:pt x="6"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80" name="Freeform 82"/>
                <p:cNvSpPr/>
                <p:nvPr/>
              </p:nvSpPr>
              <p:spPr bwMode="auto">
                <a:xfrm>
                  <a:off x="6319838" y="1225551"/>
                  <a:ext cx="120650" cy="30163"/>
                </a:xfrm>
                <a:custGeom>
                  <a:avLst/>
                  <a:gdLst>
                    <a:gd name="T0" fmla="*/ 8 w 116"/>
                    <a:gd name="T1" fmla="*/ 25 h 28"/>
                    <a:gd name="T2" fmla="*/ 108 w 116"/>
                    <a:gd name="T3" fmla="*/ 27 h 28"/>
                    <a:gd name="T4" fmla="*/ 110 w 116"/>
                    <a:gd name="T5" fmla="*/ 15 h 28"/>
                    <a:gd name="T6" fmla="*/ 4 w 116"/>
                    <a:gd name="T7" fmla="*/ 17 h 28"/>
                    <a:gd name="T8" fmla="*/ 8 w 116"/>
                    <a:gd name="T9" fmla="*/ 25 h 28"/>
                  </a:gdLst>
                  <a:ahLst/>
                  <a:cxnLst>
                    <a:cxn ang="0">
                      <a:pos x="T0" y="T1"/>
                    </a:cxn>
                    <a:cxn ang="0">
                      <a:pos x="T2" y="T3"/>
                    </a:cxn>
                    <a:cxn ang="0">
                      <a:pos x="T4" y="T5"/>
                    </a:cxn>
                    <a:cxn ang="0">
                      <a:pos x="T6" y="T7"/>
                    </a:cxn>
                    <a:cxn ang="0">
                      <a:pos x="T8" y="T9"/>
                    </a:cxn>
                  </a:cxnLst>
                  <a:rect l="0" t="0" r="r" b="b"/>
                  <a:pathLst>
                    <a:path w="116" h="28">
                      <a:moveTo>
                        <a:pt x="8" y="25"/>
                      </a:moveTo>
                      <a:cubicBezTo>
                        <a:pt x="41" y="16"/>
                        <a:pt x="74" y="23"/>
                        <a:pt x="108" y="27"/>
                      </a:cubicBezTo>
                      <a:cubicBezTo>
                        <a:pt x="115" y="28"/>
                        <a:pt x="116" y="17"/>
                        <a:pt x="110" y="15"/>
                      </a:cubicBezTo>
                      <a:cubicBezTo>
                        <a:pt x="72" y="4"/>
                        <a:pt x="40" y="0"/>
                        <a:pt x="4" y="17"/>
                      </a:cubicBezTo>
                      <a:cubicBezTo>
                        <a:pt x="0" y="19"/>
                        <a:pt x="3" y="26"/>
                        <a:pt x="8"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81" name="Freeform 83"/>
                <p:cNvSpPr/>
                <p:nvPr/>
              </p:nvSpPr>
              <p:spPr bwMode="auto">
                <a:xfrm>
                  <a:off x="6584951" y="1241426"/>
                  <a:ext cx="109538" cy="19050"/>
                </a:xfrm>
                <a:custGeom>
                  <a:avLst/>
                  <a:gdLst>
                    <a:gd name="T0" fmla="*/ 5 w 106"/>
                    <a:gd name="T1" fmla="*/ 9 h 18"/>
                    <a:gd name="T2" fmla="*/ 98 w 106"/>
                    <a:gd name="T3" fmla="*/ 17 h 18"/>
                    <a:gd name="T4" fmla="*/ 100 w 106"/>
                    <a:gd name="T5" fmla="*/ 9 h 18"/>
                    <a:gd name="T6" fmla="*/ 5 w 106"/>
                    <a:gd name="T7" fmla="*/ 2 h 18"/>
                    <a:gd name="T8" fmla="*/ 5 w 106"/>
                    <a:gd name="T9" fmla="*/ 9 h 18"/>
                  </a:gdLst>
                  <a:ahLst/>
                  <a:cxnLst>
                    <a:cxn ang="0">
                      <a:pos x="T0" y="T1"/>
                    </a:cxn>
                    <a:cxn ang="0">
                      <a:pos x="T2" y="T3"/>
                    </a:cxn>
                    <a:cxn ang="0">
                      <a:pos x="T4" y="T5"/>
                    </a:cxn>
                    <a:cxn ang="0">
                      <a:pos x="T6" y="T7"/>
                    </a:cxn>
                    <a:cxn ang="0">
                      <a:pos x="T8" y="T9"/>
                    </a:cxn>
                  </a:cxnLst>
                  <a:rect l="0" t="0" r="r" b="b"/>
                  <a:pathLst>
                    <a:path w="106" h="18">
                      <a:moveTo>
                        <a:pt x="5" y="9"/>
                      </a:moveTo>
                      <a:cubicBezTo>
                        <a:pt x="35" y="11"/>
                        <a:pt x="68" y="12"/>
                        <a:pt x="98" y="17"/>
                      </a:cubicBezTo>
                      <a:cubicBezTo>
                        <a:pt x="103" y="18"/>
                        <a:pt x="106" y="10"/>
                        <a:pt x="100" y="9"/>
                      </a:cubicBezTo>
                      <a:cubicBezTo>
                        <a:pt x="68" y="0"/>
                        <a:pt x="38" y="1"/>
                        <a:pt x="5" y="2"/>
                      </a:cubicBezTo>
                      <a:cubicBezTo>
                        <a:pt x="0" y="2"/>
                        <a:pt x="0" y="9"/>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82" name="Freeform 84"/>
                <p:cNvSpPr/>
                <p:nvPr/>
              </p:nvSpPr>
              <p:spPr bwMode="auto">
                <a:xfrm>
                  <a:off x="6799263" y="1285876"/>
                  <a:ext cx="117475" cy="47625"/>
                </a:xfrm>
                <a:custGeom>
                  <a:avLst/>
                  <a:gdLst>
                    <a:gd name="T0" fmla="*/ 5 w 112"/>
                    <a:gd name="T1" fmla="*/ 11 h 45"/>
                    <a:gd name="T2" fmla="*/ 100 w 112"/>
                    <a:gd name="T3" fmla="*/ 42 h 45"/>
                    <a:gd name="T4" fmla="*/ 105 w 112"/>
                    <a:gd name="T5" fmla="*/ 29 h 45"/>
                    <a:gd name="T6" fmla="*/ 8 w 112"/>
                    <a:gd name="T7" fmla="*/ 1 h 45"/>
                    <a:gd name="T8" fmla="*/ 5 w 112"/>
                    <a:gd name="T9" fmla="*/ 11 h 45"/>
                  </a:gdLst>
                  <a:ahLst/>
                  <a:cxnLst>
                    <a:cxn ang="0">
                      <a:pos x="T0" y="T1"/>
                    </a:cxn>
                    <a:cxn ang="0">
                      <a:pos x="T2" y="T3"/>
                    </a:cxn>
                    <a:cxn ang="0">
                      <a:pos x="T4" y="T5"/>
                    </a:cxn>
                    <a:cxn ang="0">
                      <a:pos x="T6" y="T7"/>
                    </a:cxn>
                    <a:cxn ang="0">
                      <a:pos x="T8" y="T9"/>
                    </a:cxn>
                  </a:cxnLst>
                  <a:rect l="0" t="0" r="r" b="b"/>
                  <a:pathLst>
                    <a:path w="112" h="45">
                      <a:moveTo>
                        <a:pt x="5" y="11"/>
                      </a:moveTo>
                      <a:cubicBezTo>
                        <a:pt x="35" y="25"/>
                        <a:pt x="69" y="29"/>
                        <a:pt x="100" y="42"/>
                      </a:cubicBezTo>
                      <a:cubicBezTo>
                        <a:pt x="107" y="45"/>
                        <a:pt x="112" y="33"/>
                        <a:pt x="105" y="29"/>
                      </a:cubicBezTo>
                      <a:cubicBezTo>
                        <a:pt x="76" y="13"/>
                        <a:pt x="41" y="2"/>
                        <a:pt x="8" y="1"/>
                      </a:cubicBezTo>
                      <a:cubicBezTo>
                        <a:pt x="2" y="0"/>
                        <a:pt x="0" y="9"/>
                        <a:pt x="5"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83" name="Freeform 85"/>
                <p:cNvSpPr/>
                <p:nvPr/>
              </p:nvSpPr>
              <p:spPr bwMode="auto">
                <a:xfrm>
                  <a:off x="6962776" y="1343026"/>
                  <a:ext cx="122238" cy="44450"/>
                </a:xfrm>
                <a:custGeom>
                  <a:avLst/>
                  <a:gdLst>
                    <a:gd name="T0" fmla="*/ 3 w 117"/>
                    <a:gd name="T1" fmla="*/ 4 h 43"/>
                    <a:gd name="T2" fmla="*/ 109 w 117"/>
                    <a:gd name="T3" fmla="*/ 41 h 43"/>
                    <a:gd name="T4" fmla="*/ 113 w 117"/>
                    <a:gd name="T5" fmla="*/ 35 h 43"/>
                    <a:gd name="T6" fmla="*/ 3 w 117"/>
                    <a:gd name="T7" fmla="*/ 0 h 43"/>
                    <a:gd name="T8" fmla="*/ 3 w 117"/>
                    <a:gd name="T9" fmla="*/ 4 h 43"/>
                  </a:gdLst>
                  <a:ahLst/>
                  <a:cxnLst>
                    <a:cxn ang="0">
                      <a:pos x="T0" y="T1"/>
                    </a:cxn>
                    <a:cxn ang="0">
                      <a:pos x="T2" y="T3"/>
                    </a:cxn>
                    <a:cxn ang="0">
                      <a:pos x="T4" y="T5"/>
                    </a:cxn>
                    <a:cxn ang="0">
                      <a:pos x="T6" y="T7"/>
                    </a:cxn>
                    <a:cxn ang="0">
                      <a:pos x="T8" y="T9"/>
                    </a:cxn>
                  </a:cxnLst>
                  <a:rect l="0" t="0" r="r" b="b"/>
                  <a:pathLst>
                    <a:path w="117" h="43">
                      <a:moveTo>
                        <a:pt x="3" y="4"/>
                      </a:moveTo>
                      <a:cubicBezTo>
                        <a:pt x="41" y="6"/>
                        <a:pt x="76" y="23"/>
                        <a:pt x="109" y="41"/>
                      </a:cubicBezTo>
                      <a:cubicBezTo>
                        <a:pt x="113" y="43"/>
                        <a:pt x="117" y="37"/>
                        <a:pt x="113" y="35"/>
                      </a:cubicBezTo>
                      <a:cubicBezTo>
                        <a:pt x="79" y="13"/>
                        <a:pt x="43" y="0"/>
                        <a:pt x="3" y="0"/>
                      </a:cubicBezTo>
                      <a:cubicBezTo>
                        <a:pt x="0" y="0"/>
                        <a:pt x="0" y="4"/>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84" name="Freeform 86"/>
                <p:cNvSpPr/>
                <p:nvPr/>
              </p:nvSpPr>
              <p:spPr bwMode="auto">
                <a:xfrm>
                  <a:off x="7148513" y="1409701"/>
                  <a:ext cx="104775" cy="49213"/>
                </a:xfrm>
                <a:custGeom>
                  <a:avLst/>
                  <a:gdLst>
                    <a:gd name="T0" fmla="*/ 3 w 101"/>
                    <a:gd name="T1" fmla="*/ 6 h 47"/>
                    <a:gd name="T2" fmla="*/ 90 w 101"/>
                    <a:gd name="T3" fmla="*/ 45 h 47"/>
                    <a:gd name="T4" fmla="*/ 96 w 101"/>
                    <a:gd name="T5" fmla="*/ 35 h 47"/>
                    <a:gd name="T6" fmla="*/ 4 w 101"/>
                    <a:gd name="T7" fmla="*/ 0 h 47"/>
                    <a:gd name="T8" fmla="*/ 3 w 101"/>
                    <a:gd name="T9" fmla="*/ 6 h 47"/>
                  </a:gdLst>
                  <a:ahLst/>
                  <a:cxnLst>
                    <a:cxn ang="0">
                      <a:pos x="T0" y="T1"/>
                    </a:cxn>
                    <a:cxn ang="0">
                      <a:pos x="T2" y="T3"/>
                    </a:cxn>
                    <a:cxn ang="0">
                      <a:pos x="T4" y="T5"/>
                    </a:cxn>
                    <a:cxn ang="0">
                      <a:pos x="T6" y="T7"/>
                    </a:cxn>
                    <a:cxn ang="0">
                      <a:pos x="T8" y="T9"/>
                    </a:cxn>
                  </a:cxnLst>
                  <a:rect l="0" t="0" r="r" b="b"/>
                  <a:pathLst>
                    <a:path w="101" h="47">
                      <a:moveTo>
                        <a:pt x="3" y="6"/>
                      </a:moveTo>
                      <a:cubicBezTo>
                        <a:pt x="31" y="18"/>
                        <a:pt x="59" y="37"/>
                        <a:pt x="90" y="45"/>
                      </a:cubicBezTo>
                      <a:cubicBezTo>
                        <a:pt x="95" y="47"/>
                        <a:pt x="101" y="39"/>
                        <a:pt x="96" y="35"/>
                      </a:cubicBezTo>
                      <a:cubicBezTo>
                        <a:pt x="70" y="15"/>
                        <a:pt x="36" y="3"/>
                        <a:pt x="4" y="0"/>
                      </a:cubicBezTo>
                      <a:cubicBezTo>
                        <a:pt x="1" y="0"/>
                        <a:pt x="0" y="4"/>
                        <a:pt x="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85" name="Freeform 87"/>
                <p:cNvSpPr/>
                <p:nvPr/>
              </p:nvSpPr>
              <p:spPr bwMode="auto">
                <a:xfrm>
                  <a:off x="7273926" y="1504951"/>
                  <a:ext cx="114300" cy="74613"/>
                </a:xfrm>
                <a:custGeom>
                  <a:avLst/>
                  <a:gdLst>
                    <a:gd name="T0" fmla="*/ 6 w 110"/>
                    <a:gd name="T1" fmla="*/ 10 h 71"/>
                    <a:gd name="T2" fmla="*/ 55 w 110"/>
                    <a:gd name="T3" fmla="*/ 40 h 71"/>
                    <a:gd name="T4" fmla="*/ 99 w 110"/>
                    <a:gd name="T5" fmla="*/ 67 h 71"/>
                    <a:gd name="T6" fmla="*/ 104 w 110"/>
                    <a:gd name="T7" fmla="*/ 58 h 71"/>
                    <a:gd name="T8" fmla="*/ 9 w 110"/>
                    <a:gd name="T9" fmla="*/ 0 h 71"/>
                    <a:gd name="T10" fmla="*/ 6 w 110"/>
                    <a:gd name="T11" fmla="*/ 10 h 71"/>
                  </a:gdLst>
                  <a:ahLst/>
                  <a:cxnLst>
                    <a:cxn ang="0">
                      <a:pos x="T0" y="T1"/>
                    </a:cxn>
                    <a:cxn ang="0">
                      <a:pos x="T2" y="T3"/>
                    </a:cxn>
                    <a:cxn ang="0">
                      <a:pos x="T4" y="T5"/>
                    </a:cxn>
                    <a:cxn ang="0">
                      <a:pos x="T6" y="T7"/>
                    </a:cxn>
                    <a:cxn ang="0">
                      <a:pos x="T8" y="T9"/>
                    </a:cxn>
                    <a:cxn ang="0">
                      <a:pos x="T10" y="T11"/>
                    </a:cxn>
                  </a:cxnLst>
                  <a:rect l="0" t="0" r="r" b="b"/>
                  <a:pathLst>
                    <a:path w="110" h="71">
                      <a:moveTo>
                        <a:pt x="6" y="10"/>
                      </a:moveTo>
                      <a:cubicBezTo>
                        <a:pt x="24" y="16"/>
                        <a:pt x="41" y="28"/>
                        <a:pt x="55" y="40"/>
                      </a:cubicBezTo>
                      <a:cubicBezTo>
                        <a:pt x="69" y="51"/>
                        <a:pt x="83" y="59"/>
                        <a:pt x="99" y="67"/>
                      </a:cubicBezTo>
                      <a:cubicBezTo>
                        <a:pt x="105" y="71"/>
                        <a:pt x="110" y="62"/>
                        <a:pt x="104" y="58"/>
                      </a:cubicBezTo>
                      <a:cubicBezTo>
                        <a:pt x="73" y="35"/>
                        <a:pt x="49" y="6"/>
                        <a:pt x="9" y="0"/>
                      </a:cubicBezTo>
                      <a:cubicBezTo>
                        <a:pt x="3" y="0"/>
                        <a:pt x="0" y="8"/>
                        <a:pt x="6"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86" name="Freeform 88"/>
                <p:cNvSpPr/>
                <p:nvPr/>
              </p:nvSpPr>
              <p:spPr bwMode="auto">
                <a:xfrm>
                  <a:off x="7424738" y="1631951"/>
                  <a:ext cx="88900" cy="96838"/>
                </a:xfrm>
                <a:custGeom>
                  <a:avLst/>
                  <a:gdLst>
                    <a:gd name="T0" fmla="*/ 3 w 85"/>
                    <a:gd name="T1" fmla="*/ 9 h 93"/>
                    <a:gd name="T2" fmla="*/ 75 w 85"/>
                    <a:gd name="T3" fmla="*/ 89 h 93"/>
                    <a:gd name="T4" fmla="*/ 83 w 85"/>
                    <a:gd name="T5" fmla="*/ 83 h 93"/>
                    <a:gd name="T6" fmla="*/ 8 w 85"/>
                    <a:gd name="T7" fmla="*/ 2 h 93"/>
                    <a:gd name="T8" fmla="*/ 3 w 85"/>
                    <a:gd name="T9" fmla="*/ 9 h 93"/>
                  </a:gdLst>
                  <a:ahLst/>
                  <a:cxnLst>
                    <a:cxn ang="0">
                      <a:pos x="T0" y="T1"/>
                    </a:cxn>
                    <a:cxn ang="0">
                      <a:pos x="T2" y="T3"/>
                    </a:cxn>
                    <a:cxn ang="0">
                      <a:pos x="T4" y="T5"/>
                    </a:cxn>
                    <a:cxn ang="0">
                      <a:pos x="T6" y="T7"/>
                    </a:cxn>
                    <a:cxn ang="0">
                      <a:pos x="T8" y="T9"/>
                    </a:cxn>
                  </a:cxnLst>
                  <a:rect l="0" t="0" r="r" b="b"/>
                  <a:pathLst>
                    <a:path w="85" h="93">
                      <a:moveTo>
                        <a:pt x="3" y="9"/>
                      </a:moveTo>
                      <a:cubicBezTo>
                        <a:pt x="28" y="35"/>
                        <a:pt x="50" y="63"/>
                        <a:pt x="75" y="89"/>
                      </a:cubicBezTo>
                      <a:cubicBezTo>
                        <a:pt x="79" y="93"/>
                        <a:pt x="85" y="88"/>
                        <a:pt x="83" y="83"/>
                      </a:cubicBezTo>
                      <a:cubicBezTo>
                        <a:pt x="64" y="52"/>
                        <a:pt x="41" y="20"/>
                        <a:pt x="8" y="2"/>
                      </a:cubicBezTo>
                      <a:cubicBezTo>
                        <a:pt x="4" y="0"/>
                        <a:pt x="0" y="5"/>
                        <a:pt x="3"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87" name="Freeform 89"/>
                <p:cNvSpPr/>
                <p:nvPr/>
              </p:nvSpPr>
              <p:spPr bwMode="auto">
                <a:xfrm>
                  <a:off x="7540626" y="1792288"/>
                  <a:ext cx="53975" cy="84138"/>
                </a:xfrm>
                <a:custGeom>
                  <a:avLst/>
                  <a:gdLst>
                    <a:gd name="T0" fmla="*/ 2 w 52"/>
                    <a:gd name="T1" fmla="*/ 4 h 81"/>
                    <a:gd name="T2" fmla="*/ 22 w 52"/>
                    <a:gd name="T3" fmla="*/ 44 h 81"/>
                    <a:gd name="T4" fmla="*/ 45 w 52"/>
                    <a:gd name="T5" fmla="*/ 78 h 81"/>
                    <a:gd name="T6" fmla="*/ 50 w 52"/>
                    <a:gd name="T7" fmla="*/ 74 h 81"/>
                    <a:gd name="T8" fmla="*/ 32 w 52"/>
                    <a:gd name="T9" fmla="*/ 39 h 81"/>
                    <a:gd name="T10" fmla="*/ 6 w 52"/>
                    <a:gd name="T11" fmla="*/ 2 h 81"/>
                    <a:gd name="T12" fmla="*/ 2 w 52"/>
                    <a:gd name="T13" fmla="*/ 4 h 81"/>
                  </a:gdLst>
                  <a:ahLst/>
                  <a:cxnLst>
                    <a:cxn ang="0">
                      <a:pos x="T0" y="T1"/>
                    </a:cxn>
                    <a:cxn ang="0">
                      <a:pos x="T2" y="T3"/>
                    </a:cxn>
                    <a:cxn ang="0">
                      <a:pos x="T4" y="T5"/>
                    </a:cxn>
                    <a:cxn ang="0">
                      <a:pos x="T6" y="T7"/>
                    </a:cxn>
                    <a:cxn ang="0">
                      <a:pos x="T8" y="T9"/>
                    </a:cxn>
                    <a:cxn ang="0">
                      <a:pos x="T10" y="T11"/>
                    </a:cxn>
                    <a:cxn ang="0">
                      <a:pos x="T12" y="T13"/>
                    </a:cxn>
                  </a:cxnLst>
                  <a:rect l="0" t="0" r="r" b="b"/>
                  <a:pathLst>
                    <a:path w="52" h="81">
                      <a:moveTo>
                        <a:pt x="2" y="4"/>
                      </a:moveTo>
                      <a:cubicBezTo>
                        <a:pt x="9" y="17"/>
                        <a:pt x="15" y="31"/>
                        <a:pt x="22" y="44"/>
                      </a:cubicBezTo>
                      <a:cubicBezTo>
                        <a:pt x="29" y="56"/>
                        <a:pt x="36" y="67"/>
                        <a:pt x="45" y="78"/>
                      </a:cubicBezTo>
                      <a:cubicBezTo>
                        <a:pt x="47" y="81"/>
                        <a:pt x="52" y="77"/>
                        <a:pt x="50" y="74"/>
                      </a:cubicBezTo>
                      <a:cubicBezTo>
                        <a:pt x="44" y="62"/>
                        <a:pt x="38" y="50"/>
                        <a:pt x="32" y="39"/>
                      </a:cubicBezTo>
                      <a:cubicBezTo>
                        <a:pt x="24" y="25"/>
                        <a:pt x="14" y="14"/>
                        <a:pt x="6" y="2"/>
                      </a:cubicBezTo>
                      <a:cubicBezTo>
                        <a:pt x="4" y="0"/>
                        <a:pt x="0" y="2"/>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88" name="Freeform 90"/>
                <p:cNvSpPr/>
                <p:nvPr/>
              </p:nvSpPr>
              <p:spPr bwMode="auto">
                <a:xfrm>
                  <a:off x="7627938" y="1963738"/>
                  <a:ext cx="57150" cy="109538"/>
                </a:xfrm>
                <a:custGeom>
                  <a:avLst/>
                  <a:gdLst>
                    <a:gd name="T0" fmla="*/ 2 w 55"/>
                    <a:gd name="T1" fmla="*/ 6 h 106"/>
                    <a:gd name="T2" fmla="*/ 45 w 55"/>
                    <a:gd name="T3" fmla="*/ 102 h 106"/>
                    <a:gd name="T4" fmla="*/ 53 w 55"/>
                    <a:gd name="T5" fmla="*/ 98 h 106"/>
                    <a:gd name="T6" fmla="*/ 9 w 55"/>
                    <a:gd name="T7" fmla="*/ 3 h 106"/>
                    <a:gd name="T8" fmla="*/ 2 w 55"/>
                    <a:gd name="T9" fmla="*/ 6 h 106"/>
                  </a:gdLst>
                  <a:ahLst/>
                  <a:cxnLst>
                    <a:cxn ang="0">
                      <a:pos x="T0" y="T1"/>
                    </a:cxn>
                    <a:cxn ang="0">
                      <a:pos x="T2" y="T3"/>
                    </a:cxn>
                    <a:cxn ang="0">
                      <a:pos x="T4" y="T5"/>
                    </a:cxn>
                    <a:cxn ang="0">
                      <a:pos x="T6" y="T7"/>
                    </a:cxn>
                    <a:cxn ang="0">
                      <a:pos x="T8" y="T9"/>
                    </a:cxn>
                  </a:cxnLst>
                  <a:rect l="0" t="0" r="r" b="b"/>
                  <a:pathLst>
                    <a:path w="55" h="106">
                      <a:moveTo>
                        <a:pt x="2" y="6"/>
                      </a:moveTo>
                      <a:cubicBezTo>
                        <a:pt x="14" y="39"/>
                        <a:pt x="30" y="70"/>
                        <a:pt x="45" y="102"/>
                      </a:cubicBezTo>
                      <a:cubicBezTo>
                        <a:pt x="47" y="106"/>
                        <a:pt x="55" y="103"/>
                        <a:pt x="53" y="98"/>
                      </a:cubicBezTo>
                      <a:cubicBezTo>
                        <a:pt x="42" y="65"/>
                        <a:pt x="28" y="33"/>
                        <a:pt x="9" y="3"/>
                      </a:cubicBezTo>
                      <a:cubicBezTo>
                        <a:pt x="7" y="0"/>
                        <a:pt x="0" y="2"/>
                        <a:pt x="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89" name="Freeform 91"/>
                <p:cNvSpPr/>
                <p:nvPr/>
              </p:nvSpPr>
              <p:spPr bwMode="auto">
                <a:xfrm>
                  <a:off x="7700963" y="2119313"/>
                  <a:ext cx="49213" cy="73025"/>
                </a:xfrm>
                <a:custGeom>
                  <a:avLst/>
                  <a:gdLst>
                    <a:gd name="T0" fmla="*/ 2 w 47"/>
                    <a:gd name="T1" fmla="*/ 9 h 70"/>
                    <a:gd name="T2" fmla="*/ 32 w 47"/>
                    <a:gd name="T3" fmla="*/ 63 h 70"/>
                    <a:gd name="T4" fmla="*/ 43 w 47"/>
                    <a:gd name="T5" fmla="*/ 54 h 70"/>
                    <a:gd name="T6" fmla="*/ 13 w 47"/>
                    <a:gd name="T7" fmla="*/ 4 h 70"/>
                    <a:gd name="T8" fmla="*/ 2 w 47"/>
                    <a:gd name="T9" fmla="*/ 9 h 70"/>
                  </a:gdLst>
                  <a:ahLst/>
                  <a:cxnLst>
                    <a:cxn ang="0">
                      <a:pos x="T0" y="T1"/>
                    </a:cxn>
                    <a:cxn ang="0">
                      <a:pos x="T2" y="T3"/>
                    </a:cxn>
                    <a:cxn ang="0">
                      <a:pos x="T4" y="T5"/>
                    </a:cxn>
                    <a:cxn ang="0">
                      <a:pos x="T6" y="T7"/>
                    </a:cxn>
                    <a:cxn ang="0">
                      <a:pos x="T8" y="T9"/>
                    </a:cxn>
                  </a:cxnLst>
                  <a:rect l="0" t="0" r="r" b="b"/>
                  <a:pathLst>
                    <a:path w="47" h="70">
                      <a:moveTo>
                        <a:pt x="2" y="9"/>
                      </a:moveTo>
                      <a:cubicBezTo>
                        <a:pt x="9" y="29"/>
                        <a:pt x="18" y="47"/>
                        <a:pt x="32" y="63"/>
                      </a:cubicBezTo>
                      <a:cubicBezTo>
                        <a:pt x="37" y="70"/>
                        <a:pt x="47" y="61"/>
                        <a:pt x="43" y="54"/>
                      </a:cubicBezTo>
                      <a:cubicBezTo>
                        <a:pt x="34" y="37"/>
                        <a:pt x="24" y="20"/>
                        <a:pt x="13" y="4"/>
                      </a:cubicBezTo>
                      <a:cubicBezTo>
                        <a:pt x="9" y="0"/>
                        <a:pt x="0" y="2"/>
                        <a:pt x="2"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sp>
              <p:nvSpPr>
                <p:cNvPr id="190" name="Freeform 92"/>
                <p:cNvSpPr/>
                <p:nvPr/>
              </p:nvSpPr>
              <p:spPr bwMode="auto">
                <a:xfrm>
                  <a:off x="8164513" y="3827463"/>
                  <a:ext cx="123825" cy="60325"/>
                </a:xfrm>
                <a:custGeom>
                  <a:avLst/>
                  <a:gdLst>
                    <a:gd name="T0" fmla="*/ 1 w 118"/>
                    <a:gd name="T1" fmla="*/ 59 h 59"/>
                    <a:gd name="T2" fmla="*/ 115 w 118"/>
                    <a:gd name="T3" fmla="*/ 6 h 59"/>
                    <a:gd name="T4" fmla="*/ 112 w 118"/>
                    <a:gd name="T5" fmla="*/ 0 h 59"/>
                    <a:gd name="T6" fmla="*/ 0 w 118"/>
                    <a:gd name="T7" fmla="*/ 58 h 59"/>
                    <a:gd name="T8" fmla="*/ 1 w 118"/>
                    <a:gd name="T9" fmla="*/ 59 h 59"/>
                  </a:gdLst>
                  <a:ahLst/>
                  <a:cxnLst>
                    <a:cxn ang="0">
                      <a:pos x="T0" y="T1"/>
                    </a:cxn>
                    <a:cxn ang="0">
                      <a:pos x="T2" y="T3"/>
                    </a:cxn>
                    <a:cxn ang="0">
                      <a:pos x="T4" y="T5"/>
                    </a:cxn>
                    <a:cxn ang="0">
                      <a:pos x="T6" y="T7"/>
                    </a:cxn>
                    <a:cxn ang="0">
                      <a:pos x="T8" y="T9"/>
                    </a:cxn>
                  </a:cxnLst>
                  <a:rect l="0" t="0" r="r" b="b"/>
                  <a:pathLst>
                    <a:path w="118" h="59">
                      <a:moveTo>
                        <a:pt x="1" y="59"/>
                      </a:moveTo>
                      <a:cubicBezTo>
                        <a:pt x="41" y="56"/>
                        <a:pt x="81" y="26"/>
                        <a:pt x="115" y="6"/>
                      </a:cubicBezTo>
                      <a:cubicBezTo>
                        <a:pt x="118" y="4"/>
                        <a:pt x="116" y="0"/>
                        <a:pt x="112" y="0"/>
                      </a:cubicBezTo>
                      <a:cubicBezTo>
                        <a:pt x="73" y="9"/>
                        <a:pt x="33" y="35"/>
                        <a:pt x="0" y="58"/>
                      </a:cubicBezTo>
                      <a:cubicBezTo>
                        <a:pt x="0" y="58"/>
                        <a:pt x="0" y="59"/>
                        <a:pt x="1"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prstClr val="black"/>
                    </a:solidFill>
                    <a:effectLst/>
                    <a:uLnTx/>
                    <a:uFillTx/>
                    <a:cs typeface="+mn-ea"/>
                    <a:sym typeface="+mn-lt"/>
                  </a:endParaRPr>
                </a:p>
              </p:txBody>
            </p:sp>
          </p:grpSp>
        </p:grpSp>
        <p:sp>
          <p:nvSpPr>
            <p:cNvPr id="199" name="TextBox 11"/>
            <p:cNvSpPr txBox="1"/>
            <p:nvPr/>
          </p:nvSpPr>
          <p:spPr>
            <a:xfrm>
              <a:off x="12927996" y="1172470"/>
              <a:ext cx="2829885" cy="166908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lang="vi-VN" altLang="zh-CN" sz="3600" b="1" dirty="0">
                  <a:solidFill>
                    <a:prstClr val="black"/>
                  </a:solidFill>
                  <a:latin typeface="Arial" panose="020B0604020202020204" pitchFamily="34" charset="0"/>
                  <a:cs typeface="Arial" panose="020B0604020202020204" pitchFamily="34" charset="0"/>
                  <a:sym typeface="+mn-lt"/>
                </a:rPr>
                <a:t>Các</a:t>
              </a:r>
              <a:r>
                <a:rPr lang="en-US" altLang="zh-CN" sz="3600" b="1" dirty="0">
                  <a:solidFill>
                    <a:prstClr val="black"/>
                  </a:solidFill>
                  <a:latin typeface="Arial" panose="020B0604020202020204" pitchFamily="34" charset="0"/>
                  <a:cs typeface="Arial" panose="020B0604020202020204" pitchFamily="34" charset="0"/>
                  <a:sym typeface="+mn-lt"/>
                </a:rPr>
                <a:t> </a:t>
              </a:r>
              <a:r>
                <a:rPr lang="en-US" altLang="zh-CN" sz="3600" b="1" dirty="0" err="1">
                  <a:solidFill>
                    <a:prstClr val="black"/>
                  </a:solidFill>
                  <a:latin typeface="Arial" panose="020B0604020202020204" pitchFamily="34" charset="0"/>
                  <a:cs typeface="Arial" panose="020B0604020202020204" pitchFamily="34" charset="0"/>
                  <a:sym typeface="+mn-lt"/>
                </a:rPr>
                <a:t>câu</a:t>
              </a:r>
              <a:r>
                <a:rPr lang="en-US" altLang="zh-CN" sz="3600" b="1" dirty="0">
                  <a:solidFill>
                    <a:prstClr val="black"/>
                  </a:solidFill>
                  <a:latin typeface="Arial" panose="020B0604020202020204" pitchFamily="34" charset="0"/>
                  <a:cs typeface="Arial" panose="020B0604020202020204" pitchFamily="34" charset="0"/>
                  <a:sym typeface="+mn-lt"/>
                </a:rPr>
                <a:t> </a:t>
              </a:r>
              <a:r>
                <a:rPr lang="en-US" altLang="zh-CN" sz="3600" b="1" dirty="0" err="1">
                  <a:solidFill>
                    <a:prstClr val="black"/>
                  </a:solidFill>
                  <a:latin typeface="Arial" panose="020B0604020202020204" pitchFamily="34" charset="0"/>
                  <a:cs typeface="Arial" panose="020B0604020202020204" pitchFamily="34" charset="0"/>
                  <a:sym typeface="+mn-lt"/>
                </a:rPr>
                <a:t>được</a:t>
              </a:r>
              <a:r>
                <a:rPr lang="en-US" altLang="zh-CN" sz="3600" b="1" dirty="0">
                  <a:solidFill>
                    <a:prstClr val="black"/>
                  </a:solidFill>
                  <a:latin typeface="Arial" panose="020B0604020202020204" pitchFamily="34" charset="0"/>
                  <a:cs typeface="Arial" panose="020B0604020202020204" pitchFamily="34" charset="0"/>
                  <a:sym typeface="+mn-lt"/>
                </a:rPr>
                <a:t> </a:t>
              </a:r>
              <a:r>
                <a:rPr lang="en-US" altLang="zh-CN" sz="3600" b="1" dirty="0" err="1">
                  <a:solidFill>
                    <a:prstClr val="black"/>
                  </a:solidFill>
                  <a:latin typeface="Arial" panose="020B0604020202020204" pitchFamily="34" charset="0"/>
                  <a:cs typeface="Arial" panose="020B0604020202020204" pitchFamily="34" charset="0"/>
                  <a:sym typeface="+mn-lt"/>
                </a:rPr>
                <a:t>liên</a:t>
              </a:r>
              <a:r>
                <a:rPr lang="en-US" altLang="zh-CN" sz="3600" b="1" dirty="0">
                  <a:solidFill>
                    <a:prstClr val="black"/>
                  </a:solidFill>
                  <a:latin typeface="Arial" panose="020B0604020202020204" pitchFamily="34" charset="0"/>
                  <a:cs typeface="Arial" panose="020B0604020202020204" pitchFamily="34" charset="0"/>
                  <a:sym typeface="+mn-lt"/>
                </a:rPr>
                <a:t> </a:t>
              </a:r>
              <a:r>
                <a:rPr lang="en-US" altLang="zh-CN" sz="3600" b="1" dirty="0" err="1">
                  <a:solidFill>
                    <a:prstClr val="black"/>
                  </a:solidFill>
                  <a:latin typeface="Arial" panose="020B0604020202020204" pitchFamily="34" charset="0"/>
                  <a:cs typeface="Arial" panose="020B0604020202020204" pitchFamily="34" charset="0"/>
                  <a:sym typeface="+mn-lt"/>
                </a:rPr>
                <a:t>kết</a:t>
              </a:r>
              <a:r>
                <a:rPr lang="en-US" altLang="zh-CN" sz="3600" b="1" dirty="0">
                  <a:solidFill>
                    <a:prstClr val="black"/>
                  </a:solidFill>
                  <a:latin typeface="Arial" panose="020B0604020202020204" pitchFamily="34" charset="0"/>
                  <a:cs typeface="Arial" panose="020B0604020202020204" pitchFamily="34" charset="0"/>
                  <a:sym typeface="+mn-lt"/>
                </a:rPr>
                <a:t> </a:t>
              </a:r>
              <a:r>
                <a:rPr lang="en-US" altLang="zh-CN" sz="3600" b="1" dirty="0" err="1">
                  <a:solidFill>
                    <a:prstClr val="black"/>
                  </a:solidFill>
                  <a:latin typeface="Arial" panose="020B0604020202020204" pitchFamily="34" charset="0"/>
                  <a:cs typeface="Arial" panose="020B0604020202020204" pitchFamily="34" charset="0"/>
                  <a:sym typeface="+mn-lt"/>
                </a:rPr>
                <a:t>bằng</a:t>
              </a:r>
              <a:r>
                <a:rPr lang="en-US" altLang="zh-CN" sz="3600" b="1" dirty="0">
                  <a:solidFill>
                    <a:prstClr val="black"/>
                  </a:solidFill>
                  <a:latin typeface="Arial" panose="020B0604020202020204" pitchFamily="34" charset="0"/>
                  <a:cs typeface="Arial" panose="020B0604020202020204" pitchFamily="34" charset="0"/>
                  <a:sym typeface="+mn-lt"/>
                </a:rPr>
                <a:t> </a:t>
              </a:r>
              <a:r>
                <a:rPr lang="en-US" altLang="zh-CN" sz="3600" b="1" dirty="0" err="1">
                  <a:solidFill>
                    <a:prstClr val="black"/>
                  </a:solidFill>
                  <a:latin typeface="Arial" panose="020B0604020202020204" pitchFamily="34" charset="0"/>
                  <a:cs typeface="Arial" panose="020B0604020202020204" pitchFamily="34" charset="0"/>
                  <a:sym typeface="+mn-lt"/>
                </a:rPr>
                <a:t>cách</a:t>
              </a:r>
              <a:r>
                <a:rPr lang="en-US" altLang="zh-CN" sz="3600" b="1" dirty="0">
                  <a:solidFill>
                    <a:prstClr val="black"/>
                  </a:solidFill>
                  <a:latin typeface="Arial" panose="020B0604020202020204" pitchFamily="34" charset="0"/>
                  <a:cs typeface="Arial" panose="020B0604020202020204" pitchFamily="34" charset="0"/>
                  <a:sym typeface="+mn-lt"/>
                </a:rPr>
                <a:t> </a:t>
              </a:r>
              <a:r>
                <a:rPr lang="en-US" altLang="zh-CN" sz="3600" b="1" dirty="0">
                  <a:solidFill>
                    <a:srgbClr val="FF0000"/>
                  </a:solidFill>
                  <a:latin typeface="Arial" panose="020B0604020202020204" pitchFamily="34" charset="0"/>
                  <a:cs typeface="Arial" panose="020B0604020202020204" pitchFamily="34" charset="0"/>
                  <a:sym typeface="+mn-lt"/>
                </a:rPr>
                <a:t>l</a:t>
              </a:r>
              <a:r>
                <a:rPr kumimoji="0" lang="en-US" altLang="zh-CN" sz="3600" b="1" i="0" u="none" strike="noStrike" kern="120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sym typeface="+mn-lt"/>
                </a:rPr>
                <a:t>ặp</a:t>
              </a:r>
              <a:r>
                <a:rPr kumimoji="0" lang="en-US" altLang="zh-CN" sz="3600" b="1" i="0" u="none" strike="noStrike" kern="1200" cap="none" spc="0" normalizeH="0" noProof="0" dirty="0">
                  <a:ln>
                    <a:noFill/>
                  </a:ln>
                  <a:solidFill>
                    <a:srgbClr val="FF0000"/>
                  </a:solidFill>
                  <a:effectLst/>
                  <a:uLnTx/>
                  <a:uFillTx/>
                  <a:latin typeface="Arial" panose="020B0604020202020204" pitchFamily="34" charset="0"/>
                  <a:cs typeface="Arial" panose="020B0604020202020204" pitchFamily="34" charset="0"/>
                  <a:sym typeface="+mn-lt"/>
                </a:rPr>
                <a:t> </a:t>
              </a:r>
              <a:r>
                <a:rPr kumimoji="0" lang="en-US" altLang="zh-CN" sz="3600" b="1" i="0" u="none" strike="noStrike" kern="1200" cap="none" spc="0" normalizeH="0" noProof="0" dirty="0" err="1">
                  <a:ln>
                    <a:noFill/>
                  </a:ln>
                  <a:solidFill>
                    <a:srgbClr val="FF0000"/>
                  </a:solidFill>
                  <a:effectLst/>
                  <a:uLnTx/>
                  <a:uFillTx/>
                  <a:latin typeface="Arial" panose="020B0604020202020204" pitchFamily="34" charset="0"/>
                  <a:cs typeface="Arial" panose="020B0604020202020204" pitchFamily="34" charset="0"/>
                  <a:sym typeface="+mn-lt"/>
                </a:rPr>
                <a:t>từ</a:t>
              </a:r>
              <a:r>
                <a:rPr kumimoji="0" lang="en-US" altLang="zh-CN" sz="3600" b="1" i="0" u="none" strike="noStrike" kern="1200" cap="none" spc="0" normalizeH="0" noProof="0" dirty="0">
                  <a:ln>
                    <a:noFill/>
                  </a:ln>
                  <a:solidFill>
                    <a:srgbClr val="FF0000"/>
                  </a:solidFill>
                  <a:effectLst/>
                  <a:uLnTx/>
                  <a:uFillTx/>
                  <a:latin typeface="Arial" panose="020B0604020202020204" pitchFamily="34" charset="0"/>
                  <a:cs typeface="Arial" panose="020B0604020202020204" pitchFamily="34" charset="0"/>
                  <a:sym typeface="+mn-lt"/>
                </a:rPr>
                <a:t> </a:t>
              </a:r>
              <a:r>
                <a:rPr kumimoji="0" lang="en-US" altLang="zh-CN" sz="3600" b="1" i="0" u="none" strike="noStrike" kern="1200" cap="none" spc="0" normalizeH="0" noProof="0" dirty="0" err="1">
                  <a:ln>
                    <a:noFill/>
                  </a:ln>
                  <a:solidFill>
                    <a:srgbClr val="FF0000"/>
                  </a:solidFill>
                  <a:effectLst/>
                  <a:uLnTx/>
                  <a:uFillTx/>
                  <a:latin typeface="Arial" panose="020B0604020202020204" pitchFamily="34" charset="0"/>
                  <a:cs typeface="Arial" panose="020B0604020202020204" pitchFamily="34" charset="0"/>
                  <a:sym typeface="+mn-lt"/>
                </a:rPr>
                <a:t>ngữ</a:t>
              </a:r>
              <a:r>
                <a:rPr kumimoji="0" lang="en-US" altLang="zh-CN" sz="3600" b="1"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a:t>
              </a:r>
              <a:endParaRPr kumimoji="0" sz="36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mn-lt"/>
              </a:endParaRPr>
            </a:p>
          </p:txBody>
        </p:sp>
      </p:grpSp>
      <p:sp>
        <p:nvSpPr>
          <p:cNvPr id="2" name="Rectangle 1"/>
          <p:cNvSpPr/>
          <p:nvPr/>
        </p:nvSpPr>
        <p:spPr>
          <a:xfrm>
            <a:off x="8887273" y="2017680"/>
            <a:ext cx="1184983" cy="469900"/>
          </a:xfrm>
          <a:prstGeom prst="rect">
            <a:avLst/>
          </a:prstGeom>
          <a:solidFill>
            <a:srgbClr val="ED8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7" name="Rectangle 196"/>
          <p:cNvSpPr/>
          <p:nvPr/>
        </p:nvSpPr>
        <p:spPr>
          <a:xfrm>
            <a:off x="6376402" y="2047655"/>
            <a:ext cx="1154967" cy="469900"/>
          </a:xfrm>
          <a:prstGeom prst="rect">
            <a:avLst/>
          </a:prstGeom>
          <a:solidFill>
            <a:srgbClr val="ED8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文本框 30"/>
          <p:cNvSpPr txBox="1">
            <a:spLocks noChangeArrowheads="1"/>
          </p:cNvSpPr>
          <p:nvPr/>
        </p:nvSpPr>
        <p:spPr bwMode="auto">
          <a:xfrm>
            <a:off x="827990" y="1832473"/>
            <a:ext cx="10408370" cy="2123658"/>
          </a:xfrm>
          <a:prstGeom prst="rect">
            <a:avLst/>
          </a:prstGeom>
          <a:noFill/>
        </p:spPr>
        <p:txBody>
          <a:bodyPr wrap="square" rtlCol="0">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pPr algn="just"/>
            <a:r>
              <a:rPr lang="en-US" altLang="zh-CN" sz="4400" b="0" dirty="0">
                <a:solidFill>
                  <a:srgbClr val="172774"/>
                </a:solidFill>
                <a:latin typeface="Arial" panose="020B0604020202020204" pitchFamily="34" charset="0"/>
                <a:cs typeface="Arial" panose="020B0604020202020204" pitchFamily="34" charset="0"/>
              </a:rPr>
              <a:t>	</a:t>
            </a:r>
            <a:r>
              <a:rPr lang="en-US" altLang="zh-CN" sz="4400" b="0" dirty="0" err="1">
                <a:solidFill>
                  <a:srgbClr val="172774"/>
                </a:solidFill>
                <a:latin typeface="Arial" panose="020B0604020202020204" pitchFamily="34" charset="0"/>
                <a:cs typeface="Arial" panose="020B0604020202020204" pitchFamily="34" charset="0"/>
              </a:rPr>
              <a:t>Ông</a:t>
            </a:r>
            <a:r>
              <a:rPr lang="en-US" altLang="zh-CN" sz="4400" b="0" dirty="0">
                <a:solidFill>
                  <a:srgbClr val="172774"/>
                </a:solidFill>
                <a:latin typeface="Arial" panose="020B0604020202020204" pitchFamily="34" charset="0"/>
                <a:cs typeface="Arial" panose="020B0604020202020204" pitchFamily="34" charset="0"/>
              </a:rPr>
              <a:t> </a:t>
            </a:r>
            <a:r>
              <a:rPr lang="en-US" altLang="zh-CN" sz="4400" b="0" dirty="0" err="1">
                <a:solidFill>
                  <a:srgbClr val="172774"/>
                </a:solidFill>
                <a:latin typeface="Arial" panose="020B0604020202020204" pitchFamily="34" charset="0"/>
                <a:cs typeface="Arial" panose="020B0604020202020204" pitchFamily="34" charset="0"/>
              </a:rPr>
              <a:t>Nhụ</a:t>
            </a:r>
            <a:r>
              <a:rPr lang="en-US" altLang="zh-CN" sz="4400" b="0" dirty="0">
                <a:solidFill>
                  <a:srgbClr val="172774"/>
                </a:solidFill>
                <a:latin typeface="Arial" panose="020B0604020202020204" pitchFamily="34" charset="0"/>
                <a:cs typeface="Arial" panose="020B0604020202020204" pitchFamily="34" charset="0"/>
              </a:rPr>
              <a:t> </a:t>
            </a:r>
            <a:r>
              <a:rPr lang="en-US" altLang="zh-CN" sz="4400" b="0" dirty="0" err="1">
                <a:solidFill>
                  <a:srgbClr val="172774"/>
                </a:solidFill>
                <a:latin typeface="Arial" panose="020B0604020202020204" pitchFamily="34" charset="0"/>
                <a:cs typeface="Arial" panose="020B0604020202020204" pitchFamily="34" charset="0"/>
              </a:rPr>
              <a:t>bước</a:t>
            </a:r>
            <a:r>
              <a:rPr lang="en-US" altLang="zh-CN" sz="4400" b="0" dirty="0">
                <a:solidFill>
                  <a:srgbClr val="172774"/>
                </a:solidFill>
                <a:latin typeface="Arial" panose="020B0604020202020204" pitchFamily="34" charset="0"/>
                <a:cs typeface="Arial" panose="020B0604020202020204" pitchFamily="34" charset="0"/>
              </a:rPr>
              <a:t> </a:t>
            </a:r>
            <a:r>
              <a:rPr lang="en-US" altLang="zh-CN" sz="4400" b="0" dirty="0" err="1">
                <a:solidFill>
                  <a:srgbClr val="172774"/>
                </a:solidFill>
                <a:latin typeface="Arial" panose="020B0604020202020204" pitchFamily="34" charset="0"/>
                <a:cs typeface="Arial" panose="020B0604020202020204" pitchFamily="34" charset="0"/>
              </a:rPr>
              <a:t>ra</a:t>
            </a:r>
            <a:r>
              <a:rPr lang="en-US" altLang="zh-CN" sz="4400" b="0" dirty="0">
                <a:solidFill>
                  <a:srgbClr val="172774"/>
                </a:solidFill>
                <a:latin typeface="Arial" panose="020B0604020202020204" pitchFamily="34" charset="0"/>
                <a:cs typeface="Arial" panose="020B0604020202020204" pitchFamily="34" charset="0"/>
              </a:rPr>
              <a:t> </a:t>
            </a:r>
            <a:r>
              <a:rPr lang="en-US" altLang="zh-CN" sz="4400" b="0" dirty="0" err="1">
                <a:solidFill>
                  <a:srgbClr val="172774"/>
                </a:solidFill>
                <a:latin typeface="Arial" panose="020B0604020202020204" pitchFamily="34" charset="0"/>
                <a:cs typeface="Arial" panose="020B0604020202020204" pitchFamily="34" charset="0"/>
              </a:rPr>
              <a:t>võng</a:t>
            </a:r>
            <a:r>
              <a:rPr lang="en-US" altLang="zh-CN" sz="4400" b="0" dirty="0">
                <a:solidFill>
                  <a:srgbClr val="172774"/>
                </a:solidFill>
                <a:latin typeface="Arial" panose="020B0604020202020204" pitchFamily="34" charset="0"/>
                <a:cs typeface="Arial" panose="020B0604020202020204" pitchFamily="34" charset="0"/>
              </a:rPr>
              <a:t>. </a:t>
            </a:r>
            <a:r>
              <a:rPr lang="en-US" altLang="zh-CN" sz="4400" b="0" dirty="0" err="1">
                <a:solidFill>
                  <a:srgbClr val="172774"/>
                </a:solidFill>
                <a:latin typeface="Arial" panose="020B0604020202020204" pitchFamily="34" charset="0"/>
                <a:cs typeface="Arial" panose="020B0604020202020204" pitchFamily="34" charset="0"/>
              </a:rPr>
              <a:t>Cái</a:t>
            </a:r>
            <a:r>
              <a:rPr lang="en-US" altLang="zh-CN" sz="4400" b="0" dirty="0">
                <a:solidFill>
                  <a:srgbClr val="172774"/>
                </a:solidFill>
                <a:latin typeface="Arial" panose="020B0604020202020204" pitchFamily="34" charset="0"/>
                <a:cs typeface="Arial" panose="020B0604020202020204" pitchFamily="34" charset="0"/>
              </a:rPr>
              <a:t> </a:t>
            </a:r>
            <a:r>
              <a:rPr lang="en-US" altLang="zh-CN" sz="4400" b="0" dirty="0" err="1">
                <a:solidFill>
                  <a:srgbClr val="172774"/>
                </a:solidFill>
                <a:latin typeface="Arial" panose="020B0604020202020204" pitchFamily="34" charset="0"/>
                <a:cs typeface="Arial" panose="020B0604020202020204" pitchFamily="34" charset="0"/>
              </a:rPr>
              <a:t>võng</a:t>
            </a:r>
            <a:r>
              <a:rPr lang="en-US" altLang="zh-CN" sz="4400" b="0" dirty="0">
                <a:solidFill>
                  <a:srgbClr val="172774"/>
                </a:solidFill>
                <a:latin typeface="Arial" panose="020B0604020202020204" pitchFamily="34" charset="0"/>
                <a:cs typeface="Arial" panose="020B0604020202020204" pitchFamily="34" charset="0"/>
              </a:rPr>
              <a:t> </a:t>
            </a:r>
            <a:r>
              <a:rPr lang="en-US" altLang="zh-CN" sz="4400" b="0" dirty="0" err="1">
                <a:solidFill>
                  <a:srgbClr val="172774"/>
                </a:solidFill>
                <a:latin typeface="Arial" panose="020B0604020202020204" pitchFamily="34" charset="0"/>
                <a:cs typeface="Arial" panose="020B0604020202020204" pitchFamily="34" charset="0"/>
              </a:rPr>
              <a:t>làm</a:t>
            </a:r>
            <a:r>
              <a:rPr lang="en-US" altLang="zh-CN" sz="4400" b="0" dirty="0">
                <a:solidFill>
                  <a:srgbClr val="172774"/>
                </a:solidFill>
                <a:latin typeface="Arial" panose="020B0604020202020204" pitchFamily="34" charset="0"/>
                <a:cs typeface="Arial" panose="020B0604020202020204" pitchFamily="34" charset="0"/>
              </a:rPr>
              <a:t> </a:t>
            </a:r>
            <a:r>
              <a:rPr lang="en-US" altLang="zh-CN" sz="4400" b="0" dirty="0" err="1">
                <a:solidFill>
                  <a:srgbClr val="172774"/>
                </a:solidFill>
                <a:latin typeface="Arial" panose="020B0604020202020204" pitchFamily="34" charset="0"/>
                <a:cs typeface="Arial" panose="020B0604020202020204" pitchFamily="34" charset="0"/>
              </a:rPr>
              <a:t>bằng</a:t>
            </a:r>
            <a:r>
              <a:rPr lang="en-US" altLang="zh-CN" sz="4400" b="0" dirty="0">
                <a:solidFill>
                  <a:srgbClr val="172774"/>
                </a:solidFill>
                <a:latin typeface="Arial" panose="020B0604020202020204" pitchFamily="34" charset="0"/>
                <a:cs typeface="Arial" panose="020B0604020202020204" pitchFamily="34" charset="0"/>
              </a:rPr>
              <a:t> </a:t>
            </a:r>
            <a:r>
              <a:rPr lang="en-US" altLang="zh-CN" sz="4400" b="0" dirty="0" err="1">
                <a:solidFill>
                  <a:srgbClr val="172774"/>
                </a:solidFill>
                <a:latin typeface="Arial" panose="020B0604020202020204" pitchFamily="34" charset="0"/>
                <a:cs typeface="Arial" panose="020B0604020202020204" pitchFamily="34" charset="0"/>
              </a:rPr>
              <a:t>lưới</a:t>
            </a:r>
            <a:r>
              <a:rPr lang="en-US" altLang="zh-CN" sz="4400" b="0" dirty="0">
                <a:solidFill>
                  <a:srgbClr val="172774"/>
                </a:solidFill>
                <a:latin typeface="Arial" panose="020B0604020202020204" pitchFamily="34" charset="0"/>
                <a:cs typeface="Arial" panose="020B0604020202020204" pitchFamily="34" charset="0"/>
              </a:rPr>
              <a:t> </a:t>
            </a:r>
            <a:r>
              <a:rPr lang="en-US" altLang="zh-CN" sz="4400" b="0" dirty="0" err="1">
                <a:solidFill>
                  <a:srgbClr val="172774"/>
                </a:solidFill>
                <a:latin typeface="Arial" panose="020B0604020202020204" pitchFamily="34" charset="0"/>
                <a:cs typeface="Arial" panose="020B0604020202020204" pitchFamily="34" charset="0"/>
              </a:rPr>
              <a:t>đáy</a:t>
            </a:r>
            <a:r>
              <a:rPr lang="en-US" altLang="zh-CN" sz="4400" b="0" dirty="0">
                <a:solidFill>
                  <a:srgbClr val="172774"/>
                </a:solidFill>
                <a:latin typeface="Arial" panose="020B0604020202020204" pitchFamily="34" charset="0"/>
                <a:cs typeface="Arial" panose="020B0604020202020204" pitchFamily="34" charset="0"/>
              </a:rPr>
              <a:t> </a:t>
            </a:r>
            <a:r>
              <a:rPr lang="en-US" altLang="zh-CN" sz="4400" b="0" dirty="0" err="1">
                <a:solidFill>
                  <a:srgbClr val="172774"/>
                </a:solidFill>
                <a:latin typeface="Arial" panose="020B0604020202020204" pitchFamily="34" charset="0"/>
                <a:cs typeface="Arial" panose="020B0604020202020204" pitchFamily="34" charset="0"/>
              </a:rPr>
              <a:t>vẫn</a:t>
            </a:r>
            <a:r>
              <a:rPr lang="en-US" altLang="zh-CN" sz="4400" b="0" dirty="0">
                <a:solidFill>
                  <a:srgbClr val="172774"/>
                </a:solidFill>
                <a:latin typeface="Arial" panose="020B0604020202020204" pitchFamily="34" charset="0"/>
                <a:cs typeface="Arial" panose="020B0604020202020204" pitchFamily="34" charset="0"/>
              </a:rPr>
              <a:t> </a:t>
            </a:r>
            <a:r>
              <a:rPr lang="en-US" altLang="zh-CN" sz="4400" b="0" dirty="0" err="1">
                <a:solidFill>
                  <a:srgbClr val="172774"/>
                </a:solidFill>
                <a:latin typeface="Arial" panose="020B0604020202020204" pitchFamily="34" charset="0"/>
                <a:cs typeface="Arial" panose="020B0604020202020204" pitchFamily="34" charset="0"/>
              </a:rPr>
              <a:t>buộc</a:t>
            </a:r>
            <a:r>
              <a:rPr lang="en-US" altLang="zh-CN" sz="4400" b="0" dirty="0">
                <a:solidFill>
                  <a:srgbClr val="172774"/>
                </a:solidFill>
                <a:latin typeface="Arial" panose="020B0604020202020204" pitchFamily="34" charset="0"/>
                <a:cs typeface="Arial" panose="020B0604020202020204" pitchFamily="34" charset="0"/>
              </a:rPr>
              <a:t> </a:t>
            </a:r>
            <a:r>
              <a:rPr lang="en-US" altLang="zh-CN" sz="4400" b="0" dirty="0" err="1">
                <a:solidFill>
                  <a:srgbClr val="172774"/>
                </a:solidFill>
                <a:latin typeface="Arial" panose="020B0604020202020204" pitchFamily="34" charset="0"/>
                <a:cs typeface="Arial" panose="020B0604020202020204" pitchFamily="34" charset="0"/>
              </a:rPr>
              <a:t>lưu</a:t>
            </a:r>
            <a:r>
              <a:rPr lang="en-US" altLang="zh-CN" sz="4400" b="0" dirty="0">
                <a:solidFill>
                  <a:srgbClr val="172774"/>
                </a:solidFill>
                <a:latin typeface="Arial" panose="020B0604020202020204" pitchFamily="34" charset="0"/>
                <a:cs typeface="Arial" panose="020B0604020202020204" pitchFamily="34" charset="0"/>
              </a:rPr>
              <a:t> </a:t>
            </a:r>
            <a:r>
              <a:rPr lang="en-US" altLang="zh-CN" sz="4400" b="0" dirty="0" err="1">
                <a:solidFill>
                  <a:srgbClr val="172774"/>
                </a:solidFill>
                <a:latin typeface="Arial" panose="020B0604020202020204" pitchFamily="34" charset="0"/>
                <a:cs typeface="Arial" panose="020B0604020202020204" pitchFamily="34" charset="0"/>
              </a:rPr>
              <a:t>cữu</a:t>
            </a:r>
            <a:r>
              <a:rPr lang="en-US" altLang="zh-CN" sz="4400" b="0" dirty="0">
                <a:solidFill>
                  <a:srgbClr val="172774"/>
                </a:solidFill>
                <a:latin typeface="Arial" panose="020B0604020202020204" pitchFamily="34" charset="0"/>
                <a:cs typeface="Arial" panose="020B0604020202020204" pitchFamily="34" charset="0"/>
              </a:rPr>
              <a:t> ở </a:t>
            </a:r>
            <a:r>
              <a:rPr lang="en-US" altLang="zh-CN" sz="4400" b="0" dirty="0" err="1">
                <a:solidFill>
                  <a:srgbClr val="172774"/>
                </a:solidFill>
                <a:latin typeface="Arial" panose="020B0604020202020204" pitchFamily="34" charset="0"/>
                <a:cs typeface="Arial" panose="020B0604020202020204" pitchFamily="34" charset="0"/>
              </a:rPr>
              <a:t>ngoài</a:t>
            </a:r>
            <a:r>
              <a:rPr lang="en-US" altLang="zh-CN" sz="4400" b="0" dirty="0">
                <a:solidFill>
                  <a:srgbClr val="172774"/>
                </a:solidFill>
                <a:latin typeface="Arial" panose="020B0604020202020204" pitchFamily="34" charset="0"/>
                <a:cs typeface="Arial" panose="020B0604020202020204" pitchFamily="34" charset="0"/>
              </a:rPr>
              <a:t> hang </a:t>
            </a:r>
            <a:r>
              <a:rPr lang="en-US" altLang="zh-CN" sz="4400" b="0" dirty="0" err="1">
                <a:solidFill>
                  <a:srgbClr val="172774"/>
                </a:solidFill>
                <a:latin typeface="Arial" panose="020B0604020202020204" pitchFamily="34" charset="0"/>
                <a:cs typeface="Arial" panose="020B0604020202020204" pitchFamily="34" charset="0"/>
              </a:rPr>
              <a:t>hiên</a:t>
            </a:r>
            <a:r>
              <a:rPr lang="en-US" altLang="zh-CN" sz="4400" b="0" dirty="0">
                <a:solidFill>
                  <a:srgbClr val="172774"/>
                </a:solidFill>
                <a:latin typeface="Arial" panose="020B0604020202020204" pitchFamily="34" charset="0"/>
                <a:cs typeface="Arial" panose="020B0604020202020204" pitchFamily="34" charset="0"/>
              </a:rPr>
              <a:t>.</a:t>
            </a:r>
            <a:endParaRPr lang="zh-CN" altLang="en-US" sz="4400" b="0" dirty="0">
              <a:solidFill>
                <a:srgbClr val="172774"/>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9223811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198"/>
                    </p:tgtEl>
                  </p:cond>
                </p:stCondLst>
                <p:endSync evt="end" delay="0">
                  <p:rtn val="all"/>
                </p:endSync>
                <p:childTnLst>
                  <p:par>
                    <p:cTn id="9" fill="hold">
                      <p:stCondLst>
                        <p:cond delay="0"/>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01"/>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3" name="chimes.wav"/>
                                        </p:tgtEl>
                                      </p:cMediaNode>
                                    </p:audio>
                                  </p:subTnLst>
                                </p:cTn>
                              </p:par>
                              <p:par>
                                <p:cTn id="13" presetID="42" presetClass="entr" presetSubtype="0"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1000"/>
                                        <p:tgtEl>
                                          <p:spTgt spid="2"/>
                                        </p:tgtEl>
                                      </p:cBhvr>
                                    </p:animEffect>
                                    <p:anim calcmode="lin" valueType="num">
                                      <p:cBhvr>
                                        <p:cTn id="16" dur="1000" fill="hold"/>
                                        <p:tgtEl>
                                          <p:spTgt spid="2"/>
                                        </p:tgtEl>
                                        <p:attrNameLst>
                                          <p:attrName>ppt_x</p:attrName>
                                        </p:attrNameLst>
                                      </p:cBhvr>
                                      <p:tavLst>
                                        <p:tav tm="0">
                                          <p:val>
                                            <p:strVal val="#ppt_x"/>
                                          </p:val>
                                        </p:tav>
                                        <p:tav tm="100000">
                                          <p:val>
                                            <p:strVal val="#ppt_x"/>
                                          </p:val>
                                        </p:tav>
                                      </p:tavLst>
                                    </p:anim>
                                    <p:anim calcmode="lin" valueType="num">
                                      <p:cBhvr>
                                        <p:cTn id="17" dur="1000" fill="hold"/>
                                        <p:tgtEl>
                                          <p:spTgt spid="2"/>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197"/>
                                        </p:tgtEl>
                                        <p:attrNameLst>
                                          <p:attrName>style.visibility</p:attrName>
                                        </p:attrNameLst>
                                      </p:cBhvr>
                                      <p:to>
                                        <p:strVal val="visible"/>
                                      </p:to>
                                    </p:set>
                                    <p:animEffect transition="in" filter="fade">
                                      <p:cBhvr>
                                        <p:cTn id="20" dur="1000"/>
                                        <p:tgtEl>
                                          <p:spTgt spid="197"/>
                                        </p:tgtEl>
                                      </p:cBhvr>
                                    </p:animEffect>
                                    <p:anim calcmode="lin" valueType="num">
                                      <p:cBhvr>
                                        <p:cTn id="21" dur="1000" fill="hold"/>
                                        <p:tgtEl>
                                          <p:spTgt spid="197"/>
                                        </p:tgtEl>
                                        <p:attrNameLst>
                                          <p:attrName>ppt_x</p:attrName>
                                        </p:attrNameLst>
                                      </p:cBhvr>
                                      <p:tavLst>
                                        <p:tav tm="0">
                                          <p:val>
                                            <p:strVal val="#ppt_x"/>
                                          </p:val>
                                        </p:tav>
                                        <p:tav tm="100000">
                                          <p:val>
                                            <p:strVal val="#ppt_x"/>
                                          </p:val>
                                        </p:tav>
                                      </p:tavLst>
                                    </p:anim>
                                    <p:anim calcmode="lin" valueType="num">
                                      <p:cBhvr>
                                        <p:cTn id="22" dur="1000" fill="hold"/>
                                        <p:tgtEl>
                                          <p:spTgt spid="197"/>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98"/>
                  </p:tgtEl>
                </p:cond>
              </p:nextCondLst>
            </p:seq>
          </p:childTnLst>
        </p:cTn>
      </p:par>
    </p:tnLst>
    <p:bldLst>
      <p:bldP spid="2" grpId="0" animBg="1"/>
      <p:bldP spid="197" grpId="0" animBg="1"/>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矩形 4"/>
          <p:cNvSpPr/>
          <p:nvPr/>
        </p:nvSpPr>
        <p:spPr>
          <a:xfrm>
            <a:off x="450958" y="418794"/>
            <a:ext cx="11290083" cy="6020412"/>
          </a:xfrm>
          <a:prstGeom prst="rect">
            <a:avLst/>
          </a:prstGeom>
          <a:solidFill>
            <a:schemeClr val="bg1"/>
          </a:solidFill>
          <a:ln>
            <a:noFill/>
          </a:ln>
          <a:effectLst>
            <a:outerShdw blurRad="127000" sx="102000" sy="102000" algn="c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图片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28752" y="6056988"/>
            <a:ext cx="5502026" cy="1009190"/>
          </a:xfrm>
          <a:prstGeom prst="rect">
            <a:avLst/>
          </a:prstGeom>
        </p:spPr>
      </p:pic>
      <p:pic>
        <p:nvPicPr>
          <p:cNvPr id="7" name="图片 6">
            <a:hlinkClick r:id="rId6"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449934" y="3149504"/>
            <a:ext cx="1742066" cy="3493349"/>
          </a:xfrm>
          <a:prstGeom prst="rect">
            <a:avLst/>
          </a:prstGeom>
        </p:spPr>
      </p:pic>
      <p:pic>
        <p:nvPicPr>
          <p:cNvPr id="10" name="图片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93003" y="-71243"/>
            <a:ext cx="1010366" cy="980073"/>
          </a:xfrm>
          <a:prstGeom prst="rect">
            <a:avLst/>
          </a:prstGeom>
        </p:spPr>
      </p:pic>
      <p:sp>
        <p:nvSpPr>
          <p:cNvPr id="193" name="TextBox 11"/>
          <p:cNvSpPr txBox="1"/>
          <p:nvPr/>
        </p:nvSpPr>
        <p:spPr>
          <a:xfrm>
            <a:off x="689459" y="560858"/>
            <a:ext cx="10631508"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US" sz="4000" dirty="0" err="1">
                <a:solidFill>
                  <a:srgbClr val="FF0075"/>
                </a:solidFill>
                <a:latin typeface="Arial" panose="020B0604020202020204" pitchFamily="34" charset="0"/>
                <a:cs typeface="Arial" panose="020B0604020202020204" pitchFamily="34" charset="0"/>
                <a:sym typeface="+mn-lt"/>
              </a:rPr>
              <a:t>Điền</a:t>
            </a:r>
            <a:r>
              <a:rPr lang="en-US" sz="4000" dirty="0">
                <a:solidFill>
                  <a:srgbClr val="FF0075"/>
                </a:solidFill>
                <a:latin typeface="Arial" panose="020B0604020202020204" pitchFamily="34" charset="0"/>
                <a:cs typeface="Arial" panose="020B0604020202020204" pitchFamily="34" charset="0"/>
                <a:sym typeface="+mn-lt"/>
              </a:rPr>
              <a:t> </a:t>
            </a:r>
            <a:r>
              <a:rPr lang="en-US" sz="4000" dirty="0" err="1">
                <a:solidFill>
                  <a:srgbClr val="FF0075"/>
                </a:solidFill>
                <a:latin typeface="Arial" panose="020B0604020202020204" pitchFamily="34" charset="0"/>
                <a:cs typeface="Arial" panose="020B0604020202020204" pitchFamily="34" charset="0"/>
                <a:sym typeface="+mn-lt"/>
              </a:rPr>
              <a:t>từ</a:t>
            </a:r>
            <a:r>
              <a:rPr lang="en-US" sz="4000" dirty="0">
                <a:solidFill>
                  <a:srgbClr val="FF0075"/>
                </a:solidFill>
                <a:latin typeface="Arial" panose="020B0604020202020204" pitchFamily="34" charset="0"/>
                <a:cs typeface="Arial" panose="020B0604020202020204" pitchFamily="34" charset="0"/>
                <a:sym typeface="+mn-lt"/>
              </a:rPr>
              <a:t> </a:t>
            </a:r>
            <a:r>
              <a:rPr lang="en-US" sz="4000" dirty="0" err="1">
                <a:solidFill>
                  <a:srgbClr val="FF0075"/>
                </a:solidFill>
                <a:latin typeface="Arial" panose="020B0604020202020204" pitchFamily="34" charset="0"/>
                <a:cs typeface="Arial" panose="020B0604020202020204" pitchFamily="34" charset="0"/>
                <a:sym typeface="+mn-lt"/>
              </a:rPr>
              <a:t>thích</a:t>
            </a:r>
            <a:r>
              <a:rPr lang="en-US" sz="4000" dirty="0">
                <a:solidFill>
                  <a:srgbClr val="FF0075"/>
                </a:solidFill>
                <a:latin typeface="Arial" panose="020B0604020202020204" pitchFamily="34" charset="0"/>
                <a:cs typeface="Arial" panose="020B0604020202020204" pitchFamily="34" charset="0"/>
                <a:sym typeface="+mn-lt"/>
              </a:rPr>
              <a:t> </a:t>
            </a:r>
            <a:r>
              <a:rPr lang="en-US" sz="4000" dirty="0" err="1">
                <a:solidFill>
                  <a:srgbClr val="FF0075"/>
                </a:solidFill>
                <a:latin typeface="Arial" panose="020B0604020202020204" pitchFamily="34" charset="0"/>
                <a:cs typeface="Arial" panose="020B0604020202020204" pitchFamily="34" charset="0"/>
                <a:sym typeface="+mn-lt"/>
              </a:rPr>
              <a:t>hợp</a:t>
            </a:r>
            <a:r>
              <a:rPr lang="en-US" sz="4000" dirty="0">
                <a:solidFill>
                  <a:srgbClr val="FF0075"/>
                </a:solidFill>
                <a:latin typeface="Arial" panose="020B0604020202020204" pitchFamily="34" charset="0"/>
                <a:cs typeface="Arial" panose="020B0604020202020204" pitchFamily="34" charset="0"/>
                <a:sym typeface="+mn-lt"/>
              </a:rPr>
              <a:t> </a:t>
            </a:r>
            <a:r>
              <a:rPr lang="en-US" sz="4000" dirty="0" err="1">
                <a:solidFill>
                  <a:srgbClr val="FF0075"/>
                </a:solidFill>
                <a:latin typeface="Arial" panose="020B0604020202020204" pitchFamily="34" charset="0"/>
                <a:cs typeface="Arial" panose="020B0604020202020204" pitchFamily="34" charset="0"/>
                <a:sym typeface="+mn-lt"/>
              </a:rPr>
              <a:t>vào</a:t>
            </a:r>
            <a:r>
              <a:rPr lang="en-US" sz="4000" dirty="0">
                <a:solidFill>
                  <a:srgbClr val="FF0075"/>
                </a:solidFill>
                <a:latin typeface="Arial" panose="020B0604020202020204" pitchFamily="34" charset="0"/>
                <a:cs typeface="Arial" panose="020B0604020202020204" pitchFamily="34" charset="0"/>
                <a:sym typeface="+mn-lt"/>
              </a:rPr>
              <a:t> </a:t>
            </a:r>
            <a:r>
              <a:rPr lang="en-US" sz="4000" dirty="0" err="1">
                <a:solidFill>
                  <a:srgbClr val="FF0075"/>
                </a:solidFill>
                <a:latin typeface="Arial" panose="020B0604020202020204" pitchFamily="34" charset="0"/>
                <a:cs typeface="Arial" panose="020B0604020202020204" pitchFamily="34" charset="0"/>
                <a:sym typeface="+mn-lt"/>
              </a:rPr>
              <a:t>chỗ</a:t>
            </a:r>
            <a:r>
              <a:rPr lang="en-US" sz="4000" dirty="0">
                <a:solidFill>
                  <a:srgbClr val="FF0075"/>
                </a:solidFill>
                <a:latin typeface="Arial" panose="020B0604020202020204" pitchFamily="34" charset="0"/>
                <a:cs typeface="Arial" panose="020B0604020202020204" pitchFamily="34" charset="0"/>
                <a:sym typeface="+mn-lt"/>
              </a:rPr>
              <a:t> </a:t>
            </a:r>
            <a:r>
              <a:rPr lang="en-US" sz="4000" dirty="0" err="1">
                <a:solidFill>
                  <a:srgbClr val="FF0075"/>
                </a:solidFill>
                <a:latin typeface="Arial" panose="020B0604020202020204" pitchFamily="34" charset="0"/>
                <a:cs typeface="Arial" panose="020B0604020202020204" pitchFamily="34" charset="0"/>
                <a:sym typeface="+mn-lt"/>
              </a:rPr>
              <a:t>chấm</a:t>
            </a:r>
            <a:r>
              <a:rPr lang="en-US" sz="4000" dirty="0">
                <a:solidFill>
                  <a:srgbClr val="FF0075"/>
                </a:solidFill>
                <a:latin typeface="Arial" panose="020B0604020202020204" pitchFamily="34" charset="0"/>
                <a:cs typeface="Arial" panose="020B0604020202020204" pitchFamily="34" charset="0"/>
                <a:sym typeface="+mn-lt"/>
              </a:rPr>
              <a:t> </a:t>
            </a:r>
            <a:r>
              <a:rPr lang="en-US" sz="4000" dirty="0" err="1">
                <a:solidFill>
                  <a:srgbClr val="FF0075"/>
                </a:solidFill>
                <a:latin typeface="Arial" panose="020B0604020202020204" pitchFamily="34" charset="0"/>
                <a:cs typeface="Arial" panose="020B0604020202020204" pitchFamily="34" charset="0"/>
                <a:sym typeface="+mn-lt"/>
              </a:rPr>
              <a:t>để</a:t>
            </a:r>
            <a:r>
              <a:rPr lang="en-US" sz="4000" dirty="0">
                <a:solidFill>
                  <a:srgbClr val="FF0075"/>
                </a:solidFill>
                <a:latin typeface="Arial" panose="020B0604020202020204" pitchFamily="34" charset="0"/>
                <a:cs typeface="Arial" panose="020B0604020202020204" pitchFamily="34" charset="0"/>
                <a:sym typeface="+mn-lt"/>
              </a:rPr>
              <a:t> </a:t>
            </a:r>
            <a:r>
              <a:rPr lang="en-US" sz="4000" dirty="0" err="1">
                <a:solidFill>
                  <a:srgbClr val="FF0075"/>
                </a:solidFill>
                <a:latin typeface="Arial" panose="020B0604020202020204" pitchFamily="34" charset="0"/>
                <a:cs typeface="Arial" panose="020B0604020202020204" pitchFamily="34" charset="0"/>
                <a:sym typeface="+mn-lt"/>
              </a:rPr>
              <a:t>hai</a:t>
            </a:r>
            <a:r>
              <a:rPr lang="en-US" sz="4000" dirty="0">
                <a:solidFill>
                  <a:srgbClr val="FF0075"/>
                </a:solidFill>
                <a:latin typeface="Arial" panose="020B0604020202020204" pitchFamily="34" charset="0"/>
                <a:cs typeface="Arial" panose="020B0604020202020204" pitchFamily="34" charset="0"/>
                <a:sym typeface="+mn-lt"/>
              </a:rPr>
              <a:t> </a:t>
            </a:r>
            <a:r>
              <a:rPr lang="en-US" sz="4000" dirty="0" err="1">
                <a:solidFill>
                  <a:srgbClr val="FF0075"/>
                </a:solidFill>
                <a:latin typeface="Arial" panose="020B0604020202020204" pitchFamily="34" charset="0"/>
                <a:cs typeface="Arial" panose="020B0604020202020204" pitchFamily="34" charset="0"/>
                <a:sym typeface="+mn-lt"/>
              </a:rPr>
              <a:t>câu</a:t>
            </a:r>
            <a:r>
              <a:rPr lang="en-US" sz="4000" dirty="0">
                <a:solidFill>
                  <a:srgbClr val="FF0075"/>
                </a:solidFill>
                <a:latin typeface="Arial" panose="020B0604020202020204" pitchFamily="34" charset="0"/>
                <a:cs typeface="Arial" panose="020B0604020202020204" pitchFamily="34" charset="0"/>
                <a:sym typeface="+mn-lt"/>
              </a:rPr>
              <a:t> </a:t>
            </a:r>
            <a:r>
              <a:rPr lang="en-US" sz="4000" dirty="0" err="1">
                <a:solidFill>
                  <a:srgbClr val="FF0075"/>
                </a:solidFill>
                <a:latin typeface="Arial" panose="020B0604020202020204" pitchFamily="34" charset="0"/>
                <a:cs typeface="Arial" panose="020B0604020202020204" pitchFamily="34" charset="0"/>
                <a:sym typeface="+mn-lt"/>
              </a:rPr>
              <a:t>văn</a:t>
            </a:r>
            <a:r>
              <a:rPr lang="en-US" sz="4000" dirty="0">
                <a:solidFill>
                  <a:srgbClr val="FF0075"/>
                </a:solidFill>
                <a:latin typeface="Arial" panose="020B0604020202020204" pitchFamily="34" charset="0"/>
                <a:cs typeface="Arial" panose="020B0604020202020204" pitchFamily="34" charset="0"/>
                <a:sym typeface="+mn-lt"/>
              </a:rPr>
              <a:t> </a:t>
            </a:r>
            <a:r>
              <a:rPr lang="en-US" sz="4000" dirty="0" err="1">
                <a:solidFill>
                  <a:srgbClr val="FF0075"/>
                </a:solidFill>
                <a:latin typeface="Arial" panose="020B0604020202020204" pitchFamily="34" charset="0"/>
                <a:cs typeface="Arial" panose="020B0604020202020204" pitchFamily="34" charset="0"/>
                <a:sym typeface="+mn-lt"/>
              </a:rPr>
              <a:t>sau</a:t>
            </a:r>
            <a:r>
              <a:rPr lang="en-US" sz="4000" dirty="0">
                <a:solidFill>
                  <a:srgbClr val="FF0075"/>
                </a:solidFill>
                <a:latin typeface="Arial" panose="020B0604020202020204" pitchFamily="34" charset="0"/>
                <a:cs typeface="Arial" panose="020B0604020202020204" pitchFamily="34" charset="0"/>
                <a:sym typeface="+mn-lt"/>
              </a:rPr>
              <a:t> </a:t>
            </a:r>
            <a:r>
              <a:rPr lang="en-US" sz="4000" dirty="0" err="1">
                <a:solidFill>
                  <a:srgbClr val="FF0075"/>
                </a:solidFill>
                <a:latin typeface="Arial" panose="020B0604020202020204" pitchFamily="34" charset="0"/>
                <a:cs typeface="Arial" panose="020B0604020202020204" pitchFamily="34" charset="0"/>
                <a:sym typeface="+mn-lt"/>
              </a:rPr>
              <a:t>liên</a:t>
            </a:r>
            <a:r>
              <a:rPr lang="en-US" sz="4000" dirty="0">
                <a:solidFill>
                  <a:srgbClr val="FF0075"/>
                </a:solidFill>
                <a:latin typeface="Arial" panose="020B0604020202020204" pitchFamily="34" charset="0"/>
                <a:cs typeface="Arial" panose="020B0604020202020204" pitchFamily="34" charset="0"/>
                <a:sym typeface="+mn-lt"/>
              </a:rPr>
              <a:t> </a:t>
            </a:r>
            <a:r>
              <a:rPr lang="en-US" sz="4000" dirty="0" err="1">
                <a:solidFill>
                  <a:srgbClr val="FF0075"/>
                </a:solidFill>
                <a:latin typeface="Arial" panose="020B0604020202020204" pitchFamily="34" charset="0"/>
                <a:cs typeface="Arial" panose="020B0604020202020204" pitchFamily="34" charset="0"/>
                <a:sym typeface="+mn-lt"/>
              </a:rPr>
              <a:t>kết</a:t>
            </a:r>
            <a:r>
              <a:rPr lang="en-US" sz="4000" dirty="0">
                <a:solidFill>
                  <a:srgbClr val="FF0075"/>
                </a:solidFill>
                <a:latin typeface="Arial" panose="020B0604020202020204" pitchFamily="34" charset="0"/>
                <a:cs typeface="Arial" panose="020B0604020202020204" pitchFamily="34" charset="0"/>
                <a:sym typeface="+mn-lt"/>
              </a:rPr>
              <a:t> </a:t>
            </a:r>
            <a:r>
              <a:rPr lang="en-US" sz="4000" dirty="0" err="1">
                <a:solidFill>
                  <a:srgbClr val="FF0075"/>
                </a:solidFill>
                <a:latin typeface="Arial" panose="020B0604020202020204" pitchFamily="34" charset="0"/>
                <a:cs typeface="Arial" panose="020B0604020202020204" pitchFamily="34" charset="0"/>
                <a:sym typeface="+mn-lt"/>
              </a:rPr>
              <a:t>bằng</a:t>
            </a:r>
            <a:r>
              <a:rPr lang="en-US" sz="4000" dirty="0">
                <a:solidFill>
                  <a:srgbClr val="FF0075"/>
                </a:solidFill>
                <a:latin typeface="Arial" panose="020B0604020202020204" pitchFamily="34" charset="0"/>
                <a:cs typeface="Arial" panose="020B0604020202020204" pitchFamily="34" charset="0"/>
                <a:sym typeface="+mn-lt"/>
              </a:rPr>
              <a:t> </a:t>
            </a:r>
            <a:r>
              <a:rPr lang="en-US" sz="4000" dirty="0" err="1">
                <a:solidFill>
                  <a:srgbClr val="FF0075"/>
                </a:solidFill>
                <a:latin typeface="Arial" panose="020B0604020202020204" pitchFamily="34" charset="0"/>
                <a:cs typeface="Arial" panose="020B0604020202020204" pitchFamily="34" charset="0"/>
                <a:sym typeface="+mn-lt"/>
              </a:rPr>
              <a:t>cách</a:t>
            </a:r>
            <a:r>
              <a:rPr lang="en-US" sz="4000" dirty="0">
                <a:solidFill>
                  <a:srgbClr val="FF0075"/>
                </a:solidFill>
                <a:latin typeface="Arial" panose="020B0604020202020204" pitchFamily="34" charset="0"/>
                <a:cs typeface="Arial" panose="020B0604020202020204" pitchFamily="34" charset="0"/>
                <a:sym typeface="+mn-lt"/>
              </a:rPr>
              <a:t> </a:t>
            </a:r>
            <a:r>
              <a:rPr lang="en-US" sz="4000" dirty="0" err="1">
                <a:solidFill>
                  <a:srgbClr val="FF0075"/>
                </a:solidFill>
                <a:latin typeface="Arial" panose="020B0604020202020204" pitchFamily="34" charset="0"/>
                <a:cs typeface="Arial" panose="020B0604020202020204" pitchFamily="34" charset="0"/>
                <a:sym typeface="+mn-lt"/>
              </a:rPr>
              <a:t>lặp</a:t>
            </a:r>
            <a:r>
              <a:rPr lang="en-US" sz="4000" dirty="0">
                <a:solidFill>
                  <a:srgbClr val="FF0075"/>
                </a:solidFill>
                <a:latin typeface="Arial" panose="020B0604020202020204" pitchFamily="34" charset="0"/>
                <a:cs typeface="Arial" panose="020B0604020202020204" pitchFamily="34" charset="0"/>
                <a:sym typeface="+mn-lt"/>
              </a:rPr>
              <a:t> </a:t>
            </a:r>
            <a:r>
              <a:rPr lang="en-US" sz="4000" dirty="0" err="1">
                <a:solidFill>
                  <a:srgbClr val="FF0075"/>
                </a:solidFill>
                <a:latin typeface="Arial" panose="020B0604020202020204" pitchFamily="34" charset="0"/>
                <a:cs typeface="Arial" panose="020B0604020202020204" pitchFamily="34" charset="0"/>
                <a:sym typeface="+mn-lt"/>
              </a:rPr>
              <a:t>từ</a:t>
            </a:r>
            <a:r>
              <a:rPr lang="en-US" sz="4000" dirty="0">
                <a:solidFill>
                  <a:srgbClr val="FF0075"/>
                </a:solidFill>
                <a:latin typeface="Arial" panose="020B0604020202020204" pitchFamily="34" charset="0"/>
                <a:cs typeface="Arial" panose="020B0604020202020204" pitchFamily="34" charset="0"/>
                <a:sym typeface="+mn-lt"/>
              </a:rPr>
              <a:t> </a:t>
            </a:r>
            <a:r>
              <a:rPr lang="en-US" sz="4000" dirty="0" err="1">
                <a:solidFill>
                  <a:srgbClr val="FF0075"/>
                </a:solidFill>
                <a:latin typeface="Arial" panose="020B0604020202020204" pitchFamily="34" charset="0"/>
                <a:cs typeface="Arial" panose="020B0604020202020204" pitchFamily="34" charset="0"/>
                <a:sym typeface="+mn-lt"/>
              </a:rPr>
              <a:t>ngữ</a:t>
            </a:r>
            <a:r>
              <a:rPr lang="en-US" sz="4000" dirty="0">
                <a:solidFill>
                  <a:srgbClr val="FF0075"/>
                </a:solidFill>
                <a:latin typeface="Arial" panose="020B0604020202020204" pitchFamily="34" charset="0"/>
                <a:cs typeface="Arial" panose="020B0604020202020204" pitchFamily="34" charset="0"/>
                <a:sym typeface="+mn-lt"/>
              </a:rPr>
              <a:t>:</a:t>
            </a:r>
            <a:endParaRPr kumimoji="0" sz="4000" i="0" u="none" strike="noStrike" kern="1200" cap="none" spc="0" normalizeH="0" baseline="0" noProof="0" dirty="0">
              <a:ln>
                <a:noFill/>
              </a:ln>
              <a:solidFill>
                <a:srgbClr val="FF0075"/>
              </a:solidFill>
              <a:effectLst/>
              <a:uLnTx/>
              <a:uFillTx/>
              <a:latin typeface="Arial" panose="020B0604020202020204" pitchFamily="34" charset="0"/>
              <a:cs typeface="Arial" panose="020B0604020202020204" pitchFamily="34" charset="0"/>
              <a:sym typeface="+mn-lt"/>
            </a:endParaRPr>
          </a:p>
        </p:txBody>
      </p:sp>
      <p:sp>
        <p:nvSpPr>
          <p:cNvPr id="9" name="文本框 30"/>
          <p:cNvSpPr txBox="1">
            <a:spLocks noChangeArrowheads="1"/>
          </p:cNvSpPr>
          <p:nvPr/>
        </p:nvSpPr>
        <p:spPr bwMode="auto">
          <a:xfrm>
            <a:off x="661606" y="1829311"/>
            <a:ext cx="10659361" cy="2862322"/>
          </a:xfrm>
          <a:prstGeom prst="rect">
            <a:avLst/>
          </a:prstGeom>
          <a:noFill/>
        </p:spPr>
        <p:txBody>
          <a:bodyPr wrap="square" rtlCol="0">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pPr algn="just">
              <a:lnSpc>
                <a:spcPct val="150000"/>
              </a:lnSpc>
            </a:pP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Đất</a:t>
            </a: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nước</a:t>
            </a:r>
            <a:r>
              <a:rPr lang="en-US" altLang="zh-CN" sz="4000" b="0" dirty="0">
                <a:solidFill>
                  <a:srgbClr val="172774"/>
                </a:solidFill>
                <a:latin typeface="Arial" panose="020B0604020202020204" pitchFamily="34" charset="0"/>
                <a:cs typeface="Arial" panose="020B0604020202020204" pitchFamily="34" charset="0"/>
              </a:rPr>
              <a:t> ta </a:t>
            </a:r>
            <a:r>
              <a:rPr lang="en-US" altLang="zh-CN" sz="4000" b="0" dirty="0" err="1">
                <a:solidFill>
                  <a:srgbClr val="172774"/>
                </a:solidFill>
                <a:latin typeface="Arial" panose="020B0604020202020204" pitchFamily="34" charset="0"/>
                <a:cs typeface="Arial" panose="020B0604020202020204" pitchFamily="34" charset="0"/>
              </a:rPr>
              <a:t>xanh</a:t>
            </a: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tươi</a:t>
            </a: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bốn</a:t>
            </a: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mùa</a:t>
            </a: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có</a:t>
            </a: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hoa</a:t>
            </a: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quả</a:t>
            </a: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quanh</a:t>
            </a: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năm</a:t>
            </a: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Nếu</a:t>
            </a: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quả</a:t>
            </a: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là</a:t>
            </a: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phần</a:t>
            </a: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ngon</a:t>
            </a: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nhất</a:t>
            </a: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thì</a:t>
            </a:r>
            <a:r>
              <a:rPr lang="en-US" altLang="zh-CN" sz="4000" b="0" dirty="0">
                <a:solidFill>
                  <a:srgbClr val="172774"/>
                </a:solidFill>
                <a:latin typeface="Arial" panose="020B0604020202020204" pitchFamily="34" charset="0"/>
                <a:cs typeface="Arial" panose="020B0604020202020204" pitchFamily="34" charset="0"/>
              </a:rPr>
              <a:t>  …   </a:t>
            </a:r>
            <a:r>
              <a:rPr lang="en-US" altLang="zh-CN" sz="4000" b="0" dirty="0" err="1">
                <a:solidFill>
                  <a:srgbClr val="172774"/>
                </a:solidFill>
                <a:latin typeface="Arial" panose="020B0604020202020204" pitchFamily="34" charset="0"/>
                <a:cs typeface="Arial" panose="020B0604020202020204" pitchFamily="34" charset="0"/>
              </a:rPr>
              <a:t>là</a:t>
            </a: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phần</a:t>
            </a: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đẹp</a:t>
            </a: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nhất</a:t>
            </a: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của</a:t>
            </a:r>
            <a:r>
              <a:rPr lang="en-US" altLang="zh-CN" sz="4000" b="0" dirty="0">
                <a:solidFill>
                  <a:srgbClr val="172774"/>
                </a:solidFill>
                <a:latin typeface="Arial" panose="020B0604020202020204" pitchFamily="34" charset="0"/>
                <a:cs typeface="Arial" panose="020B0604020202020204" pitchFamily="34" charset="0"/>
              </a:rPr>
              <a:t> </a:t>
            </a:r>
            <a:r>
              <a:rPr lang="en-US" altLang="zh-CN" sz="4000" b="0" dirty="0" err="1">
                <a:solidFill>
                  <a:srgbClr val="172774"/>
                </a:solidFill>
                <a:latin typeface="Arial" panose="020B0604020202020204" pitchFamily="34" charset="0"/>
                <a:cs typeface="Arial" panose="020B0604020202020204" pitchFamily="34" charset="0"/>
              </a:rPr>
              <a:t>cây</a:t>
            </a:r>
            <a:r>
              <a:rPr lang="en-US" altLang="zh-CN" sz="4000" b="0" dirty="0">
                <a:solidFill>
                  <a:srgbClr val="172774"/>
                </a:solidFill>
                <a:latin typeface="Arial" panose="020B0604020202020204" pitchFamily="34" charset="0"/>
                <a:cs typeface="Arial" panose="020B0604020202020204" pitchFamily="34" charset="0"/>
              </a:rPr>
              <a:t>.</a:t>
            </a:r>
            <a:endParaRPr lang="zh-CN" altLang="en-US" sz="4000" b="0" dirty="0">
              <a:solidFill>
                <a:srgbClr val="172774"/>
              </a:solidFill>
              <a:latin typeface="Arial" panose="020B0604020202020204" pitchFamily="34" charset="0"/>
              <a:cs typeface="Arial" panose="020B0604020202020204" pitchFamily="34" charset="0"/>
            </a:endParaRPr>
          </a:p>
        </p:txBody>
      </p:sp>
      <p:sp>
        <p:nvSpPr>
          <p:cNvPr id="3" name="Rectangle 2"/>
          <p:cNvSpPr/>
          <p:nvPr/>
        </p:nvSpPr>
        <p:spPr>
          <a:xfrm>
            <a:off x="930792" y="3791008"/>
            <a:ext cx="1862559" cy="812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a:solidFill>
                  <a:srgbClr val="FF0000"/>
                </a:solidFill>
                <a:latin typeface="Arial" panose="020B0604020202020204" pitchFamily="34" charset="0"/>
                <a:cs typeface="Arial" panose="020B0604020202020204" pitchFamily="34" charset="0"/>
              </a:rPr>
              <a:t> </a:t>
            </a:r>
            <a:r>
              <a:rPr lang="en-US" sz="4400" b="1" dirty="0" err="1">
                <a:solidFill>
                  <a:srgbClr val="FF0000"/>
                </a:solidFill>
                <a:latin typeface="Arial" panose="020B0604020202020204" pitchFamily="34" charset="0"/>
                <a:cs typeface="Arial" panose="020B0604020202020204" pitchFamily="34" charset="0"/>
              </a:rPr>
              <a:t>hoa</a:t>
            </a:r>
            <a:endParaRPr lang="en-US" sz="4000" b="1" dirty="0">
              <a:solidFill>
                <a:srgbClr val="FF0000"/>
              </a:solidFill>
              <a:latin typeface="Arial" panose="020B0604020202020204" pitchFamily="34" charset="0"/>
              <a:cs typeface="Arial" panose="020B0604020202020204" pitchFamily="34" charset="0"/>
            </a:endParaRPr>
          </a:p>
        </p:txBody>
      </p:sp>
      <p:pic>
        <p:nvPicPr>
          <p:cNvPr id="200" name="图片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929876" y="3934461"/>
            <a:ext cx="1633015" cy="2646809"/>
          </a:xfrm>
          <a:prstGeom prst="rect">
            <a:avLst/>
          </a:prstGeom>
        </p:spPr>
      </p:pic>
    </p:spTree>
    <p:extLst>
      <p:ext uri="{BB962C8B-B14F-4D97-AF65-F5344CB8AC3E}">
        <p14:creationId xmlns:p14="http://schemas.microsoft.com/office/powerpoint/2010/main" val="4218485233"/>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200"/>
                    </p:tgtEl>
                  </p:cond>
                </p:stCondLst>
                <p:endSync evt="end" delay="0">
                  <p:rtn val="all"/>
                </p:endSync>
                <p:childTnLst>
                  <p:par>
                    <p:cTn id="9" fill="hold">
                      <p:stCondLst>
                        <p:cond delay="0"/>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3" name="chimes.wav"/>
                                        </p:tgtEl>
                                      </p:cMediaNode>
                                    </p:audio>
                                  </p:subTnLst>
                                </p:cTn>
                              </p:par>
                            </p:childTnLst>
                          </p:cTn>
                        </p:par>
                      </p:childTnLst>
                    </p:cTn>
                  </p:par>
                </p:childTnLst>
              </p:cTn>
              <p:nextCondLst>
                <p:cond evt="onClick" delay="0">
                  <p:tgtEl>
                    <p:spTgt spid="200"/>
                  </p:tgtEl>
                </p:cond>
              </p:nextCondLst>
            </p:seq>
          </p:childTnLst>
        </p:cTn>
      </p:par>
    </p:tnLst>
    <p:bldLst>
      <p:bldP spid="9" grpId="0"/>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矩形 4"/>
          <p:cNvSpPr/>
          <p:nvPr/>
        </p:nvSpPr>
        <p:spPr>
          <a:xfrm>
            <a:off x="1009896" y="1777789"/>
            <a:ext cx="10622426" cy="3178628"/>
          </a:xfrm>
          <a:prstGeom prst="rect">
            <a:avLst/>
          </a:prstGeom>
          <a:solidFill>
            <a:schemeClr val="bg1"/>
          </a:solidFill>
          <a:ln>
            <a:noFill/>
          </a:ln>
          <a:effectLst>
            <a:outerShdw blurRad="127000" sx="102000" sy="102000" algn="c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图片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6427" y="5605919"/>
            <a:ext cx="5502026" cy="1009190"/>
          </a:xfrm>
          <a:prstGeom prst="rect">
            <a:avLst/>
          </a:prstGeom>
        </p:spPr>
      </p:pic>
      <p:pic>
        <p:nvPicPr>
          <p:cNvPr id="7" name="图片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627583" y="203932"/>
            <a:ext cx="1302287" cy="1263241"/>
          </a:xfrm>
          <a:prstGeom prst="rect">
            <a:avLst/>
          </a:prstGeom>
        </p:spPr>
      </p:pic>
      <p:pic>
        <p:nvPicPr>
          <p:cNvPr id="8" name="图片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430165" y="4570896"/>
            <a:ext cx="1689436" cy="2356868"/>
          </a:xfrm>
          <a:prstGeom prst="rect">
            <a:avLst/>
          </a:prstGeom>
        </p:spPr>
      </p:pic>
      <p:pic>
        <p:nvPicPr>
          <p:cNvPr id="9" name="图片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551232" y="5410432"/>
            <a:ext cx="1784645" cy="1510811"/>
          </a:xfrm>
          <a:prstGeom prst="rect">
            <a:avLst/>
          </a:prstGeom>
        </p:spPr>
      </p:pic>
      <p:pic>
        <p:nvPicPr>
          <p:cNvPr id="10" name="图片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83771" y="1467173"/>
            <a:ext cx="2682889" cy="4709259"/>
          </a:xfrm>
          <a:prstGeom prst="rect">
            <a:avLst/>
          </a:prstGeom>
        </p:spPr>
      </p:pic>
      <p:pic>
        <p:nvPicPr>
          <p:cNvPr id="11" name="图片 10"/>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532545" y="4962938"/>
            <a:ext cx="934115" cy="1258223"/>
          </a:xfrm>
          <a:prstGeom prst="rect">
            <a:avLst/>
          </a:prstGeom>
        </p:spPr>
      </p:pic>
      <p:pic>
        <p:nvPicPr>
          <p:cNvPr id="12" name="图片 11"/>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415619" y="1511892"/>
            <a:ext cx="1972673" cy="1369267"/>
          </a:xfrm>
          <a:prstGeom prst="rect">
            <a:avLst/>
          </a:prstGeom>
        </p:spPr>
      </p:pic>
      <p:pic>
        <p:nvPicPr>
          <p:cNvPr id="13" name="图片 12"/>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1278726" y="1660994"/>
            <a:ext cx="707192" cy="685989"/>
          </a:xfrm>
          <a:prstGeom prst="rect">
            <a:avLst/>
          </a:prstGeom>
        </p:spPr>
      </p:pic>
      <p:sp>
        <p:nvSpPr>
          <p:cNvPr id="15" name="椭圆 14"/>
          <p:cNvSpPr/>
          <p:nvPr/>
        </p:nvSpPr>
        <p:spPr>
          <a:xfrm>
            <a:off x="9551232" y="1689126"/>
            <a:ext cx="1668782" cy="649124"/>
          </a:xfrm>
          <a:prstGeom prst="ellipse">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5400" b="1" i="0" u="none" strike="noStrike" kern="1200" cap="none" spc="0" normalizeH="0" baseline="0" noProof="0" dirty="0">
                <a:ln>
                  <a:noFill/>
                </a:ln>
                <a:solidFill>
                  <a:schemeClr val="bg1"/>
                </a:solidFill>
                <a:effectLst>
                  <a:glow rad="228600">
                    <a:schemeClr val="accent5">
                      <a:satMod val="175000"/>
                      <a:alpha val="40000"/>
                    </a:schemeClr>
                  </a:glow>
                  <a:outerShdw blurRad="38100" dist="38100" dir="2700000" algn="tl">
                    <a:srgbClr val="000000">
                      <a:alpha val="43137"/>
                    </a:srgbClr>
                  </a:outerShdw>
                </a:effectLst>
                <a:uLnTx/>
                <a:uFillTx/>
                <a:latin typeface="Arial" panose="020B0604020202020204"/>
                <a:ea typeface="微软雅黑" panose="020B0503020204020204" pitchFamily="34" charset="-122"/>
                <a:cs typeface="+mn-cs"/>
              </a:rPr>
              <a:t>02</a:t>
            </a:r>
            <a:endParaRPr kumimoji="0" lang="zh-CN" altLang="en-US" sz="5400" b="1" i="0" u="none" strike="noStrike" kern="1200" cap="none" spc="0" normalizeH="0" baseline="0" noProof="0" dirty="0">
              <a:ln>
                <a:noFill/>
              </a:ln>
              <a:solidFill>
                <a:schemeClr val="bg1"/>
              </a:solidFill>
              <a:effectLst>
                <a:glow rad="228600">
                  <a:schemeClr val="accent5">
                    <a:satMod val="175000"/>
                    <a:alpha val="40000"/>
                  </a:schemeClr>
                </a:glow>
                <a:outerShdw blurRad="38100" dist="38100" dir="2700000" algn="tl">
                  <a:srgbClr val="000000">
                    <a:alpha val="43137"/>
                  </a:srgbClr>
                </a:outerShdw>
              </a:effectLst>
              <a:uLnTx/>
              <a:uFillTx/>
              <a:latin typeface="Arial" panose="020B0604020202020204"/>
              <a:ea typeface="微软雅黑" panose="020B0503020204020204" pitchFamily="34" charset="-122"/>
              <a:cs typeface="+mn-cs"/>
            </a:endParaRPr>
          </a:p>
        </p:txBody>
      </p:sp>
      <p:sp>
        <p:nvSpPr>
          <p:cNvPr id="16" name="文本框 30"/>
          <p:cNvSpPr txBox="1">
            <a:spLocks noChangeArrowheads="1"/>
          </p:cNvSpPr>
          <p:nvPr/>
        </p:nvSpPr>
        <p:spPr bwMode="auto">
          <a:xfrm>
            <a:off x="3929922" y="2792265"/>
            <a:ext cx="6234399" cy="1862048"/>
          </a:xfrm>
          <a:prstGeom prst="rect">
            <a:avLst/>
          </a:prstGeom>
          <a:noFill/>
        </p:spPr>
        <p:txBody>
          <a:bodyPr wrap="none" rtlCol="0">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r>
              <a:rPr lang="en-US" altLang="zh-CN" sz="11500" dirty="0" err="1">
                <a:solidFill>
                  <a:srgbClr val="172774"/>
                </a:solidFill>
                <a:latin typeface="#9Slide05 Pattaya" panose="00000500000000000000" pitchFamily="2" charset="-34"/>
                <a:cs typeface="#9Slide05 Pattaya" panose="00000500000000000000" pitchFamily="2" charset="-34"/>
              </a:rPr>
              <a:t>Khám</a:t>
            </a:r>
            <a:r>
              <a:rPr lang="en-US" altLang="zh-CN" sz="11500" dirty="0">
                <a:solidFill>
                  <a:srgbClr val="172774"/>
                </a:solidFill>
                <a:latin typeface="#9Slide05 Pattaya" panose="00000500000000000000" pitchFamily="2" charset="-34"/>
                <a:cs typeface="#9Slide05 Pattaya" panose="00000500000000000000" pitchFamily="2" charset="-34"/>
              </a:rPr>
              <a:t> </a:t>
            </a:r>
            <a:r>
              <a:rPr lang="en-US" altLang="zh-CN" sz="11500" dirty="0" err="1">
                <a:solidFill>
                  <a:srgbClr val="172774"/>
                </a:solidFill>
                <a:latin typeface="#9Slide05 Pattaya" panose="00000500000000000000" pitchFamily="2" charset="-34"/>
                <a:cs typeface="#9Slide05 Pattaya" panose="00000500000000000000" pitchFamily="2" charset="-34"/>
              </a:rPr>
              <a:t>phá</a:t>
            </a:r>
            <a:endParaRPr lang="zh-CN" altLang="en-US" sz="11500" dirty="0">
              <a:solidFill>
                <a:srgbClr val="172774"/>
              </a:solidFill>
              <a:latin typeface="#9Slide05 Pattaya" panose="00000500000000000000" pitchFamily="2" charset="-34"/>
              <a:cs typeface="#9Slide05 Pattaya" panose="00000500000000000000" pitchFamily="2" charset="-34"/>
            </a:endParaRPr>
          </a:p>
        </p:txBody>
      </p:sp>
    </p:spTree>
    <p:extLst>
      <p:ext uri="{BB962C8B-B14F-4D97-AF65-F5344CB8AC3E}">
        <p14:creationId xmlns:p14="http://schemas.microsoft.com/office/powerpoint/2010/main" val="990124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16" presetClass="entr" presetSubtype="37"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arn(outVertical)">
                                      <p:cBhvr>
                                        <p:cTn id="11" dur="500"/>
                                        <p:tgtEl>
                                          <p:spTgt spid="6"/>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down)">
                                      <p:cBhvr>
                                        <p:cTn id="15" dur="500"/>
                                        <p:tgtEl>
                                          <p:spTgt spid="10"/>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ppt_w</p:attrName>
                                        </p:attrNameLst>
                                      </p:cBhvr>
                                      <p:tavLst>
                                        <p:tav tm="0">
                                          <p:val>
                                            <p:fltVal val="0"/>
                                          </p:val>
                                        </p:tav>
                                        <p:tav tm="100000">
                                          <p:val>
                                            <p:strVal val="#ppt_w"/>
                                          </p:val>
                                        </p:tav>
                                      </p:tavLst>
                                    </p:anim>
                                    <p:anim calcmode="lin" valueType="num">
                                      <p:cBhvr>
                                        <p:cTn id="26" dur="500" fill="hold"/>
                                        <p:tgtEl>
                                          <p:spTgt spid="9"/>
                                        </p:tgtEl>
                                        <p:attrNameLst>
                                          <p:attrName>ppt_h</p:attrName>
                                        </p:attrNameLst>
                                      </p:cBhvr>
                                      <p:tavLst>
                                        <p:tav tm="0">
                                          <p:val>
                                            <p:fltVal val="0"/>
                                          </p:val>
                                        </p:tav>
                                        <p:tav tm="100000">
                                          <p:val>
                                            <p:strVal val="#ppt_h"/>
                                          </p:val>
                                        </p:tav>
                                      </p:tavLst>
                                    </p:anim>
                                    <p:animEffect transition="in" filter="fade">
                                      <p:cBhvr>
                                        <p:cTn id="27" dur="500"/>
                                        <p:tgtEl>
                                          <p:spTgt spid="9"/>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childTnLst>
                          </p:cTn>
                        </p:par>
                        <p:par>
                          <p:cTn id="34" fill="hold">
                            <p:stCondLst>
                              <p:cond delay="3000"/>
                            </p:stCondLst>
                            <p:childTnLst>
                              <p:par>
                                <p:cTn id="35" presetID="22" presetClass="entr" presetSubtype="1" fill="hold"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wipe(up)">
                                      <p:cBhvr>
                                        <p:cTn id="37" dur="500"/>
                                        <p:tgtEl>
                                          <p:spTgt spid="12"/>
                                        </p:tgtEl>
                                      </p:cBhvr>
                                    </p:animEffect>
                                  </p:childTnLst>
                                </p:cTn>
                              </p:par>
                            </p:childTnLst>
                          </p:cTn>
                        </p:par>
                        <p:par>
                          <p:cTn id="38" fill="hold">
                            <p:stCondLst>
                              <p:cond delay="3500"/>
                            </p:stCondLst>
                            <p:childTnLst>
                              <p:par>
                                <p:cTn id="39" presetID="31" presetClass="entr" presetSubtype="0"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p:cTn id="41" dur="1000" fill="hold"/>
                                        <p:tgtEl>
                                          <p:spTgt spid="15"/>
                                        </p:tgtEl>
                                        <p:attrNameLst>
                                          <p:attrName>ppt_w</p:attrName>
                                        </p:attrNameLst>
                                      </p:cBhvr>
                                      <p:tavLst>
                                        <p:tav tm="0">
                                          <p:val>
                                            <p:fltVal val="0"/>
                                          </p:val>
                                        </p:tav>
                                        <p:tav tm="100000">
                                          <p:val>
                                            <p:strVal val="#ppt_w"/>
                                          </p:val>
                                        </p:tav>
                                      </p:tavLst>
                                    </p:anim>
                                    <p:anim calcmode="lin" valueType="num">
                                      <p:cBhvr>
                                        <p:cTn id="42" dur="1000" fill="hold"/>
                                        <p:tgtEl>
                                          <p:spTgt spid="15"/>
                                        </p:tgtEl>
                                        <p:attrNameLst>
                                          <p:attrName>ppt_h</p:attrName>
                                        </p:attrNameLst>
                                      </p:cBhvr>
                                      <p:tavLst>
                                        <p:tav tm="0">
                                          <p:val>
                                            <p:fltVal val="0"/>
                                          </p:val>
                                        </p:tav>
                                        <p:tav tm="100000">
                                          <p:val>
                                            <p:strVal val="#ppt_h"/>
                                          </p:val>
                                        </p:tav>
                                      </p:tavLst>
                                    </p:anim>
                                    <p:anim calcmode="lin" valueType="num">
                                      <p:cBhvr>
                                        <p:cTn id="43" dur="1000" fill="hold"/>
                                        <p:tgtEl>
                                          <p:spTgt spid="15"/>
                                        </p:tgtEl>
                                        <p:attrNameLst>
                                          <p:attrName>style.rotation</p:attrName>
                                        </p:attrNameLst>
                                      </p:cBhvr>
                                      <p:tavLst>
                                        <p:tav tm="0">
                                          <p:val>
                                            <p:fltVal val="90"/>
                                          </p:val>
                                        </p:tav>
                                        <p:tav tm="100000">
                                          <p:val>
                                            <p:fltVal val="0"/>
                                          </p:val>
                                        </p:tav>
                                      </p:tavLst>
                                    </p:anim>
                                    <p:animEffect transition="in" filter="fade">
                                      <p:cBhvr>
                                        <p:cTn id="44" dur="1000"/>
                                        <p:tgtEl>
                                          <p:spTgt spid="15"/>
                                        </p:tgtEl>
                                      </p:cBhvr>
                                    </p:animEffect>
                                  </p:childTnLst>
                                </p:cTn>
                              </p:par>
                            </p:childTnLst>
                          </p:cTn>
                        </p:par>
                        <p:par>
                          <p:cTn id="45" fill="hold">
                            <p:stCondLst>
                              <p:cond delay="4500"/>
                            </p:stCondLst>
                            <p:childTnLst>
                              <p:par>
                                <p:cTn id="46" presetID="53" presetClass="entr" presetSubtype="16" fill="hold" nodeType="afterEffect">
                                  <p:stCondLst>
                                    <p:cond delay="0"/>
                                  </p:stCondLst>
                                  <p:childTnLst>
                                    <p:set>
                                      <p:cBhvr>
                                        <p:cTn id="47" dur="1" fill="hold">
                                          <p:stCondLst>
                                            <p:cond delay="0"/>
                                          </p:stCondLst>
                                        </p:cTn>
                                        <p:tgtEl>
                                          <p:spTgt spid="7"/>
                                        </p:tgtEl>
                                        <p:attrNameLst>
                                          <p:attrName>style.visibility</p:attrName>
                                        </p:attrNameLst>
                                      </p:cBhvr>
                                      <p:to>
                                        <p:strVal val="visible"/>
                                      </p:to>
                                    </p:set>
                                    <p:anim calcmode="lin" valueType="num">
                                      <p:cBhvr>
                                        <p:cTn id="48" dur="500" fill="hold"/>
                                        <p:tgtEl>
                                          <p:spTgt spid="7"/>
                                        </p:tgtEl>
                                        <p:attrNameLst>
                                          <p:attrName>ppt_w</p:attrName>
                                        </p:attrNameLst>
                                      </p:cBhvr>
                                      <p:tavLst>
                                        <p:tav tm="0">
                                          <p:val>
                                            <p:fltVal val="0"/>
                                          </p:val>
                                        </p:tav>
                                        <p:tav tm="100000">
                                          <p:val>
                                            <p:strVal val="#ppt_w"/>
                                          </p:val>
                                        </p:tav>
                                      </p:tavLst>
                                    </p:anim>
                                    <p:anim calcmode="lin" valueType="num">
                                      <p:cBhvr>
                                        <p:cTn id="49" dur="500" fill="hold"/>
                                        <p:tgtEl>
                                          <p:spTgt spid="7"/>
                                        </p:tgtEl>
                                        <p:attrNameLst>
                                          <p:attrName>ppt_h</p:attrName>
                                        </p:attrNameLst>
                                      </p:cBhvr>
                                      <p:tavLst>
                                        <p:tav tm="0">
                                          <p:val>
                                            <p:fltVal val="0"/>
                                          </p:val>
                                        </p:tav>
                                        <p:tav tm="100000">
                                          <p:val>
                                            <p:strVal val="#ppt_h"/>
                                          </p:val>
                                        </p:tav>
                                      </p:tavLst>
                                    </p:anim>
                                    <p:animEffect transition="in" filter="fade">
                                      <p:cBhvr>
                                        <p:cTn id="50" dur="500"/>
                                        <p:tgtEl>
                                          <p:spTgt spid="7"/>
                                        </p:tgtEl>
                                      </p:cBhvr>
                                    </p:animEffect>
                                  </p:childTnLst>
                                </p:cTn>
                              </p:par>
                            </p:childTnLst>
                          </p:cTn>
                        </p:par>
                        <p:par>
                          <p:cTn id="51" fill="hold">
                            <p:stCondLst>
                              <p:cond delay="5000"/>
                            </p:stCondLst>
                            <p:childTnLst>
                              <p:par>
                                <p:cTn id="52" presetID="53" presetClass="entr" presetSubtype="16" fill="hold" nodeType="after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p:cTn id="54" dur="500" fill="hold"/>
                                        <p:tgtEl>
                                          <p:spTgt spid="13"/>
                                        </p:tgtEl>
                                        <p:attrNameLst>
                                          <p:attrName>ppt_w</p:attrName>
                                        </p:attrNameLst>
                                      </p:cBhvr>
                                      <p:tavLst>
                                        <p:tav tm="0">
                                          <p:val>
                                            <p:fltVal val="0"/>
                                          </p:val>
                                        </p:tav>
                                        <p:tav tm="100000">
                                          <p:val>
                                            <p:strVal val="#ppt_w"/>
                                          </p:val>
                                        </p:tav>
                                      </p:tavLst>
                                    </p:anim>
                                    <p:anim calcmode="lin" valueType="num">
                                      <p:cBhvr>
                                        <p:cTn id="55" dur="500" fill="hold"/>
                                        <p:tgtEl>
                                          <p:spTgt spid="13"/>
                                        </p:tgtEl>
                                        <p:attrNameLst>
                                          <p:attrName>ppt_h</p:attrName>
                                        </p:attrNameLst>
                                      </p:cBhvr>
                                      <p:tavLst>
                                        <p:tav tm="0">
                                          <p:val>
                                            <p:fltVal val="0"/>
                                          </p:val>
                                        </p:tav>
                                        <p:tav tm="100000">
                                          <p:val>
                                            <p:strVal val="#ppt_h"/>
                                          </p:val>
                                        </p:tav>
                                      </p:tavLst>
                                    </p:anim>
                                    <p:animEffect transition="in" filter="fade">
                                      <p:cBhvr>
                                        <p:cTn id="56" dur="500"/>
                                        <p:tgtEl>
                                          <p:spTgt spid="13"/>
                                        </p:tgtEl>
                                      </p:cBhvr>
                                    </p:animEffect>
                                  </p:childTnLst>
                                </p:cTn>
                              </p:par>
                            </p:childTnLst>
                          </p:cTn>
                        </p:par>
                        <p:par>
                          <p:cTn id="57" fill="hold">
                            <p:stCondLst>
                              <p:cond delay="5500"/>
                            </p:stCondLst>
                            <p:childTnLst>
                              <p:par>
                                <p:cTn id="58" presetID="30" presetClass="entr" presetSubtype="0" fill="hold" grpId="0" nodeType="after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fade">
                                      <p:cBhvr>
                                        <p:cTn id="60" dur="800" decel="100000"/>
                                        <p:tgtEl>
                                          <p:spTgt spid="16"/>
                                        </p:tgtEl>
                                      </p:cBhvr>
                                    </p:animEffect>
                                    <p:anim calcmode="lin" valueType="num">
                                      <p:cBhvr>
                                        <p:cTn id="61" dur="800" decel="100000" fill="hold"/>
                                        <p:tgtEl>
                                          <p:spTgt spid="16"/>
                                        </p:tgtEl>
                                        <p:attrNameLst>
                                          <p:attrName>style.rotation</p:attrName>
                                        </p:attrNameLst>
                                      </p:cBhvr>
                                      <p:tavLst>
                                        <p:tav tm="0">
                                          <p:val>
                                            <p:fltVal val="-90"/>
                                          </p:val>
                                        </p:tav>
                                        <p:tav tm="100000">
                                          <p:val>
                                            <p:fltVal val="0"/>
                                          </p:val>
                                        </p:tav>
                                      </p:tavLst>
                                    </p:anim>
                                    <p:anim calcmode="lin" valueType="num">
                                      <p:cBhvr>
                                        <p:cTn id="62" dur="800" decel="100000" fill="hold"/>
                                        <p:tgtEl>
                                          <p:spTgt spid="16"/>
                                        </p:tgtEl>
                                        <p:attrNameLst>
                                          <p:attrName>ppt_x</p:attrName>
                                        </p:attrNameLst>
                                      </p:cBhvr>
                                      <p:tavLst>
                                        <p:tav tm="0">
                                          <p:val>
                                            <p:strVal val="#ppt_x+0.4"/>
                                          </p:val>
                                        </p:tav>
                                        <p:tav tm="100000">
                                          <p:val>
                                            <p:strVal val="#ppt_x-0.05"/>
                                          </p:val>
                                        </p:tav>
                                      </p:tavLst>
                                    </p:anim>
                                    <p:anim calcmode="lin" valueType="num">
                                      <p:cBhvr>
                                        <p:cTn id="63" dur="800" decel="100000" fill="hold"/>
                                        <p:tgtEl>
                                          <p:spTgt spid="16"/>
                                        </p:tgtEl>
                                        <p:attrNameLst>
                                          <p:attrName>ppt_y</p:attrName>
                                        </p:attrNameLst>
                                      </p:cBhvr>
                                      <p:tavLst>
                                        <p:tav tm="0">
                                          <p:val>
                                            <p:strVal val="#ppt_y-0.4"/>
                                          </p:val>
                                        </p:tav>
                                        <p:tav tm="100000">
                                          <p:val>
                                            <p:strVal val="#ppt_y+0.1"/>
                                          </p:val>
                                        </p:tav>
                                      </p:tavLst>
                                    </p:anim>
                                    <p:anim calcmode="lin" valueType="num">
                                      <p:cBhvr>
                                        <p:cTn id="64" dur="200" accel="100000" fill="hold">
                                          <p:stCondLst>
                                            <p:cond delay="800"/>
                                          </p:stCondLst>
                                        </p:cTn>
                                        <p:tgtEl>
                                          <p:spTgt spid="16"/>
                                        </p:tgtEl>
                                        <p:attrNameLst>
                                          <p:attrName>ppt_x</p:attrName>
                                        </p:attrNameLst>
                                      </p:cBhvr>
                                      <p:tavLst>
                                        <p:tav tm="0">
                                          <p:val>
                                            <p:strVal val="#ppt_x-0.05"/>
                                          </p:val>
                                        </p:tav>
                                        <p:tav tm="100000">
                                          <p:val>
                                            <p:strVal val="#ppt_x"/>
                                          </p:val>
                                        </p:tav>
                                      </p:tavLst>
                                    </p:anim>
                                    <p:anim calcmode="lin" valueType="num">
                                      <p:cBhvr>
                                        <p:cTn id="65" dur="200" accel="100000" fill="hold">
                                          <p:stCondLst>
                                            <p:cond delay="800"/>
                                          </p:stCondLst>
                                        </p:cTn>
                                        <p:tgtEl>
                                          <p:spTgt spid="1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5" grpId="0"/>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141" y="-35353"/>
            <a:ext cx="12192000" cy="6946701"/>
          </a:xfrm>
          <a:prstGeom prst="rect">
            <a:avLst/>
          </a:prstGeom>
        </p:spPr>
      </p:pic>
      <p:sp>
        <p:nvSpPr>
          <p:cNvPr id="5" name="矩形 4"/>
          <p:cNvSpPr/>
          <p:nvPr/>
        </p:nvSpPr>
        <p:spPr>
          <a:xfrm>
            <a:off x="143003" y="55020"/>
            <a:ext cx="11883385" cy="6747699"/>
          </a:xfrm>
          <a:prstGeom prst="rect">
            <a:avLst/>
          </a:prstGeom>
          <a:solidFill>
            <a:schemeClr val="bg1">
              <a:alpha val="70000"/>
            </a:schemeClr>
          </a:solidFill>
          <a:ln>
            <a:noFill/>
          </a:ln>
          <a:effectLst>
            <a:outerShdw blurRad="127000" sx="102000" sy="102000" algn="c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图片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888409" y="7011356"/>
            <a:ext cx="5502026" cy="1009190"/>
          </a:xfrm>
          <a:prstGeom prst="rect">
            <a:avLst/>
          </a:prstGeom>
        </p:spPr>
      </p:pic>
      <p:pic>
        <p:nvPicPr>
          <p:cNvPr id="7" name="图片 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2154634" y="2852422"/>
            <a:ext cx="1742066" cy="3493349"/>
          </a:xfrm>
          <a:prstGeom prst="rect">
            <a:avLst/>
          </a:prstGeom>
        </p:spPr>
      </p:pic>
      <p:pic>
        <p:nvPicPr>
          <p:cNvPr id="8" name="图片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4280913" y="4801362"/>
            <a:ext cx="1114892" cy="1807029"/>
          </a:xfrm>
          <a:prstGeom prst="rect">
            <a:avLst/>
          </a:prstGeom>
        </p:spPr>
      </p:pic>
      <p:sp>
        <p:nvSpPr>
          <p:cNvPr id="9" name="文本框 30"/>
          <p:cNvSpPr txBox="1">
            <a:spLocks noChangeArrowheads="1"/>
          </p:cNvSpPr>
          <p:nvPr/>
        </p:nvSpPr>
        <p:spPr bwMode="auto">
          <a:xfrm>
            <a:off x="902216" y="54987"/>
            <a:ext cx="11124171" cy="1200329"/>
          </a:xfrm>
          <a:prstGeom prst="rect">
            <a:avLst/>
          </a:prstGeom>
          <a:noFill/>
        </p:spPr>
        <p:txBody>
          <a:bodyPr wrap="square" rtlCol="0">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pPr marL="742950" indent="-742950">
              <a:buAutoNum type="arabicPeriod"/>
            </a:pP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Các</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câu</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trong</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đoạn</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văn</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sau</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nói</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về</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ai</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 </a:t>
            </a:r>
          </a:p>
          <a:p>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Những</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từ</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ngữ</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nào</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cho</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biết</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điều</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đó</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endParaRPr lang="zh-CN" altLang="en-US" sz="3600" dirty="0">
              <a:solidFill>
                <a:srgbClr val="172774"/>
              </a:solidFill>
              <a:latin typeface="#9Slide03 Arima Madurai Black" panose="00000A00000000000000" pitchFamily="2" charset="0"/>
              <a:cs typeface="#9Slide03 Arima Madurai Black" panose="00000A00000000000000" pitchFamily="2" charset="0"/>
            </a:endParaRPr>
          </a:p>
        </p:txBody>
      </p:sp>
      <p:grpSp>
        <p:nvGrpSpPr>
          <p:cNvPr id="14" name="PA_组合 19"/>
          <p:cNvGrpSpPr/>
          <p:nvPr>
            <p:custDataLst>
              <p:tags r:id="rId1"/>
            </p:custDataLst>
          </p:nvPr>
        </p:nvGrpSpPr>
        <p:grpSpPr>
          <a:xfrm>
            <a:off x="-1856558" y="-1065066"/>
            <a:ext cx="3713116" cy="878212"/>
            <a:chOff x="6563360" y="2553124"/>
            <a:chExt cx="3712633" cy="878416"/>
          </a:xfrm>
        </p:grpSpPr>
        <p:sp>
          <p:nvSpPr>
            <p:cNvPr id="15" name="任意多边形 23"/>
            <p:cNvSpPr/>
            <p:nvPr/>
          </p:nvSpPr>
          <p:spPr>
            <a:xfrm>
              <a:off x="6626860" y="2553124"/>
              <a:ext cx="3649133" cy="82126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1" fmla="*/ 0 w 1238249"/>
                <a:gd name="connsiteY0-2" fmla="*/ 581025 h 581025"/>
                <a:gd name="connsiteX1-3" fmla="*/ 333375 w 1238249"/>
                <a:gd name="connsiteY1-4" fmla="*/ 0 h 581025"/>
                <a:gd name="connsiteX2-5" fmla="*/ 1238250 w 1238249"/>
                <a:gd name="connsiteY2-6" fmla="*/ 0 h 581025"/>
                <a:gd name="connsiteX0-7" fmla="*/ 0 w 2896333"/>
                <a:gd name="connsiteY0-8" fmla="*/ 581025 h 581025"/>
                <a:gd name="connsiteX1-9" fmla="*/ 333375 w 2896333"/>
                <a:gd name="connsiteY1-10" fmla="*/ 0 h 581025"/>
                <a:gd name="connsiteX2-11" fmla="*/ 2896333 w 2896333"/>
                <a:gd name="connsiteY2-12" fmla="*/ 0 h 581025"/>
              </a:gdLst>
              <a:ahLst/>
              <a:cxnLst>
                <a:cxn ang="0">
                  <a:pos x="connsiteX0-1" y="connsiteY0-2"/>
                </a:cxn>
                <a:cxn ang="0">
                  <a:pos x="connsiteX1-3" y="connsiteY1-4"/>
                </a:cxn>
                <a:cxn ang="0">
                  <a:pos x="connsiteX2-5" y="connsiteY2-6"/>
                </a:cxn>
              </a:cxnLst>
              <a:rect l="l" t="t" r="r" b="b"/>
              <a:pathLst>
                <a:path w="2896333" h="581025">
                  <a:moveTo>
                    <a:pt x="0" y="581025"/>
                  </a:moveTo>
                  <a:lnTo>
                    <a:pt x="333375" y="0"/>
                  </a:lnTo>
                  <a:lnTo>
                    <a:pt x="2896333" y="0"/>
                  </a:lnTo>
                </a:path>
              </a:pathLst>
            </a:custGeom>
            <a:noFill/>
            <a:ln w="12700">
              <a:solidFill>
                <a:srgbClr val="FE80A3"/>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218565"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cs"/>
              </a:endParaRPr>
            </a:p>
          </p:txBody>
        </p:sp>
        <p:sp>
          <p:nvSpPr>
            <p:cNvPr id="16" name="Oval 54"/>
            <p:cNvSpPr>
              <a:spLocks noChangeArrowheads="1"/>
            </p:cNvSpPr>
            <p:nvPr/>
          </p:nvSpPr>
          <p:spPr bwMode="auto">
            <a:xfrm>
              <a:off x="6563360" y="3321473"/>
              <a:ext cx="110067" cy="110067"/>
            </a:xfrm>
            <a:prstGeom prst="ellipse">
              <a:avLst/>
            </a:prstGeom>
            <a:solidFill>
              <a:srgbClr val="FE80A3"/>
            </a:solidFill>
            <a:ln>
              <a:solidFill>
                <a:srgbClr val="FE80A3"/>
              </a:solidFill>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marL="0" marR="0" lvl="0" indent="0" algn="l" defTabSz="1218565"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cs"/>
              </a:endParaRPr>
            </a:p>
          </p:txBody>
        </p:sp>
      </p:grpSp>
      <p:grpSp>
        <p:nvGrpSpPr>
          <p:cNvPr id="17" name="PA_组合 22"/>
          <p:cNvGrpSpPr/>
          <p:nvPr>
            <p:custDataLst>
              <p:tags r:id="rId2"/>
            </p:custDataLst>
          </p:nvPr>
        </p:nvGrpSpPr>
        <p:grpSpPr>
          <a:xfrm>
            <a:off x="5802636" y="-1254745"/>
            <a:ext cx="3677129" cy="882445"/>
            <a:chOff x="6626860" y="4574541"/>
            <a:chExt cx="3676651" cy="882650"/>
          </a:xfrm>
        </p:grpSpPr>
        <p:sp>
          <p:nvSpPr>
            <p:cNvPr id="18" name="任意多边形 29"/>
            <p:cNvSpPr/>
            <p:nvPr/>
          </p:nvSpPr>
          <p:spPr>
            <a:xfrm>
              <a:off x="6686127" y="4574541"/>
              <a:ext cx="3617384" cy="82761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1" fmla="*/ 0 w 1238249"/>
                <a:gd name="connsiteY0-2" fmla="*/ 581025 h 581025"/>
                <a:gd name="connsiteX1-3" fmla="*/ 333375 w 1238249"/>
                <a:gd name="connsiteY1-4" fmla="*/ 0 h 581025"/>
                <a:gd name="connsiteX2-5" fmla="*/ 1238250 w 1238249"/>
                <a:gd name="connsiteY2-6" fmla="*/ 0 h 581025"/>
                <a:gd name="connsiteX0-7" fmla="*/ 0 w 2528430"/>
                <a:gd name="connsiteY0-8" fmla="*/ 587027 h 587027"/>
                <a:gd name="connsiteX1-9" fmla="*/ 333375 w 2528430"/>
                <a:gd name="connsiteY1-10" fmla="*/ 6002 h 587027"/>
                <a:gd name="connsiteX2-11" fmla="*/ 2528430 w 2528430"/>
                <a:gd name="connsiteY2-12" fmla="*/ 0 h 587027"/>
              </a:gdLst>
              <a:ahLst/>
              <a:cxnLst>
                <a:cxn ang="0">
                  <a:pos x="connsiteX0-1" y="connsiteY0-2"/>
                </a:cxn>
                <a:cxn ang="0">
                  <a:pos x="connsiteX1-3" y="connsiteY1-4"/>
                </a:cxn>
                <a:cxn ang="0">
                  <a:pos x="connsiteX2-5" y="connsiteY2-6"/>
                </a:cxn>
              </a:cxnLst>
              <a:rect l="l" t="t" r="r" b="b"/>
              <a:pathLst>
                <a:path w="2528430" h="587027">
                  <a:moveTo>
                    <a:pt x="0" y="587027"/>
                  </a:moveTo>
                  <a:lnTo>
                    <a:pt x="333375" y="6002"/>
                  </a:lnTo>
                  <a:lnTo>
                    <a:pt x="2528430" y="0"/>
                  </a:lnTo>
                </a:path>
              </a:pathLst>
            </a:custGeom>
            <a:noFill/>
            <a:ln w="12700">
              <a:solidFill>
                <a:srgbClr val="58C9B0"/>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218565"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cs"/>
              </a:endParaRPr>
            </a:p>
          </p:txBody>
        </p:sp>
        <p:sp>
          <p:nvSpPr>
            <p:cNvPr id="19" name="Oval 54"/>
            <p:cNvSpPr>
              <a:spLocks noChangeArrowheads="1"/>
            </p:cNvSpPr>
            <p:nvPr/>
          </p:nvSpPr>
          <p:spPr bwMode="auto">
            <a:xfrm>
              <a:off x="6626860" y="5347124"/>
              <a:ext cx="110067" cy="110067"/>
            </a:xfrm>
            <a:prstGeom prst="ellipse">
              <a:avLst/>
            </a:prstGeom>
            <a:solidFill>
              <a:srgbClr val="58C9B0"/>
            </a:solidFill>
            <a:ln>
              <a:solidFill>
                <a:srgbClr val="58C9B0"/>
              </a:solidFill>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marL="0" marR="0" lvl="0" indent="0" algn="l" defTabSz="1218565"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cs"/>
              </a:endParaRPr>
            </a:p>
          </p:txBody>
        </p:sp>
      </p:grpSp>
      <p:pic>
        <p:nvPicPr>
          <p:cNvPr id="22" name="图片 21">
            <a:extLst>
              <a:ext uri="{FF2B5EF4-FFF2-40B4-BE49-F238E27FC236}">
                <a16:creationId xmlns:a16="http://schemas.microsoft.com/office/drawing/2014/main" id="{ABA63209-3679-4CBB-8422-CBB3531D7E03}"/>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flipH="1">
            <a:off x="-3567048" y="2395475"/>
            <a:ext cx="2825156" cy="4407244"/>
          </a:xfrm>
          <a:prstGeom prst="rect">
            <a:avLst/>
          </a:prstGeom>
        </p:spPr>
      </p:pic>
      <p:sp>
        <p:nvSpPr>
          <p:cNvPr id="11" name="Rounded Rectangle 10"/>
          <p:cNvSpPr/>
          <p:nvPr/>
        </p:nvSpPr>
        <p:spPr>
          <a:xfrm>
            <a:off x="10145486" y="1117600"/>
            <a:ext cx="1880901" cy="537029"/>
          </a:xfrm>
          <a:prstGeom prst="roundRect">
            <a:avLst/>
          </a:prstGeom>
          <a:solidFill>
            <a:srgbClr val="FE80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ounded Rectangle 30"/>
          <p:cNvSpPr/>
          <p:nvPr/>
        </p:nvSpPr>
        <p:spPr>
          <a:xfrm>
            <a:off x="1090738" y="2411310"/>
            <a:ext cx="3615761" cy="537029"/>
          </a:xfrm>
          <a:prstGeom prst="roundRect">
            <a:avLst/>
          </a:prstGeom>
          <a:solidFill>
            <a:srgbClr val="FE80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ounded Rectangle 31"/>
          <p:cNvSpPr/>
          <p:nvPr/>
        </p:nvSpPr>
        <p:spPr>
          <a:xfrm>
            <a:off x="188806" y="1787891"/>
            <a:ext cx="1175537" cy="537029"/>
          </a:xfrm>
          <a:prstGeom prst="roundRect">
            <a:avLst/>
          </a:prstGeom>
          <a:solidFill>
            <a:srgbClr val="FE80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ounded Rectangle 32"/>
          <p:cNvSpPr/>
          <p:nvPr/>
        </p:nvSpPr>
        <p:spPr>
          <a:xfrm>
            <a:off x="6794853" y="2395475"/>
            <a:ext cx="3161947" cy="537029"/>
          </a:xfrm>
          <a:prstGeom prst="roundRect">
            <a:avLst/>
          </a:prstGeom>
          <a:solidFill>
            <a:srgbClr val="FE80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ounded Rectangle 33"/>
          <p:cNvSpPr/>
          <p:nvPr/>
        </p:nvSpPr>
        <p:spPr>
          <a:xfrm>
            <a:off x="3442426" y="3677682"/>
            <a:ext cx="2987404" cy="537029"/>
          </a:xfrm>
          <a:prstGeom prst="roundRect">
            <a:avLst/>
          </a:prstGeom>
          <a:solidFill>
            <a:srgbClr val="FE80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ounded Rectangle 34"/>
          <p:cNvSpPr/>
          <p:nvPr/>
        </p:nvSpPr>
        <p:spPr>
          <a:xfrm>
            <a:off x="7282943" y="5022151"/>
            <a:ext cx="1077286" cy="537029"/>
          </a:xfrm>
          <a:prstGeom prst="roundRect">
            <a:avLst/>
          </a:prstGeom>
          <a:solidFill>
            <a:srgbClr val="FE80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Google Shape;2284;p44"/>
          <p:cNvSpPr/>
          <p:nvPr/>
        </p:nvSpPr>
        <p:spPr>
          <a:xfrm>
            <a:off x="497043" y="6168571"/>
            <a:ext cx="6297810" cy="572394"/>
          </a:xfrm>
          <a:prstGeom prst="roundRect">
            <a:avLst>
              <a:gd name="adj" fmla="val 50000"/>
            </a:avLst>
          </a:prstGeom>
          <a:solidFill>
            <a:schemeClr val="accent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ctr" rtl="0">
              <a:spcBef>
                <a:spcPts val="0"/>
              </a:spcBef>
              <a:spcAft>
                <a:spcPts val="0"/>
              </a:spcAft>
              <a:buClr>
                <a:srgbClr val="000000"/>
              </a:buClr>
              <a:buSzPts val="1100"/>
              <a:buFont typeface="Arial"/>
              <a:buNone/>
            </a:pPr>
            <a:endParaRPr dirty="0">
              <a:solidFill>
                <a:srgbClr val="FFFFFF"/>
              </a:solidFill>
              <a:latin typeface="Fredoka One"/>
              <a:ea typeface="Fredoka One"/>
              <a:cs typeface="Fredoka One"/>
              <a:sym typeface="Fredoka One"/>
            </a:endParaRPr>
          </a:p>
        </p:txBody>
      </p:sp>
      <p:sp>
        <p:nvSpPr>
          <p:cNvPr id="3" name="TextBox 2"/>
          <p:cNvSpPr txBox="1"/>
          <p:nvPr/>
        </p:nvSpPr>
        <p:spPr>
          <a:xfrm>
            <a:off x="625557" y="6204387"/>
            <a:ext cx="7095155" cy="523220"/>
          </a:xfrm>
          <a:prstGeom prst="rect">
            <a:avLst/>
          </a:prstGeom>
          <a:noFill/>
        </p:spPr>
        <p:txBody>
          <a:bodyPr wrap="square" rtlCol="0">
            <a:spAutoFit/>
          </a:bodyPr>
          <a:lstStyle/>
          <a:p>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Cố</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kết</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kết</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lại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một</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khối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vững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chắc</a:t>
            </a:r>
            <a:r>
              <a:rPr lang="en-US" sz="2800" dirty="0">
                <a:latin typeface="Arial" panose="020B0604020202020204" pitchFamily="34" charset="0"/>
                <a:cs typeface="Arial" panose="020B0604020202020204" pitchFamily="34" charset="0"/>
              </a:rPr>
              <a:t>.</a:t>
            </a:r>
          </a:p>
        </p:txBody>
      </p:sp>
      <p:sp>
        <p:nvSpPr>
          <p:cNvPr id="37" name="文本框 30"/>
          <p:cNvSpPr txBox="1">
            <a:spLocks noChangeArrowheads="1"/>
          </p:cNvSpPr>
          <p:nvPr/>
        </p:nvSpPr>
        <p:spPr bwMode="auto">
          <a:xfrm>
            <a:off x="1070361" y="108908"/>
            <a:ext cx="11124171" cy="1200329"/>
          </a:xfrm>
          <a:prstGeom prst="rect">
            <a:avLst/>
          </a:prstGeom>
          <a:noFill/>
        </p:spPr>
        <p:txBody>
          <a:bodyPr wrap="square" rtlCol="0">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Các</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câu</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trong</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đoạn</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văn</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sau</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nói</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về</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p>
          <a:p>
            <a:r>
              <a:rPr lang="en-US" altLang="zh-CN" sz="3600" dirty="0" err="1">
                <a:solidFill>
                  <a:srgbClr val="FF0000"/>
                </a:solidFill>
                <a:latin typeface="#9Slide03 Arima Madurai Black" panose="00000A00000000000000" pitchFamily="2" charset="0"/>
                <a:cs typeface="#9Slide03 Arima Madurai Black" panose="00000A00000000000000" pitchFamily="2" charset="0"/>
              </a:rPr>
              <a:t>Hưng</a:t>
            </a:r>
            <a:r>
              <a:rPr lang="en-US" altLang="zh-CN" sz="3600" dirty="0">
                <a:solidFill>
                  <a:srgbClr val="FF0000"/>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FF0000"/>
                </a:solidFill>
                <a:latin typeface="#9Slide03 Arima Madurai Black" panose="00000A00000000000000" pitchFamily="2" charset="0"/>
                <a:cs typeface="#9Slide03 Arima Madurai Black" panose="00000A00000000000000" pitchFamily="2" charset="0"/>
              </a:rPr>
              <a:t>Đạo</a:t>
            </a:r>
            <a:r>
              <a:rPr lang="en-US" altLang="zh-CN" sz="3600" dirty="0">
                <a:solidFill>
                  <a:srgbClr val="FF0000"/>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FF0000"/>
                </a:solidFill>
                <a:latin typeface="#9Slide03 Arima Madurai Black" panose="00000A00000000000000" pitchFamily="2" charset="0"/>
                <a:cs typeface="#9Slide03 Arima Madurai Black" panose="00000A00000000000000" pitchFamily="2" charset="0"/>
              </a:rPr>
              <a:t>Vương</a:t>
            </a:r>
            <a:r>
              <a:rPr lang="en-US" altLang="zh-CN" sz="3600" dirty="0">
                <a:solidFill>
                  <a:srgbClr val="FF0000"/>
                </a:solidFill>
                <a:latin typeface="#9Slide03 Arima Madurai Black" panose="00000A00000000000000" pitchFamily="2" charset="0"/>
                <a:cs typeface="#9Slide03 Arima Madurai Black" panose="00000A00000000000000" pitchFamily="2" charset="0"/>
              </a:rPr>
              <a:t> – </a:t>
            </a:r>
            <a:r>
              <a:rPr lang="en-US" altLang="zh-CN" sz="3600" dirty="0" err="1">
                <a:solidFill>
                  <a:srgbClr val="FF0000"/>
                </a:solidFill>
                <a:latin typeface="#9Slide03 Arima Madurai Black" panose="00000A00000000000000" pitchFamily="2" charset="0"/>
                <a:cs typeface="#9Slide03 Arima Madurai Black" panose="00000A00000000000000" pitchFamily="2" charset="0"/>
              </a:rPr>
              <a:t>Trần</a:t>
            </a:r>
            <a:r>
              <a:rPr lang="en-US" altLang="zh-CN" sz="3600" dirty="0">
                <a:solidFill>
                  <a:srgbClr val="FF0000"/>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FF0000"/>
                </a:solidFill>
                <a:latin typeface="#9Slide03 Arima Madurai Black" panose="00000A00000000000000" pitchFamily="2" charset="0"/>
                <a:cs typeface="#9Slide03 Arima Madurai Black" panose="00000A00000000000000" pitchFamily="2" charset="0"/>
              </a:rPr>
              <a:t>Quốc</a:t>
            </a:r>
            <a:r>
              <a:rPr lang="en-US" altLang="zh-CN" sz="3600" dirty="0">
                <a:solidFill>
                  <a:srgbClr val="FF0000"/>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FF0000"/>
                </a:solidFill>
                <a:latin typeface="#9Slide03 Arima Madurai Black" panose="00000A00000000000000" pitchFamily="2" charset="0"/>
                <a:cs typeface="#9Slide03 Arima Madurai Black" panose="00000A00000000000000" pitchFamily="2" charset="0"/>
              </a:rPr>
              <a:t>Tuấn</a:t>
            </a:r>
            <a:r>
              <a:rPr lang="en-US" altLang="zh-CN" sz="3600" dirty="0">
                <a:solidFill>
                  <a:srgbClr val="FF0000"/>
                </a:solidFill>
                <a:latin typeface="#9Slide03 Arima Madurai Black" panose="00000A00000000000000" pitchFamily="2" charset="0"/>
                <a:cs typeface="#9Slide03 Arima Madurai Black" panose="00000A00000000000000" pitchFamily="2" charset="0"/>
              </a:rPr>
              <a:t>.</a:t>
            </a:r>
            <a:endParaRPr lang="zh-CN" altLang="en-US" sz="3600" dirty="0">
              <a:solidFill>
                <a:srgbClr val="FF0000"/>
              </a:solidFill>
              <a:latin typeface="#9Slide03 Arima Madurai Black" panose="00000A00000000000000" pitchFamily="2" charset="0"/>
              <a:cs typeface="#9Slide03 Arima Madurai Black" panose="00000A00000000000000" pitchFamily="2" charset="0"/>
            </a:endParaRPr>
          </a:p>
        </p:txBody>
      </p:sp>
      <p:sp>
        <p:nvSpPr>
          <p:cNvPr id="20" name="TextBox 19"/>
          <p:cNvSpPr txBox="1"/>
          <p:nvPr/>
        </p:nvSpPr>
        <p:spPr>
          <a:xfrm>
            <a:off x="632075" y="6226587"/>
            <a:ext cx="3973802" cy="523220"/>
          </a:xfrm>
          <a:prstGeom prst="rect">
            <a:avLst/>
          </a:prstGeom>
          <a:noFill/>
        </p:spPr>
        <p:txBody>
          <a:bodyPr wrap="square" rtlCol="0">
            <a:spAutoFit/>
          </a:bodyPr>
          <a:lstStyle/>
          <a:p>
            <a:r>
              <a:rPr lang="en-US" sz="2800" b="1" dirty="0">
                <a:latin typeface="Arial" panose="020B0604020202020204" pitchFamily="34" charset="0"/>
                <a:cs typeface="Arial" panose="020B0604020202020204" pitchFamily="34" charset="0"/>
              </a:rPr>
              <a:t>- Lai </a:t>
            </a:r>
            <a:r>
              <a:rPr lang="en-US" sz="2800" b="1" dirty="0" err="1">
                <a:latin typeface="Arial" panose="020B0604020202020204" pitchFamily="34" charset="0"/>
                <a:cs typeface="Arial" panose="020B0604020202020204" pitchFamily="34" charset="0"/>
              </a:rPr>
              <a:t>kinh</a:t>
            </a:r>
            <a:r>
              <a:rPr lang="en-US" sz="2800" b="1"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về</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kinh</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đô</a:t>
            </a:r>
            <a:r>
              <a:rPr lang="en-US" sz="2800" dirty="0">
                <a:latin typeface="Arial" panose="020B0604020202020204" pitchFamily="34" charset="0"/>
                <a:cs typeface="Arial" panose="020B0604020202020204" pitchFamily="34" charset="0"/>
              </a:rPr>
              <a:t>.</a:t>
            </a:r>
          </a:p>
        </p:txBody>
      </p:sp>
      <p:sp>
        <p:nvSpPr>
          <p:cNvPr id="28" name="Rounded Rectangle 27"/>
          <p:cNvSpPr/>
          <p:nvPr/>
        </p:nvSpPr>
        <p:spPr>
          <a:xfrm>
            <a:off x="3442426" y="4323370"/>
            <a:ext cx="861050" cy="537029"/>
          </a:xfrm>
          <a:prstGeom prst="roundRect">
            <a:avLst/>
          </a:prstGeom>
          <a:solidFill>
            <a:srgbClr val="FE80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PA_矩形 1"/>
          <p:cNvSpPr>
            <a:spLocks noChangeArrowheads="1"/>
          </p:cNvSpPr>
          <p:nvPr>
            <p:custDataLst>
              <p:tags r:id="rId3"/>
            </p:custDataLst>
          </p:nvPr>
        </p:nvSpPr>
        <p:spPr bwMode="auto">
          <a:xfrm>
            <a:off x="121788" y="988566"/>
            <a:ext cx="11898141" cy="5909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just" defTabSz="1218565" eaLnBrk="1" fontAlgn="base" hangingPunct="1">
              <a:lnSpc>
                <a:spcPct val="150000"/>
              </a:lnSpc>
              <a:spcBef>
                <a:spcPct val="0"/>
              </a:spcBef>
              <a:spcAft>
                <a:spcPct val="0"/>
              </a:spcAft>
              <a:defRPr/>
            </a:pPr>
            <a:r>
              <a:rPr lang="en-US" sz="2800" dirty="0">
                <a:latin typeface="Arial" panose="020B0604020202020204" pitchFamily="34" charset="0"/>
                <a:cs typeface="Arial" panose="020B0604020202020204" pitchFamily="34" charset="0"/>
              </a:rPr>
              <a:t>	</a:t>
            </a:r>
            <a:r>
              <a:rPr lang="vi-VN" sz="2800" dirty="0">
                <a:latin typeface="Arial" panose="020B0604020202020204" pitchFamily="34" charset="0"/>
                <a:cs typeface="Arial" panose="020B0604020202020204" pitchFamily="34" charset="0"/>
              </a:rPr>
              <a:t>Đã mấy năm vào Vương phủ Vạn Kiếp, sống gần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Hưng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Đạo</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Vương</a:t>
            </a:r>
            <a:r>
              <a:rPr lang="vi-VN" sz="2800" dirty="0">
                <a:latin typeface="Arial" panose="020B0604020202020204" pitchFamily="34" charset="0"/>
                <a:cs typeface="Arial" panose="020B0604020202020204" pitchFamily="34" charset="0"/>
              </a:rPr>
              <a:t>,</a:t>
            </a:r>
            <a:r>
              <a:rPr lang="en-US" sz="2800" dirty="0">
                <a:latin typeface="Arial" panose="020B0604020202020204" pitchFamily="34" charset="0"/>
                <a:cs typeface="Arial" panose="020B0604020202020204" pitchFamily="34" charset="0"/>
              </a:rPr>
              <a:t> </a:t>
            </a:r>
            <a:r>
              <a:rPr lang="vi-VN" sz="2800" dirty="0">
                <a:latin typeface="Arial" panose="020B0604020202020204" pitchFamily="34" charset="0"/>
                <a:cs typeface="Arial" panose="020B0604020202020204" pitchFamily="34" charset="0"/>
              </a:rPr>
              <a:t>chàng thư sinh họ Trương thấy</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Ông</a:t>
            </a:r>
            <a:r>
              <a:rPr lang="en-US" sz="2800" dirty="0">
                <a:latin typeface="Arial" panose="020B0604020202020204" pitchFamily="34" charset="0"/>
                <a:cs typeface="Arial" panose="020B0604020202020204" pitchFamily="34" charset="0"/>
              </a:rPr>
              <a:t> </a:t>
            </a:r>
            <a:r>
              <a:rPr lang="vi-VN" sz="2800" dirty="0">
                <a:latin typeface="Arial" panose="020B0604020202020204" pitchFamily="34" charset="0"/>
                <a:cs typeface="Arial" panose="020B0604020202020204" pitchFamily="34" charset="0"/>
              </a:rPr>
              <a:t>luôn điềm tĩnh. Không điều gì khiến vị Quốc công Tiết chế</a:t>
            </a:r>
            <a:r>
              <a:rPr lang="en-US" sz="2800" dirty="0">
                <a:latin typeface="Arial" panose="020B0604020202020204" pitchFamily="34" charset="0"/>
                <a:cs typeface="Arial" panose="020B0604020202020204" pitchFamily="34" charset="0"/>
              </a:rPr>
              <a:t> </a:t>
            </a:r>
            <a:r>
              <a:rPr lang="vi-VN" sz="2800" dirty="0">
                <a:latin typeface="Arial" panose="020B0604020202020204" pitchFamily="34" charset="0"/>
                <a:cs typeface="Arial" panose="020B0604020202020204" pitchFamily="34" charset="0"/>
              </a:rPr>
              <a:t>có thể rối trí. Vị Chủ tướng tài ba</a:t>
            </a:r>
            <a:r>
              <a:rPr lang="en-US" sz="2800" dirty="0">
                <a:latin typeface="Arial" panose="020B0604020202020204" pitchFamily="34" charset="0"/>
                <a:cs typeface="Arial" panose="020B0604020202020204" pitchFamily="34" charset="0"/>
              </a:rPr>
              <a:t> </a:t>
            </a:r>
            <a:r>
              <a:rPr lang="vi-VN" sz="2800" dirty="0">
                <a:latin typeface="Arial" panose="020B0604020202020204" pitchFamily="34" charset="0"/>
                <a:cs typeface="Arial" panose="020B0604020202020204" pitchFamily="34" charset="0"/>
              </a:rPr>
              <a:t>không quên một trong những điều hệ trọng để làm nên chiến thắng là phải cố kết lòng người. Chuyến này, Hưng Đạo Vương lai kinh cùng nhà vua dự Hội nghị Diên Hồng. Từ đấy, </a:t>
            </a:r>
            <a:r>
              <a:rPr lang="en-US" sz="2800" dirty="0">
                <a:latin typeface="Arial" panose="020B0604020202020204" pitchFamily="34" charset="0"/>
                <a:cs typeface="Arial" panose="020B0604020202020204" pitchFamily="34" charset="0"/>
              </a:rPr>
              <a:t>Ô</a:t>
            </a:r>
            <a:r>
              <a:rPr lang="vi-VN" sz="2800" dirty="0">
                <a:latin typeface="Arial" panose="020B0604020202020204" pitchFamily="34" charset="0"/>
                <a:cs typeface="Arial" panose="020B0604020202020204" pitchFamily="34" charset="0"/>
              </a:rPr>
              <a:t>ng sẽ đi thẳng ra chiến trận. Vào chốn gian nguy, trước v</a:t>
            </a:r>
            <a:r>
              <a:rPr lang="en-US" sz="2800" dirty="0">
                <a:latin typeface="Arial" panose="020B0604020202020204" pitchFamily="34" charset="0"/>
                <a:cs typeface="Arial" panose="020B0604020202020204" pitchFamily="34" charset="0"/>
              </a:rPr>
              <a:t>ậ</a:t>
            </a:r>
            <a:r>
              <a:rPr lang="vi-VN" sz="2800" dirty="0">
                <a:latin typeface="Arial" panose="020B0604020202020204" pitchFamily="34" charset="0"/>
                <a:cs typeface="Arial" panose="020B0604020202020204" pitchFamily="34" charset="0"/>
              </a:rPr>
              <a:t>n nước ngàn cân treo sợi tóc mà Người vẫn bình thản, tự tin, đĩnh đạc đến lạ lùng.</a:t>
            </a:r>
            <a:endParaRPr lang="en-US" sz="2800" dirty="0">
              <a:latin typeface="Arial" panose="020B0604020202020204" pitchFamily="34" charset="0"/>
              <a:cs typeface="Arial" panose="020B0604020202020204" pitchFamily="34" charset="0"/>
            </a:endParaRPr>
          </a:p>
          <a:p>
            <a:pPr lvl="0" algn="r" defTabSz="1218565" eaLnBrk="1" fontAlgn="base" hangingPunct="1">
              <a:lnSpc>
                <a:spcPct val="150000"/>
              </a:lnSpc>
              <a:spcBef>
                <a:spcPct val="0"/>
              </a:spcBef>
              <a:spcAft>
                <a:spcPct val="0"/>
              </a:spcAft>
              <a:defRPr/>
            </a:pPr>
            <a:r>
              <a:rPr kumimoji="0" lang="en-US" altLang="zh-CN" sz="2800" i="1" u="none" strike="noStrike" kern="1200" cap="none" spc="0" normalizeH="0" baseline="0" noProof="0" dirty="0">
                <a:ln>
                  <a:noFill/>
                </a:ln>
                <a:solidFill>
                  <a:schemeClr val="tx1">
                    <a:lumMod val="85000"/>
                    <a:lumOff val="15000"/>
                  </a:schemeClr>
                </a:solidFill>
                <a:effectLst/>
                <a:uLnTx/>
                <a:uFillTx/>
                <a:latin typeface="Arial" panose="020B0604020202020204" pitchFamily="34" charset="0"/>
                <a:ea typeface="微软雅黑" panose="020B0503020204020204" pitchFamily="34" charset="-122"/>
                <a:cs typeface="Arial" panose="020B0604020202020204" pitchFamily="34" charset="0"/>
              </a:rPr>
              <a:t>Theo</a:t>
            </a:r>
            <a:r>
              <a:rPr kumimoji="0" lang="en-US" altLang="zh-CN" sz="2800" i="0" u="none" strike="noStrike" kern="1200" cap="none" spc="0" normalizeH="0" baseline="0" noProof="0" dirty="0">
                <a:ln>
                  <a:noFill/>
                </a:ln>
                <a:solidFill>
                  <a:schemeClr val="tx1">
                    <a:lumMod val="85000"/>
                    <a:lumOff val="15000"/>
                  </a:schemeClr>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2800" i="0" u="none" strike="noStrike" kern="1200" cap="none" spc="0" normalizeH="0" baseline="0" noProof="0" dirty="0" err="1">
                <a:ln>
                  <a:noFill/>
                </a:ln>
                <a:solidFill>
                  <a:schemeClr val="tx1">
                    <a:lumMod val="85000"/>
                    <a:lumOff val="15000"/>
                  </a:schemeClr>
                </a:solidFill>
                <a:effectLst/>
                <a:uLnTx/>
                <a:uFillTx/>
                <a:latin typeface="Arial" panose="020B0604020202020204" pitchFamily="34" charset="0"/>
                <a:ea typeface="微软雅黑" panose="020B0503020204020204" pitchFamily="34" charset="-122"/>
                <a:cs typeface="Arial" panose="020B0604020202020204" pitchFamily="34" charset="0"/>
              </a:rPr>
              <a:t>LÊ</a:t>
            </a:r>
            <a:r>
              <a:rPr kumimoji="0" lang="en-US" altLang="zh-CN" sz="2800" i="0" u="none" strike="noStrike" kern="1200" cap="none" spc="0" normalizeH="0" noProof="0" dirty="0">
                <a:ln>
                  <a:noFill/>
                </a:ln>
                <a:solidFill>
                  <a:schemeClr val="tx1">
                    <a:lumMod val="85000"/>
                    <a:lumOff val="15000"/>
                  </a:schemeClr>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2800" i="0" u="none" strike="noStrike" kern="1200" cap="none" spc="0" normalizeH="0" noProof="0" dirty="0" err="1">
                <a:ln>
                  <a:noFill/>
                </a:ln>
                <a:solidFill>
                  <a:schemeClr val="tx1">
                    <a:lumMod val="85000"/>
                    <a:lumOff val="15000"/>
                  </a:schemeClr>
                </a:solidFill>
                <a:effectLst/>
                <a:uLnTx/>
                <a:uFillTx/>
                <a:latin typeface="Arial" panose="020B0604020202020204" pitchFamily="34" charset="0"/>
                <a:ea typeface="微软雅黑" panose="020B0503020204020204" pitchFamily="34" charset="-122"/>
                <a:cs typeface="Arial" panose="020B0604020202020204" pitchFamily="34" charset="0"/>
              </a:rPr>
              <a:t>VÂN</a:t>
            </a:r>
            <a:endParaRPr kumimoji="0" lang="en-US" altLang="zh-CN" sz="2800" i="0" u="none" strike="noStrike" kern="1200" cap="none" spc="0" normalizeH="0" baseline="0" noProof="0" dirty="0">
              <a:ln>
                <a:noFill/>
              </a:ln>
              <a:solidFill>
                <a:schemeClr val="tx1">
                  <a:lumMod val="85000"/>
                  <a:lumOff val="15000"/>
                </a:scheme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29" name="文本框 30"/>
          <p:cNvSpPr txBox="1">
            <a:spLocks noChangeArrowheads="1"/>
          </p:cNvSpPr>
          <p:nvPr/>
        </p:nvSpPr>
        <p:spPr bwMode="auto">
          <a:xfrm>
            <a:off x="874543" y="304102"/>
            <a:ext cx="11124171" cy="646331"/>
          </a:xfrm>
          <a:prstGeom prst="rect">
            <a:avLst/>
          </a:prstGeom>
          <a:noFill/>
        </p:spPr>
        <p:txBody>
          <a:bodyPr wrap="square" rtlCol="0">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Những</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từ</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ngữ</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cho</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biết</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chỉ</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Trần</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Quốc</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Tuấn</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là</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a:t>
            </a:r>
            <a:endParaRPr lang="zh-CN" altLang="en-US" sz="3600" dirty="0">
              <a:solidFill>
                <a:srgbClr val="172774"/>
              </a:solidFill>
              <a:latin typeface="#9Slide03 Arima Madurai Black" panose="00000A00000000000000" pitchFamily="2" charset="0"/>
              <a:cs typeface="#9Slide03 Arima Madurai Black" panose="00000A00000000000000" pitchFamily="2" charset="0"/>
            </a:endParaRPr>
          </a:p>
        </p:txBody>
      </p:sp>
    </p:spTree>
    <p:extLst>
      <p:ext uri="{BB962C8B-B14F-4D97-AF65-F5344CB8AC3E}">
        <p14:creationId xmlns:p14="http://schemas.microsoft.com/office/powerpoint/2010/main" val="134389332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childTnLst>
                          </p:cTn>
                        </p:par>
                      </p:childTnLst>
                    </p:cTn>
                  </p:par>
                  <p:par>
                    <p:cTn id="12" fill="hold">
                      <p:stCondLst>
                        <p:cond delay="indefinite"/>
                      </p:stCondLst>
                      <p:childTnLst>
                        <p:par>
                          <p:cTn id="13" fill="hold">
                            <p:stCondLst>
                              <p:cond delay="0"/>
                            </p:stCondLst>
                            <p:childTnLst>
                              <p:par>
                                <p:cTn id="14" presetID="16" presetClass="entr" presetSubtype="21" fill="hold" grpId="0" nodeType="click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barn(inVertical)">
                                      <p:cBhvr>
                                        <p:cTn id="16" dur="500"/>
                                        <p:tgtEl>
                                          <p:spTgt spid="36"/>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fill="hold"/>
                                        <p:tgtEl>
                                          <p:spTgt spid="3"/>
                                        </p:tgtEl>
                                        <p:attrNameLst>
                                          <p:attrName>ppt_x</p:attrName>
                                        </p:attrNameLst>
                                      </p:cBhvr>
                                      <p:tavLst>
                                        <p:tav tm="0">
                                          <p:val>
                                            <p:strVal val="#ppt_x"/>
                                          </p:val>
                                        </p:tav>
                                        <p:tav tm="100000">
                                          <p:val>
                                            <p:strVal val="#ppt_x"/>
                                          </p:val>
                                        </p:tav>
                                      </p:tavLst>
                                    </p:anim>
                                    <p:anim calcmode="lin" valueType="num">
                                      <p:cBhvr additive="base">
                                        <p:cTn id="2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grpId="1" nodeType="clickEffect">
                                  <p:stCondLst>
                                    <p:cond delay="0"/>
                                  </p:stCondLst>
                                  <p:childTnLst>
                                    <p:set>
                                      <p:cBhvr>
                                        <p:cTn id="26" dur="1" fill="hold">
                                          <p:stCondLst>
                                            <p:cond delay="0"/>
                                          </p:stCondLst>
                                        </p:cTn>
                                        <p:tgtEl>
                                          <p:spTgt spid="3"/>
                                        </p:tgtEl>
                                        <p:attrNameLst>
                                          <p:attrName>style.visibility</p:attrName>
                                        </p:attrNameLst>
                                      </p:cBhvr>
                                      <p:to>
                                        <p:strVal val="hidden"/>
                                      </p:to>
                                    </p:set>
                                  </p:childTnLst>
                                </p:cTn>
                              </p:par>
                              <p:par>
                                <p:cTn id="27" presetID="2" presetClass="entr" presetSubtype="4" fill="hold" grpId="0" nodeType="with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500" fill="hold"/>
                                        <p:tgtEl>
                                          <p:spTgt spid="20"/>
                                        </p:tgtEl>
                                        <p:attrNameLst>
                                          <p:attrName>ppt_x</p:attrName>
                                        </p:attrNameLst>
                                      </p:cBhvr>
                                      <p:tavLst>
                                        <p:tav tm="0">
                                          <p:val>
                                            <p:strVal val="#ppt_x"/>
                                          </p:val>
                                        </p:tav>
                                        <p:tav tm="100000">
                                          <p:val>
                                            <p:strVal val="#ppt_x"/>
                                          </p:val>
                                        </p:tav>
                                      </p:tavLst>
                                    </p:anim>
                                    <p:anim calcmode="lin" valueType="num">
                                      <p:cBhvr additive="base">
                                        <p:cTn id="3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 presetClass="exit" presetSubtype="0" fill="hold" grpId="1" nodeType="clickEffect">
                                  <p:stCondLst>
                                    <p:cond delay="0"/>
                                  </p:stCondLst>
                                  <p:childTnLst>
                                    <p:set>
                                      <p:cBhvr>
                                        <p:cTn id="34" dur="1" fill="hold">
                                          <p:stCondLst>
                                            <p:cond delay="0"/>
                                          </p:stCondLst>
                                        </p:cTn>
                                        <p:tgtEl>
                                          <p:spTgt spid="9"/>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fade">
                                      <p:cBhvr>
                                        <p:cTn id="39" dur="1000"/>
                                        <p:tgtEl>
                                          <p:spTgt spid="37"/>
                                        </p:tgtEl>
                                      </p:cBhvr>
                                    </p:animEffect>
                                    <p:anim calcmode="lin" valueType="num">
                                      <p:cBhvr>
                                        <p:cTn id="40" dur="1000" fill="hold"/>
                                        <p:tgtEl>
                                          <p:spTgt spid="37"/>
                                        </p:tgtEl>
                                        <p:attrNameLst>
                                          <p:attrName>ppt_x</p:attrName>
                                        </p:attrNameLst>
                                      </p:cBhvr>
                                      <p:tavLst>
                                        <p:tav tm="0">
                                          <p:val>
                                            <p:strVal val="#ppt_x"/>
                                          </p:val>
                                        </p:tav>
                                        <p:tav tm="100000">
                                          <p:val>
                                            <p:strVal val="#ppt_x"/>
                                          </p:val>
                                        </p:tav>
                                      </p:tavLst>
                                    </p:anim>
                                    <p:anim calcmode="lin" valueType="num">
                                      <p:cBhvr>
                                        <p:cTn id="41"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1" presetClass="exit" presetSubtype="0" fill="hold" grpId="1" nodeType="clickEffect">
                                  <p:stCondLst>
                                    <p:cond delay="0"/>
                                  </p:stCondLst>
                                  <p:childTnLst>
                                    <p:set>
                                      <p:cBhvr>
                                        <p:cTn id="45" dur="1" fill="hold">
                                          <p:stCondLst>
                                            <p:cond delay="0"/>
                                          </p:stCondLst>
                                        </p:cTn>
                                        <p:tgtEl>
                                          <p:spTgt spid="37"/>
                                        </p:tgtEl>
                                        <p:attrNameLst>
                                          <p:attrName>style.visibility</p:attrName>
                                        </p:attrNameLst>
                                      </p:cBhvr>
                                      <p:to>
                                        <p:strVal val="hidden"/>
                                      </p:to>
                                    </p:set>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grpId="0" nodeType="clickEffect">
                                  <p:stCondLst>
                                    <p:cond delay="0"/>
                                  </p:stCondLst>
                                  <p:childTnLst>
                                    <p:set>
                                      <p:cBhvr>
                                        <p:cTn id="49" dur="1" fill="hold">
                                          <p:stCondLst>
                                            <p:cond delay="0"/>
                                          </p:stCondLst>
                                        </p:cTn>
                                        <p:tgtEl>
                                          <p:spTgt spid="29"/>
                                        </p:tgtEl>
                                        <p:attrNameLst>
                                          <p:attrName>style.visibility</p:attrName>
                                        </p:attrNameLst>
                                      </p:cBhvr>
                                      <p:to>
                                        <p:strVal val="visible"/>
                                      </p:to>
                                    </p:set>
                                    <p:animEffect transition="in" filter="wipe(down)">
                                      <p:cBhvr>
                                        <p:cTn id="50" dur="500"/>
                                        <p:tgtEl>
                                          <p:spTgt spid="29"/>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8" fill="hold" grpId="0" nodeType="click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wipe(left)">
                                      <p:cBhvr>
                                        <p:cTn id="55" dur="500"/>
                                        <p:tgtEl>
                                          <p:spTgt spid="11"/>
                                        </p:tgtEl>
                                      </p:cBhvr>
                                    </p:animEffect>
                                  </p:childTnLst>
                                </p:cTn>
                              </p:par>
                            </p:childTnLst>
                          </p:cTn>
                        </p:par>
                        <p:par>
                          <p:cTn id="56" fill="hold">
                            <p:stCondLst>
                              <p:cond delay="500"/>
                            </p:stCondLst>
                            <p:childTnLst>
                              <p:par>
                                <p:cTn id="57" presetID="22" presetClass="entr" presetSubtype="8" fill="hold" grpId="0" nodeType="afterEffect">
                                  <p:stCondLst>
                                    <p:cond delay="0"/>
                                  </p:stCondLst>
                                  <p:childTnLst>
                                    <p:set>
                                      <p:cBhvr>
                                        <p:cTn id="58" dur="1" fill="hold">
                                          <p:stCondLst>
                                            <p:cond delay="0"/>
                                          </p:stCondLst>
                                        </p:cTn>
                                        <p:tgtEl>
                                          <p:spTgt spid="32"/>
                                        </p:tgtEl>
                                        <p:attrNameLst>
                                          <p:attrName>style.visibility</p:attrName>
                                        </p:attrNameLst>
                                      </p:cBhvr>
                                      <p:to>
                                        <p:strVal val="visible"/>
                                      </p:to>
                                    </p:set>
                                    <p:animEffect transition="in" filter="wipe(left)">
                                      <p:cBhvr>
                                        <p:cTn id="59" dur="500"/>
                                        <p:tgtEl>
                                          <p:spTgt spid="32"/>
                                        </p:tgtEl>
                                      </p:cBhvr>
                                    </p:animEffect>
                                  </p:childTnLst>
                                </p:cTn>
                              </p:par>
                            </p:childTnLst>
                          </p:cTn>
                        </p:par>
                        <p:par>
                          <p:cTn id="60" fill="hold">
                            <p:stCondLst>
                              <p:cond delay="1000"/>
                            </p:stCondLst>
                            <p:childTnLst>
                              <p:par>
                                <p:cTn id="61" presetID="22" presetClass="entr" presetSubtype="8" fill="hold" grpId="0" nodeType="after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wipe(left)">
                                      <p:cBhvr>
                                        <p:cTn id="63" dur="500"/>
                                        <p:tgtEl>
                                          <p:spTgt spid="31"/>
                                        </p:tgtEl>
                                      </p:cBhvr>
                                    </p:animEffect>
                                  </p:childTnLst>
                                </p:cTn>
                              </p:par>
                            </p:childTnLst>
                          </p:cTn>
                        </p:par>
                        <p:par>
                          <p:cTn id="64" fill="hold">
                            <p:stCondLst>
                              <p:cond delay="1500"/>
                            </p:stCondLst>
                            <p:childTnLst>
                              <p:par>
                                <p:cTn id="65" presetID="22" presetClass="entr" presetSubtype="8" fill="hold" grpId="0" nodeType="afterEffect">
                                  <p:stCondLst>
                                    <p:cond delay="0"/>
                                  </p:stCondLst>
                                  <p:childTnLst>
                                    <p:set>
                                      <p:cBhvr>
                                        <p:cTn id="66" dur="1" fill="hold">
                                          <p:stCondLst>
                                            <p:cond delay="0"/>
                                          </p:stCondLst>
                                        </p:cTn>
                                        <p:tgtEl>
                                          <p:spTgt spid="33"/>
                                        </p:tgtEl>
                                        <p:attrNameLst>
                                          <p:attrName>style.visibility</p:attrName>
                                        </p:attrNameLst>
                                      </p:cBhvr>
                                      <p:to>
                                        <p:strVal val="visible"/>
                                      </p:to>
                                    </p:set>
                                    <p:animEffect transition="in" filter="wipe(left)">
                                      <p:cBhvr>
                                        <p:cTn id="67" dur="500"/>
                                        <p:tgtEl>
                                          <p:spTgt spid="33"/>
                                        </p:tgtEl>
                                      </p:cBhvr>
                                    </p:animEffect>
                                  </p:childTnLst>
                                </p:cTn>
                              </p:par>
                            </p:childTnLst>
                          </p:cTn>
                        </p:par>
                        <p:par>
                          <p:cTn id="68" fill="hold">
                            <p:stCondLst>
                              <p:cond delay="2000"/>
                            </p:stCondLst>
                            <p:childTnLst>
                              <p:par>
                                <p:cTn id="69" presetID="22" presetClass="entr" presetSubtype="8" fill="hold" grpId="0" nodeType="afterEffect">
                                  <p:stCondLst>
                                    <p:cond delay="0"/>
                                  </p:stCondLst>
                                  <p:childTnLst>
                                    <p:set>
                                      <p:cBhvr>
                                        <p:cTn id="70" dur="1" fill="hold">
                                          <p:stCondLst>
                                            <p:cond delay="0"/>
                                          </p:stCondLst>
                                        </p:cTn>
                                        <p:tgtEl>
                                          <p:spTgt spid="34"/>
                                        </p:tgtEl>
                                        <p:attrNameLst>
                                          <p:attrName>style.visibility</p:attrName>
                                        </p:attrNameLst>
                                      </p:cBhvr>
                                      <p:to>
                                        <p:strVal val="visible"/>
                                      </p:to>
                                    </p:set>
                                    <p:animEffect transition="in" filter="wipe(left)">
                                      <p:cBhvr>
                                        <p:cTn id="71" dur="500"/>
                                        <p:tgtEl>
                                          <p:spTgt spid="34"/>
                                        </p:tgtEl>
                                      </p:cBhvr>
                                    </p:animEffect>
                                  </p:childTnLst>
                                </p:cTn>
                              </p:par>
                            </p:childTnLst>
                          </p:cTn>
                        </p:par>
                        <p:par>
                          <p:cTn id="72" fill="hold">
                            <p:stCondLst>
                              <p:cond delay="2500"/>
                            </p:stCondLst>
                            <p:childTnLst>
                              <p:par>
                                <p:cTn id="73" presetID="22" presetClass="entr" presetSubtype="8" fill="hold" grpId="0" nodeType="afterEffect">
                                  <p:stCondLst>
                                    <p:cond delay="0"/>
                                  </p:stCondLst>
                                  <p:childTnLst>
                                    <p:set>
                                      <p:cBhvr>
                                        <p:cTn id="74" dur="1" fill="hold">
                                          <p:stCondLst>
                                            <p:cond delay="0"/>
                                          </p:stCondLst>
                                        </p:cTn>
                                        <p:tgtEl>
                                          <p:spTgt spid="28"/>
                                        </p:tgtEl>
                                        <p:attrNameLst>
                                          <p:attrName>style.visibility</p:attrName>
                                        </p:attrNameLst>
                                      </p:cBhvr>
                                      <p:to>
                                        <p:strVal val="visible"/>
                                      </p:to>
                                    </p:set>
                                    <p:animEffect transition="in" filter="wipe(left)">
                                      <p:cBhvr>
                                        <p:cTn id="75" dur="500"/>
                                        <p:tgtEl>
                                          <p:spTgt spid="28"/>
                                        </p:tgtEl>
                                      </p:cBhvr>
                                    </p:animEffect>
                                  </p:childTnLst>
                                </p:cTn>
                              </p:par>
                            </p:childTnLst>
                          </p:cTn>
                        </p:par>
                        <p:par>
                          <p:cTn id="76" fill="hold">
                            <p:stCondLst>
                              <p:cond delay="3000"/>
                            </p:stCondLst>
                            <p:childTnLst>
                              <p:par>
                                <p:cTn id="77" presetID="22" presetClass="entr" presetSubtype="8" fill="hold" grpId="0" nodeType="afterEffect">
                                  <p:stCondLst>
                                    <p:cond delay="0"/>
                                  </p:stCondLst>
                                  <p:childTnLst>
                                    <p:set>
                                      <p:cBhvr>
                                        <p:cTn id="78" dur="1" fill="hold">
                                          <p:stCondLst>
                                            <p:cond delay="0"/>
                                          </p:stCondLst>
                                        </p:cTn>
                                        <p:tgtEl>
                                          <p:spTgt spid="35"/>
                                        </p:tgtEl>
                                        <p:attrNameLst>
                                          <p:attrName>style.visibility</p:attrName>
                                        </p:attrNameLst>
                                      </p:cBhvr>
                                      <p:to>
                                        <p:strVal val="visible"/>
                                      </p:to>
                                    </p:set>
                                    <p:animEffect transition="in" filter="wipe(left)">
                                      <p:cBhvr>
                                        <p:cTn id="79"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11" grpId="0" animBg="1"/>
      <p:bldP spid="31" grpId="0" animBg="1"/>
      <p:bldP spid="32" grpId="0" animBg="1"/>
      <p:bldP spid="33" grpId="0" animBg="1"/>
      <p:bldP spid="34" grpId="0" animBg="1"/>
      <p:bldP spid="35" grpId="0" animBg="1"/>
      <p:bldP spid="36" grpId="0" animBg="1"/>
      <p:bldP spid="3" grpId="0"/>
      <p:bldP spid="3" grpId="1"/>
      <p:bldP spid="37" grpId="0"/>
      <p:bldP spid="37" grpId="1"/>
      <p:bldP spid="20" grpId="0"/>
      <p:bldP spid="28" grpId="0" animBg="1"/>
      <p:bldP spid="12" grpId="0"/>
      <p:bldP spid="2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图片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31242" y="7057599"/>
            <a:ext cx="5502026" cy="1009190"/>
          </a:xfrm>
          <a:prstGeom prst="rect">
            <a:avLst/>
          </a:prstGeom>
        </p:spPr>
      </p:pic>
      <p:pic>
        <p:nvPicPr>
          <p:cNvPr id="7" name="图片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397030" y="3068234"/>
            <a:ext cx="1742066" cy="3493349"/>
          </a:xfrm>
          <a:prstGeom prst="rect">
            <a:avLst/>
          </a:prstGeom>
        </p:spPr>
      </p:pic>
      <p:pic>
        <p:nvPicPr>
          <p:cNvPr id="8" name="图片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5038480" y="4814908"/>
            <a:ext cx="1114892" cy="1807029"/>
          </a:xfrm>
          <a:prstGeom prst="rect">
            <a:avLst/>
          </a:prstGeom>
        </p:spPr>
      </p:pic>
      <p:grpSp>
        <p:nvGrpSpPr>
          <p:cNvPr id="3" name="Group 2"/>
          <p:cNvGrpSpPr/>
          <p:nvPr/>
        </p:nvGrpSpPr>
        <p:grpSpPr>
          <a:xfrm>
            <a:off x="0" y="5653920"/>
            <a:ext cx="4081567" cy="689526"/>
            <a:chOff x="384819" y="3301262"/>
            <a:chExt cx="4081567" cy="689526"/>
          </a:xfrm>
        </p:grpSpPr>
        <p:sp>
          <p:nvSpPr>
            <p:cNvPr id="5" name="矩形 4"/>
            <p:cNvSpPr/>
            <p:nvPr/>
          </p:nvSpPr>
          <p:spPr>
            <a:xfrm>
              <a:off x="412180" y="3301262"/>
              <a:ext cx="3984372" cy="689526"/>
            </a:xfrm>
            <a:prstGeom prst="rect">
              <a:avLst/>
            </a:prstGeom>
            <a:solidFill>
              <a:schemeClr val="bg1"/>
            </a:solidFill>
            <a:ln>
              <a:noFill/>
            </a:ln>
            <a:effectLst>
              <a:outerShdw blurRad="127000" sx="102000" sy="102000" algn="c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30"/>
            <p:cNvSpPr txBox="1">
              <a:spLocks noChangeArrowheads="1"/>
            </p:cNvSpPr>
            <p:nvPr/>
          </p:nvSpPr>
          <p:spPr bwMode="auto">
            <a:xfrm>
              <a:off x="384819" y="3301262"/>
              <a:ext cx="4081567" cy="646331"/>
            </a:xfrm>
            <a:prstGeom prst="rect">
              <a:avLst/>
            </a:prstGeom>
            <a:noFill/>
          </p:spPr>
          <p:txBody>
            <a:bodyPr wrap="none" rtlCol="0">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r>
                <a:rPr lang="en-US" altLang="zh-CN" sz="3600" dirty="0" err="1">
                  <a:latin typeface="Arial" panose="020B0604020202020204" pitchFamily="34" charset="0"/>
                  <a:cs typeface="Arial" panose="020B0604020202020204" pitchFamily="34" charset="0"/>
                </a:rPr>
                <a:t>Hưng</a:t>
              </a:r>
              <a:r>
                <a:rPr lang="en-US" altLang="zh-CN" sz="3600" dirty="0">
                  <a:latin typeface="Arial" panose="020B0604020202020204" pitchFamily="34" charset="0"/>
                  <a:cs typeface="Arial" panose="020B0604020202020204" pitchFamily="34" charset="0"/>
                </a:rPr>
                <a:t> </a:t>
              </a:r>
              <a:r>
                <a:rPr lang="en-US" altLang="zh-CN" sz="3600" dirty="0" err="1">
                  <a:latin typeface="Arial" panose="020B0604020202020204" pitchFamily="34" charset="0"/>
                  <a:cs typeface="Arial" panose="020B0604020202020204" pitchFamily="34" charset="0"/>
                </a:rPr>
                <a:t>Đạo</a:t>
              </a:r>
              <a:r>
                <a:rPr lang="en-US" altLang="zh-CN" sz="3600" dirty="0">
                  <a:latin typeface="Arial" panose="020B0604020202020204" pitchFamily="34" charset="0"/>
                  <a:cs typeface="Arial" panose="020B0604020202020204" pitchFamily="34" charset="0"/>
                </a:rPr>
                <a:t> </a:t>
              </a:r>
              <a:r>
                <a:rPr lang="en-US" altLang="zh-CN" sz="3600" dirty="0" err="1">
                  <a:latin typeface="Arial" panose="020B0604020202020204" pitchFamily="34" charset="0"/>
                  <a:cs typeface="Arial" panose="020B0604020202020204" pitchFamily="34" charset="0"/>
                </a:rPr>
                <a:t>Vương</a:t>
              </a:r>
              <a:endParaRPr lang="zh-CN" altLang="en-US" sz="3600" dirty="0">
                <a:latin typeface="Arial" panose="020B0604020202020204" pitchFamily="34" charset="0"/>
                <a:cs typeface="Arial" panose="020B0604020202020204" pitchFamily="34" charset="0"/>
              </a:endParaRPr>
            </a:p>
          </p:txBody>
        </p:sp>
      </p:grpSp>
      <p:pic>
        <p:nvPicPr>
          <p:cNvPr id="2" name="Picture 1"/>
          <p:cNvPicPr>
            <a:picLocks noChangeAspect="1"/>
          </p:cNvPicPr>
          <p:nvPr/>
        </p:nvPicPr>
        <p:blipFill rotWithShape="1">
          <a:blip r:embed="rId7">
            <a:extLst>
              <a:ext uri="{28A0092B-C50C-407E-A947-70E740481C1C}">
                <a14:useLocalDpi xmlns:a14="http://schemas.microsoft.com/office/drawing/2010/main" val="0"/>
              </a:ext>
            </a:extLst>
          </a:blip>
          <a:srcRect l="7056" r="7780" b="-1908"/>
          <a:stretch/>
        </p:blipFill>
        <p:spPr>
          <a:xfrm>
            <a:off x="-80816" y="1822250"/>
            <a:ext cx="4065927" cy="3644250"/>
          </a:xfrm>
          <a:prstGeom prst="rect">
            <a:avLst/>
          </a:prstGeom>
          <a:ln>
            <a:noFill/>
          </a:ln>
          <a:effectLst>
            <a:outerShdw blurRad="190500" algn="tl" rotWithShape="0">
              <a:srgbClr val="000000">
                <a:alpha val="70000"/>
              </a:srgbClr>
            </a:outerShdw>
          </a:effectLst>
        </p:spPr>
      </p:pic>
      <p:grpSp>
        <p:nvGrpSpPr>
          <p:cNvPr id="12" name="Group 11"/>
          <p:cNvGrpSpPr/>
          <p:nvPr/>
        </p:nvGrpSpPr>
        <p:grpSpPr>
          <a:xfrm>
            <a:off x="8316760" y="522514"/>
            <a:ext cx="3390477" cy="1062326"/>
            <a:chOff x="8316760" y="522514"/>
            <a:chExt cx="3390477" cy="1062326"/>
          </a:xfrm>
        </p:grpSpPr>
        <p:sp>
          <p:nvSpPr>
            <p:cNvPr id="30" name="Rectangle 29"/>
            <p:cNvSpPr/>
            <p:nvPr/>
          </p:nvSpPr>
          <p:spPr>
            <a:xfrm>
              <a:off x="8316761" y="522514"/>
              <a:ext cx="3390476" cy="1062326"/>
            </a:xfrm>
            <a:prstGeom prst="rect">
              <a:avLst/>
            </a:prstGeom>
            <a:solidFill>
              <a:srgbClr val="ED8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8316760" y="753446"/>
              <a:ext cx="3309257" cy="646331"/>
            </a:xfrm>
            <a:prstGeom prst="rect">
              <a:avLst/>
            </a:prstGeom>
            <a:noFill/>
          </p:spPr>
          <p:txBody>
            <a:bodyPr wrap="square" rtlCol="0">
              <a:spAutoFit/>
            </a:bodyPr>
            <a:lstStyle/>
            <a:p>
              <a:pPr algn="ctr"/>
              <a:r>
                <a:rPr lang="en-US" sz="3600" dirty="0" err="1">
                  <a:latin typeface="Arial" panose="020B0604020202020204" pitchFamily="34" charset="0"/>
                  <a:cs typeface="Arial" panose="020B0604020202020204" pitchFamily="34" charset="0"/>
                </a:rPr>
                <a:t>Ông</a:t>
              </a:r>
              <a:endParaRPr lang="en-US" sz="3600" dirty="0">
                <a:latin typeface="Arial" panose="020B0604020202020204" pitchFamily="34" charset="0"/>
                <a:cs typeface="Arial" panose="020B0604020202020204" pitchFamily="34" charset="0"/>
              </a:endParaRPr>
            </a:p>
          </p:txBody>
        </p:sp>
      </p:grpSp>
      <p:grpSp>
        <p:nvGrpSpPr>
          <p:cNvPr id="15" name="Group 14"/>
          <p:cNvGrpSpPr/>
          <p:nvPr/>
        </p:nvGrpSpPr>
        <p:grpSpPr>
          <a:xfrm>
            <a:off x="4892480" y="3893717"/>
            <a:ext cx="3339701" cy="2495345"/>
            <a:chOff x="4892480" y="3893717"/>
            <a:chExt cx="3339701" cy="2495345"/>
          </a:xfrm>
        </p:grpSpPr>
        <p:sp>
          <p:nvSpPr>
            <p:cNvPr id="29" name="Rectangle 28"/>
            <p:cNvSpPr/>
            <p:nvPr/>
          </p:nvSpPr>
          <p:spPr>
            <a:xfrm>
              <a:off x="4922924" y="3893717"/>
              <a:ext cx="3309257" cy="2495345"/>
            </a:xfrm>
            <a:prstGeom prst="rect">
              <a:avLst/>
            </a:prstGeom>
            <a:solidFill>
              <a:srgbClr val="58C9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892480" y="4394486"/>
              <a:ext cx="3261844" cy="1200329"/>
            </a:xfrm>
            <a:prstGeom prst="rect">
              <a:avLst/>
            </a:prstGeom>
            <a:noFill/>
          </p:spPr>
          <p:txBody>
            <a:bodyPr wrap="square" rtlCol="0">
              <a:spAutoFit/>
            </a:bodyPr>
            <a:lstStyle/>
            <a:p>
              <a:pPr algn="ctr"/>
              <a:r>
                <a:rPr lang="en-US" sz="3600" dirty="0" err="1">
                  <a:latin typeface="Arial" panose="020B0604020202020204" pitchFamily="34" charset="0"/>
                  <a:cs typeface="Arial" panose="020B0604020202020204" pitchFamily="34" charset="0"/>
                </a:rPr>
                <a:t>Thay</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thế</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bằng</a:t>
              </a:r>
              <a:r>
                <a:rPr lang="en-US" sz="3600"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từ</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đồng</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nghĩa</a:t>
              </a:r>
              <a:endParaRPr lang="en-US" sz="3600" b="1" dirty="0">
                <a:latin typeface="Arial" panose="020B0604020202020204" pitchFamily="34" charset="0"/>
                <a:cs typeface="Arial" panose="020B0604020202020204" pitchFamily="34" charset="0"/>
              </a:endParaRPr>
            </a:p>
          </p:txBody>
        </p:sp>
      </p:grpSp>
      <p:grpSp>
        <p:nvGrpSpPr>
          <p:cNvPr id="11" name="Group 10"/>
          <p:cNvGrpSpPr/>
          <p:nvPr/>
        </p:nvGrpSpPr>
        <p:grpSpPr>
          <a:xfrm>
            <a:off x="4868773" y="526822"/>
            <a:ext cx="3332964" cy="2235200"/>
            <a:chOff x="4868773" y="526822"/>
            <a:chExt cx="3332964" cy="2235200"/>
          </a:xfrm>
        </p:grpSpPr>
        <p:sp>
          <p:nvSpPr>
            <p:cNvPr id="20" name="Rectangle 19"/>
            <p:cNvSpPr/>
            <p:nvPr/>
          </p:nvSpPr>
          <p:spPr>
            <a:xfrm>
              <a:off x="4892480" y="526822"/>
              <a:ext cx="3309257" cy="2235200"/>
            </a:xfrm>
            <a:prstGeom prst="rect">
              <a:avLst/>
            </a:prstGeom>
            <a:solidFill>
              <a:srgbClr val="ED88AB"/>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25" name="TextBox 24"/>
            <p:cNvSpPr txBox="1"/>
            <p:nvPr/>
          </p:nvSpPr>
          <p:spPr>
            <a:xfrm>
              <a:off x="4868773" y="1206311"/>
              <a:ext cx="3309257" cy="1200329"/>
            </a:xfrm>
            <a:prstGeom prst="rect">
              <a:avLst/>
            </a:prstGeom>
            <a:noFill/>
          </p:spPr>
          <p:txBody>
            <a:bodyPr wrap="square" rtlCol="0">
              <a:spAutoFit/>
            </a:bodyPr>
            <a:lstStyle/>
            <a:p>
              <a:pPr algn="ctr"/>
              <a:r>
                <a:rPr lang="en-US" sz="3600" dirty="0" err="1">
                  <a:latin typeface="Arial" panose="020B0604020202020204" pitchFamily="34" charset="0"/>
                  <a:cs typeface="Arial" panose="020B0604020202020204" pitchFamily="34" charset="0"/>
                </a:rPr>
                <a:t>Thay</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thế</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bằng</a:t>
              </a:r>
              <a:r>
                <a:rPr lang="en-US" sz="3600"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đại</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từ</a:t>
              </a:r>
              <a:endParaRPr lang="en-US" sz="3600" b="1" dirty="0">
                <a:latin typeface="Arial" panose="020B0604020202020204" pitchFamily="34" charset="0"/>
                <a:cs typeface="Arial" panose="020B0604020202020204" pitchFamily="34" charset="0"/>
              </a:endParaRPr>
            </a:p>
          </p:txBody>
        </p:sp>
      </p:grpSp>
      <p:grpSp>
        <p:nvGrpSpPr>
          <p:cNvPr id="14" name="Group 13"/>
          <p:cNvGrpSpPr/>
          <p:nvPr/>
        </p:nvGrpSpPr>
        <p:grpSpPr>
          <a:xfrm>
            <a:off x="8316760" y="1651650"/>
            <a:ext cx="3410821" cy="1110371"/>
            <a:chOff x="8316760" y="1651650"/>
            <a:chExt cx="3410821" cy="1110371"/>
          </a:xfrm>
        </p:grpSpPr>
        <p:sp>
          <p:nvSpPr>
            <p:cNvPr id="33" name="Rectangle 32"/>
            <p:cNvSpPr/>
            <p:nvPr/>
          </p:nvSpPr>
          <p:spPr>
            <a:xfrm>
              <a:off x="8316760" y="1651650"/>
              <a:ext cx="3410821" cy="1110371"/>
            </a:xfrm>
            <a:prstGeom prst="rect">
              <a:avLst/>
            </a:prstGeom>
            <a:solidFill>
              <a:srgbClr val="ED88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25"/>
            <p:cNvSpPr txBox="1"/>
            <p:nvPr/>
          </p:nvSpPr>
          <p:spPr>
            <a:xfrm>
              <a:off x="8394598" y="1818262"/>
              <a:ext cx="3309257" cy="646331"/>
            </a:xfrm>
            <a:prstGeom prst="rect">
              <a:avLst/>
            </a:prstGeom>
            <a:noFill/>
          </p:spPr>
          <p:txBody>
            <a:bodyPr wrap="square" rtlCol="0">
              <a:spAutoFit/>
            </a:bodyPr>
            <a:lstStyle/>
            <a:p>
              <a:pPr algn="ctr"/>
              <a:r>
                <a:rPr lang="en-US" sz="3600" dirty="0" err="1">
                  <a:latin typeface="Arial" panose="020B0604020202020204" pitchFamily="34" charset="0"/>
                  <a:cs typeface="Arial" panose="020B0604020202020204" pitchFamily="34" charset="0"/>
                </a:rPr>
                <a:t>Người</a:t>
              </a:r>
              <a:endParaRPr lang="en-US" sz="3600" dirty="0">
                <a:latin typeface="Arial" panose="020B0604020202020204" pitchFamily="34" charset="0"/>
                <a:cs typeface="Arial" panose="020B0604020202020204" pitchFamily="34" charset="0"/>
              </a:endParaRPr>
            </a:p>
          </p:txBody>
        </p:sp>
      </p:grpSp>
      <p:grpSp>
        <p:nvGrpSpPr>
          <p:cNvPr id="16" name="Group 15"/>
          <p:cNvGrpSpPr/>
          <p:nvPr/>
        </p:nvGrpSpPr>
        <p:grpSpPr>
          <a:xfrm>
            <a:off x="8319393" y="3866530"/>
            <a:ext cx="3424441" cy="1241454"/>
            <a:chOff x="8319393" y="3866530"/>
            <a:chExt cx="3424441" cy="1241454"/>
          </a:xfrm>
        </p:grpSpPr>
        <p:sp>
          <p:nvSpPr>
            <p:cNvPr id="32" name="Rectangle 31"/>
            <p:cNvSpPr/>
            <p:nvPr/>
          </p:nvSpPr>
          <p:spPr>
            <a:xfrm>
              <a:off x="8319393" y="3893717"/>
              <a:ext cx="3424441" cy="1214267"/>
            </a:xfrm>
            <a:prstGeom prst="rect">
              <a:avLst/>
            </a:prstGeom>
            <a:solidFill>
              <a:srgbClr val="58C9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p:cNvSpPr txBox="1"/>
            <p:nvPr/>
          </p:nvSpPr>
          <p:spPr>
            <a:xfrm>
              <a:off x="8357370" y="3866530"/>
              <a:ext cx="3309257" cy="1200329"/>
            </a:xfrm>
            <a:prstGeom prst="rect">
              <a:avLst/>
            </a:prstGeom>
            <a:noFill/>
          </p:spPr>
          <p:txBody>
            <a:bodyPr wrap="square" rtlCol="0">
              <a:spAutoFit/>
            </a:bodyPr>
            <a:lstStyle/>
            <a:p>
              <a:pPr algn="ctr"/>
              <a:r>
                <a:rPr lang="en-US" sz="3600" dirty="0" err="1">
                  <a:latin typeface="Arial" panose="020B0604020202020204" pitchFamily="34" charset="0"/>
                  <a:cs typeface="Arial" panose="020B0604020202020204" pitchFamily="34" charset="0"/>
                </a:rPr>
                <a:t>vị</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Quốc</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công</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Tiết</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chế</a:t>
              </a:r>
              <a:endParaRPr lang="en-US" sz="3600" dirty="0">
                <a:latin typeface="Arial" panose="020B0604020202020204" pitchFamily="34" charset="0"/>
                <a:cs typeface="Arial" panose="020B0604020202020204" pitchFamily="34" charset="0"/>
              </a:endParaRPr>
            </a:p>
          </p:txBody>
        </p:sp>
      </p:grpSp>
      <p:grpSp>
        <p:nvGrpSpPr>
          <p:cNvPr id="17" name="Group 16"/>
          <p:cNvGrpSpPr/>
          <p:nvPr/>
        </p:nvGrpSpPr>
        <p:grpSpPr>
          <a:xfrm>
            <a:off x="8319394" y="5199794"/>
            <a:ext cx="3467034" cy="1241454"/>
            <a:chOff x="8319394" y="5199794"/>
            <a:chExt cx="3467034" cy="1241454"/>
          </a:xfrm>
        </p:grpSpPr>
        <p:sp>
          <p:nvSpPr>
            <p:cNvPr id="31" name="Rectangle 30"/>
            <p:cNvSpPr/>
            <p:nvPr/>
          </p:nvSpPr>
          <p:spPr>
            <a:xfrm>
              <a:off x="8319394" y="5199794"/>
              <a:ext cx="3424440" cy="1214267"/>
            </a:xfrm>
            <a:prstGeom prst="rect">
              <a:avLst/>
            </a:prstGeom>
            <a:solidFill>
              <a:srgbClr val="58C9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TextBox 27"/>
            <p:cNvSpPr txBox="1"/>
            <p:nvPr/>
          </p:nvSpPr>
          <p:spPr>
            <a:xfrm>
              <a:off x="8477171" y="5240919"/>
              <a:ext cx="3309257" cy="1200329"/>
            </a:xfrm>
            <a:prstGeom prst="rect">
              <a:avLst/>
            </a:prstGeom>
            <a:noFill/>
          </p:spPr>
          <p:txBody>
            <a:bodyPr wrap="square" rtlCol="0">
              <a:spAutoFit/>
            </a:bodyPr>
            <a:lstStyle/>
            <a:p>
              <a:pPr algn="ctr"/>
              <a:r>
                <a:rPr lang="en-US" sz="3600" dirty="0" err="1">
                  <a:latin typeface="Arial" panose="020B0604020202020204" pitchFamily="34" charset="0"/>
                  <a:cs typeface="Arial" panose="020B0604020202020204" pitchFamily="34" charset="0"/>
                </a:rPr>
                <a:t>vị</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Chủ</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tướng</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tài</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ba</a:t>
              </a:r>
              <a:endParaRPr lang="en-US" sz="3600" dirty="0">
                <a:latin typeface="Arial" panose="020B0604020202020204" pitchFamily="34" charset="0"/>
                <a:cs typeface="Arial" panose="020B0604020202020204" pitchFamily="34" charset="0"/>
              </a:endParaRPr>
            </a:p>
          </p:txBody>
        </p:sp>
      </p:grpSp>
      <p:cxnSp>
        <p:nvCxnSpPr>
          <p:cNvPr id="35" name="Straight Arrow Connector 34"/>
          <p:cNvCxnSpPr/>
          <p:nvPr/>
        </p:nvCxnSpPr>
        <p:spPr>
          <a:xfrm flipV="1">
            <a:off x="4064000" y="1818262"/>
            <a:ext cx="804773" cy="1448881"/>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a:off x="4049486" y="4024907"/>
            <a:ext cx="819287" cy="1216012"/>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47992260"/>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ipe(left)">
                                      <p:cBhvr>
                                        <p:cTn id="7" dur="500"/>
                                        <p:tgtEl>
                                          <p:spTgt spid="3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500"/>
                                        <p:tgtEl>
                                          <p:spTgt spid="12"/>
                                        </p:tgtEl>
                                      </p:cBhvr>
                                    </p:animEffect>
                                  </p:childTnLst>
                                </p:cTn>
                              </p:par>
                            </p:childTnLst>
                          </p:cTn>
                        </p:par>
                        <p:par>
                          <p:cTn id="17" fill="hold">
                            <p:stCondLst>
                              <p:cond delay="1000"/>
                            </p:stCondLst>
                            <p:childTnLst>
                              <p:par>
                                <p:cTn id="18" presetID="22" presetClass="entr" presetSubtype="8" fill="hold" nodeType="after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wipe(left)">
                                      <p:cBhvr>
                                        <p:cTn id="20" dur="500"/>
                                        <p:tgtEl>
                                          <p:spTgt spid="14"/>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nodeType="clickEffect">
                                  <p:stCondLst>
                                    <p:cond delay="0"/>
                                  </p:stCondLst>
                                  <p:childTnLst>
                                    <p:set>
                                      <p:cBhvr>
                                        <p:cTn id="24" dur="1" fill="hold">
                                          <p:stCondLst>
                                            <p:cond delay="0"/>
                                          </p:stCondLst>
                                        </p:cTn>
                                        <p:tgtEl>
                                          <p:spTgt spid="37"/>
                                        </p:tgtEl>
                                        <p:attrNameLst>
                                          <p:attrName>style.visibility</p:attrName>
                                        </p:attrNameLst>
                                      </p:cBhvr>
                                      <p:to>
                                        <p:strVal val="visible"/>
                                      </p:to>
                                    </p:set>
                                    <p:animEffect transition="in" filter="wipe(up)">
                                      <p:cBhvr>
                                        <p:cTn id="25" dur="500"/>
                                        <p:tgtEl>
                                          <p:spTgt spid="37"/>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wipe(left)">
                                      <p:cBhvr>
                                        <p:cTn id="30" dur="500"/>
                                        <p:tgtEl>
                                          <p:spTgt spid="15"/>
                                        </p:tgtEl>
                                      </p:cBhvr>
                                    </p:animEffect>
                                  </p:childTnLst>
                                </p:cTn>
                              </p:par>
                            </p:childTnLst>
                          </p:cTn>
                        </p:par>
                        <p:par>
                          <p:cTn id="31" fill="hold">
                            <p:stCondLst>
                              <p:cond delay="500"/>
                            </p:stCondLst>
                            <p:childTnLst>
                              <p:par>
                                <p:cTn id="32" presetID="22" presetClass="entr" presetSubtype="8" fill="hold" nodeType="after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childTnLst>
                          </p:cTn>
                        </p:par>
                        <p:par>
                          <p:cTn id="35" fill="hold">
                            <p:stCondLst>
                              <p:cond delay="1000"/>
                            </p:stCondLst>
                            <p:childTnLst>
                              <p:par>
                                <p:cTn id="36" presetID="22" presetClass="entr" presetSubtype="8" fill="hold"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wipe(left)">
                                      <p:cBhvr>
                                        <p:cTn id="3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矩形 4"/>
          <p:cNvSpPr/>
          <p:nvPr/>
        </p:nvSpPr>
        <p:spPr>
          <a:xfrm>
            <a:off x="450958" y="418794"/>
            <a:ext cx="11290083" cy="6020412"/>
          </a:xfrm>
          <a:prstGeom prst="rect">
            <a:avLst/>
          </a:prstGeom>
          <a:solidFill>
            <a:schemeClr val="bg1"/>
          </a:solidFill>
          <a:ln>
            <a:noFill/>
          </a:ln>
          <a:effectLst>
            <a:outerShdw blurRad="127000" sx="102000" sy="102000" algn="c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图片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28752" y="6056988"/>
            <a:ext cx="5502026" cy="1009190"/>
          </a:xfrm>
          <a:prstGeom prst="rect">
            <a:avLst/>
          </a:prstGeom>
        </p:spPr>
      </p:pic>
      <p:sp>
        <p:nvSpPr>
          <p:cNvPr id="9" name="文本框 30"/>
          <p:cNvSpPr txBox="1">
            <a:spLocks noChangeArrowheads="1"/>
          </p:cNvSpPr>
          <p:nvPr/>
        </p:nvSpPr>
        <p:spPr bwMode="auto">
          <a:xfrm>
            <a:off x="8070565" y="1811668"/>
            <a:ext cx="3454944" cy="3046988"/>
          </a:xfrm>
          <a:prstGeom prst="rect">
            <a:avLst/>
          </a:prstGeom>
          <a:noFill/>
        </p:spPr>
        <p:txBody>
          <a:bodyPr wrap="square" rtlCol="0">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r>
              <a:rPr lang="en-US" altLang="zh-CN" sz="4800" dirty="0" err="1">
                <a:solidFill>
                  <a:srgbClr val="172774"/>
                </a:solidFill>
                <a:latin typeface="Arial" panose="020B0604020202020204" pitchFamily="34" charset="0"/>
                <a:cs typeface="Arial" panose="020B0604020202020204" pitchFamily="34" charset="0"/>
              </a:rPr>
              <a:t>Mời</a:t>
            </a:r>
            <a:r>
              <a:rPr lang="en-US" altLang="zh-CN" sz="4800" dirty="0">
                <a:solidFill>
                  <a:srgbClr val="172774"/>
                </a:solidFill>
                <a:latin typeface="Arial" panose="020B0604020202020204" pitchFamily="34" charset="0"/>
                <a:cs typeface="Arial" panose="020B0604020202020204" pitchFamily="34" charset="0"/>
              </a:rPr>
              <a:t> </a:t>
            </a:r>
            <a:r>
              <a:rPr lang="en-US" altLang="zh-CN" sz="4800" dirty="0" err="1">
                <a:solidFill>
                  <a:srgbClr val="172774"/>
                </a:solidFill>
                <a:latin typeface="Arial" panose="020B0604020202020204" pitchFamily="34" charset="0"/>
                <a:cs typeface="Arial" panose="020B0604020202020204" pitchFamily="34" charset="0"/>
              </a:rPr>
              <a:t>các</a:t>
            </a:r>
            <a:r>
              <a:rPr lang="en-US" altLang="zh-CN" sz="4800" dirty="0">
                <a:solidFill>
                  <a:srgbClr val="172774"/>
                </a:solidFill>
                <a:latin typeface="Arial" panose="020B0604020202020204" pitchFamily="34" charset="0"/>
                <a:cs typeface="Arial" panose="020B0604020202020204" pitchFamily="34" charset="0"/>
              </a:rPr>
              <a:t> </a:t>
            </a:r>
            <a:r>
              <a:rPr lang="en-US" altLang="zh-CN" sz="4800" dirty="0" err="1">
                <a:solidFill>
                  <a:srgbClr val="172774"/>
                </a:solidFill>
                <a:latin typeface="Arial" panose="020B0604020202020204" pitchFamily="34" charset="0"/>
                <a:cs typeface="Arial" panose="020B0604020202020204" pitchFamily="34" charset="0"/>
              </a:rPr>
              <a:t>bạn</a:t>
            </a:r>
            <a:r>
              <a:rPr lang="en-US" altLang="zh-CN" sz="4800" dirty="0">
                <a:solidFill>
                  <a:srgbClr val="172774"/>
                </a:solidFill>
                <a:latin typeface="Arial" panose="020B0604020202020204" pitchFamily="34" charset="0"/>
                <a:cs typeface="Arial" panose="020B0604020202020204" pitchFamily="34" charset="0"/>
              </a:rPr>
              <a:t> </a:t>
            </a:r>
            <a:r>
              <a:rPr lang="en-US" altLang="zh-CN" sz="4800" dirty="0" err="1">
                <a:solidFill>
                  <a:srgbClr val="172774"/>
                </a:solidFill>
                <a:latin typeface="Arial" panose="020B0604020202020204" pitchFamily="34" charset="0"/>
                <a:cs typeface="Arial" panose="020B0604020202020204" pitchFamily="34" charset="0"/>
              </a:rPr>
              <a:t>xem</a:t>
            </a:r>
            <a:r>
              <a:rPr lang="en-US" altLang="zh-CN" sz="4800" dirty="0">
                <a:solidFill>
                  <a:srgbClr val="172774"/>
                </a:solidFill>
                <a:latin typeface="Arial" panose="020B0604020202020204" pitchFamily="34" charset="0"/>
                <a:cs typeface="Arial" panose="020B0604020202020204" pitchFamily="34" charset="0"/>
              </a:rPr>
              <a:t> </a:t>
            </a:r>
            <a:r>
              <a:rPr lang="en-US" altLang="zh-CN" sz="4800" dirty="0" err="1">
                <a:solidFill>
                  <a:srgbClr val="172774"/>
                </a:solidFill>
                <a:latin typeface="Arial" panose="020B0604020202020204" pitchFamily="34" charset="0"/>
                <a:cs typeface="Arial" panose="020B0604020202020204" pitchFamily="34" charset="0"/>
              </a:rPr>
              <a:t>đoạn</a:t>
            </a:r>
            <a:r>
              <a:rPr lang="en-US" altLang="zh-CN" sz="4800" dirty="0">
                <a:solidFill>
                  <a:srgbClr val="172774"/>
                </a:solidFill>
                <a:latin typeface="Arial" panose="020B0604020202020204" pitchFamily="34" charset="0"/>
                <a:cs typeface="Arial" panose="020B0604020202020204" pitchFamily="34" charset="0"/>
              </a:rPr>
              <a:t> video </a:t>
            </a:r>
            <a:r>
              <a:rPr lang="en-US" altLang="zh-CN" sz="4800" dirty="0" err="1">
                <a:solidFill>
                  <a:srgbClr val="172774"/>
                </a:solidFill>
                <a:latin typeface="Arial" panose="020B0604020202020204" pitchFamily="34" charset="0"/>
                <a:cs typeface="Arial" panose="020B0604020202020204" pitchFamily="34" charset="0"/>
              </a:rPr>
              <a:t>sau</a:t>
            </a:r>
            <a:r>
              <a:rPr lang="en-US" altLang="zh-CN" sz="4800" dirty="0">
                <a:solidFill>
                  <a:srgbClr val="172774"/>
                </a:solidFill>
                <a:latin typeface="Arial" panose="020B0604020202020204" pitchFamily="34" charset="0"/>
                <a:cs typeface="Arial" panose="020B0604020202020204" pitchFamily="34" charset="0"/>
              </a:rPr>
              <a:t>:</a:t>
            </a:r>
            <a:endParaRPr lang="zh-CN" altLang="en-US" sz="4800" dirty="0">
              <a:solidFill>
                <a:srgbClr val="172774"/>
              </a:solidFill>
              <a:latin typeface="Arial" panose="020B0604020202020204" pitchFamily="34" charset="0"/>
              <a:cs typeface="Arial" panose="020B0604020202020204" pitchFamily="34" charset="0"/>
            </a:endParaRPr>
          </a:p>
        </p:txBody>
      </p:sp>
      <p:pic>
        <p:nvPicPr>
          <p:cNvPr id="10" name="图片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1513429" y="-71243"/>
            <a:ext cx="1010366" cy="980073"/>
          </a:xfrm>
          <a:prstGeom prst="rect">
            <a:avLst/>
          </a:prstGeom>
        </p:spPr>
      </p:pic>
      <p:grpSp>
        <p:nvGrpSpPr>
          <p:cNvPr id="14" name="组合 13"/>
          <p:cNvGrpSpPr/>
          <p:nvPr/>
        </p:nvGrpSpPr>
        <p:grpSpPr>
          <a:xfrm>
            <a:off x="-381000" y="-86390"/>
            <a:ext cx="9183629" cy="7095418"/>
            <a:chOff x="4166" y="3085"/>
            <a:chExt cx="7196" cy="4140"/>
          </a:xfrm>
        </p:grpSpPr>
        <p:pic>
          <p:nvPicPr>
            <p:cNvPr id="16" name="Picture 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166" y="3085"/>
              <a:ext cx="7196" cy="4140"/>
            </a:xfrm>
            <a:prstGeom prst="rect">
              <a:avLst/>
            </a:prstGeom>
            <a:noFill/>
          </p:spPr>
        </p:pic>
        <p:sp>
          <p:nvSpPr>
            <p:cNvPr id="17" name="矩形 16"/>
            <p:cNvSpPr/>
            <p:nvPr/>
          </p:nvSpPr>
          <p:spPr>
            <a:xfrm>
              <a:off x="5000" y="3339"/>
              <a:ext cx="5415" cy="33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grpSp>
      <p:pic>
        <p:nvPicPr>
          <p:cNvPr id="3" name="Picture 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695658" y="1705962"/>
            <a:ext cx="2796248" cy="2796248"/>
          </a:xfrm>
          <a:prstGeom prst="rect">
            <a:avLst/>
          </a:prstGeom>
        </p:spPr>
      </p:pic>
      <p:pic>
        <p:nvPicPr>
          <p:cNvPr id="2" name="5 vị tướng tài giỏi nhất Đại Việt triều đại nhà Trần">
            <a:hlinkClick r:id="" action="ppaction://media"/>
          </p:cNvPr>
          <p:cNvPicPr>
            <a:picLocks noChangeAspect="1"/>
          </p:cNvPicPr>
          <p:nvPr>
            <a:videoFile r:link="rId1"/>
            <p:extLst>
              <p:ext uri="{DAA4B4D4-6D71-4841-9C94-3DE7FCFB9230}">
                <p14:media xmlns:p14="http://schemas.microsoft.com/office/powerpoint/2010/main" r:embed="rId2">
                  <p14:trim st="2500" end="44947"/>
                </p14:media>
              </p:ext>
            </p:extLst>
          </p:nvPr>
        </p:nvPicPr>
        <p:blipFill>
          <a:blip r:embed="rId10"/>
          <a:stretch>
            <a:fillRect/>
          </a:stretch>
        </p:blipFill>
        <p:spPr>
          <a:xfrm>
            <a:off x="1267509" y="108741"/>
            <a:ext cx="5820201" cy="6452842"/>
          </a:xfrm>
          <a:prstGeom prst="rect">
            <a:avLst/>
          </a:prstGeom>
        </p:spPr>
      </p:pic>
    </p:spTree>
    <p:extLst>
      <p:ext uri="{BB962C8B-B14F-4D97-AF65-F5344CB8AC3E}">
        <p14:creationId xmlns:p14="http://schemas.microsoft.com/office/powerpoint/2010/main" val="414284573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video>
              <p:cMediaNode vol="80000">
                <p:cTn id="13" fill="hold" display="0">
                  <p:stCondLst>
                    <p:cond delay="indefinite"/>
                  </p:stCondLst>
                </p:cTn>
                <p:tgtEl>
                  <p:spTgt spid="2"/>
                </p:tgtEl>
              </p:cMediaNode>
            </p:video>
          </p:childTnLst>
        </p:cTn>
      </p:par>
    </p:tnLst>
    <p:bldLst>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141" y="0"/>
            <a:ext cx="12192000" cy="6911348"/>
          </a:xfrm>
          <a:prstGeom prst="rect">
            <a:avLst/>
          </a:prstGeom>
        </p:spPr>
      </p:pic>
      <p:sp>
        <p:nvSpPr>
          <p:cNvPr id="5" name="矩形 4"/>
          <p:cNvSpPr/>
          <p:nvPr/>
        </p:nvSpPr>
        <p:spPr>
          <a:xfrm>
            <a:off x="143003" y="55020"/>
            <a:ext cx="11883385" cy="6747699"/>
          </a:xfrm>
          <a:prstGeom prst="rect">
            <a:avLst/>
          </a:prstGeom>
          <a:solidFill>
            <a:schemeClr val="bg1">
              <a:alpha val="70000"/>
            </a:schemeClr>
          </a:solidFill>
          <a:ln>
            <a:noFill/>
          </a:ln>
          <a:effectLst>
            <a:outerShdw blurRad="127000" sx="102000" sy="102000" algn="c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30"/>
          <p:cNvSpPr txBox="1">
            <a:spLocks noChangeArrowheads="1"/>
          </p:cNvSpPr>
          <p:nvPr/>
        </p:nvSpPr>
        <p:spPr bwMode="auto">
          <a:xfrm>
            <a:off x="902216" y="54987"/>
            <a:ext cx="11124171" cy="1200329"/>
          </a:xfrm>
          <a:prstGeom prst="rect">
            <a:avLst/>
          </a:prstGeom>
          <a:noFill/>
        </p:spPr>
        <p:txBody>
          <a:bodyPr wrap="square" rtlCol="0">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r>
              <a:rPr lang="en-US" altLang="zh-CN" sz="3600" dirty="0">
                <a:solidFill>
                  <a:srgbClr val="172774"/>
                </a:solidFill>
                <a:latin typeface="#9Slide03 Arima Madurai Black" panose="00000A00000000000000" pitchFamily="2" charset="0"/>
                <a:cs typeface="#9Slide03 Arima Madurai Black" panose="00000A00000000000000" pitchFamily="2" charset="0"/>
              </a:rPr>
              <a:t>2.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Vì</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sao</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có</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thể</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nói</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cách</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diễn</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đạt</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trong</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đoạn</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văn</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trên</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hay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hơn</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cách</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diễn</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đạt</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trong</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đoạn</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văn</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sau</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đây</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 </a:t>
            </a:r>
            <a:endParaRPr lang="zh-CN" altLang="en-US" sz="3600" dirty="0">
              <a:solidFill>
                <a:srgbClr val="172774"/>
              </a:solidFill>
              <a:latin typeface="#9Slide03 Arima Madurai Black" panose="00000A00000000000000" pitchFamily="2" charset="0"/>
              <a:cs typeface="#9Slide03 Arima Madurai Black" panose="00000A00000000000000" pitchFamily="2" charset="0"/>
            </a:endParaRPr>
          </a:p>
        </p:txBody>
      </p:sp>
      <p:sp>
        <p:nvSpPr>
          <p:cNvPr id="12" name="PA_矩形 1"/>
          <p:cNvSpPr>
            <a:spLocks noChangeArrowheads="1"/>
          </p:cNvSpPr>
          <p:nvPr>
            <p:custDataLst>
              <p:tags r:id="rId1"/>
            </p:custDataLst>
          </p:nvPr>
        </p:nvSpPr>
        <p:spPr bwMode="auto">
          <a:xfrm>
            <a:off x="143003" y="1303305"/>
            <a:ext cx="11898141" cy="518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just" defTabSz="1218565" eaLnBrk="1" fontAlgn="base" hangingPunct="1">
              <a:lnSpc>
                <a:spcPct val="150000"/>
              </a:lnSpc>
              <a:spcBef>
                <a:spcPct val="0"/>
              </a:spcBef>
              <a:spcAft>
                <a:spcPct val="0"/>
              </a:spcAft>
              <a:defRPr/>
            </a:pPr>
            <a:r>
              <a:rPr lang="en-US" sz="2800" dirty="0">
                <a:latin typeface="Arial" panose="020B0604020202020204" pitchFamily="34" charset="0"/>
                <a:cs typeface="Arial" panose="020B0604020202020204" pitchFamily="34" charset="0"/>
              </a:rPr>
              <a:t>	</a:t>
            </a:r>
            <a:r>
              <a:rPr lang="vi-VN" sz="2800" dirty="0">
                <a:latin typeface="Arial" panose="020B0604020202020204" pitchFamily="34" charset="0"/>
                <a:cs typeface="Arial" panose="020B0604020202020204" pitchFamily="34" charset="0"/>
              </a:rPr>
              <a:t>Đã mấy năm vào Vương phủ Vạn Kiếp, sống gần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Hưng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Đạo</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Vương</a:t>
            </a:r>
            <a:r>
              <a:rPr lang="vi-VN" sz="2800" dirty="0">
                <a:latin typeface="Arial" panose="020B0604020202020204" pitchFamily="34" charset="0"/>
                <a:cs typeface="Arial" panose="020B0604020202020204" pitchFamily="34" charset="0"/>
              </a:rPr>
              <a:t>,</a:t>
            </a:r>
            <a:r>
              <a:rPr lang="en-US" sz="2800" dirty="0">
                <a:latin typeface="Arial" panose="020B0604020202020204" pitchFamily="34" charset="0"/>
                <a:cs typeface="Arial" panose="020B0604020202020204" pitchFamily="34" charset="0"/>
              </a:rPr>
              <a:t> </a:t>
            </a:r>
            <a:r>
              <a:rPr lang="vi-VN" sz="2800" dirty="0">
                <a:latin typeface="Arial" panose="020B0604020202020204" pitchFamily="34" charset="0"/>
                <a:cs typeface="Arial" panose="020B0604020202020204" pitchFamily="34" charset="0"/>
              </a:rPr>
              <a:t>chàng thư sinh họ Trương thấy</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Hưng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Đạo</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Vương</a:t>
            </a:r>
            <a:r>
              <a:rPr lang="en-US" sz="2800" dirty="0">
                <a:latin typeface="Arial" panose="020B0604020202020204" pitchFamily="34" charset="0"/>
                <a:cs typeface="Arial" panose="020B0604020202020204" pitchFamily="34" charset="0"/>
              </a:rPr>
              <a:t> </a:t>
            </a:r>
            <a:r>
              <a:rPr lang="vi-VN" sz="2800" dirty="0">
                <a:latin typeface="Arial" panose="020B0604020202020204" pitchFamily="34" charset="0"/>
                <a:cs typeface="Arial" panose="020B0604020202020204" pitchFamily="34" charset="0"/>
              </a:rPr>
              <a:t>luôn điềm tĩnh. Không điều gì khiến </a:t>
            </a:r>
            <a:r>
              <a:rPr lang="en-US" sz="2800" dirty="0" err="1">
                <a:latin typeface="Arial" panose="020B0604020202020204" pitchFamily="34" charset="0"/>
                <a:cs typeface="Arial" panose="020B0604020202020204" pitchFamily="34" charset="0"/>
              </a:rPr>
              <a:t>Hưng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Đạo</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Vương</a:t>
            </a:r>
            <a:r>
              <a:rPr lang="en-US" sz="2800" dirty="0">
                <a:latin typeface="Arial" panose="020B0604020202020204" pitchFamily="34" charset="0"/>
                <a:cs typeface="Arial" panose="020B0604020202020204" pitchFamily="34" charset="0"/>
              </a:rPr>
              <a:t> </a:t>
            </a:r>
            <a:r>
              <a:rPr lang="vi-VN" sz="2800" dirty="0">
                <a:latin typeface="Arial" panose="020B0604020202020204" pitchFamily="34" charset="0"/>
                <a:cs typeface="Arial" panose="020B0604020202020204" pitchFamily="34" charset="0"/>
              </a:rPr>
              <a:t>có thể rối trí. </a:t>
            </a:r>
            <a:r>
              <a:rPr lang="en-US" sz="2800" dirty="0" err="1">
                <a:latin typeface="Arial" panose="020B0604020202020204" pitchFamily="34" charset="0"/>
                <a:cs typeface="Arial" panose="020B0604020202020204" pitchFamily="34" charset="0"/>
              </a:rPr>
              <a:t>Hưng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Đạo</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Vương</a:t>
            </a:r>
            <a:r>
              <a:rPr lang="en-US" sz="2800" dirty="0">
                <a:latin typeface="Arial" panose="020B0604020202020204" pitchFamily="34" charset="0"/>
                <a:cs typeface="Arial" panose="020B0604020202020204" pitchFamily="34" charset="0"/>
              </a:rPr>
              <a:t>  </a:t>
            </a:r>
            <a:r>
              <a:rPr lang="vi-VN" sz="2800" dirty="0">
                <a:latin typeface="Arial" panose="020B0604020202020204" pitchFamily="34" charset="0"/>
                <a:cs typeface="Arial" panose="020B0604020202020204" pitchFamily="34" charset="0"/>
              </a:rPr>
              <a:t>không quên một trong những điều hệ trọng để làm nên chiến thắng là phải cố kết lòng người. Chuyến này, Hưng Đạo Vương lai kinh cùng nhà vua dự Hội nghị Diên Hồng. Từ đấy, </a:t>
            </a:r>
            <a:r>
              <a:rPr lang="en-US" sz="2800" dirty="0" err="1">
                <a:latin typeface="Arial" panose="020B0604020202020204" pitchFamily="34" charset="0"/>
                <a:cs typeface="Arial" panose="020B0604020202020204" pitchFamily="34" charset="0"/>
              </a:rPr>
              <a:t>Hưng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Đạo</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Vương</a:t>
            </a:r>
            <a:r>
              <a:rPr lang="en-US" sz="2800" dirty="0">
                <a:latin typeface="Arial" panose="020B0604020202020204" pitchFamily="34" charset="0"/>
                <a:cs typeface="Arial" panose="020B0604020202020204" pitchFamily="34" charset="0"/>
              </a:rPr>
              <a:t> </a:t>
            </a:r>
            <a:r>
              <a:rPr lang="vi-VN" sz="2800" dirty="0">
                <a:latin typeface="Arial" panose="020B0604020202020204" pitchFamily="34" charset="0"/>
                <a:cs typeface="Arial" panose="020B0604020202020204" pitchFamily="34" charset="0"/>
              </a:rPr>
              <a:t>sẽ đi thẳng ra chiến trận. Vào chốn gian nguy, trước v</a:t>
            </a:r>
            <a:r>
              <a:rPr lang="en-US" sz="2800" dirty="0">
                <a:latin typeface="Arial" panose="020B0604020202020204" pitchFamily="34" charset="0"/>
                <a:cs typeface="Arial" panose="020B0604020202020204" pitchFamily="34" charset="0"/>
              </a:rPr>
              <a:t>ậ</a:t>
            </a:r>
            <a:r>
              <a:rPr lang="vi-VN" sz="2800" dirty="0">
                <a:latin typeface="Arial" panose="020B0604020202020204" pitchFamily="34" charset="0"/>
                <a:cs typeface="Arial" panose="020B0604020202020204" pitchFamily="34" charset="0"/>
              </a:rPr>
              <a:t>n nước ngàn cân treo sợi tóc mà </a:t>
            </a:r>
            <a:r>
              <a:rPr lang="en-US" sz="2800" dirty="0" err="1">
                <a:latin typeface="Arial" panose="020B0604020202020204" pitchFamily="34" charset="0"/>
                <a:cs typeface="Arial" panose="020B0604020202020204" pitchFamily="34" charset="0"/>
              </a:rPr>
              <a:t>Hưng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Đạo</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Vương</a:t>
            </a:r>
            <a:r>
              <a:rPr lang="vi-VN" sz="2800" dirty="0">
                <a:latin typeface="Arial" panose="020B0604020202020204" pitchFamily="34" charset="0"/>
                <a:cs typeface="Arial" panose="020B0604020202020204" pitchFamily="34" charset="0"/>
              </a:rPr>
              <a:t> vẫn bình thản, tự tin, đĩnh đạc đến lạ lùng.</a:t>
            </a:r>
            <a:endParaRPr lang="en-US" sz="2800" dirty="0">
              <a:latin typeface="Arial" panose="020B0604020202020204" pitchFamily="34" charset="0"/>
              <a:cs typeface="Arial" panose="020B0604020202020204" pitchFamily="34" charset="0"/>
            </a:endParaRPr>
          </a:p>
        </p:txBody>
      </p:sp>
      <p:grpSp>
        <p:nvGrpSpPr>
          <p:cNvPr id="36" name="Group 35"/>
          <p:cNvGrpSpPr/>
          <p:nvPr/>
        </p:nvGrpSpPr>
        <p:grpSpPr>
          <a:xfrm>
            <a:off x="167359" y="277404"/>
            <a:ext cx="11762769" cy="6330987"/>
            <a:chOff x="167359" y="277404"/>
            <a:chExt cx="11762769" cy="6330987"/>
          </a:xfrm>
        </p:grpSpPr>
        <p:sp>
          <p:nvSpPr>
            <p:cNvPr id="37" name="Oval 36"/>
            <p:cNvSpPr/>
            <p:nvPr/>
          </p:nvSpPr>
          <p:spPr>
            <a:xfrm>
              <a:off x="167359" y="1065178"/>
              <a:ext cx="1443851" cy="1375247"/>
            </a:xfrm>
            <a:prstGeom prst="ellipse">
              <a:avLst/>
            </a:prstGeom>
            <a:solidFill>
              <a:srgbClr val="EEEE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a:solidFill>
                    <a:srgbClr val="172774"/>
                  </a:solidFill>
                  <a:latin typeface="Arial" panose="020B0604020202020204" pitchFamily="34" charset="0"/>
                  <a:cs typeface="Arial" panose="020B0604020202020204" pitchFamily="34" charset="0"/>
                </a:rPr>
                <a:t>1</a:t>
              </a:r>
            </a:p>
          </p:txBody>
        </p:sp>
        <p:pic>
          <p:nvPicPr>
            <p:cNvPr id="38" name="Picture 3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24538" y="3574928"/>
              <a:ext cx="6649859" cy="3033463"/>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39" name="Picture 3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172668" y="277404"/>
              <a:ext cx="6649859" cy="295079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0" name="Oval 39"/>
            <p:cNvSpPr/>
            <p:nvPr/>
          </p:nvSpPr>
          <p:spPr>
            <a:xfrm>
              <a:off x="167359" y="4468042"/>
              <a:ext cx="1443851" cy="1375247"/>
            </a:xfrm>
            <a:prstGeom prst="ellipse">
              <a:avLst/>
            </a:prstGeom>
            <a:solidFill>
              <a:srgbClr val="EEEE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a:solidFill>
                    <a:srgbClr val="172774"/>
                  </a:solidFill>
                  <a:latin typeface="Arial" panose="020B0604020202020204" pitchFamily="34" charset="0"/>
                  <a:cs typeface="Arial" panose="020B0604020202020204" pitchFamily="34" charset="0"/>
                </a:rPr>
                <a:t>2</a:t>
              </a:r>
            </a:p>
          </p:txBody>
        </p:sp>
        <p:pic>
          <p:nvPicPr>
            <p:cNvPr id="41" name="Picture 11"/>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a:off x="8870657" y="1934598"/>
              <a:ext cx="3059471" cy="4673793"/>
            </a:xfrm>
            <a:prstGeom prst="rect">
              <a:avLst/>
            </a:prstGeom>
          </p:spPr>
        </p:pic>
      </p:grpSp>
    </p:spTree>
    <p:extLst>
      <p:ext uri="{BB962C8B-B14F-4D97-AF65-F5344CB8AC3E}">
        <p14:creationId xmlns:p14="http://schemas.microsoft.com/office/powerpoint/2010/main" val="170046432"/>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xit" presetSubtype="0" fill="hold" grpId="1" nodeType="clickEffect">
                                  <p:stCondLst>
                                    <p:cond delay="0"/>
                                  </p:stCondLst>
                                  <p:childTnLst>
                                    <p:set>
                                      <p:cBhvr>
                                        <p:cTn id="15" dur="1" fill="hold">
                                          <p:stCondLst>
                                            <p:cond delay="0"/>
                                          </p:stCondLst>
                                        </p:cTn>
                                        <p:tgtEl>
                                          <p:spTgt spid="9"/>
                                        </p:tgtEl>
                                        <p:attrNameLst>
                                          <p:attrName>style.visibility</p:attrName>
                                        </p:attrNameLst>
                                      </p:cBhvr>
                                      <p:to>
                                        <p:strVal val="hidden"/>
                                      </p:to>
                                    </p:set>
                                  </p:childTnLst>
                                </p:cTn>
                              </p:par>
                              <p:par>
                                <p:cTn id="16" presetID="1" presetClass="exit" presetSubtype="0" fill="hold" grpId="1" nodeType="withEffect">
                                  <p:stCondLst>
                                    <p:cond delay="0"/>
                                  </p:stCondLst>
                                  <p:childTnLst>
                                    <p:set>
                                      <p:cBhvr>
                                        <p:cTn id="17" dur="1" fill="hold">
                                          <p:stCondLst>
                                            <p:cond delay="0"/>
                                          </p:stCondLst>
                                        </p:cTn>
                                        <p:tgtEl>
                                          <p:spTgt spid="12"/>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6"/>
                                        </p:tgtEl>
                                        <p:attrNameLst>
                                          <p:attrName>style.visibility</p:attrName>
                                        </p:attrNameLst>
                                      </p:cBhvr>
                                      <p:to>
                                        <p:strVal val="visible"/>
                                      </p:to>
                                    </p:set>
                                    <p:animEffect transition="in" filter="fade">
                                      <p:cBhvr>
                                        <p:cTn id="22"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12" grpId="0"/>
      <p:bldP spid="12" grpId="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矩形 4"/>
          <p:cNvSpPr/>
          <p:nvPr/>
        </p:nvSpPr>
        <p:spPr>
          <a:xfrm>
            <a:off x="450958" y="487043"/>
            <a:ext cx="11290083" cy="6020412"/>
          </a:xfrm>
          <a:prstGeom prst="rect">
            <a:avLst/>
          </a:prstGeom>
          <a:solidFill>
            <a:schemeClr val="bg1"/>
          </a:solidFill>
          <a:ln>
            <a:noFill/>
          </a:ln>
          <a:effectLst>
            <a:outerShdw blurRad="127000" sx="102000" sy="102000" algn="c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 name="图片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93003" y="-71243"/>
            <a:ext cx="1010366" cy="980073"/>
          </a:xfrm>
          <a:prstGeom prst="rect">
            <a:avLst/>
          </a:prstGeom>
        </p:spPr>
      </p:pic>
      <p:pic>
        <p:nvPicPr>
          <p:cNvPr id="24" name="图片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23891" y="73102"/>
            <a:ext cx="10682307" cy="6423242"/>
          </a:xfrm>
          <a:prstGeom prst="rect">
            <a:avLst/>
          </a:prstGeom>
        </p:spPr>
      </p:pic>
      <p:sp>
        <p:nvSpPr>
          <p:cNvPr id="14" name="文本框 13"/>
          <p:cNvSpPr txBox="1"/>
          <p:nvPr/>
        </p:nvSpPr>
        <p:spPr>
          <a:xfrm>
            <a:off x="1421526" y="993628"/>
            <a:ext cx="6978226" cy="4708981"/>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defRPr/>
            </a:pP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Tuy</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nội</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dung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hai</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đoạn</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văn</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giống</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nhau</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nhưng</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cách</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diễn</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đạt</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ở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đoạn</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1 hay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hơn</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vì</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từ</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ngữ</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được</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sử</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dụng</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linh</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hoạt</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hơn</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a:t>
            </a:r>
            <a:endParaRPr kumimoji="0" lang="zh-CN" altLang="en-US" sz="4000" b="1" i="0" u="none" strike="noStrike" kern="1200" cap="none" spc="0" normalizeH="0" baseline="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27" name="文本框 13"/>
          <p:cNvSpPr txBox="1"/>
          <p:nvPr/>
        </p:nvSpPr>
        <p:spPr>
          <a:xfrm>
            <a:off x="910843" y="1019650"/>
            <a:ext cx="7646321" cy="4708981"/>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defRPr/>
            </a:pP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Tác</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giả</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đã</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sử</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dụng</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các</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từ</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ngữ</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khác</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nhau</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cùng</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chỉ</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một</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đối</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tượng</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nên</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tránh</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được</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sự</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lặp</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lại</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đơn</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điệu</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nhàm</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chán</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và</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nặng</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nề</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như</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a:t>
            </a:r>
            <a:r>
              <a:rPr lang="en-US" altLang="zh-CN" sz="4000" b="1" noProof="0" dirty="0">
                <a:solidFill>
                  <a:srgbClr val="172774"/>
                </a:solidFill>
                <a:latin typeface="Arial" panose="020B0604020202020204" pitchFamily="34" charset="0"/>
                <a:ea typeface="微软雅黑" panose="020B0503020204020204" pitchFamily="34" charset="-122"/>
                <a:cs typeface="Arial" panose="020B0604020202020204" pitchFamily="34" charset="0"/>
              </a:rPr>
              <a:t>ở </a:t>
            </a:r>
            <a:r>
              <a:rPr kumimoji="0" lang="en-US" altLang="zh-CN" sz="4000" b="1" i="0" u="none" strike="noStrike" kern="1200" cap="none" spc="0" normalizeH="0" noProof="0" dirty="0" err="1">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đoạn</a:t>
            </a:r>
            <a:r>
              <a:rPr kumimoji="0" lang="en-US" altLang="zh-CN" sz="4000" b="1" i="0" u="none" strike="noStrike" kern="1200" cap="none" spc="0" normalizeH="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rPr>
              <a:t> 2.</a:t>
            </a:r>
            <a:endParaRPr kumimoji="0" lang="zh-CN" altLang="en-US" sz="4000" b="1" i="0" u="none" strike="noStrike" kern="1200" cap="none" spc="0" normalizeH="0" baseline="0" noProof="0" dirty="0">
              <a:ln>
                <a:noFill/>
              </a:ln>
              <a:solidFill>
                <a:srgbClr val="172774"/>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pic>
        <p:nvPicPr>
          <p:cNvPr id="15" name="Picture 3"/>
          <p:cNvPicPr>
            <a:picLocks noChangeAspect="1"/>
          </p:cNvPicPr>
          <p:nvPr/>
        </p:nvPicPr>
        <p:blipFill>
          <a:blip r:embed="rId6">
            <a:extLst>
              <a:ext uri="{BEBA8EAE-BF5A-486C-A8C5-ECC9F3942E4B}">
                <a14:imgProps xmlns:a14="http://schemas.microsoft.com/office/drawing/2010/main">
                  <a14:imgLayer r:embed="rId7">
                    <a14:imgEffect>
                      <a14:backgroundRemoval t="9934" b="100000" l="9980" r="99864">
                        <a14:foregroundMark x1="71758" y1="57322" x2="71758" y2="57616"/>
                        <a14:foregroundMark x1="79430" y1="75717" x2="79430" y2="75717"/>
                        <a14:foregroundMark x1="82349" y1="76380" x2="83299" y2="80574"/>
                        <a14:foregroundMark x1="73999" y1="76748" x2="77529" y2="71523"/>
                        <a14:foregroundMark x1="89070" y1="76748" x2="86490" y2="71891"/>
                        <a14:foregroundMark x1="79430" y1="96542" x2="82621" y2="94776"/>
                        <a14:foregroundMark x1="87101" y1="96542" x2="90360" y2="94113"/>
                        <a14:backgroundMark x1="29464" y1="23988" x2="31704" y2="39588"/>
                        <a14:backgroundMark x1="40326" y1="76748" x2="50916" y2="83370"/>
                      </a14:backgroundRemoval>
                    </a14:imgEffect>
                  </a14:imgLayer>
                </a14:imgProps>
              </a:ext>
            </a:extLst>
          </a:blip>
          <a:srcRect/>
          <a:stretch>
            <a:fillRect/>
          </a:stretch>
        </p:blipFill>
        <p:spPr>
          <a:xfrm>
            <a:off x="2721537" y="-1950745"/>
            <a:ext cx="8916948" cy="8229600"/>
          </a:xfrm>
          <a:prstGeom prst="rect">
            <a:avLst/>
          </a:prstGeom>
        </p:spPr>
      </p:pic>
    </p:spTree>
    <p:extLst>
      <p:ext uri="{BB962C8B-B14F-4D97-AF65-F5344CB8AC3E}">
        <p14:creationId xmlns:p14="http://schemas.microsoft.com/office/powerpoint/2010/main" val="424538861"/>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xit" presetSubtype="0" fill="hold" grpId="1" nodeType="clickEffect">
                                  <p:stCondLst>
                                    <p:cond delay="0"/>
                                  </p:stCondLst>
                                  <p:childTnLst>
                                    <p:set>
                                      <p:cBhvr>
                                        <p:cTn id="11" dur="1" fill="hold">
                                          <p:stCondLst>
                                            <p:cond delay="0"/>
                                          </p:stCondLst>
                                        </p:cTn>
                                        <p:tgtEl>
                                          <p:spTgt spid="14"/>
                                        </p:tgtEl>
                                        <p:attrNameLst>
                                          <p:attrName>style.visibility</p:attrName>
                                        </p:attrNameLst>
                                      </p:cBhvr>
                                      <p:to>
                                        <p:strVal val="hidden"/>
                                      </p:to>
                                    </p:set>
                                  </p:childTnLst>
                                </p:cTn>
                              </p:par>
                              <p:par>
                                <p:cTn id="12" presetID="10" presetClass="entr" presetSubtype="0" fill="hold" grpId="0" nodeType="with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fade">
                                      <p:cBhvr>
                                        <p:cTn id="14"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P spid="2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30"/>
          <p:cNvSpPr txBox="1">
            <a:spLocks noChangeArrowheads="1"/>
          </p:cNvSpPr>
          <p:nvPr/>
        </p:nvSpPr>
        <p:spPr bwMode="auto">
          <a:xfrm rot="18515617">
            <a:off x="-108466" y="739003"/>
            <a:ext cx="2291012" cy="830997"/>
          </a:xfrm>
          <a:prstGeom prst="rect">
            <a:avLst/>
          </a:prstGeom>
          <a:noFill/>
        </p:spPr>
        <p:txBody>
          <a:bodyPr wrap="none" rtlCol="0">
            <a:prstTxWarp prst="textDeflate">
              <a:avLst/>
            </a:prstTxWarp>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r>
              <a:rPr lang="en-US" altLang="zh-CN" sz="4800" dirty="0" err="1">
                <a:solidFill>
                  <a:srgbClr val="FF0075"/>
                </a:solidFill>
                <a:latin typeface="#9Slide03 Arima Madurai Black" panose="00000A00000000000000" pitchFamily="2" charset="0"/>
                <a:cs typeface="#9Slide03 Arima Madurai Black" panose="00000A00000000000000" pitchFamily="2" charset="0"/>
              </a:rPr>
              <a:t>Ghi</a:t>
            </a:r>
            <a:r>
              <a:rPr lang="en-US" altLang="zh-CN" sz="4800" dirty="0">
                <a:solidFill>
                  <a:srgbClr val="FF0075"/>
                </a:solidFill>
                <a:latin typeface="#9Slide03 Arima Madurai Black" panose="00000A00000000000000" pitchFamily="2" charset="0"/>
                <a:cs typeface="#9Slide03 Arima Madurai Black" panose="00000A00000000000000" pitchFamily="2" charset="0"/>
              </a:rPr>
              <a:t> </a:t>
            </a:r>
            <a:r>
              <a:rPr lang="en-US" altLang="zh-CN" sz="4800" dirty="0" err="1">
                <a:solidFill>
                  <a:srgbClr val="FF0075"/>
                </a:solidFill>
                <a:latin typeface="#9Slide03 Arima Madurai Black" panose="00000A00000000000000" pitchFamily="2" charset="0"/>
                <a:cs typeface="#9Slide03 Arima Madurai Black" panose="00000A00000000000000" pitchFamily="2" charset="0"/>
              </a:rPr>
              <a:t>nhớ</a:t>
            </a:r>
            <a:endParaRPr lang="zh-CN" altLang="en-US" sz="4800" dirty="0">
              <a:solidFill>
                <a:srgbClr val="FF0075"/>
              </a:solidFill>
              <a:latin typeface="#9Slide03 Arima Madurai Black" panose="00000A00000000000000" pitchFamily="2" charset="0"/>
              <a:cs typeface="#9Slide03 Arima Madurai Black" panose="00000A00000000000000" pitchFamily="2" charset="0"/>
            </a:endParaRPr>
          </a:p>
        </p:txBody>
      </p:sp>
      <p:pic>
        <p:nvPicPr>
          <p:cNvPr id="6" name="Picture 5"/>
          <p:cNvPicPr>
            <a:picLocks noChangeAspect="1"/>
          </p:cNvPicPr>
          <p:nvPr/>
        </p:nvPicPr>
        <p:blipFill>
          <a:blip r:embed="rId2"/>
          <a:srcRect/>
          <a:stretch>
            <a:fillRect/>
          </a:stretch>
        </p:blipFill>
        <p:spPr>
          <a:xfrm>
            <a:off x="1037040" y="-193622"/>
            <a:ext cx="10515600" cy="7051622"/>
          </a:xfrm>
          <a:prstGeom prst="rect">
            <a:avLst/>
          </a:prstGeom>
        </p:spPr>
      </p:pic>
      <p:sp>
        <p:nvSpPr>
          <p:cNvPr id="3" name="TextBox 2"/>
          <p:cNvSpPr txBox="1"/>
          <p:nvPr/>
        </p:nvSpPr>
        <p:spPr>
          <a:xfrm>
            <a:off x="1819173" y="1154501"/>
            <a:ext cx="6829425" cy="4832092"/>
          </a:xfrm>
          <a:prstGeom prst="rect">
            <a:avLst/>
          </a:prstGeom>
          <a:noFill/>
        </p:spPr>
        <p:txBody>
          <a:bodyPr wrap="square" rtlCol="0">
            <a:spAutoFit/>
          </a:bodyPr>
          <a:lstStyle/>
          <a:p>
            <a:pPr algn="ctr"/>
            <a:r>
              <a:rPr lang="en-US" sz="4400" b="1" dirty="0">
                <a:latin typeface="Arial" panose="020B0604020202020204" pitchFamily="34" charset="0"/>
                <a:cs typeface="Arial" panose="020B0604020202020204" pitchFamily="34" charset="0"/>
              </a:rPr>
              <a:t>	Ta </a:t>
            </a:r>
            <a:r>
              <a:rPr lang="en-US" sz="4400" b="1" dirty="0" err="1">
                <a:latin typeface="Arial" panose="020B0604020202020204" pitchFamily="34" charset="0"/>
                <a:cs typeface="Arial" panose="020B0604020202020204" pitchFamily="34" charset="0"/>
              </a:rPr>
              <a:t>có</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thể</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dùng</a:t>
            </a:r>
            <a:r>
              <a:rPr lang="en-US" sz="4400" b="1" dirty="0">
                <a:latin typeface="Arial" panose="020B0604020202020204" pitchFamily="34" charset="0"/>
                <a:cs typeface="Arial" panose="020B0604020202020204" pitchFamily="34" charset="0"/>
              </a:rPr>
              <a:t> </a:t>
            </a:r>
            <a:r>
              <a:rPr lang="en-US" sz="4400" b="1" dirty="0" err="1">
                <a:solidFill>
                  <a:srgbClr val="FF0000"/>
                </a:solidFill>
                <a:latin typeface="Arial" panose="020B0604020202020204" pitchFamily="34" charset="0"/>
                <a:cs typeface="Arial" panose="020B0604020202020204" pitchFamily="34" charset="0"/>
              </a:rPr>
              <a:t>đại</a:t>
            </a:r>
            <a:r>
              <a:rPr lang="en-US" sz="4400" b="1" dirty="0">
                <a:solidFill>
                  <a:srgbClr val="FF0000"/>
                </a:solidFill>
                <a:latin typeface="Arial" panose="020B0604020202020204" pitchFamily="34" charset="0"/>
                <a:cs typeface="Arial" panose="020B0604020202020204" pitchFamily="34" charset="0"/>
              </a:rPr>
              <a:t> </a:t>
            </a:r>
            <a:r>
              <a:rPr lang="en-US" sz="4400" b="1" dirty="0" err="1">
                <a:solidFill>
                  <a:srgbClr val="FF0000"/>
                </a:solidFill>
                <a:latin typeface="Arial" panose="020B0604020202020204" pitchFamily="34" charset="0"/>
                <a:cs typeface="Arial" panose="020B0604020202020204" pitchFamily="34" charset="0"/>
              </a:rPr>
              <a:t>từ</a:t>
            </a:r>
            <a:r>
              <a:rPr lang="en-US" sz="4400" b="1" dirty="0">
                <a:solidFill>
                  <a:srgbClr val="FF0000"/>
                </a:solidFill>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hoặc</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những</a:t>
            </a:r>
            <a:r>
              <a:rPr lang="en-US" sz="4400" b="1" dirty="0">
                <a:latin typeface="Arial" panose="020B0604020202020204" pitchFamily="34" charset="0"/>
                <a:cs typeface="Arial" panose="020B0604020202020204" pitchFamily="34" charset="0"/>
              </a:rPr>
              <a:t> </a:t>
            </a:r>
            <a:r>
              <a:rPr lang="en-US" sz="4400" b="1" dirty="0" err="1">
                <a:solidFill>
                  <a:srgbClr val="FF0000"/>
                </a:solidFill>
                <a:latin typeface="Arial" panose="020B0604020202020204" pitchFamily="34" charset="0"/>
                <a:cs typeface="Arial" panose="020B0604020202020204" pitchFamily="34" charset="0"/>
              </a:rPr>
              <a:t>từ</a:t>
            </a:r>
            <a:r>
              <a:rPr lang="en-US" sz="4400" b="1" dirty="0">
                <a:solidFill>
                  <a:srgbClr val="FF0000"/>
                </a:solidFill>
                <a:latin typeface="Arial" panose="020B0604020202020204" pitchFamily="34" charset="0"/>
                <a:cs typeface="Arial" panose="020B0604020202020204" pitchFamily="34" charset="0"/>
              </a:rPr>
              <a:t> </a:t>
            </a:r>
            <a:r>
              <a:rPr lang="en-US" sz="4400" b="1" dirty="0" err="1">
                <a:solidFill>
                  <a:srgbClr val="FF0000"/>
                </a:solidFill>
                <a:latin typeface="Arial" panose="020B0604020202020204" pitchFamily="34" charset="0"/>
                <a:cs typeface="Arial" panose="020B0604020202020204" pitchFamily="34" charset="0"/>
              </a:rPr>
              <a:t>ngữ</a:t>
            </a:r>
            <a:r>
              <a:rPr lang="en-US" sz="4400" b="1" dirty="0">
                <a:solidFill>
                  <a:srgbClr val="FF0000"/>
                </a:solidFill>
                <a:latin typeface="Arial" panose="020B0604020202020204" pitchFamily="34" charset="0"/>
                <a:cs typeface="Arial" panose="020B0604020202020204" pitchFamily="34" charset="0"/>
              </a:rPr>
              <a:t> </a:t>
            </a:r>
            <a:r>
              <a:rPr lang="en-US" sz="4400" b="1" dirty="0" err="1">
                <a:solidFill>
                  <a:srgbClr val="FF0000"/>
                </a:solidFill>
                <a:latin typeface="Arial" panose="020B0604020202020204" pitchFamily="34" charset="0"/>
                <a:cs typeface="Arial" panose="020B0604020202020204" pitchFamily="34" charset="0"/>
              </a:rPr>
              <a:t>đồng</a:t>
            </a:r>
            <a:r>
              <a:rPr lang="en-US" sz="4400" b="1" dirty="0">
                <a:solidFill>
                  <a:srgbClr val="FF0000"/>
                </a:solidFill>
                <a:latin typeface="Arial" panose="020B0604020202020204" pitchFamily="34" charset="0"/>
                <a:cs typeface="Arial" panose="020B0604020202020204" pitchFamily="34" charset="0"/>
              </a:rPr>
              <a:t> </a:t>
            </a:r>
            <a:r>
              <a:rPr lang="en-US" sz="4400" b="1" dirty="0" err="1">
                <a:solidFill>
                  <a:srgbClr val="FF0000"/>
                </a:solidFill>
                <a:latin typeface="Arial" panose="020B0604020202020204" pitchFamily="34" charset="0"/>
                <a:cs typeface="Arial" panose="020B0604020202020204" pitchFamily="34" charset="0"/>
              </a:rPr>
              <a:t>nghĩa</a:t>
            </a:r>
            <a:r>
              <a:rPr lang="en-US" sz="4400" b="1" dirty="0">
                <a:latin typeface="Arial" panose="020B0604020202020204" pitchFamily="34" charset="0"/>
                <a:cs typeface="Arial" panose="020B0604020202020204" pitchFamily="34" charset="0"/>
              </a:rPr>
              <a:t> </a:t>
            </a:r>
            <a:r>
              <a:rPr lang="en-US" sz="4400" b="1" i="1" dirty="0" err="1">
                <a:solidFill>
                  <a:srgbClr val="002060"/>
                </a:solidFill>
                <a:latin typeface="Arial" panose="020B0604020202020204" pitchFamily="34" charset="0"/>
                <a:cs typeface="Arial" panose="020B0604020202020204" pitchFamily="34" charset="0"/>
              </a:rPr>
              <a:t>thay</a:t>
            </a:r>
            <a:r>
              <a:rPr lang="en-US" sz="4400" b="1" i="1" dirty="0">
                <a:solidFill>
                  <a:srgbClr val="002060"/>
                </a:solidFill>
                <a:latin typeface="Arial" panose="020B0604020202020204" pitchFamily="34" charset="0"/>
                <a:cs typeface="Arial" panose="020B0604020202020204" pitchFamily="34" charset="0"/>
              </a:rPr>
              <a:t> </a:t>
            </a:r>
            <a:r>
              <a:rPr lang="en-US" sz="4400" b="1" i="1" dirty="0" err="1">
                <a:solidFill>
                  <a:srgbClr val="002060"/>
                </a:solidFill>
                <a:latin typeface="Arial" panose="020B0604020202020204" pitchFamily="34" charset="0"/>
                <a:cs typeface="Arial" panose="020B0604020202020204" pitchFamily="34" charset="0"/>
              </a:rPr>
              <a:t>thế</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cho</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những</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từ</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ngữ</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đã</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dùng</a:t>
            </a:r>
            <a:r>
              <a:rPr lang="en-US" sz="4400" b="1" dirty="0">
                <a:latin typeface="Arial" panose="020B0604020202020204" pitchFamily="34" charset="0"/>
                <a:cs typeface="Arial" panose="020B0604020202020204" pitchFamily="34" charset="0"/>
              </a:rPr>
              <a:t> ở </a:t>
            </a:r>
            <a:r>
              <a:rPr lang="en-US" sz="4400" b="1" dirty="0" err="1">
                <a:latin typeface="Arial" panose="020B0604020202020204" pitchFamily="34" charset="0"/>
                <a:cs typeface="Arial" panose="020B0604020202020204" pitchFamily="34" charset="0"/>
              </a:rPr>
              <a:t>câu</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trước</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để</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tạo</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mối</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liên</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hệ</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giữa</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các</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câu</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và</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tránh</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lặp</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từ</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nhiều</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lần</a:t>
            </a:r>
            <a:r>
              <a:rPr lang="en-US" sz="4400" b="1"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908055544"/>
      </p:ext>
    </p:extLst>
  </p:cSld>
  <p:clrMapOvr>
    <a:masterClrMapping/>
  </p:clrMapOvr>
  <mc:AlternateContent xmlns:mc="http://schemas.openxmlformats.org/markup-compatibility/2006" xmlns:p14="http://schemas.microsoft.com/office/powerpoint/2010/main">
    <mc:Choice Requires="p14">
      <p:transition spd="slow" p14:dur="125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矩形 4"/>
          <p:cNvSpPr/>
          <p:nvPr/>
        </p:nvSpPr>
        <p:spPr>
          <a:xfrm>
            <a:off x="713451" y="1724531"/>
            <a:ext cx="10622426" cy="3178628"/>
          </a:xfrm>
          <a:prstGeom prst="rect">
            <a:avLst/>
          </a:prstGeom>
          <a:solidFill>
            <a:schemeClr val="bg1"/>
          </a:solidFill>
          <a:ln>
            <a:noFill/>
          </a:ln>
          <a:effectLst>
            <a:outerShdw blurRad="127000" sx="102000" sy="102000" algn="c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72774"/>
              </a:solidFill>
            </a:endParaRPr>
          </a:p>
        </p:txBody>
      </p:sp>
      <p:pic>
        <p:nvPicPr>
          <p:cNvPr id="6" name="图片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6427" y="5605919"/>
            <a:ext cx="5502026" cy="1009190"/>
          </a:xfrm>
          <a:prstGeom prst="rect">
            <a:avLst/>
          </a:prstGeom>
        </p:spPr>
      </p:pic>
      <p:pic>
        <p:nvPicPr>
          <p:cNvPr id="7" name="图片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627583" y="203932"/>
            <a:ext cx="1302287" cy="1263241"/>
          </a:xfrm>
          <a:prstGeom prst="rect">
            <a:avLst/>
          </a:prstGeom>
        </p:spPr>
      </p:pic>
      <p:pic>
        <p:nvPicPr>
          <p:cNvPr id="8" name="图片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430165" y="4570896"/>
            <a:ext cx="1689436" cy="2356868"/>
          </a:xfrm>
          <a:prstGeom prst="rect">
            <a:avLst/>
          </a:prstGeom>
        </p:spPr>
      </p:pic>
      <p:pic>
        <p:nvPicPr>
          <p:cNvPr id="9" name="图片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551232" y="5410432"/>
            <a:ext cx="1784645" cy="1510811"/>
          </a:xfrm>
          <a:prstGeom prst="rect">
            <a:avLst/>
          </a:prstGeom>
        </p:spPr>
      </p:pic>
      <p:pic>
        <p:nvPicPr>
          <p:cNvPr id="10" name="图片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83771" y="1467173"/>
            <a:ext cx="2682889" cy="4709259"/>
          </a:xfrm>
          <a:prstGeom prst="rect">
            <a:avLst/>
          </a:prstGeom>
        </p:spPr>
      </p:pic>
      <p:pic>
        <p:nvPicPr>
          <p:cNvPr id="11" name="图片 10"/>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532545" y="4962938"/>
            <a:ext cx="934115" cy="1258223"/>
          </a:xfrm>
          <a:prstGeom prst="rect">
            <a:avLst/>
          </a:prstGeom>
        </p:spPr>
      </p:pic>
      <p:pic>
        <p:nvPicPr>
          <p:cNvPr id="12" name="图片 11"/>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976503" y="1575373"/>
            <a:ext cx="1972673" cy="1369267"/>
          </a:xfrm>
          <a:prstGeom prst="rect">
            <a:avLst/>
          </a:prstGeom>
        </p:spPr>
      </p:pic>
      <p:pic>
        <p:nvPicPr>
          <p:cNvPr id="13" name="图片 12"/>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1278726" y="1660994"/>
            <a:ext cx="707192" cy="685989"/>
          </a:xfrm>
          <a:prstGeom prst="rect">
            <a:avLst/>
          </a:prstGeom>
        </p:spPr>
      </p:pic>
      <p:sp>
        <p:nvSpPr>
          <p:cNvPr id="15" name="椭圆 14"/>
          <p:cNvSpPr/>
          <p:nvPr/>
        </p:nvSpPr>
        <p:spPr>
          <a:xfrm>
            <a:off x="3057440" y="1724531"/>
            <a:ext cx="1668782" cy="649124"/>
          </a:xfrm>
          <a:prstGeom prst="ellipse">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5400" b="1" i="0" u="none" strike="noStrike" kern="1200" cap="none" spc="0" normalizeH="0" baseline="0" noProof="0" dirty="0">
                <a:ln>
                  <a:noFill/>
                </a:ln>
                <a:solidFill>
                  <a:schemeClr val="bg1"/>
                </a:solidFill>
                <a:effectLst>
                  <a:glow rad="228600">
                    <a:schemeClr val="accent5">
                      <a:satMod val="175000"/>
                      <a:alpha val="40000"/>
                    </a:schemeClr>
                  </a:glow>
                  <a:outerShdw blurRad="38100" dist="38100" dir="2700000" algn="tl">
                    <a:srgbClr val="000000">
                      <a:alpha val="43137"/>
                    </a:srgbClr>
                  </a:outerShdw>
                </a:effectLst>
                <a:uLnTx/>
                <a:uFillTx/>
                <a:latin typeface="Arial" panose="020B0604020202020204"/>
                <a:ea typeface="微软雅黑" panose="020B0503020204020204" pitchFamily="34" charset="-122"/>
                <a:cs typeface="+mn-cs"/>
              </a:rPr>
              <a:t>03</a:t>
            </a:r>
            <a:endParaRPr kumimoji="0" lang="zh-CN" altLang="en-US" sz="5400" b="1" i="0" u="none" strike="noStrike" kern="1200" cap="none" spc="0" normalizeH="0" baseline="0" noProof="0" dirty="0">
              <a:ln>
                <a:noFill/>
              </a:ln>
              <a:solidFill>
                <a:schemeClr val="bg1"/>
              </a:solidFill>
              <a:effectLst>
                <a:glow rad="228600">
                  <a:schemeClr val="accent5">
                    <a:satMod val="175000"/>
                    <a:alpha val="40000"/>
                  </a:schemeClr>
                </a:glow>
                <a:outerShdw blurRad="38100" dist="38100" dir="2700000" algn="tl">
                  <a:srgbClr val="000000">
                    <a:alpha val="43137"/>
                  </a:srgbClr>
                </a:outerShdw>
              </a:effectLst>
              <a:uLnTx/>
              <a:uFillTx/>
              <a:latin typeface="Arial" panose="020B0604020202020204"/>
              <a:ea typeface="微软雅黑" panose="020B0503020204020204" pitchFamily="34" charset="-122"/>
              <a:cs typeface="+mn-cs"/>
            </a:endParaRPr>
          </a:p>
        </p:txBody>
      </p:sp>
      <p:sp>
        <p:nvSpPr>
          <p:cNvPr id="16" name="文本框 30"/>
          <p:cNvSpPr txBox="1">
            <a:spLocks noChangeArrowheads="1"/>
          </p:cNvSpPr>
          <p:nvPr/>
        </p:nvSpPr>
        <p:spPr bwMode="auto">
          <a:xfrm>
            <a:off x="4742954" y="2615540"/>
            <a:ext cx="5700600" cy="1862048"/>
          </a:xfrm>
          <a:prstGeom prst="rect">
            <a:avLst/>
          </a:prstGeom>
          <a:noFill/>
        </p:spPr>
        <p:txBody>
          <a:bodyPr wrap="none" rtlCol="0">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r>
              <a:rPr lang="en-US" altLang="zh-CN" sz="11500" dirty="0" err="1">
                <a:solidFill>
                  <a:srgbClr val="172774"/>
                </a:solidFill>
                <a:latin typeface="#9Slide05 Pattaya" panose="00000500000000000000" pitchFamily="2" charset="-34"/>
                <a:cs typeface="#9Slide05 Pattaya" panose="00000500000000000000" pitchFamily="2" charset="-34"/>
              </a:rPr>
              <a:t>Luyện</a:t>
            </a:r>
            <a:r>
              <a:rPr lang="en-US" altLang="zh-CN" sz="11500" dirty="0">
                <a:solidFill>
                  <a:srgbClr val="172774"/>
                </a:solidFill>
                <a:latin typeface="#9Slide05 Pattaya" panose="00000500000000000000" pitchFamily="2" charset="-34"/>
                <a:cs typeface="#9Slide05 Pattaya" panose="00000500000000000000" pitchFamily="2" charset="-34"/>
              </a:rPr>
              <a:t> </a:t>
            </a:r>
            <a:r>
              <a:rPr lang="en-US" altLang="zh-CN" sz="11500" dirty="0" err="1">
                <a:solidFill>
                  <a:srgbClr val="172774"/>
                </a:solidFill>
                <a:latin typeface="#9Slide05 Pattaya" panose="00000500000000000000" pitchFamily="2" charset="-34"/>
                <a:cs typeface="#9Slide05 Pattaya" panose="00000500000000000000" pitchFamily="2" charset="-34"/>
              </a:rPr>
              <a:t>tập</a:t>
            </a:r>
            <a:endParaRPr lang="zh-CN" altLang="en-US" sz="11500" dirty="0">
              <a:solidFill>
                <a:srgbClr val="172774"/>
              </a:solidFill>
              <a:latin typeface="#9Slide05 Pattaya" panose="00000500000000000000" pitchFamily="2" charset="-34"/>
              <a:cs typeface="#9Slide05 Pattaya" panose="00000500000000000000" pitchFamily="2" charset="-34"/>
            </a:endParaRPr>
          </a:p>
        </p:txBody>
      </p:sp>
    </p:spTree>
    <p:extLst>
      <p:ext uri="{BB962C8B-B14F-4D97-AF65-F5344CB8AC3E}">
        <p14:creationId xmlns:p14="http://schemas.microsoft.com/office/powerpoint/2010/main" val="255216970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16" presetClass="entr" presetSubtype="37"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arn(outVertical)">
                                      <p:cBhvr>
                                        <p:cTn id="11" dur="500"/>
                                        <p:tgtEl>
                                          <p:spTgt spid="6"/>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down)">
                                      <p:cBhvr>
                                        <p:cTn id="15" dur="500"/>
                                        <p:tgtEl>
                                          <p:spTgt spid="10"/>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ppt_w</p:attrName>
                                        </p:attrNameLst>
                                      </p:cBhvr>
                                      <p:tavLst>
                                        <p:tav tm="0">
                                          <p:val>
                                            <p:fltVal val="0"/>
                                          </p:val>
                                        </p:tav>
                                        <p:tav tm="100000">
                                          <p:val>
                                            <p:strVal val="#ppt_w"/>
                                          </p:val>
                                        </p:tav>
                                      </p:tavLst>
                                    </p:anim>
                                    <p:anim calcmode="lin" valueType="num">
                                      <p:cBhvr>
                                        <p:cTn id="26" dur="500" fill="hold"/>
                                        <p:tgtEl>
                                          <p:spTgt spid="9"/>
                                        </p:tgtEl>
                                        <p:attrNameLst>
                                          <p:attrName>ppt_h</p:attrName>
                                        </p:attrNameLst>
                                      </p:cBhvr>
                                      <p:tavLst>
                                        <p:tav tm="0">
                                          <p:val>
                                            <p:fltVal val="0"/>
                                          </p:val>
                                        </p:tav>
                                        <p:tav tm="100000">
                                          <p:val>
                                            <p:strVal val="#ppt_h"/>
                                          </p:val>
                                        </p:tav>
                                      </p:tavLst>
                                    </p:anim>
                                    <p:animEffect transition="in" filter="fade">
                                      <p:cBhvr>
                                        <p:cTn id="27" dur="500"/>
                                        <p:tgtEl>
                                          <p:spTgt spid="9"/>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childTnLst>
                          </p:cTn>
                        </p:par>
                        <p:par>
                          <p:cTn id="34" fill="hold">
                            <p:stCondLst>
                              <p:cond delay="3000"/>
                            </p:stCondLst>
                            <p:childTnLst>
                              <p:par>
                                <p:cTn id="35" presetID="22" presetClass="entr" presetSubtype="1" fill="hold"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wipe(up)">
                                      <p:cBhvr>
                                        <p:cTn id="37" dur="500"/>
                                        <p:tgtEl>
                                          <p:spTgt spid="12"/>
                                        </p:tgtEl>
                                      </p:cBhvr>
                                    </p:animEffect>
                                  </p:childTnLst>
                                </p:cTn>
                              </p:par>
                            </p:childTnLst>
                          </p:cTn>
                        </p:par>
                        <p:par>
                          <p:cTn id="38" fill="hold">
                            <p:stCondLst>
                              <p:cond delay="3500"/>
                            </p:stCondLst>
                            <p:childTnLst>
                              <p:par>
                                <p:cTn id="39" presetID="31" presetClass="entr" presetSubtype="0"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p:cTn id="41" dur="1000" fill="hold"/>
                                        <p:tgtEl>
                                          <p:spTgt spid="15"/>
                                        </p:tgtEl>
                                        <p:attrNameLst>
                                          <p:attrName>ppt_w</p:attrName>
                                        </p:attrNameLst>
                                      </p:cBhvr>
                                      <p:tavLst>
                                        <p:tav tm="0">
                                          <p:val>
                                            <p:fltVal val="0"/>
                                          </p:val>
                                        </p:tav>
                                        <p:tav tm="100000">
                                          <p:val>
                                            <p:strVal val="#ppt_w"/>
                                          </p:val>
                                        </p:tav>
                                      </p:tavLst>
                                    </p:anim>
                                    <p:anim calcmode="lin" valueType="num">
                                      <p:cBhvr>
                                        <p:cTn id="42" dur="1000" fill="hold"/>
                                        <p:tgtEl>
                                          <p:spTgt spid="15"/>
                                        </p:tgtEl>
                                        <p:attrNameLst>
                                          <p:attrName>ppt_h</p:attrName>
                                        </p:attrNameLst>
                                      </p:cBhvr>
                                      <p:tavLst>
                                        <p:tav tm="0">
                                          <p:val>
                                            <p:fltVal val="0"/>
                                          </p:val>
                                        </p:tav>
                                        <p:tav tm="100000">
                                          <p:val>
                                            <p:strVal val="#ppt_h"/>
                                          </p:val>
                                        </p:tav>
                                      </p:tavLst>
                                    </p:anim>
                                    <p:anim calcmode="lin" valueType="num">
                                      <p:cBhvr>
                                        <p:cTn id="43" dur="1000" fill="hold"/>
                                        <p:tgtEl>
                                          <p:spTgt spid="15"/>
                                        </p:tgtEl>
                                        <p:attrNameLst>
                                          <p:attrName>style.rotation</p:attrName>
                                        </p:attrNameLst>
                                      </p:cBhvr>
                                      <p:tavLst>
                                        <p:tav tm="0">
                                          <p:val>
                                            <p:fltVal val="90"/>
                                          </p:val>
                                        </p:tav>
                                        <p:tav tm="100000">
                                          <p:val>
                                            <p:fltVal val="0"/>
                                          </p:val>
                                        </p:tav>
                                      </p:tavLst>
                                    </p:anim>
                                    <p:animEffect transition="in" filter="fade">
                                      <p:cBhvr>
                                        <p:cTn id="44" dur="1000"/>
                                        <p:tgtEl>
                                          <p:spTgt spid="15"/>
                                        </p:tgtEl>
                                      </p:cBhvr>
                                    </p:animEffect>
                                  </p:childTnLst>
                                </p:cTn>
                              </p:par>
                            </p:childTnLst>
                          </p:cTn>
                        </p:par>
                        <p:par>
                          <p:cTn id="45" fill="hold">
                            <p:stCondLst>
                              <p:cond delay="4500"/>
                            </p:stCondLst>
                            <p:childTnLst>
                              <p:par>
                                <p:cTn id="46" presetID="53" presetClass="entr" presetSubtype="16" fill="hold" nodeType="afterEffect">
                                  <p:stCondLst>
                                    <p:cond delay="0"/>
                                  </p:stCondLst>
                                  <p:childTnLst>
                                    <p:set>
                                      <p:cBhvr>
                                        <p:cTn id="47" dur="1" fill="hold">
                                          <p:stCondLst>
                                            <p:cond delay="0"/>
                                          </p:stCondLst>
                                        </p:cTn>
                                        <p:tgtEl>
                                          <p:spTgt spid="7"/>
                                        </p:tgtEl>
                                        <p:attrNameLst>
                                          <p:attrName>style.visibility</p:attrName>
                                        </p:attrNameLst>
                                      </p:cBhvr>
                                      <p:to>
                                        <p:strVal val="visible"/>
                                      </p:to>
                                    </p:set>
                                    <p:anim calcmode="lin" valueType="num">
                                      <p:cBhvr>
                                        <p:cTn id="48" dur="500" fill="hold"/>
                                        <p:tgtEl>
                                          <p:spTgt spid="7"/>
                                        </p:tgtEl>
                                        <p:attrNameLst>
                                          <p:attrName>ppt_w</p:attrName>
                                        </p:attrNameLst>
                                      </p:cBhvr>
                                      <p:tavLst>
                                        <p:tav tm="0">
                                          <p:val>
                                            <p:fltVal val="0"/>
                                          </p:val>
                                        </p:tav>
                                        <p:tav tm="100000">
                                          <p:val>
                                            <p:strVal val="#ppt_w"/>
                                          </p:val>
                                        </p:tav>
                                      </p:tavLst>
                                    </p:anim>
                                    <p:anim calcmode="lin" valueType="num">
                                      <p:cBhvr>
                                        <p:cTn id="49" dur="500" fill="hold"/>
                                        <p:tgtEl>
                                          <p:spTgt spid="7"/>
                                        </p:tgtEl>
                                        <p:attrNameLst>
                                          <p:attrName>ppt_h</p:attrName>
                                        </p:attrNameLst>
                                      </p:cBhvr>
                                      <p:tavLst>
                                        <p:tav tm="0">
                                          <p:val>
                                            <p:fltVal val="0"/>
                                          </p:val>
                                        </p:tav>
                                        <p:tav tm="100000">
                                          <p:val>
                                            <p:strVal val="#ppt_h"/>
                                          </p:val>
                                        </p:tav>
                                      </p:tavLst>
                                    </p:anim>
                                    <p:animEffect transition="in" filter="fade">
                                      <p:cBhvr>
                                        <p:cTn id="50" dur="500"/>
                                        <p:tgtEl>
                                          <p:spTgt spid="7"/>
                                        </p:tgtEl>
                                      </p:cBhvr>
                                    </p:animEffect>
                                  </p:childTnLst>
                                </p:cTn>
                              </p:par>
                            </p:childTnLst>
                          </p:cTn>
                        </p:par>
                        <p:par>
                          <p:cTn id="51" fill="hold">
                            <p:stCondLst>
                              <p:cond delay="5000"/>
                            </p:stCondLst>
                            <p:childTnLst>
                              <p:par>
                                <p:cTn id="52" presetID="53" presetClass="entr" presetSubtype="16" fill="hold" nodeType="after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p:cTn id="54" dur="500" fill="hold"/>
                                        <p:tgtEl>
                                          <p:spTgt spid="13"/>
                                        </p:tgtEl>
                                        <p:attrNameLst>
                                          <p:attrName>ppt_w</p:attrName>
                                        </p:attrNameLst>
                                      </p:cBhvr>
                                      <p:tavLst>
                                        <p:tav tm="0">
                                          <p:val>
                                            <p:fltVal val="0"/>
                                          </p:val>
                                        </p:tav>
                                        <p:tav tm="100000">
                                          <p:val>
                                            <p:strVal val="#ppt_w"/>
                                          </p:val>
                                        </p:tav>
                                      </p:tavLst>
                                    </p:anim>
                                    <p:anim calcmode="lin" valueType="num">
                                      <p:cBhvr>
                                        <p:cTn id="55" dur="500" fill="hold"/>
                                        <p:tgtEl>
                                          <p:spTgt spid="13"/>
                                        </p:tgtEl>
                                        <p:attrNameLst>
                                          <p:attrName>ppt_h</p:attrName>
                                        </p:attrNameLst>
                                      </p:cBhvr>
                                      <p:tavLst>
                                        <p:tav tm="0">
                                          <p:val>
                                            <p:fltVal val="0"/>
                                          </p:val>
                                        </p:tav>
                                        <p:tav tm="100000">
                                          <p:val>
                                            <p:strVal val="#ppt_h"/>
                                          </p:val>
                                        </p:tav>
                                      </p:tavLst>
                                    </p:anim>
                                    <p:animEffect transition="in" filter="fade">
                                      <p:cBhvr>
                                        <p:cTn id="56" dur="500"/>
                                        <p:tgtEl>
                                          <p:spTgt spid="13"/>
                                        </p:tgtEl>
                                      </p:cBhvr>
                                    </p:animEffect>
                                  </p:childTnLst>
                                </p:cTn>
                              </p:par>
                            </p:childTnLst>
                          </p:cTn>
                        </p:par>
                        <p:par>
                          <p:cTn id="57" fill="hold">
                            <p:stCondLst>
                              <p:cond delay="5500"/>
                            </p:stCondLst>
                            <p:childTnLst>
                              <p:par>
                                <p:cTn id="58" presetID="30" presetClass="entr" presetSubtype="0" fill="hold" grpId="0" nodeType="after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fade">
                                      <p:cBhvr>
                                        <p:cTn id="60" dur="800" decel="100000"/>
                                        <p:tgtEl>
                                          <p:spTgt spid="16"/>
                                        </p:tgtEl>
                                      </p:cBhvr>
                                    </p:animEffect>
                                    <p:anim calcmode="lin" valueType="num">
                                      <p:cBhvr>
                                        <p:cTn id="61" dur="800" decel="100000" fill="hold"/>
                                        <p:tgtEl>
                                          <p:spTgt spid="16"/>
                                        </p:tgtEl>
                                        <p:attrNameLst>
                                          <p:attrName>style.rotation</p:attrName>
                                        </p:attrNameLst>
                                      </p:cBhvr>
                                      <p:tavLst>
                                        <p:tav tm="0">
                                          <p:val>
                                            <p:fltVal val="-90"/>
                                          </p:val>
                                        </p:tav>
                                        <p:tav tm="100000">
                                          <p:val>
                                            <p:fltVal val="0"/>
                                          </p:val>
                                        </p:tav>
                                      </p:tavLst>
                                    </p:anim>
                                    <p:anim calcmode="lin" valueType="num">
                                      <p:cBhvr>
                                        <p:cTn id="62" dur="800" decel="100000" fill="hold"/>
                                        <p:tgtEl>
                                          <p:spTgt spid="16"/>
                                        </p:tgtEl>
                                        <p:attrNameLst>
                                          <p:attrName>ppt_x</p:attrName>
                                        </p:attrNameLst>
                                      </p:cBhvr>
                                      <p:tavLst>
                                        <p:tav tm="0">
                                          <p:val>
                                            <p:strVal val="#ppt_x+0.4"/>
                                          </p:val>
                                        </p:tav>
                                        <p:tav tm="100000">
                                          <p:val>
                                            <p:strVal val="#ppt_x-0.05"/>
                                          </p:val>
                                        </p:tav>
                                      </p:tavLst>
                                    </p:anim>
                                    <p:anim calcmode="lin" valueType="num">
                                      <p:cBhvr>
                                        <p:cTn id="63" dur="800" decel="100000" fill="hold"/>
                                        <p:tgtEl>
                                          <p:spTgt spid="16"/>
                                        </p:tgtEl>
                                        <p:attrNameLst>
                                          <p:attrName>ppt_y</p:attrName>
                                        </p:attrNameLst>
                                      </p:cBhvr>
                                      <p:tavLst>
                                        <p:tav tm="0">
                                          <p:val>
                                            <p:strVal val="#ppt_y-0.4"/>
                                          </p:val>
                                        </p:tav>
                                        <p:tav tm="100000">
                                          <p:val>
                                            <p:strVal val="#ppt_y+0.1"/>
                                          </p:val>
                                        </p:tav>
                                      </p:tavLst>
                                    </p:anim>
                                    <p:anim calcmode="lin" valueType="num">
                                      <p:cBhvr>
                                        <p:cTn id="64" dur="200" accel="100000" fill="hold">
                                          <p:stCondLst>
                                            <p:cond delay="800"/>
                                          </p:stCondLst>
                                        </p:cTn>
                                        <p:tgtEl>
                                          <p:spTgt spid="16"/>
                                        </p:tgtEl>
                                        <p:attrNameLst>
                                          <p:attrName>ppt_x</p:attrName>
                                        </p:attrNameLst>
                                      </p:cBhvr>
                                      <p:tavLst>
                                        <p:tav tm="0">
                                          <p:val>
                                            <p:strVal val="#ppt_x-0.05"/>
                                          </p:val>
                                        </p:tav>
                                        <p:tav tm="100000">
                                          <p:val>
                                            <p:strVal val="#ppt_x"/>
                                          </p:val>
                                        </p:tav>
                                      </p:tavLst>
                                    </p:anim>
                                    <p:anim calcmode="lin" valueType="num">
                                      <p:cBhvr>
                                        <p:cTn id="65" dur="200" accel="100000" fill="hold">
                                          <p:stCondLst>
                                            <p:cond delay="800"/>
                                          </p:stCondLst>
                                        </p:cTn>
                                        <p:tgtEl>
                                          <p:spTgt spid="1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5" grpId="0"/>
      <p:bldP spid="1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800" y="63798"/>
            <a:ext cx="12192000" cy="6858000"/>
          </a:xfrm>
          <a:prstGeom prst="rect">
            <a:avLst/>
          </a:prstGeom>
        </p:spPr>
      </p:pic>
      <p:pic>
        <p:nvPicPr>
          <p:cNvPr id="6" name="图片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888409" y="7011356"/>
            <a:ext cx="5502026" cy="1009190"/>
          </a:xfrm>
          <a:prstGeom prst="rect">
            <a:avLst/>
          </a:prstGeom>
        </p:spPr>
      </p:pic>
      <p:pic>
        <p:nvPicPr>
          <p:cNvPr id="7" name="图片 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2154634" y="2852422"/>
            <a:ext cx="1742066" cy="3493349"/>
          </a:xfrm>
          <a:prstGeom prst="rect">
            <a:avLst/>
          </a:prstGeom>
        </p:spPr>
      </p:pic>
      <p:pic>
        <p:nvPicPr>
          <p:cNvPr id="8" name="图片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4280913" y="4801362"/>
            <a:ext cx="1114892" cy="1807029"/>
          </a:xfrm>
          <a:prstGeom prst="rect">
            <a:avLst/>
          </a:prstGeom>
        </p:spPr>
      </p:pic>
      <p:grpSp>
        <p:nvGrpSpPr>
          <p:cNvPr id="14" name="PA_组合 19"/>
          <p:cNvGrpSpPr/>
          <p:nvPr>
            <p:custDataLst>
              <p:tags r:id="rId1"/>
            </p:custDataLst>
          </p:nvPr>
        </p:nvGrpSpPr>
        <p:grpSpPr>
          <a:xfrm>
            <a:off x="-1856558" y="-1065066"/>
            <a:ext cx="3713116" cy="878212"/>
            <a:chOff x="6563360" y="2553124"/>
            <a:chExt cx="3712633" cy="878416"/>
          </a:xfrm>
        </p:grpSpPr>
        <p:sp>
          <p:nvSpPr>
            <p:cNvPr id="15" name="任意多边形 23"/>
            <p:cNvSpPr/>
            <p:nvPr/>
          </p:nvSpPr>
          <p:spPr>
            <a:xfrm>
              <a:off x="6626860" y="2553124"/>
              <a:ext cx="3649133" cy="82126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1" fmla="*/ 0 w 1238249"/>
                <a:gd name="connsiteY0-2" fmla="*/ 581025 h 581025"/>
                <a:gd name="connsiteX1-3" fmla="*/ 333375 w 1238249"/>
                <a:gd name="connsiteY1-4" fmla="*/ 0 h 581025"/>
                <a:gd name="connsiteX2-5" fmla="*/ 1238250 w 1238249"/>
                <a:gd name="connsiteY2-6" fmla="*/ 0 h 581025"/>
                <a:gd name="connsiteX0-7" fmla="*/ 0 w 2896333"/>
                <a:gd name="connsiteY0-8" fmla="*/ 581025 h 581025"/>
                <a:gd name="connsiteX1-9" fmla="*/ 333375 w 2896333"/>
                <a:gd name="connsiteY1-10" fmla="*/ 0 h 581025"/>
                <a:gd name="connsiteX2-11" fmla="*/ 2896333 w 2896333"/>
                <a:gd name="connsiteY2-12" fmla="*/ 0 h 581025"/>
              </a:gdLst>
              <a:ahLst/>
              <a:cxnLst>
                <a:cxn ang="0">
                  <a:pos x="connsiteX0-1" y="connsiteY0-2"/>
                </a:cxn>
                <a:cxn ang="0">
                  <a:pos x="connsiteX1-3" y="connsiteY1-4"/>
                </a:cxn>
                <a:cxn ang="0">
                  <a:pos x="connsiteX2-5" y="connsiteY2-6"/>
                </a:cxn>
              </a:cxnLst>
              <a:rect l="l" t="t" r="r" b="b"/>
              <a:pathLst>
                <a:path w="2896333" h="581025">
                  <a:moveTo>
                    <a:pt x="0" y="581025"/>
                  </a:moveTo>
                  <a:lnTo>
                    <a:pt x="333375" y="0"/>
                  </a:lnTo>
                  <a:lnTo>
                    <a:pt x="2896333" y="0"/>
                  </a:lnTo>
                </a:path>
              </a:pathLst>
            </a:custGeom>
            <a:noFill/>
            <a:ln w="12700">
              <a:solidFill>
                <a:srgbClr val="FE80A3"/>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218565"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cs"/>
              </a:endParaRPr>
            </a:p>
          </p:txBody>
        </p:sp>
        <p:sp>
          <p:nvSpPr>
            <p:cNvPr id="16" name="Oval 54"/>
            <p:cNvSpPr>
              <a:spLocks noChangeArrowheads="1"/>
            </p:cNvSpPr>
            <p:nvPr/>
          </p:nvSpPr>
          <p:spPr bwMode="auto">
            <a:xfrm>
              <a:off x="6563360" y="3321473"/>
              <a:ext cx="110067" cy="110067"/>
            </a:xfrm>
            <a:prstGeom prst="ellipse">
              <a:avLst/>
            </a:prstGeom>
            <a:solidFill>
              <a:srgbClr val="FE80A3"/>
            </a:solidFill>
            <a:ln>
              <a:solidFill>
                <a:srgbClr val="FE80A3"/>
              </a:solidFill>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marL="0" marR="0" lvl="0" indent="0" algn="l" defTabSz="1218565"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cs"/>
              </a:endParaRPr>
            </a:p>
          </p:txBody>
        </p:sp>
      </p:grpSp>
      <p:grpSp>
        <p:nvGrpSpPr>
          <p:cNvPr id="17" name="PA_组合 22"/>
          <p:cNvGrpSpPr/>
          <p:nvPr>
            <p:custDataLst>
              <p:tags r:id="rId2"/>
            </p:custDataLst>
          </p:nvPr>
        </p:nvGrpSpPr>
        <p:grpSpPr>
          <a:xfrm>
            <a:off x="5802636" y="-1254745"/>
            <a:ext cx="3677129" cy="882445"/>
            <a:chOff x="6626860" y="4574541"/>
            <a:chExt cx="3676651" cy="882650"/>
          </a:xfrm>
        </p:grpSpPr>
        <p:sp>
          <p:nvSpPr>
            <p:cNvPr id="18" name="任意多边形 29"/>
            <p:cNvSpPr/>
            <p:nvPr/>
          </p:nvSpPr>
          <p:spPr>
            <a:xfrm>
              <a:off x="6686127" y="4574541"/>
              <a:ext cx="3617384" cy="82761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1" fmla="*/ 0 w 1238249"/>
                <a:gd name="connsiteY0-2" fmla="*/ 581025 h 581025"/>
                <a:gd name="connsiteX1-3" fmla="*/ 333375 w 1238249"/>
                <a:gd name="connsiteY1-4" fmla="*/ 0 h 581025"/>
                <a:gd name="connsiteX2-5" fmla="*/ 1238250 w 1238249"/>
                <a:gd name="connsiteY2-6" fmla="*/ 0 h 581025"/>
                <a:gd name="connsiteX0-7" fmla="*/ 0 w 2528430"/>
                <a:gd name="connsiteY0-8" fmla="*/ 587027 h 587027"/>
                <a:gd name="connsiteX1-9" fmla="*/ 333375 w 2528430"/>
                <a:gd name="connsiteY1-10" fmla="*/ 6002 h 587027"/>
                <a:gd name="connsiteX2-11" fmla="*/ 2528430 w 2528430"/>
                <a:gd name="connsiteY2-12" fmla="*/ 0 h 587027"/>
              </a:gdLst>
              <a:ahLst/>
              <a:cxnLst>
                <a:cxn ang="0">
                  <a:pos x="connsiteX0-1" y="connsiteY0-2"/>
                </a:cxn>
                <a:cxn ang="0">
                  <a:pos x="connsiteX1-3" y="connsiteY1-4"/>
                </a:cxn>
                <a:cxn ang="0">
                  <a:pos x="connsiteX2-5" y="connsiteY2-6"/>
                </a:cxn>
              </a:cxnLst>
              <a:rect l="l" t="t" r="r" b="b"/>
              <a:pathLst>
                <a:path w="2528430" h="587027">
                  <a:moveTo>
                    <a:pt x="0" y="587027"/>
                  </a:moveTo>
                  <a:lnTo>
                    <a:pt x="333375" y="6002"/>
                  </a:lnTo>
                  <a:lnTo>
                    <a:pt x="2528430" y="0"/>
                  </a:lnTo>
                </a:path>
              </a:pathLst>
            </a:custGeom>
            <a:noFill/>
            <a:ln w="12700">
              <a:solidFill>
                <a:srgbClr val="58C9B0"/>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218565"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cs"/>
              </a:endParaRPr>
            </a:p>
          </p:txBody>
        </p:sp>
        <p:sp>
          <p:nvSpPr>
            <p:cNvPr id="19" name="Oval 54"/>
            <p:cNvSpPr>
              <a:spLocks noChangeArrowheads="1"/>
            </p:cNvSpPr>
            <p:nvPr/>
          </p:nvSpPr>
          <p:spPr bwMode="auto">
            <a:xfrm>
              <a:off x="6626860" y="5347124"/>
              <a:ext cx="110067" cy="110067"/>
            </a:xfrm>
            <a:prstGeom prst="ellipse">
              <a:avLst/>
            </a:prstGeom>
            <a:solidFill>
              <a:srgbClr val="58C9B0"/>
            </a:solidFill>
            <a:ln>
              <a:solidFill>
                <a:srgbClr val="58C9B0"/>
              </a:solidFill>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marL="0" marR="0" lvl="0" indent="0" algn="l" defTabSz="1218565"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cs"/>
              </a:endParaRPr>
            </a:p>
          </p:txBody>
        </p:sp>
      </p:grpSp>
      <p:pic>
        <p:nvPicPr>
          <p:cNvPr id="22" name="图片 21">
            <a:extLst>
              <a:ext uri="{FF2B5EF4-FFF2-40B4-BE49-F238E27FC236}">
                <a16:creationId xmlns:a16="http://schemas.microsoft.com/office/drawing/2014/main" id="{ABA63209-3679-4CBB-8422-CBB3531D7E03}"/>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flipH="1">
            <a:off x="-3567048" y="2395475"/>
            <a:ext cx="2825156" cy="4407244"/>
          </a:xfrm>
          <a:prstGeom prst="rect">
            <a:avLst/>
          </a:prstGeom>
        </p:spPr>
      </p:pic>
      <p:pic>
        <p:nvPicPr>
          <p:cNvPr id="20" name="Picture 19"/>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9320" y="0"/>
            <a:ext cx="12122880" cy="6842013"/>
          </a:xfrm>
          <a:prstGeom prst="rect">
            <a:avLst/>
          </a:prstGeom>
        </p:spPr>
      </p:pic>
      <p:sp>
        <p:nvSpPr>
          <p:cNvPr id="5" name="矩形 4"/>
          <p:cNvSpPr/>
          <p:nvPr/>
        </p:nvSpPr>
        <p:spPr>
          <a:xfrm>
            <a:off x="144507" y="1634589"/>
            <a:ext cx="11883385" cy="4848928"/>
          </a:xfrm>
          <a:prstGeom prst="rect">
            <a:avLst/>
          </a:prstGeom>
          <a:solidFill>
            <a:schemeClr val="bg1">
              <a:alpha val="80000"/>
            </a:schemeClr>
          </a:solidFill>
          <a:ln>
            <a:noFill/>
          </a:ln>
          <a:effectLst>
            <a:outerShdw blurRad="127000" sx="102000" sy="102000" algn="c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PA_矩形 1"/>
          <p:cNvSpPr>
            <a:spLocks noChangeArrowheads="1"/>
          </p:cNvSpPr>
          <p:nvPr>
            <p:custDataLst>
              <p:tags r:id="rId3"/>
            </p:custDataLst>
          </p:nvPr>
        </p:nvSpPr>
        <p:spPr bwMode="auto">
          <a:xfrm>
            <a:off x="260865" y="1871179"/>
            <a:ext cx="11619988"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just"/>
            <a:r>
              <a:rPr lang="en-US" sz="3600" dirty="0">
                <a:latin typeface="Arial" panose="020B0604020202020204" pitchFamily="34" charset="0"/>
                <a:cs typeface="Arial" panose="020B0604020202020204" pitchFamily="34" charset="0"/>
              </a:rPr>
              <a:t>    </a:t>
            </a:r>
            <a:r>
              <a:rPr lang="vi-VN" sz="3600" dirty="0">
                <a:latin typeface="Arial" panose="020B0604020202020204" pitchFamily="34" charset="0"/>
                <a:cs typeface="Arial" panose="020B0604020202020204" pitchFamily="34" charset="0"/>
              </a:rPr>
              <a:t>Hai Long phóng xe về phía Phú Lâm tìm hộp thư mật.</a:t>
            </a:r>
          </a:p>
          <a:p>
            <a:pPr algn="just"/>
            <a:r>
              <a:rPr lang="en-US" sz="3600" dirty="0">
                <a:latin typeface="Arial" panose="020B0604020202020204" pitchFamily="34" charset="0"/>
                <a:cs typeface="Arial" panose="020B0604020202020204" pitchFamily="34" charset="0"/>
              </a:rPr>
              <a:t>    </a:t>
            </a:r>
            <a:r>
              <a:rPr lang="vi-VN" sz="3600" dirty="0">
                <a:latin typeface="Arial" panose="020B0604020202020204" pitchFamily="34" charset="0"/>
                <a:cs typeface="Arial" panose="020B0604020202020204" pitchFamily="34" charset="0"/>
              </a:rPr>
              <a:t>Người đặt hộp thư lần nào cũng tạo cho </a:t>
            </a:r>
            <a:r>
              <a:rPr lang="vi-VN" sz="3600" b="1" dirty="0">
                <a:solidFill>
                  <a:srgbClr val="FF0000"/>
                </a:solidFill>
                <a:latin typeface="Arial" panose="020B0604020202020204" pitchFamily="34" charset="0"/>
                <a:cs typeface="Arial" panose="020B0604020202020204" pitchFamily="34" charset="0"/>
              </a:rPr>
              <a:t>anh</a:t>
            </a:r>
            <a:r>
              <a:rPr lang="vi-VN" sz="3600" dirty="0">
                <a:latin typeface="Arial" panose="020B0604020202020204" pitchFamily="34" charset="0"/>
                <a:cs typeface="Arial" panose="020B0604020202020204" pitchFamily="34" charset="0"/>
              </a:rPr>
              <a:t> sự bất ngờ. Bao giờ hộp thư cũng được đặt tại một nơi dễ tìm mà lại ít bị chú ý nhất. Nhiều lúc, </a:t>
            </a:r>
            <a:r>
              <a:rPr lang="vi-VN" sz="3600" b="1" dirty="0">
                <a:solidFill>
                  <a:srgbClr val="FF0000"/>
                </a:solidFill>
                <a:latin typeface="Arial" panose="020B0604020202020204" pitchFamily="34" charset="0"/>
                <a:cs typeface="Arial" panose="020B0604020202020204" pitchFamily="34" charset="0"/>
              </a:rPr>
              <a:t>người liên lạc</a:t>
            </a:r>
            <a:r>
              <a:rPr lang="vi-VN" sz="3600" dirty="0">
                <a:latin typeface="Arial" panose="020B0604020202020204" pitchFamily="34" charset="0"/>
                <a:cs typeface="Arial" panose="020B0604020202020204" pitchFamily="34" charset="0"/>
              </a:rPr>
              <a:t> còn gửi gắm vào đây m</a:t>
            </a:r>
            <a:r>
              <a:rPr lang="en-US" sz="3600" dirty="0">
                <a:latin typeface="Arial" panose="020B0604020202020204" pitchFamily="34" charset="0"/>
                <a:cs typeface="Arial" panose="020B0604020202020204" pitchFamily="34" charset="0"/>
              </a:rPr>
              <a:t>ộ</a:t>
            </a:r>
            <a:r>
              <a:rPr lang="vi-VN" sz="3600" dirty="0">
                <a:latin typeface="Arial" panose="020B0604020202020204" pitchFamily="34" charset="0"/>
                <a:cs typeface="Arial" panose="020B0604020202020204" pitchFamily="34" charset="0"/>
              </a:rPr>
              <a:t>t chút tình cảm của mình, thường bằng những vật gợi ra hình chữ V mà chỉ </a:t>
            </a:r>
            <a:r>
              <a:rPr lang="vi-VN" sz="3600" b="1" dirty="0">
                <a:solidFill>
                  <a:srgbClr val="FF0000"/>
                </a:solidFill>
                <a:latin typeface="Arial" panose="020B0604020202020204" pitchFamily="34" charset="0"/>
                <a:cs typeface="Arial" panose="020B0604020202020204" pitchFamily="34" charset="0"/>
              </a:rPr>
              <a:t>anh</a:t>
            </a:r>
            <a:r>
              <a:rPr lang="vi-VN" sz="3600" dirty="0">
                <a:latin typeface="Arial" panose="020B0604020202020204" pitchFamily="34" charset="0"/>
                <a:cs typeface="Arial" panose="020B0604020202020204" pitchFamily="34" charset="0"/>
              </a:rPr>
              <a:t> mới nhận thấy. </a:t>
            </a:r>
            <a:r>
              <a:rPr lang="vi-VN" sz="3600" b="1" dirty="0">
                <a:solidFill>
                  <a:srgbClr val="FF0000"/>
                </a:solidFill>
                <a:latin typeface="Arial" panose="020B0604020202020204" pitchFamily="34" charset="0"/>
                <a:cs typeface="Arial" panose="020B0604020202020204" pitchFamily="34" charset="0"/>
              </a:rPr>
              <a:t>Đó</a:t>
            </a:r>
            <a:r>
              <a:rPr lang="vi-VN" sz="3600" dirty="0">
                <a:latin typeface="Arial" panose="020B0604020202020204" pitchFamily="34" charset="0"/>
                <a:cs typeface="Arial" panose="020B0604020202020204" pitchFamily="34" charset="0"/>
              </a:rPr>
              <a:t> là tên Tổ quốc Việt Nam, là lời chào chiến thắng.</a:t>
            </a:r>
          </a:p>
          <a:p>
            <a:pPr algn="r"/>
            <a:r>
              <a:rPr lang="vi-VN" sz="3600" dirty="0">
                <a:latin typeface="Arial" panose="020B0604020202020204" pitchFamily="34" charset="0"/>
                <a:cs typeface="Arial" panose="020B0604020202020204" pitchFamily="34" charset="0"/>
              </a:rPr>
              <a:t>HỮU MAI</a:t>
            </a:r>
            <a:endParaRPr lang="vi-VN" sz="3600" dirty="0">
              <a:effectLst/>
              <a:latin typeface="Arial" panose="020B0604020202020204" pitchFamily="34" charset="0"/>
              <a:cs typeface="Arial" panose="020B0604020202020204" pitchFamily="34" charset="0"/>
            </a:endParaRPr>
          </a:p>
        </p:txBody>
      </p:sp>
      <p:sp>
        <p:nvSpPr>
          <p:cNvPr id="9" name="文本框 30"/>
          <p:cNvSpPr txBox="1">
            <a:spLocks noChangeArrowheads="1"/>
          </p:cNvSpPr>
          <p:nvPr/>
        </p:nvSpPr>
        <p:spPr bwMode="auto">
          <a:xfrm>
            <a:off x="430149" y="249029"/>
            <a:ext cx="11450704" cy="1200329"/>
          </a:xfrm>
          <a:prstGeom prst="rect">
            <a:avLst/>
          </a:prstGeom>
          <a:solidFill>
            <a:schemeClr val="bg1"/>
          </a:solidFill>
        </p:spPr>
        <p:txBody>
          <a:bodyPr wrap="square" rtlCol="0">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r>
              <a:rPr lang="en-US" altLang="zh-CN" sz="3600" dirty="0">
                <a:solidFill>
                  <a:srgbClr val="172774"/>
                </a:solidFill>
                <a:latin typeface="#9Slide03 Arima Madurai Black" panose="00000A00000000000000" pitchFamily="2" charset="0"/>
                <a:cs typeface="#9Slide03 Arima Madurai Black" panose="00000A00000000000000" pitchFamily="2" charset="0"/>
              </a:rPr>
              <a:t>1.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Mỗi</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từ</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ngữ</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in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đậm</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dưới</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đây</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thay</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thế</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cho</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từ</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ngữ</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nào</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Cách</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thay</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thế</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từ</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ngữ</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ở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đây</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có</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tác</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dụng</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gì</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 </a:t>
            </a:r>
            <a:endParaRPr lang="zh-CN" altLang="en-US" sz="3600" dirty="0">
              <a:solidFill>
                <a:srgbClr val="172774"/>
              </a:solidFill>
              <a:latin typeface="#9Slide03 Arima Madurai Black" panose="00000A00000000000000" pitchFamily="2" charset="0"/>
              <a:cs typeface="#9Slide03 Arima Madurai Black" panose="00000A00000000000000" pitchFamily="2" charset="0"/>
            </a:endParaRPr>
          </a:p>
        </p:txBody>
      </p:sp>
    </p:spTree>
    <p:extLst>
      <p:ext uri="{BB962C8B-B14F-4D97-AF65-F5344CB8AC3E}">
        <p14:creationId xmlns:p14="http://schemas.microsoft.com/office/powerpoint/2010/main" val="1026534266"/>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Picture 35"/>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0" y="15987"/>
            <a:ext cx="12122880" cy="6842013"/>
          </a:xfrm>
          <a:prstGeom prst="rect">
            <a:avLst/>
          </a:prstGeom>
        </p:spPr>
      </p:pic>
      <p:sp>
        <p:nvSpPr>
          <p:cNvPr id="5" name="矩形 4"/>
          <p:cNvSpPr/>
          <p:nvPr/>
        </p:nvSpPr>
        <p:spPr>
          <a:xfrm>
            <a:off x="345506" y="198116"/>
            <a:ext cx="11450705" cy="6567090"/>
          </a:xfrm>
          <a:prstGeom prst="rect">
            <a:avLst/>
          </a:prstGeom>
          <a:solidFill>
            <a:schemeClr val="bg1">
              <a:alpha val="70000"/>
            </a:schemeClr>
          </a:solidFill>
          <a:ln>
            <a:noFill/>
          </a:ln>
          <a:effectLst>
            <a:outerShdw blurRad="127000" sx="102000" sy="102000" algn="c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 name="图片 6"/>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2154634" y="2852422"/>
            <a:ext cx="1742066" cy="3493349"/>
          </a:xfrm>
          <a:prstGeom prst="rect">
            <a:avLst/>
          </a:prstGeom>
        </p:spPr>
      </p:pic>
      <p:pic>
        <p:nvPicPr>
          <p:cNvPr id="8" name="图片 7"/>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14280913" y="4801362"/>
            <a:ext cx="1114892" cy="1807029"/>
          </a:xfrm>
          <a:prstGeom prst="rect">
            <a:avLst/>
          </a:prstGeom>
        </p:spPr>
      </p:pic>
      <p:grpSp>
        <p:nvGrpSpPr>
          <p:cNvPr id="14" name="PA_组合 19"/>
          <p:cNvGrpSpPr/>
          <p:nvPr>
            <p:custDataLst>
              <p:tags r:id="rId1"/>
            </p:custDataLst>
          </p:nvPr>
        </p:nvGrpSpPr>
        <p:grpSpPr>
          <a:xfrm>
            <a:off x="-1856558" y="-1065066"/>
            <a:ext cx="3713116" cy="878212"/>
            <a:chOff x="6563360" y="2553124"/>
            <a:chExt cx="3712633" cy="878416"/>
          </a:xfrm>
        </p:grpSpPr>
        <p:sp>
          <p:nvSpPr>
            <p:cNvPr id="15" name="任意多边形 23"/>
            <p:cNvSpPr/>
            <p:nvPr/>
          </p:nvSpPr>
          <p:spPr>
            <a:xfrm>
              <a:off x="6626860" y="2553124"/>
              <a:ext cx="3649133" cy="82126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1" fmla="*/ 0 w 1238249"/>
                <a:gd name="connsiteY0-2" fmla="*/ 581025 h 581025"/>
                <a:gd name="connsiteX1-3" fmla="*/ 333375 w 1238249"/>
                <a:gd name="connsiteY1-4" fmla="*/ 0 h 581025"/>
                <a:gd name="connsiteX2-5" fmla="*/ 1238250 w 1238249"/>
                <a:gd name="connsiteY2-6" fmla="*/ 0 h 581025"/>
                <a:gd name="connsiteX0-7" fmla="*/ 0 w 2896333"/>
                <a:gd name="connsiteY0-8" fmla="*/ 581025 h 581025"/>
                <a:gd name="connsiteX1-9" fmla="*/ 333375 w 2896333"/>
                <a:gd name="connsiteY1-10" fmla="*/ 0 h 581025"/>
                <a:gd name="connsiteX2-11" fmla="*/ 2896333 w 2896333"/>
                <a:gd name="connsiteY2-12" fmla="*/ 0 h 581025"/>
              </a:gdLst>
              <a:ahLst/>
              <a:cxnLst>
                <a:cxn ang="0">
                  <a:pos x="connsiteX0-1" y="connsiteY0-2"/>
                </a:cxn>
                <a:cxn ang="0">
                  <a:pos x="connsiteX1-3" y="connsiteY1-4"/>
                </a:cxn>
                <a:cxn ang="0">
                  <a:pos x="connsiteX2-5" y="connsiteY2-6"/>
                </a:cxn>
              </a:cxnLst>
              <a:rect l="l" t="t" r="r" b="b"/>
              <a:pathLst>
                <a:path w="2896333" h="581025">
                  <a:moveTo>
                    <a:pt x="0" y="581025"/>
                  </a:moveTo>
                  <a:lnTo>
                    <a:pt x="333375" y="0"/>
                  </a:lnTo>
                  <a:lnTo>
                    <a:pt x="2896333" y="0"/>
                  </a:lnTo>
                </a:path>
              </a:pathLst>
            </a:custGeom>
            <a:noFill/>
            <a:ln w="12700">
              <a:solidFill>
                <a:srgbClr val="FE80A3"/>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218565"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cs"/>
              </a:endParaRPr>
            </a:p>
          </p:txBody>
        </p:sp>
        <p:sp>
          <p:nvSpPr>
            <p:cNvPr id="16" name="Oval 54"/>
            <p:cNvSpPr>
              <a:spLocks noChangeArrowheads="1"/>
            </p:cNvSpPr>
            <p:nvPr/>
          </p:nvSpPr>
          <p:spPr bwMode="auto">
            <a:xfrm>
              <a:off x="6563360" y="3321473"/>
              <a:ext cx="110067" cy="110067"/>
            </a:xfrm>
            <a:prstGeom prst="ellipse">
              <a:avLst/>
            </a:prstGeom>
            <a:solidFill>
              <a:srgbClr val="FE80A3"/>
            </a:solidFill>
            <a:ln>
              <a:solidFill>
                <a:srgbClr val="FE80A3"/>
              </a:solidFill>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marL="0" marR="0" lvl="0" indent="0" algn="l" defTabSz="1218565"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cs"/>
              </a:endParaRPr>
            </a:p>
          </p:txBody>
        </p:sp>
      </p:grpSp>
      <p:grpSp>
        <p:nvGrpSpPr>
          <p:cNvPr id="17" name="PA_组合 22"/>
          <p:cNvGrpSpPr/>
          <p:nvPr>
            <p:custDataLst>
              <p:tags r:id="rId2"/>
            </p:custDataLst>
          </p:nvPr>
        </p:nvGrpSpPr>
        <p:grpSpPr>
          <a:xfrm>
            <a:off x="5802636" y="-1254745"/>
            <a:ext cx="3677129" cy="882445"/>
            <a:chOff x="6626860" y="4574541"/>
            <a:chExt cx="3676651" cy="882650"/>
          </a:xfrm>
        </p:grpSpPr>
        <p:sp>
          <p:nvSpPr>
            <p:cNvPr id="18" name="任意多边形 29"/>
            <p:cNvSpPr/>
            <p:nvPr/>
          </p:nvSpPr>
          <p:spPr>
            <a:xfrm>
              <a:off x="6686127" y="4574541"/>
              <a:ext cx="3617384" cy="82761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1" fmla="*/ 0 w 1238249"/>
                <a:gd name="connsiteY0-2" fmla="*/ 581025 h 581025"/>
                <a:gd name="connsiteX1-3" fmla="*/ 333375 w 1238249"/>
                <a:gd name="connsiteY1-4" fmla="*/ 0 h 581025"/>
                <a:gd name="connsiteX2-5" fmla="*/ 1238250 w 1238249"/>
                <a:gd name="connsiteY2-6" fmla="*/ 0 h 581025"/>
                <a:gd name="connsiteX0-7" fmla="*/ 0 w 2528430"/>
                <a:gd name="connsiteY0-8" fmla="*/ 587027 h 587027"/>
                <a:gd name="connsiteX1-9" fmla="*/ 333375 w 2528430"/>
                <a:gd name="connsiteY1-10" fmla="*/ 6002 h 587027"/>
                <a:gd name="connsiteX2-11" fmla="*/ 2528430 w 2528430"/>
                <a:gd name="connsiteY2-12" fmla="*/ 0 h 587027"/>
              </a:gdLst>
              <a:ahLst/>
              <a:cxnLst>
                <a:cxn ang="0">
                  <a:pos x="connsiteX0-1" y="connsiteY0-2"/>
                </a:cxn>
                <a:cxn ang="0">
                  <a:pos x="connsiteX1-3" y="connsiteY1-4"/>
                </a:cxn>
                <a:cxn ang="0">
                  <a:pos x="connsiteX2-5" y="connsiteY2-6"/>
                </a:cxn>
              </a:cxnLst>
              <a:rect l="l" t="t" r="r" b="b"/>
              <a:pathLst>
                <a:path w="2528430" h="587027">
                  <a:moveTo>
                    <a:pt x="0" y="587027"/>
                  </a:moveTo>
                  <a:lnTo>
                    <a:pt x="333375" y="6002"/>
                  </a:lnTo>
                  <a:lnTo>
                    <a:pt x="2528430" y="0"/>
                  </a:lnTo>
                </a:path>
              </a:pathLst>
            </a:custGeom>
            <a:noFill/>
            <a:ln w="12700">
              <a:solidFill>
                <a:srgbClr val="58C9B0"/>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218565"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cs"/>
              </a:endParaRPr>
            </a:p>
          </p:txBody>
        </p:sp>
        <p:sp>
          <p:nvSpPr>
            <p:cNvPr id="19" name="Oval 54"/>
            <p:cNvSpPr>
              <a:spLocks noChangeArrowheads="1"/>
            </p:cNvSpPr>
            <p:nvPr/>
          </p:nvSpPr>
          <p:spPr bwMode="auto">
            <a:xfrm>
              <a:off x="6626860" y="5347124"/>
              <a:ext cx="110067" cy="110067"/>
            </a:xfrm>
            <a:prstGeom prst="ellipse">
              <a:avLst/>
            </a:prstGeom>
            <a:solidFill>
              <a:srgbClr val="58C9B0"/>
            </a:solidFill>
            <a:ln>
              <a:solidFill>
                <a:srgbClr val="58C9B0"/>
              </a:solidFill>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marL="0" marR="0" lvl="0" indent="0" algn="l" defTabSz="1218565"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cs"/>
              </a:endParaRPr>
            </a:p>
          </p:txBody>
        </p:sp>
      </p:grpSp>
      <p:pic>
        <p:nvPicPr>
          <p:cNvPr id="22" name="图片 21">
            <a:extLst>
              <a:ext uri="{FF2B5EF4-FFF2-40B4-BE49-F238E27FC236}">
                <a16:creationId xmlns:a16="http://schemas.microsoft.com/office/drawing/2014/main" id="{ABA63209-3679-4CBB-8422-CBB3531D7E03}"/>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flipH="1">
            <a:off x="-3567048" y="2395475"/>
            <a:ext cx="2825156" cy="4407244"/>
          </a:xfrm>
          <a:prstGeom prst="rect">
            <a:avLst/>
          </a:prstGeom>
        </p:spPr>
      </p:pic>
      <p:sp>
        <p:nvSpPr>
          <p:cNvPr id="12" name="PA_矩形 1"/>
          <p:cNvSpPr>
            <a:spLocks noChangeArrowheads="1"/>
          </p:cNvSpPr>
          <p:nvPr>
            <p:custDataLst>
              <p:tags r:id="rId3"/>
            </p:custDataLst>
          </p:nvPr>
        </p:nvSpPr>
        <p:spPr bwMode="auto">
          <a:xfrm>
            <a:off x="832624" y="987696"/>
            <a:ext cx="523823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just"/>
            <a:r>
              <a:rPr lang="en-US" sz="3600" b="1" dirty="0" err="1">
                <a:latin typeface="Arial" panose="020B0604020202020204" pitchFamily="34" charset="0"/>
                <a:cs typeface="Arial" panose="020B0604020202020204" pitchFamily="34" charset="0"/>
              </a:rPr>
              <a:t>Từ</a:t>
            </a:r>
            <a:r>
              <a:rPr lang="en-US" sz="3600" b="1" dirty="0">
                <a:latin typeface="Arial" panose="020B0604020202020204" pitchFamily="34" charset="0"/>
                <a:cs typeface="Arial" panose="020B0604020202020204" pitchFamily="34" charset="0"/>
              </a:rPr>
              <a:t> in </a:t>
            </a:r>
            <a:r>
              <a:rPr lang="en-US" sz="3600" b="1" dirty="0" err="1">
                <a:latin typeface="Arial" panose="020B0604020202020204" pitchFamily="34" charset="0"/>
                <a:cs typeface="Arial" panose="020B0604020202020204" pitchFamily="34" charset="0"/>
              </a:rPr>
              <a:t>đậm</a:t>
            </a:r>
            <a:endParaRPr lang="vi-VN" sz="3600" b="1" dirty="0">
              <a:latin typeface="Arial" panose="020B0604020202020204" pitchFamily="34" charset="0"/>
              <a:cs typeface="Arial" panose="020B0604020202020204" pitchFamily="34" charset="0"/>
            </a:endParaRPr>
          </a:p>
        </p:txBody>
      </p:sp>
      <p:sp>
        <p:nvSpPr>
          <p:cNvPr id="23" name="PA_矩形 1"/>
          <p:cNvSpPr>
            <a:spLocks noChangeArrowheads="1"/>
          </p:cNvSpPr>
          <p:nvPr>
            <p:custDataLst>
              <p:tags r:id="rId4"/>
            </p:custDataLst>
          </p:nvPr>
        </p:nvSpPr>
        <p:spPr bwMode="auto">
          <a:xfrm>
            <a:off x="564401" y="3323103"/>
            <a:ext cx="394409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just"/>
            <a:r>
              <a:rPr lang="vi-VN" sz="3600" b="1" dirty="0">
                <a:solidFill>
                  <a:srgbClr val="FF0000"/>
                </a:solidFill>
                <a:latin typeface="Arial" panose="020B0604020202020204" pitchFamily="34" charset="0"/>
                <a:cs typeface="Arial" panose="020B0604020202020204" pitchFamily="34" charset="0"/>
              </a:rPr>
              <a:t>người liên l</a:t>
            </a:r>
            <a:r>
              <a:rPr lang="en-US" sz="3600" b="1" dirty="0" err="1">
                <a:solidFill>
                  <a:srgbClr val="FF0000"/>
                </a:solidFill>
                <a:latin typeface="Arial" panose="020B0604020202020204" pitchFamily="34" charset="0"/>
                <a:cs typeface="Arial" panose="020B0604020202020204" pitchFamily="34" charset="0"/>
              </a:rPr>
              <a:t>ạc</a:t>
            </a:r>
            <a:endParaRPr lang="vi-VN" sz="3600" b="1" dirty="0">
              <a:solidFill>
                <a:srgbClr val="FF0000"/>
              </a:solidFill>
              <a:effectLst/>
              <a:latin typeface="Arial" panose="020B0604020202020204" pitchFamily="34" charset="0"/>
              <a:cs typeface="Arial" panose="020B0604020202020204" pitchFamily="34" charset="0"/>
            </a:endParaRPr>
          </a:p>
        </p:txBody>
      </p:sp>
      <p:sp>
        <p:nvSpPr>
          <p:cNvPr id="26" name="PA_矩形 1"/>
          <p:cNvSpPr>
            <a:spLocks noChangeArrowheads="1"/>
          </p:cNvSpPr>
          <p:nvPr>
            <p:custDataLst>
              <p:tags r:id="rId5"/>
            </p:custDataLst>
          </p:nvPr>
        </p:nvSpPr>
        <p:spPr bwMode="auto">
          <a:xfrm>
            <a:off x="7508823" y="1025001"/>
            <a:ext cx="523823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just"/>
            <a:r>
              <a:rPr lang="en-US" sz="3600" b="1" dirty="0" err="1">
                <a:latin typeface="Arial" panose="020B0604020202020204" pitchFamily="34" charset="0"/>
                <a:cs typeface="Arial" panose="020B0604020202020204" pitchFamily="34" charset="0"/>
              </a:rPr>
              <a:t>Từ</a:t>
            </a:r>
            <a:r>
              <a:rPr lang="en-US" sz="3600"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thay</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thế</a:t>
            </a:r>
            <a:r>
              <a:rPr lang="vi-VN" sz="3600" dirty="0">
                <a:latin typeface="Arial" panose="020B0604020202020204" pitchFamily="34" charset="0"/>
                <a:cs typeface="Arial" panose="020B0604020202020204" pitchFamily="34" charset="0"/>
              </a:rPr>
              <a:t> </a:t>
            </a:r>
            <a:endParaRPr lang="vi-VN" sz="3600" dirty="0">
              <a:effectLst/>
              <a:latin typeface="Arial" panose="020B0604020202020204" pitchFamily="34" charset="0"/>
              <a:cs typeface="Arial" panose="020B0604020202020204" pitchFamily="34" charset="0"/>
            </a:endParaRPr>
          </a:p>
        </p:txBody>
      </p:sp>
      <p:sp>
        <p:nvSpPr>
          <p:cNvPr id="27" name="PA_矩形 1"/>
          <p:cNvSpPr>
            <a:spLocks noChangeArrowheads="1"/>
          </p:cNvSpPr>
          <p:nvPr>
            <p:custDataLst>
              <p:tags r:id="rId6"/>
            </p:custDataLst>
          </p:nvPr>
        </p:nvSpPr>
        <p:spPr bwMode="auto">
          <a:xfrm>
            <a:off x="1301626" y="2152521"/>
            <a:ext cx="160729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just"/>
            <a:r>
              <a:rPr lang="vi-VN" sz="3600" b="1" dirty="0">
                <a:solidFill>
                  <a:srgbClr val="FF0000"/>
                </a:solidFill>
                <a:latin typeface="Arial" panose="020B0604020202020204" pitchFamily="34" charset="0"/>
                <a:cs typeface="Arial" panose="020B0604020202020204" pitchFamily="34" charset="0"/>
              </a:rPr>
              <a:t>anh</a:t>
            </a:r>
            <a:endParaRPr lang="vi-VN" sz="3600" b="1" dirty="0">
              <a:solidFill>
                <a:srgbClr val="FF0000"/>
              </a:solidFill>
              <a:effectLst/>
              <a:latin typeface="Arial" panose="020B0604020202020204" pitchFamily="34" charset="0"/>
              <a:cs typeface="Arial" panose="020B0604020202020204" pitchFamily="34" charset="0"/>
            </a:endParaRPr>
          </a:p>
        </p:txBody>
      </p:sp>
      <p:sp>
        <p:nvSpPr>
          <p:cNvPr id="28" name="PA_矩形 1"/>
          <p:cNvSpPr>
            <a:spLocks noChangeArrowheads="1"/>
          </p:cNvSpPr>
          <p:nvPr>
            <p:custDataLst>
              <p:tags r:id="rId7"/>
            </p:custDataLst>
          </p:nvPr>
        </p:nvSpPr>
        <p:spPr bwMode="auto">
          <a:xfrm>
            <a:off x="1492071" y="4493685"/>
            <a:ext cx="160729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just"/>
            <a:r>
              <a:rPr lang="en-US" sz="3600" b="1" dirty="0" err="1">
                <a:solidFill>
                  <a:srgbClr val="FF0000"/>
                </a:solidFill>
                <a:latin typeface="Arial" panose="020B0604020202020204" pitchFamily="34" charset="0"/>
                <a:cs typeface="Arial" panose="020B0604020202020204" pitchFamily="34" charset="0"/>
              </a:rPr>
              <a:t>đó</a:t>
            </a:r>
            <a:endParaRPr lang="vi-VN" sz="3600" b="1" dirty="0">
              <a:solidFill>
                <a:srgbClr val="FF0000"/>
              </a:solidFill>
              <a:effectLst/>
              <a:latin typeface="Arial" panose="020B0604020202020204" pitchFamily="34" charset="0"/>
              <a:cs typeface="Arial" panose="020B0604020202020204" pitchFamily="34" charset="0"/>
            </a:endParaRPr>
          </a:p>
        </p:txBody>
      </p:sp>
      <p:sp>
        <p:nvSpPr>
          <p:cNvPr id="29" name="文本框 30"/>
          <p:cNvSpPr txBox="1">
            <a:spLocks noChangeArrowheads="1"/>
          </p:cNvSpPr>
          <p:nvPr/>
        </p:nvSpPr>
        <p:spPr bwMode="auto">
          <a:xfrm>
            <a:off x="345507" y="237513"/>
            <a:ext cx="11450704" cy="646331"/>
          </a:xfrm>
          <a:prstGeom prst="rect">
            <a:avLst/>
          </a:prstGeom>
          <a:noFill/>
        </p:spPr>
        <p:txBody>
          <a:bodyPr wrap="square" rtlCol="0">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r>
              <a:rPr lang="en-US" altLang="zh-CN" sz="3600" dirty="0">
                <a:solidFill>
                  <a:srgbClr val="172774"/>
                </a:solidFill>
                <a:latin typeface="#9Slide03 Arima Madurai Black" panose="00000A00000000000000" pitchFamily="2" charset="0"/>
                <a:cs typeface="#9Slide03 Arima Madurai Black" panose="00000A00000000000000" pitchFamily="2" charset="0"/>
              </a:rPr>
              <a:t>1.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Mỗi</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từ</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ngữ</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in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đậm</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dưới</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đây</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thay</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thế</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cho</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từ</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ngữ</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172774"/>
                </a:solidFill>
                <a:latin typeface="#9Slide03 Arima Madurai Black" panose="00000A00000000000000" pitchFamily="2" charset="0"/>
                <a:cs typeface="#9Slide03 Arima Madurai Black" panose="00000A00000000000000" pitchFamily="2" charset="0"/>
              </a:rPr>
              <a:t>là</a:t>
            </a:r>
            <a:r>
              <a:rPr lang="en-US" altLang="zh-CN" sz="3600" dirty="0">
                <a:solidFill>
                  <a:srgbClr val="172774"/>
                </a:solidFill>
                <a:latin typeface="#9Slide03 Arima Madurai Black" panose="00000A00000000000000" pitchFamily="2" charset="0"/>
                <a:cs typeface="#9Slide03 Arima Madurai Black" panose="00000A00000000000000" pitchFamily="2" charset="0"/>
              </a:rPr>
              <a:t>:  </a:t>
            </a:r>
            <a:endParaRPr lang="zh-CN" altLang="en-US" sz="3600" dirty="0">
              <a:solidFill>
                <a:srgbClr val="172774"/>
              </a:solidFill>
              <a:latin typeface="#9Slide03 Arima Madurai Black" panose="00000A00000000000000" pitchFamily="2" charset="0"/>
              <a:cs typeface="#9Slide03 Arima Madurai Black" panose="00000A00000000000000" pitchFamily="2" charset="0"/>
            </a:endParaRPr>
          </a:p>
        </p:txBody>
      </p:sp>
      <p:sp>
        <p:nvSpPr>
          <p:cNvPr id="30" name="文本框 30"/>
          <p:cNvSpPr txBox="1">
            <a:spLocks noChangeArrowheads="1"/>
          </p:cNvSpPr>
          <p:nvPr/>
        </p:nvSpPr>
        <p:spPr bwMode="auto">
          <a:xfrm>
            <a:off x="473764" y="5710432"/>
            <a:ext cx="11283858" cy="1200329"/>
          </a:xfrm>
          <a:prstGeom prst="rect">
            <a:avLst/>
          </a:prstGeom>
          <a:noFill/>
        </p:spPr>
        <p:txBody>
          <a:bodyPr wrap="square" rtlCol="0">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r>
              <a:rPr lang="en-US" altLang="zh-CN" sz="3600" dirty="0" err="1">
                <a:solidFill>
                  <a:srgbClr val="FF0075"/>
                </a:solidFill>
                <a:latin typeface="#9Slide03 Arima Madurai Black" panose="00000A00000000000000" pitchFamily="2" charset="0"/>
                <a:cs typeface="#9Slide03 Arima Madurai Black" panose="00000A00000000000000" pitchFamily="2" charset="0"/>
              </a:rPr>
              <a:t>Cách</a:t>
            </a:r>
            <a:r>
              <a:rPr lang="en-US" altLang="zh-CN" sz="3600" dirty="0">
                <a:solidFill>
                  <a:srgbClr val="FF0075"/>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FF0075"/>
                </a:solidFill>
                <a:latin typeface="#9Slide03 Arima Madurai Black" panose="00000A00000000000000" pitchFamily="2" charset="0"/>
                <a:cs typeface="#9Slide03 Arima Madurai Black" panose="00000A00000000000000" pitchFamily="2" charset="0"/>
              </a:rPr>
              <a:t>thay</a:t>
            </a:r>
            <a:r>
              <a:rPr lang="en-US" altLang="zh-CN" sz="3600" dirty="0">
                <a:solidFill>
                  <a:srgbClr val="FF0075"/>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FF0075"/>
                </a:solidFill>
                <a:latin typeface="#9Slide03 Arima Madurai Black" panose="00000A00000000000000" pitchFamily="2" charset="0"/>
                <a:cs typeface="#9Slide03 Arima Madurai Black" panose="00000A00000000000000" pitchFamily="2" charset="0"/>
              </a:rPr>
              <a:t>thế</a:t>
            </a:r>
            <a:r>
              <a:rPr lang="en-US" altLang="zh-CN" sz="3600" dirty="0">
                <a:solidFill>
                  <a:srgbClr val="FF0075"/>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FF0075"/>
                </a:solidFill>
                <a:latin typeface="#9Slide03 Arima Madurai Black" panose="00000A00000000000000" pitchFamily="2" charset="0"/>
                <a:cs typeface="#9Slide03 Arima Madurai Black" panose="00000A00000000000000" pitchFamily="2" charset="0"/>
              </a:rPr>
              <a:t>từ</a:t>
            </a:r>
            <a:r>
              <a:rPr lang="en-US" altLang="zh-CN" sz="3600" dirty="0">
                <a:solidFill>
                  <a:srgbClr val="FF0075"/>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FF0075"/>
                </a:solidFill>
                <a:latin typeface="#9Slide03 Arima Madurai Black" panose="00000A00000000000000" pitchFamily="2" charset="0"/>
                <a:cs typeface="#9Slide03 Arima Madurai Black" panose="00000A00000000000000" pitchFamily="2" charset="0"/>
              </a:rPr>
              <a:t>ngữ</a:t>
            </a:r>
            <a:r>
              <a:rPr lang="en-US" altLang="zh-CN" sz="3600" dirty="0">
                <a:solidFill>
                  <a:srgbClr val="FF0075"/>
                </a:solidFill>
                <a:latin typeface="#9Slide03 Arima Madurai Black" panose="00000A00000000000000" pitchFamily="2" charset="0"/>
                <a:cs typeface="#9Slide03 Arima Madurai Black" panose="00000A00000000000000" pitchFamily="2" charset="0"/>
              </a:rPr>
              <a:t> </a:t>
            </a:r>
            <a:r>
              <a:rPr lang="vi-VN" altLang="zh-CN" sz="3600" dirty="0">
                <a:solidFill>
                  <a:srgbClr val="FF0075"/>
                </a:solidFill>
                <a:latin typeface="#9Slide03 Arima Madurai Black" panose="00000A00000000000000" pitchFamily="2" charset="0"/>
                <a:cs typeface="#9Slide03 Arima Madurai Black" panose="00000A00000000000000" pitchFamily="2" charset="0"/>
              </a:rPr>
              <a:t>trong đoạn văn trên</a:t>
            </a:r>
            <a:r>
              <a:rPr lang="en-US" altLang="zh-CN" sz="3600" dirty="0">
                <a:solidFill>
                  <a:srgbClr val="FF0075"/>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FF0075"/>
                </a:solidFill>
                <a:latin typeface="#9Slide03 Arima Madurai Black" panose="00000A00000000000000" pitchFamily="2" charset="0"/>
                <a:cs typeface="#9Slide03 Arima Madurai Black" panose="00000A00000000000000" pitchFamily="2" charset="0"/>
              </a:rPr>
              <a:t>có</a:t>
            </a:r>
            <a:r>
              <a:rPr lang="en-US" altLang="zh-CN" sz="3600" dirty="0">
                <a:solidFill>
                  <a:srgbClr val="FF0075"/>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FF0075"/>
                </a:solidFill>
                <a:latin typeface="#9Slide03 Arima Madurai Black" panose="00000A00000000000000" pitchFamily="2" charset="0"/>
                <a:cs typeface="#9Slide03 Arima Madurai Black" panose="00000A00000000000000" pitchFamily="2" charset="0"/>
              </a:rPr>
              <a:t>tác</a:t>
            </a:r>
            <a:r>
              <a:rPr lang="en-US" altLang="zh-CN" sz="3600" dirty="0">
                <a:solidFill>
                  <a:srgbClr val="FF0075"/>
                </a:solidFill>
                <a:latin typeface="#9Slide03 Arima Madurai Black" panose="00000A00000000000000" pitchFamily="2" charset="0"/>
                <a:cs typeface="#9Slide03 Arima Madurai Black" panose="00000A00000000000000" pitchFamily="2" charset="0"/>
              </a:rPr>
              <a:t> </a:t>
            </a:r>
            <a:r>
              <a:rPr lang="en-US" altLang="zh-CN" sz="3600" dirty="0" err="1">
                <a:solidFill>
                  <a:srgbClr val="FF0075"/>
                </a:solidFill>
                <a:latin typeface="#9Slide03 Arima Madurai Black" panose="00000A00000000000000" pitchFamily="2" charset="0"/>
                <a:cs typeface="#9Slide03 Arima Madurai Black" panose="00000A00000000000000" pitchFamily="2" charset="0"/>
              </a:rPr>
              <a:t>dụng</a:t>
            </a:r>
            <a:r>
              <a:rPr lang="vi-VN" altLang="zh-CN" sz="3600" dirty="0">
                <a:solidFill>
                  <a:srgbClr val="FF0075"/>
                </a:solidFill>
                <a:latin typeface="#9Slide03 Arima Madurai Black" panose="00000A00000000000000" pitchFamily="2" charset="0"/>
                <a:cs typeface="#9Slide03 Arima Madurai Black" panose="00000A00000000000000" pitchFamily="2" charset="0"/>
              </a:rPr>
              <a:t> liên kết câu và tránh lặp từ.</a:t>
            </a:r>
            <a:r>
              <a:rPr lang="en-US" altLang="zh-CN" sz="3600" dirty="0">
                <a:solidFill>
                  <a:srgbClr val="FF0075"/>
                </a:solidFill>
                <a:latin typeface="#9Slide03 Arima Madurai Black" panose="00000A00000000000000" pitchFamily="2" charset="0"/>
                <a:cs typeface="#9Slide03 Arima Madurai Black" panose="00000A00000000000000" pitchFamily="2" charset="0"/>
              </a:rPr>
              <a:t>  </a:t>
            </a:r>
            <a:endParaRPr lang="zh-CN" altLang="en-US" sz="3600" dirty="0">
              <a:solidFill>
                <a:srgbClr val="FF0075"/>
              </a:solidFill>
              <a:latin typeface="#9Slide03 Arima Madurai Black" panose="00000A00000000000000" pitchFamily="2" charset="0"/>
              <a:cs typeface="#9Slide03 Arima Madurai Black" panose="00000A00000000000000" pitchFamily="2" charset="0"/>
            </a:endParaRPr>
          </a:p>
        </p:txBody>
      </p:sp>
      <p:sp>
        <p:nvSpPr>
          <p:cNvPr id="13" name="Right Arrow 12"/>
          <p:cNvSpPr/>
          <p:nvPr/>
        </p:nvSpPr>
        <p:spPr>
          <a:xfrm>
            <a:off x="4690561" y="2115031"/>
            <a:ext cx="1398836" cy="7033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ight Arrow 30"/>
          <p:cNvSpPr/>
          <p:nvPr/>
        </p:nvSpPr>
        <p:spPr>
          <a:xfrm>
            <a:off x="4695203" y="3320567"/>
            <a:ext cx="1398836" cy="7033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ight Arrow 31"/>
          <p:cNvSpPr/>
          <p:nvPr/>
        </p:nvSpPr>
        <p:spPr>
          <a:xfrm>
            <a:off x="4721280" y="4526103"/>
            <a:ext cx="1398836" cy="7033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PA_矩形 1"/>
          <p:cNvSpPr>
            <a:spLocks noChangeArrowheads="1"/>
          </p:cNvSpPr>
          <p:nvPr>
            <p:custDataLst>
              <p:tags r:id="rId8"/>
            </p:custDataLst>
          </p:nvPr>
        </p:nvSpPr>
        <p:spPr bwMode="auto">
          <a:xfrm>
            <a:off x="7787432" y="2037534"/>
            <a:ext cx="234050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just"/>
            <a:r>
              <a:rPr lang="en-US" sz="3600" dirty="0" err="1">
                <a:effectLst/>
                <a:latin typeface="Arial" panose="020B0604020202020204" pitchFamily="34" charset="0"/>
                <a:cs typeface="Arial" panose="020B0604020202020204" pitchFamily="34" charset="0"/>
              </a:rPr>
              <a:t>Hai</a:t>
            </a:r>
            <a:r>
              <a:rPr lang="en-US" sz="3600" dirty="0">
                <a:effectLst/>
                <a:latin typeface="Arial" panose="020B0604020202020204" pitchFamily="34" charset="0"/>
                <a:cs typeface="Arial" panose="020B0604020202020204" pitchFamily="34" charset="0"/>
              </a:rPr>
              <a:t> Long</a:t>
            </a:r>
            <a:endParaRPr lang="vi-VN" sz="3600" dirty="0">
              <a:effectLst/>
              <a:latin typeface="Arial" panose="020B0604020202020204" pitchFamily="34" charset="0"/>
              <a:cs typeface="Arial" panose="020B0604020202020204" pitchFamily="34" charset="0"/>
            </a:endParaRPr>
          </a:p>
        </p:txBody>
      </p:sp>
      <p:sp>
        <p:nvSpPr>
          <p:cNvPr id="34" name="PA_矩形 1"/>
          <p:cNvSpPr>
            <a:spLocks noChangeArrowheads="1"/>
          </p:cNvSpPr>
          <p:nvPr>
            <p:custDataLst>
              <p:tags r:id="rId9"/>
            </p:custDataLst>
          </p:nvPr>
        </p:nvSpPr>
        <p:spPr bwMode="auto">
          <a:xfrm>
            <a:off x="6856205" y="3323103"/>
            <a:ext cx="416075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just"/>
            <a:r>
              <a:rPr lang="vi-VN" sz="3600" dirty="0">
                <a:latin typeface="Arial" panose="020B0604020202020204" pitchFamily="34" charset="0"/>
                <a:cs typeface="Arial" panose="020B0604020202020204" pitchFamily="34" charset="0"/>
              </a:rPr>
              <a:t>Người đặt hộp thư</a:t>
            </a:r>
            <a:endParaRPr lang="vi-VN" sz="3600" dirty="0">
              <a:effectLst/>
              <a:latin typeface="Arial" panose="020B0604020202020204" pitchFamily="34" charset="0"/>
              <a:cs typeface="Arial" panose="020B0604020202020204" pitchFamily="34" charset="0"/>
            </a:endParaRPr>
          </a:p>
        </p:txBody>
      </p:sp>
      <p:sp>
        <p:nvSpPr>
          <p:cNvPr id="35" name="PA_矩形 1"/>
          <p:cNvSpPr>
            <a:spLocks noChangeArrowheads="1"/>
          </p:cNvSpPr>
          <p:nvPr>
            <p:custDataLst>
              <p:tags r:id="rId10"/>
            </p:custDataLst>
          </p:nvPr>
        </p:nvSpPr>
        <p:spPr bwMode="auto">
          <a:xfrm>
            <a:off x="6808017" y="4444601"/>
            <a:ext cx="455445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a:r>
              <a:rPr lang="vi-VN" sz="3600" dirty="0">
                <a:effectLst/>
                <a:latin typeface="Arial" panose="020B0604020202020204" pitchFamily="34" charset="0"/>
                <a:cs typeface="Arial" panose="020B0604020202020204" pitchFamily="34" charset="0"/>
              </a:rPr>
              <a:t>Những vật gợi ra hình chữ V</a:t>
            </a:r>
          </a:p>
        </p:txBody>
      </p:sp>
    </p:spTree>
    <p:extLst>
      <p:ext uri="{BB962C8B-B14F-4D97-AF65-F5344CB8AC3E}">
        <p14:creationId xmlns:p14="http://schemas.microsoft.com/office/powerpoint/2010/main" val="259011713"/>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fade">
                                      <p:cBhvr>
                                        <p:cTn id="10" dur="500"/>
                                        <p:tgtEl>
                                          <p:spTgt spid="2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fade">
                                      <p:cBhvr>
                                        <p:cTn id="15" dur="500"/>
                                        <p:tgtEl>
                                          <p:spTgt spid="27"/>
                                        </p:tgtEl>
                                      </p:cBhvr>
                                    </p:animEffec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par>
                          <p:cTn id="20" fill="hold">
                            <p:stCondLst>
                              <p:cond delay="1000"/>
                            </p:stCondLst>
                            <p:childTnLst>
                              <p:par>
                                <p:cTn id="21" presetID="10" presetClass="entr" presetSubtype="0" fill="hold" grpId="0" nodeType="after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fade">
                                      <p:cBhvr>
                                        <p:cTn id="23" dur="500"/>
                                        <p:tgtEl>
                                          <p:spTgt spid="33"/>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fade">
                                      <p:cBhvr>
                                        <p:cTn id="28" dur="500"/>
                                        <p:tgtEl>
                                          <p:spTgt spid="23"/>
                                        </p:tgtEl>
                                      </p:cBhvr>
                                    </p:animEffect>
                                  </p:childTnLst>
                                </p:cTn>
                              </p:par>
                            </p:childTnLst>
                          </p:cTn>
                        </p:par>
                        <p:par>
                          <p:cTn id="29" fill="hold">
                            <p:stCondLst>
                              <p:cond delay="500"/>
                            </p:stCondLst>
                            <p:childTnLst>
                              <p:par>
                                <p:cTn id="30" presetID="10" presetClass="entr" presetSubtype="0" fill="hold" grpId="0" nodeType="after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fade">
                                      <p:cBhvr>
                                        <p:cTn id="32" dur="500"/>
                                        <p:tgtEl>
                                          <p:spTgt spid="31"/>
                                        </p:tgtEl>
                                      </p:cBhvr>
                                    </p:animEffect>
                                  </p:childTnLst>
                                </p:cTn>
                              </p:par>
                            </p:childTnLst>
                          </p:cTn>
                        </p:par>
                        <p:par>
                          <p:cTn id="33" fill="hold">
                            <p:stCondLst>
                              <p:cond delay="1000"/>
                            </p:stCondLst>
                            <p:childTnLst>
                              <p:par>
                                <p:cTn id="34" presetID="10" presetClass="entr" presetSubtype="0" fill="hold" grpId="0" nodeType="afterEffect">
                                  <p:stCondLst>
                                    <p:cond delay="0"/>
                                  </p:stCondLst>
                                  <p:childTnLst>
                                    <p:set>
                                      <p:cBhvr>
                                        <p:cTn id="35" dur="1" fill="hold">
                                          <p:stCondLst>
                                            <p:cond delay="0"/>
                                          </p:stCondLst>
                                        </p:cTn>
                                        <p:tgtEl>
                                          <p:spTgt spid="34"/>
                                        </p:tgtEl>
                                        <p:attrNameLst>
                                          <p:attrName>style.visibility</p:attrName>
                                        </p:attrNameLst>
                                      </p:cBhvr>
                                      <p:to>
                                        <p:strVal val="visible"/>
                                      </p:to>
                                    </p:set>
                                    <p:animEffect transition="in" filter="fade">
                                      <p:cBhvr>
                                        <p:cTn id="36" dur="500"/>
                                        <p:tgtEl>
                                          <p:spTgt spid="34"/>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fade">
                                      <p:cBhvr>
                                        <p:cTn id="41" dur="500"/>
                                        <p:tgtEl>
                                          <p:spTgt spid="28"/>
                                        </p:tgtEl>
                                      </p:cBhvr>
                                    </p:animEffect>
                                  </p:childTnLst>
                                </p:cTn>
                              </p:par>
                            </p:childTnLst>
                          </p:cTn>
                        </p:par>
                        <p:par>
                          <p:cTn id="42" fill="hold">
                            <p:stCondLst>
                              <p:cond delay="500"/>
                            </p:stCondLst>
                            <p:childTnLst>
                              <p:par>
                                <p:cTn id="43" presetID="10" presetClass="entr" presetSubtype="0" fill="hold" grpId="0" nodeType="after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fade">
                                      <p:cBhvr>
                                        <p:cTn id="45" dur="500"/>
                                        <p:tgtEl>
                                          <p:spTgt spid="32"/>
                                        </p:tgtEl>
                                      </p:cBhvr>
                                    </p:animEffect>
                                  </p:childTnLst>
                                </p:cTn>
                              </p:par>
                            </p:childTnLst>
                          </p:cTn>
                        </p:par>
                        <p:par>
                          <p:cTn id="46" fill="hold">
                            <p:stCondLst>
                              <p:cond delay="1000"/>
                            </p:stCondLst>
                            <p:childTnLst>
                              <p:par>
                                <p:cTn id="47" presetID="10" presetClass="entr" presetSubtype="0" fill="hold" grpId="0" nodeType="afterEffect">
                                  <p:stCondLst>
                                    <p:cond delay="0"/>
                                  </p:stCondLst>
                                  <p:childTnLst>
                                    <p:set>
                                      <p:cBhvr>
                                        <p:cTn id="48" dur="1" fill="hold">
                                          <p:stCondLst>
                                            <p:cond delay="0"/>
                                          </p:stCondLst>
                                        </p:cTn>
                                        <p:tgtEl>
                                          <p:spTgt spid="35"/>
                                        </p:tgtEl>
                                        <p:attrNameLst>
                                          <p:attrName>style.visibility</p:attrName>
                                        </p:attrNameLst>
                                      </p:cBhvr>
                                      <p:to>
                                        <p:strVal val="visible"/>
                                      </p:to>
                                    </p:set>
                                    <p:animEffect transition="in" filter="fade">
                                      <p:cBhvr>
                                        <p:cTn id="49" dur="500"/>
                                        <p:tgtEl>
                                          <p:spTgt spid="35"/>
                                        </p:tgtEl>
                                      </p:cBhvr>
                                    </p:animEffect>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30">
                                            <p:txEl>
                                              <p:pRg st="0" end="0"/>
                                            </p:txEl>
                                          </p:spTgt>
                                        </p:tgtEl>
                                        <p:attrNameLst>
                                          <p:attrName>style.visibility</p:attrName>
                                        </p:attrNameLst>
                                      </p:cBhvr>
                                      <p:to>
                                        <p:strVal val="visible"/>
                                      </p:to>
                                    </p:set>
                                    <p:animEffect transition="in" filter="fade">
                                      <p:cBhvr>
                                        <p:cTn id="54" dur="1000"/>
                                        <p:tgtEl>
                                          <p:spTgt spid="30">
                                            <p:txEl>
                                              <p:pRg st="0" end="0"/>
                                            </p:txEl>
                                          </p:spTgt>
                                        </p:tgtEl>
                                      </p:cBhvr>
                                    </p:animEffect>
                                    <p:anim calcmode="lin" valueType="num">
                                      <p:cBhvr>
                                        <p:cTn id="55" dur="1000" fill="hold"/>
                                        <p:tgtEl>
                                          <p:spTgt spid="30">
                                            <p:txEl>
                                              <p:pRg st="0" end="0"/>
                                            </p:txEl>
                                          </p:spTgt>
                                        </p:tgtEl>
                                        <p:attrNameLst>
                                          <p:attrName>ppt_x</p:attrName>
                                        </p:attrNameLst>
                                      </p:cBhvr>
                                      <p:tavLst>
                                        <p:tav tm="0">
                                          <p:val>
                                            <p:strVal val="#ppt_x"/>
                                          </p:val>
                                        </p:tav>
                                        <p:tav tm="100000">
                                          <p:val>
                                            <p:strVal val="#ppt_x"/>
                                          </p:val>
                                        </p:tav>
                                      </p:tavLst>
                                    </p:anim>
                                    <p:anim calcmode="lin" valueType="num">
                                      <p:cBhvr>
                                        <p:cTn id="56" dur="1000" fill="hold"/>
                                        <p:tgtEl>
                                          <p:spTgt spid="30">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3" grpId="0"/>
      <p:bldP spid="26" grpId="0"/>
      <p:bldP spid="27" grpId="0"/>
      <p:bldP spid="28" grpId="0"/>
      <p:bldP spid="13" grpId="0" animBg="1"/>
      <p:bldP spid="31" grpId="0" animBg="1"/>
      <p:bldP spid="32" grpId="0" animBg="1"/>
      <p:bldP spid="33" grpId="0"/>
      <p:bldP spid="34" grpId="0"/>
      <p:bldP spid="3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754" y="26239"/>
            <a:ext cx="12160246" cy="6776480"/>
          </a:xfrm>
          <a:prstGeom prst="rect">
            <a:avLst/>
          </a:prstGeom>
        </p:spPr>
      </p:pic>
      <p:sp>
        <p:nvSpPr>
          <p:cNvPr id="5" name="矩形 4"/>
          <p:cNvSpPr/>
          <p:nvPr/>
        </p:nvSpPr>
        <p:spPr>
          <a:xfrm>
            <a:off x="274702" y="77761"/>
            <a:ext cx="11619988" cy="6611844"/>
          </a:xfrm>
          <a:prstGeom prst="rect">
            <a:avLst/>
          </a:prstGeom>
          <a:solidFill>
            <a:schemeClr val="bg1"/>
          </a:solidFill>
          <a:ln>
            <a:noFill/>
          </a:ln>
          <a:effectLst>
            <a:outerShdw blurRad="127000" sx="102000" sy="102000" algn="c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30"/>
          <p:cNvSpPr txBox="1">
            <a:spLocks noChangeArrowheads="1"/>
          </p:cNvSpPr>
          <p:nvPr/>
        </p:nvSpPr>
        <p:spPr bwMode="auto">
          <a:xfrm>
            <a:off x="686315" y="135338"/>
            <a:ext cx="11084106" cy="1569660"/>
          </a:xfrm>
          <a:prstGeom prst="rect">
            <a:avLst/>
          </a:prstGeom>
          <a:noFill/>
        </p:spPr>
        <p:txBody>
          <a:bodyPr wrap="square" rtlCol="0">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pPr algn="just"/>
            <a:r>
              <a:rPr lang="vi-VN" altLang="zh-CN" sz="3200" dirty="0">
                <a:solidFill>
                  <a:srgbClr val="172774"/>
                </a:solidFill>
                <a:latin typeface="#9Slide03 Arima Madurai Black" panose="00000A00000000000000" pitchFamily="2" charset="0"/>
                <a:cs typeface="#9Slide03 Arima Madurai Black" panose="00000A00000000000000" pitchFamily="2" charset="0"/>
              </a:rPr>
              <a:t>2</a:t>
            </a:r>
            <a:r>
              <a:rPr lang="en-US" altLang="zh-CN" sz="3200" dirty="0">
                <a:solidFill>
                  <a:srgbClr val="172774"/>
                </a:solidFill>
                <a:latin typeface="#9Slide03 Arima Madurai Black" panose="00000A00000000000000" pitchFamily="2" charset="0"/>
                <a:cs typeface="#9Slide03 Arima Madurai Black" panose="00000A00000000000000" pitchFamily="2" charset="0"/>
              </a:rPr>
              <a:t>. </a:t>
            </a:r>
            <a:r>
              <a:rPr lang="vi-VN" altLang="zh-CN" sz="3200" dirty="0">
                <a:solidFill>
                  <a:srgbClr val="172774"/>
                </a:solidFill>
                <a:latin typeface="#9Slide03 Arima Madurai Black" panose="00000A00000000000000" pitchFamily="2" charset="0"/>
                <a:cs typeface="#9Slide03 Arima Madurai Black" panose="00000A00000000000000" pitchFamily="2" charset="0"/>
              </a:rPr>
              <a:t>Hãy thay thế những từ ngữ lặp lại trong mỗi câu                    của đoạn văn sau bằng những từ ngữ có giá trị tương đương để đảm bảo liên kết mà không lặp từ:</a:t>
            </a:r>
            <a:endParaRPr lang="zh-CN" altLang="en-US" sz="3200" dirty="0">
              <a:solidFill>
                <a:srgbClr val="172774"/>
              </a:solidFill>
              <a:latin typeface="#9Slide03 Arima Madurai Black" panose="00000A00000000000000" pitchFamily="2" charset="0"/>
              <a:cs typeface="#9Slide03 Arima Madurai Black" panose="00000A00000000000000" pitchFamily="2" charset="0"/>
            </a:endParaRPr>
          </a:p>
        </p:txBody>
      </p:sp>
      <p:grpSp>
        <p:nvGrpSpPr>
          <p:cNvPr id="14" name="PA_组合 19"/>
          <p:cNvGrpSpPr/>
          <p:nvPr>
            <p:custDataLst>
              <p:tags r:id="rId1"/>
            </p:custDataLst>
          </p:nvPr>
        </p:nvGrpSpPr>
        <p:grpSpPr>
          <a:xfrm>
            <a:off x="-1856558" y="-1065066"/>
            <a:ext cx="3713116" cy="878212"/>
            <a:chOff x="6563360" y="2553124"/>
            <a:chExt cx="3712633" cy="878416"/>
          </a:xfrm>
        </p:grpSpPr>
        <p:sp>
          <p:nvSpPr>
            <p:cNvPr id="15" name="任意多边形 23"/>
            <p:cNvSpPr/>
            <p:nvPr/>
          </p:nvSpPr>
          <p:spPr>
            <a:xfrm>
              <a:off x="6626860" y="2553124"/>
              <a:ext cx="3649133" cy="82126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1" fmla="*/ 0 w 1238249"/>
                <a:gd name="connsiteY0-2" fmla="*/ 581025 h 581025"/>
                <a:gd name="connsiteX1-3" fmla="*/ 333375 w 1238249"/>
                <a:gd name="connsiteY1-4" fmla="*/ 0 h 581025"/>
                <a:gd name="connsiteX2-5" fmla="*/ 1238250 w 1238249"/>
                <a:gd name="connsiteY2-6" fmla="*/ 0 h 581025"/>
                <a:gd name="connsiteX0-7" fmla="*/ 0 w 2896333"/>
                <a:gd name="connsiteY0-8" fmla="*/ 581025 h 581025"/>
                <a:gd name="connsiteX1-9" fmla="*/ 333375 w 2896333"/>
                <a:gd name="connsiteY1-10" fmla="*/ 0 h 581025"/>
                <a:gd name="connsiteX2-11" fmla="*/ 2896333 w 2896333"/>
                <a:gd name="connsiteY2-12" fmla="*/ 0 h 581025"/>
              </a:gdLst>
              <a:ahLst/>
              <a:cxnLst>
                <a:cxn ang="0">
                  <a:pos x="connsiteX0-1" y="connsiteY0-2"/>
                </a:cxn>
                <a:cxn ang="0">
                  <a:pos x="connsiteX1-3" y="connsiteY1-4"/>
                </a:cxn>
                <a:cxn ang="0">
                  <a:pos x="connsiteX2-5" y="connsiteY2-6"/>
                </a:cxn>
              </a:cxnLst>
              <a:rect l="l" t="t" r="r" b="b"/>
              <a:pathLst>
                <a:path w="2896333" h="581025">
                  <a:moveTo>
                    <a:pt x="0" y="581025"/>
                  </a:moveTo>
                  <a:lnTo>
                    <a:pt x="333375" y="0"/>
                  </a:lnTo>
                  <a:lnTo>
                    <a:pt x="2896333" y="0"/>
                  </a:lnTo>
                </a:path>
              </a:pathLst>
            </a:custGeom>
            <a:noFill/>
            <a:ln w="12700">
              <a:solidFill>
                <a:srgbClr val="FE80A3"/>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218565"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cs"/>
              </a:endParaRPr>
            </a:p>
          </p:txBody>
        </p:sp>
        <p:sp>
          <p:nvSpPr>
            <p:cNvPr id="16" name="Oval 54"/>
            <p:cNvSpPr>
              <a:spLocks noChangeArrowheads="1"/>
            </p:cNvSpPr>
            <p:nvPr/>
          </p:nvSpPr>
          <p:spPr bwMode="auto">
            <a:xfrm>
              <a:off x="6563360" y="3321473"/>
              <a:ext cx="110067" cy="110067"/>
            </a:xfrm>
            <a:prstGeom prst="ellipse">
              <a:avLst/>
            </a:prstGeom>
            <a:solidFill>
              <a:srgbClr val="FE80A3"/>
            </a:solidFill>
            <a:ln>
              <a:solidFill>
                <a:srgbClr val="FE80A3"/>
              </a:solidFill>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marL="0" marR="0" lvl="0" indent="0" algn="l" defTabSz="1218565"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cs"/>
              </a:endParaRPr>
            </a:p>
          </p:txBody>
        </p:sp>
      </p:grpSp>
      <p:grpSp>
        <p:nvGrpSpPr>
          <p:cNvPr id="17" name="PA_组合 22"/>
          <p:cNvGrpSpPr/>
          <p:nvPr>
            <p:custDataLst>
              <p:tags r:id="rId2"/>
            </p:custDataLst>
          </p:nvPr>
        </p:nvGrpSpPr>
        <p:grpSpPr>
          <a:xfrm>
            <a:off x="5802636" y="-1254745"/>
            <a:ext cx="3677129" cy="882445"/>
            <a:chOff x="6626860" y="4574541"/>
            <a:chExt cx="3676651" cy="882650"/>
          </a:xfrm>
        </p:grpSpPr>
        <p:sp>
          <p:nvSpPr>
            <p:cNvPr id="18" name="任意多边形 29"/>
            <p:cNvSpPr/>
            <p:nvPr/>
          </p:nvSpPr>
          <p:spPr>
            <a:xfrm>
              <a:off x="6686127" y="4574541"/>
              <a:ext cx="3617384" cy="82761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1" fmla="*/ 0 w 1238249"/>
                <a:gd name="connsiteY0-2" fmla="*/ 581025 h 581025"/>
                <a:gd name="connsiteX1-3" fmla="*/ 333375 w 1238249"/>
                <a:gd name="connsiteY1-4" fmla="*/ 0 h 581025"/>
                <a:gd name="connsiteX2-5" fmla="*/ 1238250 w 1238249"/>
                <a:gd name="connsiteY2-6" fmla="*/ 0 h 581025"/>
                <a:gd name="connsiteX0-7" fmla="*/ 0 w 2528430"/>
                <a:gd name="connsiteY0-8" fmla="*/ 587027 h 587027"/>
                <a:gd name="connsiteX1-9" fmla="*/ 333375 w 2528430"/>
                <a:gd name="connsiteY1-10" fmla="*/ 6002 h 587027"/>
                <a:gd name="connsiteX2-11" fmla="*/ 2528430 w 2528430"/>
                <a:gd name="connsiteY2-12" fmla="*/ 0 h 587027"/>
              </a:gdLst>
              <a:ahLst/>
              <a:cxnLst>
                <a:cxn ang="0">
                  <a:pos x="connsiteX0-1" y="connsiteY0-2"/>
                </a:cxn>
                <a:cxn ang="0">
                  <a:pos x="connsiteX1-3" y="connsiteY1-4"/>
                </a:cxn>
                <a:cxn ang="0">
                  <a:pos x="connsiteX2-5" y="connsiteY2-6"/>
                </a:cxn>
              </a:cxnLst>
              <a:rect l="l" t="t" r="r" b="b"/>
              <a:pathLst>
                <a:path w="2528430" h="587027">
                  <a:moveTo>
                    <a:pt x="0" y="587027"/>
                  </a:moveTo>
                  <a:lnTo>
                    <a:pt x="333375" y="6002"/>
                  </a:lnTo>
                  <a:lnTo>
                    <a:pt x="2528430" y="0"/>
                  </a:lnTo>
                </a:path>
              </a:pathLst>
            </a:custGeom>
            <a:noFill/>
            <a:ln w="12700">
              <a:solidFill>
                <a:srgbClr val="58C9B0"/>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218565"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cs"/>
              </a:endParaRPr>
            </a:p>
          </p:txBody>
        </p:sp>
        <p:sp>
          <p:nvSpPr>
            <p:cNvPr id="19" name="Oval 54"/>
            <p:cNvSpPr>
              <a:spLocks noChangeArrowheads="1"/>
            </p:cNvSpPr>
            <p:nvPr/>
          </p:nvSpPr>
          <p:spPr bwMode="auto">
            <a:xfrm>
              <a:off x="6626860" y="5347124"/>
              <a:ext cx="110067" cy="110067"/>
            </a:xfrm>
            <a:prstGeom prst="ellipse">
              <a:avLst/>
            </a:prstGeom>
            <a:solidFill>
              <a:srgbClr val="58C9B0"/>
            </a:solidFill>
            <a:ln>
              <a:solidFill>
                <a:srgbClr val="58C9B0"/>
              </a:solidFill>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marL="0" marR="0" lvl="0" indent="0" algn="l" defTabSz="1218565"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cs"/>
              </a:endParaRPr>
            </a:p>
          </p:txBody>
        </p:sp>
      </p:grpSp>
      <p:sp>
        <p:nvSpPr>
          <p:cNvPr id="12" name="PA_矩形 1"/>
          <p:cNvSpPr>
            <a:spLocks noChangeArrowheads="1"/>
          </p:cNvSpPr>
          <p:nvPr>
            <p:custDataLst>
              <p:tags r:id="rId3"/>
            </p:custDataLst>
          </p:nvPr>
        </p:nvSpPr>
        <p:spPr bwMode="auto">
          <a:xfrm>
            <a:off x="274701" y="1672847"/>
            <a:ext cx="11619988" cy="5016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just"/>
            <a:r>
              <a:rPr lang="en-US" sz="3200" dirty="0">
                <a:latin typeface="Arial" panose="020B0604020202020204" pitchFamily="34" charset="0"/>
                <a:cs typeface="Arial" panose="020B0604020202020204" pitchFamily="34" charset="0"/>
              </a:rPr>
              <a:t>	</a:t>
            </a:r>
            <a:r>
              <a:rPr lang="vi-VN" sz="3200" dirty="0">
                <a:latin typeface="Arial" panose="020B0604020202020204" pitchFamily="34" charset="0"/>
                <a:cs typeface="Arial" panose="020B0604020202020204" pitchFamily="34" charset="0"/>
              </a:rPr>
              <a:t>Bà Hoàng Thị Đại, 68 tuổi sống ở quận 8 TP. HCM, người được chuyển đến Bệnh viện Phục hồi chức năng - Điều trị bệnh nghề nghiệp do mắc COVID-19 hồi cuối tháng 8/2021. Sau nửa tháng điều trị, bà Đại khỏi bệnh và trở về phòng trọ cũ nhưng một số chuyện buồn xảy đến, bà Đại không còn nơi để ở. Biết chuyện, bà Đại được Bệnh viện điều trị khỏi COVID-19 cho ở lại làm tình nguyện viên có trả lương. Hàng ngày, bà Đại giúp cơm nước cho F0 cao tuổi. Bà Đại vui mà các bệnh nhân khác cũng vui.</a:t>
            </a:r>
          </a:p>
          <a:p>
            <a:pPr algn="just"/>
            <a:endParaRPr lang="vi-VN" sz="3200" dirty="0">
              <a:effectLst/>
              <a:latin typeface="Arial" panose="020B0604020202020204" pitchFamily="34" charset="0"/>
              <a:cs typeface="Arial" panose="020B0604020202020204" pitchFamily="34" charset="0"/>
            </a:endParaRPr>
          </a:p>
        </p:txBody>
      </p:sp>
      <p:cxnSp>
        <p:nvCxnSpPr>
          <p:cNvPr id="13" name="Straight Connector 12"/>
          <p:cNvCxnSpPr/>
          <p:nvPr/>
        </p:nvCxnSpPr>
        <p:spPr>
          <a:xfrm>
            <a:off x="10520980" y="4133148"/>
            <a:ext cx="1249441" cy="16577"/>
          </a:xfrm>
          <a:prstGeom prst="line">
            <a:avLst/>
          </a:prstGeom>
          <a:ln w="38100">
            <a:solidFill>
              <a:srgbClr val="FE80A3"/>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6639540" y="4645842"/>
            <a:ext cx="1183340" cy="0"/>
          </a:xfrm>
          <a:prstGeom prst="line">
            <a:avLst/>
          </a:prstGeom>
          <a:ln w="38100">
            <a:solidFill>
              <a:srgbClr val="FE80A3"/>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9938836" y="5625013"/>
            <a:ext cx="1183340" cy="0"/>
          </a:xfrm>
          <a:prstGeom prst="line">
            <a:avLst/>
          </a:prstGeom>
          <a:ln w="38100">
            <a:solidFill>
              <a:srgbClr val="FE80A3"/>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2553150" y="5620752"/>
            <a:ext cx="1183340" cy="0"/>
          </a:xfrm>
          <a:prstGeom prst="line">
            <a:avLst/>
          </a:prstGeom>
          <a:ln w="38100">
            <a:solidFill>
              <a:srgbClr val="FE80A3"/>
            </a:solidFill>
          </a:ln>
        </p:spPr>
        <p:style>
          <a:lnRef idx="1">
            <a:schemeClr val="accent1"/>
          </a:lnRef>
          <a:fillRef idx="0">
            <a:schemeClr val="accent1"/>
          </a:fillRef>
          <a:effectRef idx="0">
            <a:schemeClr val="accent1"/>
          </a:effectRef>
          <a:fontRef idx="minor">
            <a:schemeClr val="tx1"/>
          </a:fontRef>
        </p:style>
      </p:cxnSp>
      <p:sp>
        <p:nvSpPr>
          <p:cNvPr id="3" name="Rectangle 2"/>
          <p:cNvSpPr/>
          <p:nvPr/>
        </p:nvSpPr>
        <p:spPr>
          <a:xfrm>
            <a:off x="10408274" y="3619500"/>
            <a:ext cx="1486416" cy="5617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err="1">
                <a:solidFill>
                  <a:srgbClr val="FF0075"/>
                </a:solidFill>
                <a:latin typeface="Arial" panose="020B0604020202020204" pitchFamily="34" charset="0"/>
                <a:cs typeface="Arial" panose="020B0604020202020204" pitchFamily="34" charset="0"/>
              </a:rPr>
              <a:t>bà</a:t>
            </a:r>
            <a:endParaRPr lang="en-US" sz="3200" b="1" dirty="0">
              <a:solidFill>
                <a:srgbClr val="FF0075"/>
              </a:solidFill>
              <a:latin typeface="Arial" panose="020B0604020202020204" pitchFamily="34" charset="0"/>
              <a:cs typeface="Arial" panose="020B0604020202020204" pitchFamily="34" charset="0"/>
            </a:endParaRPr>
          </a:p>
        </p:txBody>
      </p:sp>
      <p:sp>
        <p:nvSpPr>
          <p:cNvPr id="26" name="Rectangle 25"/>
          <p:cNvSpPr/>
          <p:nvPr/>
        </p:nvSpPr>
        <p:spPr>
          <a:xfrm>
            <a:off x="6480005" y="4133148"/>
            <a:ext cx="1415068" cy="5617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err="1">
                <a:solidFill>
                  <a:srgbClr val="FF0075"/>
                </a:solidFill>
                <a:latin typeface="Arial" panose="020B0604020202020204" pitchFamily="34" charset="0"/>
                <a:cs typeface="Arial" panose="020B0604020202020204" pitchFamily="34" charset="0"/>
              </a:rPr>
              <a:t>bà</a:t>
            </a:r>
            <a:r>
              <a:rPr lang="en-US" sz="3200" b="1" dirty="0">
                <a:solidFill>
                  <a:srgbClr val="FF0075"/>
                </a:solidFill>
                <a:latin typeface="Arial" panose="020B0604020202020204" pitchFamily="34" charset="0"/>
                <a:cs typeface="Arial" panose="020B0604020202020204" pitchFamily="34" charset="0"/>
              </a:rPr>
              <a:t> </a:t>
            </a:r>
            <a:r>
              <a:rPr lang="en-US" sz="3200" b="1" dirty="0" err="1">
                <a:solidFill>
                  <a:srgbClr val="FF0075"/>
                </a:solidFill>
                <a:latin typeface="Arial" panose="020B0604020202020204" pitchFamily="34" charset="0"/>
                <a:cs typeface="Arial" panose="020B0604020202020204" pitchFamily="34" charset="0"/>
              </a:rPr>
              <a:t>cụ</a:t>
            </a:r>
            <a:endParaRPr lang="en-US" sz="3200" b="1" dirty="0">
              <a:solidFill>
                <a:srgbClr val="FF0075"/>
              </a:solidFill>
              <a:latin typeface="Arial" panose="020B0604020202020204" pitchFamily="34" charset="0"/>
              <a:cs typeface="Arial" panose="020B0604020202020204" pitchFamily="34" charset="0"/>
            </a:endParaRPr>
          </a:p>
        </p:txBody>
      </p:sp>
      <p:sp>
        <p:nvSpPr>
          <p:cNvPr id="27" name="Rectangle 26"/>
          <p:cNvSpPr/>
          <p:nvPr/>
        </p:nvSpPr>
        <p:spPr>
          <a:xfrm>
            <a:off x="322999" y="5143586"/>
            <a:ext cx="11495720" cy="15310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dirty="0" err="1">
                <a:solidFill>
                  <a:schemeClr val="tx1"/>
                </a:solidFill>
                <a:latin typeface="Arial" panose="020B0604020202020204" pitchFamily="34" charset="0"/>
                <a:cs typeface="Arial" panose="020B0604020202020204" pitchFamily="34" charset="0"/>
              </a:rPr>
              <a:t>Hàng</a:t>
            </a:r>
            <a:r>
              <a:rPr lang="en-US" sz="3200" dirty="0">
                <a:solidFill>
                  <a:schemeClr val="tx1"/>
                </a:solidFill>
                <a:latin typeface="Arial" panose="020B0604020202020204" pitchFamily="34" charset="0"/>
                <a:cs typeface="Arial" panose="020B0604020202020204" pitchFamily="34" charset="0"/>
              </a:rPr>
              <a:t> </a:t>
            </a:r>
            <a:r>
              <a:rPr lang="en-US" sz="3200" dirty="0" err="1">
                <a:solidFill>
                  <a:schemeClr val="tx1"/>
                </a:solidFill>
                <a:latin typeface="Arial" panose="020B0604020202020204" pitchFamily="34" charset="0"/>
                <a:cs typeface="Arial" panose="020B0604020202020204" pitchFamily="34" charset="0"/>
              </a:rPr>
              <a:t>ngày</a:t>
            </a:r>
            <a:r>
              <a:rPr lang="en-US" sz="3200" dirty="0">
                <a:solidFill>
                  <a:schemeClr val="tx1"/>
                </a:solidFill>
                <a:latin typeface="Arial" panose="020B0604020202020204" pitchFamily="34" charset="0"/>
                <a:cs typeface="Arial" panose="020B0604020202020204" pitchFamily="34" charset="0"/>
              </a:rPr>
              <a:t>,</a:t>
            </a:r>
            <a:r>
              <a:rPr lang="vi-VN" sz="3200" b="1" dirty="0">
                <a:solidFill>
                  <a:schemeClr val="tx1"/>
                </a:solidFill>
                <a:latin typeface="Arial" panose="020B0604020202020204" pitchFamily="34" charset="0"/>
                <a:cs typeface="Arial" panose="020B0604020202020204" pitchFamily="34" charset="0"/>
              </a:rPr>
              <a:t> </a:t>
            </a:r>
            <a:r>
              <a:rPr lang="vi-VN" sz="3200" b="1" dirty="0">
                <a:solidFill>
                  <a:srgbClr val="FF0075"/>
                </a:solidFill>
                <a:latin typeface="Arial" panose="020B0604020202020204" pitchFamily="34" charset="0"/>
                <a:cs typeface="Arial" panose="020B0604020202020204" pitchFamily="34" charset="0"/>
              </a:rPr>
              <a:t>người tình nguyện viên đặc biệt</a:t>
            </a:r>
            <a:r>
              <a:rPr lang="en-US" sz="3200" b="1" dirty="0">
                <a:solidFill>
                  <a:srgbClr val="FF0075"/>
                </a:solidFill>
                <a:latin typeface="Arial" panose="020B0604020202020204" pitchFamily="34" charset="0"/>
                <a:cs typeface="Arial" panose="020B0604020202020204" pitchFamily="34" charset="0"/>
              </a:rPr>
              <a:t> </a:t>
            </a:r>
            <a:r>
              <a:rPr lang="en-US" sz="3200" dirty="0" err="1">
                <a:solidFill>
                  <a:schemeClr val="tx1"/>
                </a:solidFill>
                <a:latin typeface="Arial" panose="020B0604020202020204" pitchFamily="34" charset="0"/>
                <a:cs typeface="Arial" panose="020B0604020202020204" pitchFamily="34" charset="0"/>
              </a:rPr>
              <a:t>ấy</a:t>
            </a:r>
            <a:r>
              <a:rPr lang="en-US" sz="3200" b="1" dirty="0">
                <a:solidFill>
                  <a:schemeClr val="tx1"/>
                </a:solidFill>
                <a:latin typeface="Arial" panose="020B0604020202020204" pitchFamily="34" charset="0"/>
                <a:cs typeface="Arial" panose="020B0604020202020204" pitchFamily="34" charset="0"/>
              </a:rPr>
              <a:t> </a:t>
            </a:r>
            <a:r>
              <a:rPr lang="vi-VN" sz="3200" dirty="0">
                <a:solidFill>
                  <a:schemeClr val="tx1"/>
                </a:solidFill>
                <a:latin typeface="Arial" panose="020B0604020202020204" pitchFamily="34" charset="0"/>
                <a:cs typeface="Arial" panose="020B0604020202020204" pitchFamily="34" charset="0"/>
              </a:rPr>
              <a:t>giúp cơm nước cho F0 cao tuổi.</a:t>
            </a:r>
            <a:r>
              <a:rPr lang="en-US" sz="3200" b="1" dirty="0">
                <a:solidFill>
                  <a:schemeClr val="tx1"/>
                </a:solidFill>
                <a:latin typeface="Arial" panose="020B0604020202020204" pitchFamily="34" charset="0"/>
                <a:cs typeface="Arial" panose="020B0604020202020204" pitchFamily="34" charset="0"/>
              </a:rPr>
              <a:t> </a:t>
            </a:r>
            <a:r>
              <a:rPr lang="en-US" sz="3200" dirty="0" err="1">
                <a:solidFill>
                  <a:schemeClr val="tx1"/>
                </a:solidFill>
                <a:latin typeface="Arial" panose="020B0604020202020204" pitchFamily="34" charset="0"/>
                <a:cs typeface="Arial" panose="020B0604020202020204" pitchFamily="34" charset="0"/>
              </a:rPr>
              <a:t>Bà</a:t>
            </a:r>
            <a:r>
              <a:rPr lang="en-US" sz="3200" dirty="0">
                <a:solidFill>
                  <a:schemeClr val="tx1"/>
                </a:solidFill>
                <a:latin typeface="Arial" panose="020B0604020202020204" pitchFamily="34" charset="0"/>
                <a:cs typeface="Arial" panose="020B0604020202020204" pitchFamily="34" charset="0"/>
              </a:rPr>
              <a:t> </a:t>
            </a:r>
            <a:r>
              <a:rPr lang="en-US" sz="3200" dirty="0" err="1">
                <a:solidFill>
                  <a:schemeClr val="tx1"/>
                </a:solidFill>
                <a:latin typeface="Arial" panose="020B0604020202020204" pitchFamily="34" charset="0"/>
                <a:cs typeface="Arial" panose="020B0604020202020204" pitchFamily="34" charset="0"/>
              </a:rPr>
              <a:t>Đại</a:t>
            </a:r>
            <a:r>
              <a:rPr lang="en-US" sz="3200" dirty="0">
                <a:solidFill>
                  <a:schemeClr val="tx1"/>
                </a:solidFill>
                <a:latin typeface="Arial" panose="020B0604020202020204" pitchFamily="34" charset="0"/>
                <a:cs typeface="Arial" panose="020B0604020202020204" pitchFamily="34" charset="0"/>
              </a:rPr>
              <a:t> </a:t>
            </a:r>
            <a:r>
              <a:rPr lang="vi-VN" sz="3200" dirty="0">
                <a:solidFill>
                  <a:schemeClr val="tx1"/>
                </a:solidFill>
                <a:latin typeface="Arial" panose="020B0604020202020204" pitchFamily="34" charset="0"/>
                <a:cs typeface="Arial" panose="020B0604020202020204" pitchFamily="34" charset="0"/>
              </a:rPr>
              <a:t>vui mà các bệnh nhân khác cũng vui.</a:t>
            </a:r>
          </a:p>
        </p:txBody>
      </p:sp>
      <p:cxnSp>
        <p:nvCxnSpPr>
          <p:cNvPr id="32" name="Straight Connector 31"/>
          <p:cNvCxnSpPr/>
          <p:nvPr/>
        </p:nvCxnSpPr>
        <p:spPr>
          <a:xfrm>
            <a:off x="4897565" y="6105452"/>
            <a:ext cx="1249441" cy="16577"/>
          </a:xfrm>
          <a:prstGeom prst="line">
            <a:avLst/>
          </a:prstGeom>
          <a:ln w="38100">
            <a:solidFill>
              <a:srgbClr val="FE80A3"/>
            </a:solidFill>
          </a:ln>
        </p:spPr>
        <p:style>
          <a:lnRef idx="1">
            <a:schemeClr val="accent1"/>
          </a:lnRef>
          <a:fillRef idx="0">
            <a:schemeClr val="accent1"/>
          </a:fillRef>
          <a:effectRef idx="0">
            <a:schemeClr val="accent1"/>
          </a:effectRef>
          <a:fontRef idx="minor">
            <a:schemeClr val="tx1"/>
          </a:fontRef>
        </p:style>
      </p:cxnSp>
      <p:sp>
        <p:nvSpPr>
          <p:cNvPr id="29" name="Rectangle 28"/>
          <p:cNvSpPr/>
          <p:nvPr/>
        </p:nvSpPr>
        <p:spPr>
          <a:xfrm>
            <a:off x="4902986" y="5708009"/>
            <a:ext cx="1412164" cy="4593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err="1">
                <a:solidFill>
                  <a:srgbClr val="FF0075"/>
                </a:solidFill>
                <a:latin typeface="Arial" panose="020B0604020202020204" pitchFamily="34" charset="0"/>
                <a:cs typeface="Arial" panose="020B0604020202020204" pitchFamily="34" charset="0"/>
              </a:rPr>
              <a:t>Bà</a:t>
            </a:r>
            <a:endParaRPr lang="vi-VN" sz="32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44487573"/>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wipe(left)">
                                      <p:cBhvr>
                                        <p:cTn id="16" dur="500"/>
                                        <p:tgtEl>
                                          <p:spTgt spid="13"/>
                                        </p:tgtEl>
                                      </p:cBhvr>
                                    </p:animEffect>
                                  </p:childTnLst>
                                </p:cTn>
                              </p:par>
                              <p:par>
                                <p:cTn id="17" presetID="22" presetClass="entr" presetSubtype="8" fill="hold" nodeType="with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wipe(left)">
                                      <p:cBhvr>
                                        <p:cTn id="19" dur="500"/>
                                        <p:tgtEl>
                                          <p:spTgt spid="28"/>
                                        </p:tgtEl>
                                      </p:cBhvr>
                                    </p:animEffect>
                                  </p:childTnLst>
                                </p:cTn>
                              </p:par>
                              <p:par>
                                <p:cTn id="20" presetID="22" presetClass="entr" presetSubtype="8" fill="hold" nodeType="with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wipe(left)">
                                      <p:cBhvr>
                                        <p:cTn id="22" dur="500"/>
                                        <p:tgtEl>
                                          <p:spTgt spid="30"/>
                                        </p:tgtEl>
                                      </p:cBhvr>
                                    </p:animEffect>
                                  </p:childTnLst>
                                </p:cTn>
                              </p:par>
                              <p:par>
                                <p:cTn id="23" presetID="22" presetClass="entr" presetSubtype="8" fill="hold" nodeType="withEffect">
                                  <p:stCondLst>
                                    <p:cond delay="0"/>
                                  </p:stCondLst>
                                  <p:childTnLst>
                                    <p:set>
                                      <p:cBhvr>
                                        <p:cTn id="24" dur="1" fill="hold">
                                          <p:stCondLst>
                                            <p:cond delay="0"/>
                                          </p:stCondLst>
                                        </p:cTn>
                                        <p:tgtEl>
                                          <p:spTgt spid="31"/>
                                        </p:tgtEl>
                                        <p:attrNameLst>
                                          <p:attrName>style.visibility</p:attrName>
                                        </p:attrNameLst>
                                      </p:cBhvr>
                                      <p:to>
                                        <p:strVal val="visible"/>
                                      </p:to>
                                    </p:set>
                                    <p:animEffect transition="in" filter="wipe(left)">
                                      <p:cBhvr>
                                        <p:cTn id="25" dur="500"/>
                                        <p:tgtEl>
                                          <p:spTgt spid="31"/>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wipe(down)">
                                      <p:cBhvr>
                                        <p:cTn id="30" dur="500"/>
                                        <p:tgtEl>
                                          <p:spTgt spid="3"/>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down)">
                                      <p:cBhvr>
                                        <p:cTn id="35" dur="500"/>
                                        <p:tgtEl>
                                          <p:spTgt spid="26"/>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wipe(down)">
                                      <p:cBhvr>
                                        <p:cTn id="40" dur="500"/>
                                        <p:tgtEl>
                                          <p:spTgt spid="27"/>
                                        </p:tgtEl>
                                      </p:cBhvr>
                                    </p:animEffect>
                                  </p:childTnLst>
                                </p:cTn>
                              </p:par>
                              <p:par>
                                <p:cTn id="41" presetID="1" presetClass="entr" presetSubtype="0" fill="hold" nodeType="withEffect">
                                  <p:stCondLst>
                                    <p:cond delay="0"/>
                                  </p:stCondLst>
                                  <p:childTnLst>
                                    <p:set>
                                      <p:cBhvr>
                                        <p:cTn id="42" dur="1" fill="hold">
                                          <p:stCondLst>
                                            <p:cond delay="0"/>
                                          </p:stCondLst>
                                        </p:cTn>
                                        <p:tgtEl>
                                          <p:spTgt spid="32"/>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wipe(down)">
                                      <p:cBhvr>
                                        <p:cTn id="4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P spid="3" grpId="0" animBg="1"/>
      <p:bldP spid="26" grpId="0" animBg="1"/>
      <p:bldP spid="27" grpId="0" animBg="1"/>
      <p:bldP spid="2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754" y="26239"/>
            <a:ext cx="12160246" cy="6776480"/>
          </a:xfrm>
          <a:prstGeom prst="rect">
            <a:avLst/>
          </a:prstGeom>
        </p:spPr>
      </p:pic>
      <p:pic>
        <p:nvPicPr>
          <p:cNvPr id="6" name="图片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888409" y="7011356"/>
            <a:ext cx="5502026" cy="1009190"/>
          </a:xfrm>
          <a:prstGeom prst="rect">
            <a:avLst/>
          </a:prstGeom>
        </p:spPr>
      </p:pic>
      <p:pic>
        <p:nvPicPr>
          <p:cNvPr id="7" name="图片 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2154634" y="2852422"/>
            <a:ext cx="1742066" cy="3493349"/>
          </a:xfrm>
          <a:prstGeom prst="rect">
            <a:avLst/>
          </a:prstGeom>
        </p:spPr>
      </p:pic>
      <p:pic>
        <p:nvPicPr>
          <p:cNvPr id="8" name="图片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4280913" y="4801362"/>
            <a:ext cx="1114892" cy="1807029"/>
          </a:xfrm>
          <a:prstGeom prst="rect">
            <a:avLst/>
          </a:prstGeom>
        </p:spPr>
      </p:pic>
      <p:grpSp>
        <p:nvGrpSpPr>
          <p:cNvPr id="14" name="PA_组合 19"/>
          <p:cNvGrpSpPr/>
          <p:nvPr>
            <p:custDataLst>
              <p:tags r:id="rId1"/>
            </p:custDataLst>
          </p:nvPr>
        </p:nvGrpSpPr>
        <p:grpSpPr>
          <a:xfrm>
            <a:off x="-1856558" y="-1065066"/>
            <a:ext cx="3713116" cy="878212"/>
            <a:chOff x="6563360" y="2553124"/>
            <a:chExt cx="3712633" cy="878416"/>
          </a:xfrm>
        </p:grpSpPr>
        <p:sp>
          <p:nvSpPr>
            <p:cNvPr id="15" name="任意多边形 23"/>
            <p:cNvSpPr/>
            <p:nvPr/>
          </p:nvSpPr>
          <p:spPr>
            <a:xfrm>
              <a:off x="6626860" y="2553124"/>
              <a:ext cx="3649133" cy="82126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1" fmla="*/ 0 w 1238249"/>
                <a:gd name="connsiteY0-2" fmla="*/ 581025 h 581025"/>
                <a:gd name="connsiteX1-3" fmla="*/ 333375 w 1238249"/>
                <a:gd name="connsiteY1-4" fmla="*/ 0 h 581025"/>
                <a:gd name="connsiteX2-5" fmla="*/ 1238250 w 1238249"/>
                <a:gd name="connsiteY2-6" fmla="*/ 0 h 581025"/>
                <a:gd name="connsiteX0-7" fmla="*/ 0 w 2896333"/>
                <a:gd name="connsiteY0-8" fmla="*/ 581025 h 581025"/>
                <a:gd name="connsiteX1-9" fmla="*/ 333375 w 2896333"/>
                <a:gd name="connsiteY1-10" fmla="*/ 0 h 581025"/>
                <a:gd name="connsiteX2-11" fmla="*/ 2896333 w 2896333"/>
                <a:gd name="connsiteY2-12" fmla="*/ 0 h 581025"/>
              </a:gdLst>
              <a:ahLst/>
              <a:cxnLst>
                <a:cxn ang="0">
                  <a:pos x="connsiteX0-1" y="connsiteY0-2"/>
                </a:cxn>
                <a:cxn ang="0">
                  <a:pos x="connsiteX1-3" y="connsiteY1-4"/>
                </a:cxn>
                <a:cxn ang="0">
                  <a:pos x="connsiteX2-5" y="connsiteY2-6"/>
                </a:cxn>
              </a:cxnLst>
              <a:rect l="l" t="t" r="r" b="b"/>
              <a:pathLst>
                <a:path w="2896333" h="581025">
                  <a:moveTo>
                    <a:pt x="0" y="581025"/>
                  </a:moveTo>
                  <a:lnTo>
                    <a:pt x="333375" y="0"/>
                  </a:lnTo>
                  <a:lnTo>
                    <a:pt x="2896333" y="0"/>
                  </a:lnTo>
                </a:path>
              </a:pathLst>
            </a:custGeom>
            <a:noFill/>
            <a:ln w="12700">
              <a:solidFill>
                <a:srgbClr val="FE80A3"/>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218565"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cs"/>
              </a:endParaRPr>
            </a:p>
          </p:txBody>
        </p:sp>
        <p:sp>
          <p:nvSpPr>
            <p:cNvPr id="16" name="Oval 54"/>
            <p:cNvSpPr>
              <a:spLocks noChangeArrowheads="1"/>
            </p:cNvSpPr>
            <p:nvPr/>
          </p:nvSpPr>
          <p:spPr bwMode="auto">
            <a:xfrm>
              <a:off x="6563360" y="3321473"/>
              <a:ext cx="110067" cy="110067"/>
            </a:xfrm>
            <a:prstGeom prst="ellipse">
              <a:avLst/>
            </a:prstGeom>
            <a:solidFill>
              <a:srgbClr val="FE80A3"/>
            </a:solidFill>
            <a:ln>
              <a:solidFill>
                <a:srgbClr val="FE80A3"/>
              </a:solidFill>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marL="0" marR="0" lvl="0" indent="0" algn="l" defTabSz="1218565"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cs"/>
              </a:endParaRPr>
            </a:p>
          </p:txBody>
        </p:sp>
      </p:grpSp>
      <p:grpSp>
        <p:nvGrpSpPr>
          <p:cNvPr id="17" name="PA_组合 22"/>
          <p:cNvGrpSpPr/>
          <p:nvPr>
            <p:custDataLst>
              <p:tags r:id="rId2"/>
            </p:custDataLst>
          </p:nvPr>
        </p:nvGrpSpPr>
        <p:grpSpPr>
          <a:xfrm>
            <a:off x="5802636" y="-1254745"/>
            <a:ext cx="3677129" cy="882445"/>
            <a:chOff x="6626860" y="4574541"/>
            <a:chExt cx="3676651" cy="882650"/>
          </a:xfrm>
        </p:grpSpPr>
        <p:sp>
          <p:nvSpPr>
            <p:cNvPr id="18" name="任意多边形 29"/>
            <p:cNvSpPr/>
            <p:nvPr/>
          </p:nvSpPr>
          <p:spPr>
            <a:xfrm>
              <a:off x="6686127" y="4574541"/>
              <a:ext cx="3617384" cy="82761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1" fmla="*/ 0 w 1238249"/>
                <a:gd name="connsiteY0-2" fmla="*/ 581025 h 581025"/>
                <a:gd name="connsiteX1-3" fmla="*/ 333375 w 1238249"/>
                <a:gd name="connsiteY1-4" fmla="*/ 0 h 581025"/>
                <a:gd name="connsiteX2-5" fmla="*/ 1238250 w 1238249"/>
                <a:gd name="connsiteY2-6" fmla="*/ 0 h 581025"/>
                <a:gd name="connsiteX0-7" fmla="*/ 0 w 2528430"/>
                <a:gd name="connsiteY0-8" fmla="*/ 587027 h 587027"/>
                <a:gd name="connsiteX1-9" fmla="*/ 333375 w 2528430"/>
                <a:gd name="connsiteY1-10" fmla="*/ 6002 h 587027"/>
                <a:gd name="connsiteX2-11" fmla="*/ 2528430 w 2528430"/>
                <a:gd name="connsiteY2-12" fmla="*/ 0 h 587027"/>
              </a:gdLst>
              <a:ahLst/>
              <a:cxnLst>
                <a:cxn ang="0">
                  <a:pos x="connsiteX0-1" y="connsiteY0-2"/>
                </a:cxn>
                <a:cxn ang="0">
                  <a:pos x="connsiteX1-3" y="connsiteY1-4"/>
                </a:cxn>
                <a:cxn ang="0">
                  <a:pos x="connsiteX2-5" y="connsiteY2-6"/>
                </a:cxn>
              </a:cxnLst>
              <a:rect l="l" t="t" r="r" b="b"/>
              <a:pathLst>
                <a:path w="2528430" h="587027">
                  <a:moveTo>
                    <a:pt x="0" y="587027"/>
                  </a:moveTo>
                  <a:lnTo>
                    <a:pt x="333375" y="6002"/>
                  </a:lnTo>
                  <a:lnTo>
                    <a:pt x="2528430" y="0"/>
                  </a:lnTo>
                </a:path>
              </a:pathLst>
            </a:custGeom>
            <a:noFill/>
            <a:ln w="12700">
              <a:solidFill>
                <a:srgbClr val="58C9B0"/>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218565"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cs"/>
              </a:endParaRPr>
            </a:p>
          </p:txBody>
        </p:sp>
        <p:sp>
          <p:nvSpPr>
            <p:cNvPr id="19" name="Oval 54"/>
            <p:cNvSpPr>
              <a:spLocks noChangeArrowheads="1"/>
            </p:cNvSpPr>
            <p:nvPr/>
          </p:nvSpPr>
          <p:spPr bwMode="auto">
            <a:xfrm>
              <a:off x="6626860" y="5347124"/>
              <a:ext cx="110067" cy="110067"/>
            </a:xfrm>
            <a:prstGeom prst="ellipse">
              <a:avLst/>
            </a:prstGeom>
            <a:solidFill>
              <a:srgbClr val="58C9B0"/>
            </a:solidFill>
            <a:ln>
              <a:solidFill>
                <a:srgbClr val="58C9B0"/>
              </a:solidFill>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marL="0" marR="0" lvl="0" indent="0" algn="l" defTabSz="1218565"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cs"/>
              </a:endParaRPr>
            </a:p>
          </p:txBody>
        </p:sp>
      </p:grpSp>
      <p:pic>
        <p:nvPicPr>
          <p:cNvPr id="22" name="图片 21">
            <a:extLst>
              <a:ext uri="{FF2B5EF4-FFF2-40B4-BE49-F238E27FC236}">
                <a16:creationId xmlns:a16="http://schemas.microsoft.com/office/drawing/2014/main" id="{ABA63209-3679-4CBB-8422-CBB3531D7E03}"/>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flipH="1">
            <a:off x="-3567048" y="2395475"/>
            <a:ext cx="2825156" cy="4407244"/>
          </a:xfrm>
          <a:prstGeom prst="rect">
            <a:avLst/>
          </a:prstGeom>
        </p:spPr>
      </p:pic>
      <p:pic>
        <p:nvPicPr>
          <p:cNvPr id="2" name="Picture 1"/>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229686" y="81259"/>
            <a:ext cx="9220248" cy="5850060"/>
          </a:xfrm>
          <a:prstGeom prst="rect">
            <a:avLst/>
          </a:prstGeom>
        </p:spPr>
      </p:pic>
      <p:sp>
        <p:nvSpPr>
          <p:cNvPr id="5" name="矩形 4"/>
          <p:cNvSpPr/>
          <p:nvPr/>
        </p:nvSpPr>
        <p:spPr>
          <a:xfrm>
            <a:off x="762000" y="5905500"/>
            <a:ext cx="10618988" cy="897219"/>
          </a:xfrm>
          <a:prstGeom prst="rect">
            <a:avLst/>
          </a:prstGeom>
          <a:solidFill>
            <a:schemeClr val="bg1">
              <a:alpha val="70000"/>
            </a:schemeClr>
          </a:solidFill>
          <a:ln>
            <a:noFill/>
          </a:ln>
          <a:effectLst>
            <a:outerShdw blurRad="127000" sx="102000" sy="102000" algn="c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PA_矩形 1"/>
          <p:cNvSpPr>
            <a:spLocks noChangeArrowheads="1"/>
          </p:cNvSpPr>
          <p:nvPr>
            <p:custDataLst>
              <p:tags r:id="rId3"/>
            </p:custDataLst>
          </p:nvPr>
        </p:nvSpPr>
        <p:spPr bwMode="auto">
          <a:xfrm>
            <a:off x="489153" y="6094845"/>
            <a:ext cx="1133431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just"/>
            <a:r>
              <a:rPr lang="en-US" sz="3200" dirty="0">
                <a:latin typeface="Arial" panose="020B0604020202020204" pitchFamily="34" charset="0"/>
                <a:cs typeface="Arial" panose="020B0604020202020204" pitchFamily="34" charset="0"/>
              </a:rPr>
              <a:t>	</a:t>
            </a:r>
            <a:r>
              <a:rPr lang="vi-VN" sz="3200" dirty="0">
                <a:latin typeface="Arial" panose="020B0604020202020204" pitchFamily="34" charset="0"/>
                <a:cs typeface="Arial" panose="020B0604020202020204" pitchFamily="34" charset="0"/>
              </a:rPr>
              <a:t> Sau </a:t>
            </a:r>
            <a:r>
              <a:rPr lang="en-US" sz="3200" dirty="0" err="1">
                <a:latin typeface="Arial" panose="020B0604020202020204" pitchFamily="34" charset="0"/>
                <a:cs typeface="Arial" panose="020B0604020202020204" pitchFamily="34" charset="0"/>
              </a:rPr>
              <a:t>khi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khỏi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bệnh</a:t>
            </a:r>
            <a:r>
              <a:rPr lang="vi-VN"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bà</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Đại</a:t>
            </a:r>
            <a:r>
              <a:rPr lang="en-US" sz="3200" dirty="0">
                <a:latin typeface="Arial" panose="020B0604020202020204" pitchFamily="34" charset="0"/>
                <a:cs typeface="Arial" panose="020B0604020202020204" pitchFamily="34" charset="0"/>
              </a:rPr>
              <a:t> </a:t>
            </a:r>
            <a:r>
              <a:rPr lang="vi-VN" sz="3200" dirty="0">
                <a:latin typeface="Arial" panose="020B0604020202020204" pitchFamily="34" charset="0"/>
                <a:cs typeface="Arial" panose="020B0604020202020204" pitchFamily="34" charset="0"/>
              </a:rPr>
              <a:t>ở lại làm tình nguyện viên</a:t>
            </a:r>
            <a:r>
              <a:rPr lang="en-US" sz="3200" dirty="0">
                <a:latin typeface="Arial" panose="020B0604020202020204" pitchFamily="34" charset="0"/>
                <a:cs typeface="Arial" panose="020B0604020202020204" pitchFamily="34" charset="0"/>
              </a:rPr>
              <a:t>.</a:t>
            </a:r>
            <a:endParaRPr lang="vi-VN" sz="3200" dirty="0">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44692597"/>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6" presetClass="entr" presetSubtype="1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circle(in)">
                                      <p:cBhvr>
                                        <p:cTn id="11" dur="20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xit" presetSubtype="0" fill="hold" nodeType="clickEffect">
                                  <p:stCondLst>
                                    <p:cond delay="0"/>
                                  </p:stCondLst>
                                  <p:childTnLst>
                                    <p:set>
                                      <p:cBhvr>
                                        <p:cTn id="15" dur="1" fill="hold">
                                          <p:stCondLst>
                                            <p:cond delay="0"/>
                                          </p:stCondLst>
                                        </p:cTn>
                                        <p:tgtEl>
                                          <p:spTgt spid="2"/>
                                        </p:tgtEl>
                                        <p:attrNameLst>
                                          <p:attrName>style.visibility</p:attrName>
                                        </p:attrNameLst>
                                      </p:cBhvr>
                                      <p:to>
                                        <p:strVal val="hidden"/>
                                      </p:to>
                                    </p:set>
                                  </p:childTnLst>
                                </p:cTn>
                              </p:par>
                              <p:par>
                                <p:cTn id="16" presetID="6" presetClass="entr" presetSubtype="16"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circle(in)">
                                      <p:cBhvr>
                                        <p:cTn id="18"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图片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31242" y="7057599"/>
            <a:ext cx="5502026" cy="1009190"/>
          </a:xfrm>
          <a:prstGeom prst="rect">
            <a:avLst/>
          </a:prstGeom>
        </p:spPr>
      </p:pic>
      <p:pic>
        <p:nvPicPr>
          <p:cNvPr id="7" name="图片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397030" y="3068234"/>
            <a:ext cx="1742066" cy="3493349"/>
          </a:xfrm>
          <a:prstGeom prst="rect">
            <a:avLst/>
          </a:prstGeom>
        </p:spPr>
      </p:pic>
      <p:pic>
        <p:nvPicPr>
          <p:cNvPr id="8" name="图片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5038480" y="4814908"/>
            <a:ext cx="1114892" cy="1807029"/>
          </a:xfrm>
          <a:prstGeom prst="rect">
            <a:avLst/>
          </a:prstGeom>
        </p:spPr>
      </p:pic>
      <p:grpSp>
        <p:nvGrpSpPr>
          <p:cNvPr id="3" name="Group 2"/>
          <p:cNvGrpSpPr/>
          <p:nvPr/>
        </p:nvGrpSpPr>
        <p:grpSpPr>
          <a:xfrm>
            <a:off x="96636" y="2560117"/>
            <a:ext cx="4788470" cy="2003849"/>
            <a:chOff x="134454" y="2761722"/>
            <a:chExt cx="4788470" cy="2003849"/>
          </a:xfrm>
        </p:grpSpPr>
        <p:sp>
          <p:nvSpPr>
            <p:cNvPr id="5" name="矩形 4"/>
            <p:cNvSpPr/>
            <p:nvPr/>
          </p:nvSpPr>
          <p:spPr>
            <a:xfrm>
              <a:off x="134454" y="2761722"/>
              <a:ext cx="4788470" cy="1817218"/>
            </a:xfrm>
            <a:prstGeom prst="roundRect">
              <a:avLst/>
            </a:prstGeom>
            <a:solidFill>
              <a:schemeClr val="bg1"/>
            </a:solidFill>
            <a:ln>
              <a:noFill/>
            </a:ln>
            <a:effectLst>
              <a:outerShdw blurRad="127000" sx="102000" sy="102000" algn="c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30"/>
            <p:cNvSpPr txBox="1">
              <a:spLocks noChangeArrowheads="1"/>
            </p:cNvSpPr>
            <p:nvPr/>
          </p:nvSpPr>
          <p:spPr bwMode="auto">
            <a:xfrm>
              <a:off x="134454" y="2824614"/>
              <a:ext cx="4552995" cy="1940957"/>
            </a:xfrm>
            <a:prstGeom prst="roundRect">
              <a:avLst/>
            </a:prstGeom>
            <a:noFill/>
          </p:spPr>
          <p:txBody>
            <a:bodyPr wrap="square" rtlCol="0">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r>
                <a:rPr lang="en-US" altLang="zh-CN" sz="3600" dirty="0" err="1">
                  <a:solidFill>
                    <a:srgbClr val="172774"/>
                  </a:solidFill>
                  <a:latin typeface="Arial" panose="020B0604020202020204" pitchFamily="34" charset="0"/>
                  <a:cs typeface="Arial" panose="020B0604020202020204" pitchFamily="34" charset="0"/>
                </a:rPr>
                <a:t>Liên</a:t>
              </a:r>
              <a:r>
                <a:rPr lang="en-US" altLang="zh-CN" sz="3600" dirty="0">
                  <a:solidFill>
                    <a:srgbClr val="172774"/>
                  </a:solidFill>
                  <a:latin typeface="Arial" panose="020B0604020202020204" pitchFamily="34" charset="0"/>
                  <a:cs typeface="Arial" panose="020B0604020202020204" pitchFamily="34" charset="0"/>
                </a:rPr>
                <a:t> </a:t>
              </a:r>
              <a:r>
                <a:rPr lang="en-US" altLang="zh-CN" sz="3600" dirty="0" err="1">
                  <a:solidFill>
                    <a:srgbClr val="172774"/>
                  </a:solidFill>
                  <a:latin typeface="Arial" panose="020B0604020202020204" pitchFamily="34" charset="0"/>
                  <a:cs typeface="Arial" panose="020B0604020202020204" pitchFamily="34" charset="0"/>
                </a:rPr>
                <a:t>kết</a:t>
              </a:r>
              <a:r>
                <a:rPr lang="en-US" altLang="zh-CN" sz="3600" dirty="0">
                  <a:solidFill>
                    <a:srgbClr val="172774"/>
                  </a:solidFill>
                  <a:latin typeface="Arial" panose="020B0604020202020204" pitchFamily="34" charset="0"/>
                  <a:cs typeface="Arial" panose="020B0604020202020204" pitchFamily="34" charset="0"/>
                </a:rPr>
                <a:t> </a:t>
              </a:r>
              <a:r>
                <a:rPr lang="en-US" altLang="zh-CN" sz="3600" dirty="0" err="1">
                  <a:solidFill>
                    <a:srgbClr val="172774"/>
                  </a:solidFill>
                  <a:latin typeface="Arial" panose="020B0604020202020204" pitchFamily="34" charset="0"/>
                  <a:cs typeface="Arial" panose="020B0604020202020204" pitchFamily="34" charset="0"/>
                </a:rPr>
                <a:t>các</a:t>
              </a:r>
              <a:r>
                <a:rPr lang="en-US" altLang="zh-CN" sz="3600" dirty="0">
                  <a:solidFill>
                    <a:srgbClr val="172774"/>
                  </a:solidFill>
                  <a:latin typeface="Arial" panose="020B0604020202020204" pitchFamily="34" charset="0"/>
                  <a:cs typeface="Arial" panose="020B0604020202020204" pitchFamily="34" charset="0"/>
                </a:rPr>
                <a:t> </a:t>
              </a:r>
              <a:r>
                <a:rPr lang="en-US" altLang="zh-CN" sz="3600" dirty="0" err="1">
                  <a:solidFill>
                    <a:srgbClr val="172774"/>
                  </a:solidFill>
                  <a:latin typeface="Arial" panose="020B0604020202020204" pitchFamily="34" charset="0"/>
                  <a:cs typeface="Arial" panose="020B0604020202020204" pitchFamily="34" charset="0"/>
                </a:rPr>
                <a:t>câu</a:t>
              </a:r>
              <a:r>
                <a:rPr lang="en-US" altLang="zh-CN" sz="3600" dirty="0">
                  <a:solidFill>
                    <a:srgbClr val="172774"/>
                  </a:solidFill>
                  <a:latin typeface="Arial" panose="020B0604020202020204" pitchFamily="34" charset="0"/>
                  <a:cs typeface="Arial" panose="020B0604020202020204" pitchFamily="34" charset="0"/>
                </a:rPr>
                <a:t>  </a:t>
              </a:r>
              <a:r>
                <a:rPr lang="en-US" altLang="zh-CN" sz="3600" dirty="0" err="1">
                  <a:solidFill>
                    <a:srgbClr val="172774"/>
                  </a:solidFill>
                  <a:latin typeface="Arial" panose="020B0604020202020204" pitchFamily="34" charset="0"/>
                  <a:cs typeface="Arial" panose="020B0604020202020204" pitchFamily="34" charset="0"/>
                </a:rPr>
                <a:t>bằng</a:t>
              </a:r>
              <a:r>
                <a:rPr lang="en-US" altLang="zh-CN" sz="3600" dirty="0">
                  <a:solidFill>
                    <a:srgbClr val="172774"/>
                  </a:solidFill>
                  <a:latin typeface="Arial" panose="020B0604020202020204" pitchFamily="34" charset="0"/>
                  <a:cs typeface="Arial" panose="020B0604020202020204" pitchFamily="34" charset="0"/>
                </a:rPr>
                <a:t> </a:t>
              </a:r>
              <a:r>
                <a:rPr lang="en-US" altLang="zh-CN" sz="3600" dirty="0" err="1">
                  <a:solidFill>
                    <a:srgbClr val="172774"/>
                  </a:solidFill>
                  <a:latin typeface="Arial" panose="020B0604020202020204" pitchFamily="34" charset="0"/>
                  <a:cs typeface="Arial" panose="020B0604020202020204" pitchFamily="34" charset="0"/>
                </a:rPr>
                <a:t>cách</a:t>
              </a:r>
              <a:r>
                <a:rPr lang="en-US" altLang="zh-CN" sz="3600" dirty="0">
                  <a:solidFill>
                    <a:srgbClr val="172774"/>
                  </a:solidFill>
                  <a:latin typeface="Arial" panose="020B0604020202020204" pitchFamily="34" charset="0"/>
                  <a:cs typeface="Arial" panose="020B0604020202020204" pitchFamily="34" charset="0"/>
                </a:rPr>
                <a:t> </a:t>
              </a:r>
              <a:r>
                <a:rPr lang="en-US" altLang="zh-CN" sz="3600" dirty="0" err="1">
                  <a:solidFill>
                    <a:srgbClr val="172774"/>
                  </a:solidFill>
                  <a:latin typeface="Arial" panose="020B0604020202020204" pitchFamily="34" charset="0"/>
                  <a:cs typeface="Arial" panose="020B0604020202020204" pitchFamily="34" charset="0"/>
                </a:rPr>
                <a:t>thay</a:t>
              </a:r>
              <a:r>
                <a:rPr lang="en-US" altLang="zh-CN" sz="3600" dirty="0">
                  <a:solidFill>
                    <a:srgbClr val="172774"/>
                  </a:solidFill>
                  <a:latin typeface="Arial" panose="020B0604020202020204" pitchFamily="34" charset="0"/>
                  <a:cs typeface="Arial" panose="020B0604020202020204" pitchFamily="34" charset="0"/>
                </a:rPr>
                <a:t> </a:t>
              </a:r>
              <a:r>
                <a:rPr lang="en-US" altLang="zh-CN" sz="3600" dirty="0" err="1">
                  <a:solidFill>
                    <a:srgbClr val="172774"/>
                  </a:solidFill>
                  <a:latin typeface="Arial" panose="020B0604020202020204" pitchFamily="34" charset="0"/>
                  <a:cs typeface="Arial" panose="020B0604020202020204" pitchFamily="34" charset="0"/>
                </a:rPr>
                <a:t>thế</a:t>
              </a:r>
              <a:r>
                <a:rPr lang="en-US" altLang="zh-CN" sz="3600" dirty="0">
                  <a:solidFill>
                    <a:srgbClr val="172774"/>
                  </a:solidFill>
                  <a:latin typeface="Arial" panose="020B0604020202020204" pitchFamily="34" charset="0"/>
                  <a:cs typeface="Arial" panose="020B0604020202020204" pitchFamily="34" charset="0"/>
                </a:rPr>
                <a:t> </a:t>
              </a:r>
              <a:r>
                <a:rPr lang="en-US" altLang="zh-CN" sz="3600" dirty="0" err="1">
                  <a:solidFill>
                    <a:srgbClr val="172774"/>
                  </a:solidFill>
                  <a:latin typeface="Arial" panose="020B0604020202020204" pitchFamily="34" charset="0"/>
                  <a:cs typeface="Arial" panose="020B0604020202020204" pitchFamily="34" charset="0"/>
                </a:rPr>
                <a:t>từ</a:t>
              </a:r>
              <a:r>
                <a:rPr lang="en-US" altLang="zh-CN" sz="3600" dirty="0">
                  <a:solidFill>
                    <a:srgbClr val="172774"/>
                  </a:solidFill>
                  <a:latin typeface="Arial" panose="020B0604020202020204" pitchFamily="34" charset="0"/>
                  <a:cs typeface="Arial" panose="020B0604020202020204" pitchFamily="34" charset="0"/>
                </a:rPr>
                <a:t> </a:t>
              </a:r>
              <a:r>
                <a:rPr lang="en-US" altLang="zh-CN" sz="3600" dirty="0" err="1">
                  <a:solidFill>
                    <a:srgbClr val="172774"/>
                  </a:solidFill>
                  <a:latin typeface="Arial" panose="020B0604020202020204" pitchFamily="34" charset="0"/>
                  <a:cs typeface="Arial" panose="020B0604020202020204" pitchFamily="34" charset="0"/>
                </a:rPr>
                <a:t>ngữ</a:t>
              </a:r>
              <a:endParaRPr lang="zh-CN" altLang="en-US" sz="3600" dirty="0">
                <a:solidFill>
                  <a:srgbClr val="172774"/>
                </a:solidFill>
                <a:latin typeface="Arial" panose="020B0604020202020204" pitchFamily="34" charset="0"/>
                <a:cs typeface="Arial" panose="020B0604020202020204" pitchFamily="34" charset="0"/>
              </a:endParaRPr>
            </a:p>
          </p:txBody>
        </p:sp>
      </p:grpSp>
      <p:grpSp>
        <p:nvGrpSpPr>
          <p:cNvPr id="12" name="Group 11"/>
          <p:cNvGrpSpPr/>
          <p:nvPr/>
        </p:nvGrpSpPr>
        <p:grpSpPr>
          <a:xfrm>
            <a:off x="8591431" y="2443467"/>
            <a:ext cx="3390476" cy="2017063"/>
            <a:chOff x="8378666" y="786042"/>
            <a:chExt cx="3390476" cy="1062326"/>
          </a:xfrm>
        </p:grpSpPr>
        <p:sp>
          <p:nvSpPr>
            <p:cNvPr id="30" name="Rectangle 29"/>
            <p:cNvSpPr/>
            <p:nvPr/>
          </p:nvSpPr>
          <p:spPr>
            <a:xfrm>
              <a:off x="8378666" y="786042"/>
              <a:ext cx="3390476" cy="1062326"/>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8378666" y="1115088"/>
              <a:ext cx="3309257" cy="376616"/>
            </a:xfrm>
            <a:prstGeom prst="roundRect">
              <a:avLst/>
            </a:prstGeom>
            <a:noFill/>
          </p:spPr>
          <p:txBody>
            <a:bodyPr wrap="square" rtlCol="0">
              <a:spAutoFit/>
            </a:bodyPr>
            <a:lstStyle/>
            <a:p>
              <a:pPr algn="ctr"/>
              <a:r>
                <a:rPr lang="en-US" sz="3600" dirty="0" err="1">
                  <a:latin typeface="Arial" panose="020B0604020202020204" pitchFamily="34" charset="0"/>
                  <a:cs typeface="Arial" panose="020B0604020202020204" pitchFamily="34" charset="0"/>
                </a:rPr>
                <a:t>Tránh</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lặp</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từ</a:t>
              </a:r>
              <a:endParaRPr lang="en-US" sz="3600" dirty="0">
                <a:latin typeface="Arial" panose="020B0604020202020204" pitchFamily="34" charset="0"/>
                <a:cs typeface="Arial" panose="020B0604020202020204" pitchFamily="34" charset="0"/>
              </a:endParaRPr>
            </a:p>
          </p:txBody>
        </p:sp>
      </p:grpSp>
      <p:grpSp>
        <p:nvGrpSpPr>
          <p:cNvPr id="15" name="Group 14"/>
          <p:cNvGrpSpPr/>
          <p:nvPr/>
        </p:nvGrpSpPr>
        <p:grpSpPr>
          <a:xfrm>
            <a:off x="5018023" y="4377335"/>
            <a:ext cx="3337933" cy="2415543"/>
            <a:chOff x="4892480" y="3937183"/>
            <a:chExt cx="3337933" cy="2415543"/>
          </a:xfrm>
        </p:grpSpPr>
        <p:sp>
          <p:nvSpPr>
            <p:cNvPr id="29" name="Rectangle 28"/>
            <p:cNvSpPr/>
            <p:nvPr/>
          </p:nvSpPr>
          <p:spPr>
            <a:xfrm>
              <a:off x="4921156" y="3937183"/>
              <a:ext cx="3309257" cy="2415543"/>
            </a:xfrm>
            <a:prstGeom prst="roundRect">
              <a:avLst/>
            </a:prstGeom>
            <a:solidFill>
              <a:srgbClr val="58C9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892480" y="4394486"/>
              <a:ext cx="3261844" cy="1940957"/>
            </a:xfrm>
            <a:prstGeom prst="roundRect">
              <a:avLst/>
            </a:prstGeom>
            <a:noFill/>
          </p:spPr>
          <p:txBody>
            <a:bodyPr wrap="square" rtlCol="0">
              <a:spAutoFit/>
            </a:bodyPr>
            <a:lstStyle/>
            <a:p>
              <a:pPr algn="ctr"/>
              <a:r>
                <a:rPr lang="en-US" sz="3600" dirty="0" err="1">
                  <a:latin typeface="Arial" panose="020B0604020202020204" pitchFamily="34" charset="0"/>
                  <a:cs typeface="Arial" panose="020B0604020202020204" pitchFamily="34" charset="0"/>
                </a:rPr>
                <a:t>Thay</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thế</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bằng</a:t>
              </a:r>
              <a:r>
                <a:rPr lang="en-US" sz="3600"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từ</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đồng</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nghĩa</a:t>
              </a:r>
              <a:endParaRPr lang="en-US" sz="3600" b="1" dirty="0">
                <a:latin typeface="Arial" panose="020B0604020202020204" pitchFamily="34" charset="0"/>
                <a:cs typeface="Arial" panose="020B0604020202020204" pitchFamily="34" charset="0"/>
              </a:endParaRPr>
            </a:p>
          </p:txBody>
        </p:sp>
      </p:grpSp>
      <p:grpSp>
        <p:nvGrpSpPr>
          <p:cNvPr id="11" name="Group 10"/>
          <p:cNvGrpSpPr/>
          <p:nvPr/>
        </p:nvGrpSpPr>
        <p:grpSpPr>
          <a:xfrm>
            <a:off x="5046699" y="208267"/>
            <a:ext cx="3358052" cy="2235200"/>
            <a:chOff x="4843685" y="526822"/>
            <a:chExt cx="3358052" cy="2235200"/>
          </a:xfrm>
        </p:grpSpPr>
        <p:sp>
          <p:nvSpPr>
            <p:cNvPr id="20" name="Rectangle 19"/>
            <p:cNvSpPr/>
            <p:nvPr/>
          </p:nvSpPr>
          <p:spPr>
            <a:xfrm>
              <a:off x="4892480" y="526822"/>
              <a:ext cx="3309257" cy="2235200"/>
            </a:xfrm>
            <a:prstGeom prst="roundRect">
              <a:avLst/>
            </a:prstGeom>
            <a:solidFill>
              <a:srgbClr val="ED88AB"/>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25" name="TextBox 24"/>
            <p:cNvSpPr txBox="1"/>
            <p:nvPr/>
          </p:nvSpPr>
          <p:spPr>
            <a:xfrm>
              <a:off x="4843685" y="1070304"/>
              <a:ext cx="3309257" cy="1328023"/>
            </a:xfrm>
            <a:prstGeom prst="roundRect">
              <a:avLst/>
            </a:prstGeom>
            <a:noFill/>
          </p:spPr>
          <p:txBody>
            <a:bodyPr wrap="square" rtlCol="0">
              <a:spAutoFit/>
            </a:bodyPr>
            <a:lstStyle/>
            <a:p>
              <a:pPr algn="ctr"/>
              <a:r>
                <a:rPr lang="en-US" sz="3600" dirty="0" err="1">
                  <a:latin typeface="Arial" panose="020B0604020202020204" pitchFamily="34" charset="0"/>
                  <a:cs typeface="Arial" panose="020B0604020202020204" pitchFamily="34" charset="0"/>
                </a:rPr>
                <a:t>Thay</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thế</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bằng</a:t>
              </a:r>
              <a:r>
                <a:rPr lang="en-US" sz="3600"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đại</a:t>
              </a:r>
              <a:r>
                <a:rPr lang="en-US" sz="3600" b="1" dirty="0">
                  <a:latin typeface="Arial" panose="020B0604020202020204" pitchFamily="34" charset="0"/>
                  <a:cs typeface="Arial" panose="020B0604020202020204" pitchFamily="34" charset="0"/>
                </a:rPr>
                <a:t> </a:t>
              </a:r>
              <a:r>
                <a:rPr lang="en-US" sz="3600" b="1" dirty="0" err="1">
                  <a:latin typeface="Arial" panose="020B0604020202020204" pitchFamily="34" charset="0"/>
                  <a:cs typeface="Arial" panose="020B0604020202020204" pitchFamily="34" charset="0"/>
                </a:rPr>
                <a:t>từ</a:t>
              </a:r>
              <a:endParaRPr lang="en-US" sz="3600" b="1" dirty="0">
                <a:latin typeface="Arial" panose="020B0604020202020204" pitchFamily="34" charset="0"/>
                <a:cs typeface="Arial" panose="020B0604020202020204" pitchFamily="34" charset="0"/>
              </a:endParaRPr>
            </a:p>
          </p:txBody>
        </p:sp>
      </p:grpSp>
      <p:cxnSp>
        <p:nvCxnSpPr>
          <p:cNvPr id="35" name="Straight Arrow Connector 34"/>
          <p:cNvCxnSpPr/>
          <p:nvPr/>
        </p:nvCxnSpPr>
        <p:spPr>
          <a:xfrm flipV="1">
            <a:off x="4032936" y="879158"/>
            <a:ext cx="804773" cy="1448881"/>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a:off x="4032936" y="4685470"/>
            <a:ext cx="819287" cy="1216012"/>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flipV="1">
            <a:off x="5046699" y="3435103"/>
            <a:ext cx="3091611" cy="16895"/>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pic>
        <p:nvPicPr>
          <p:cNvPr id="22" name="Picture 7"/>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a:off x="65345" y="4016441"/>
            <a:ext cx="2820247" cy="2841559"/>
          </a:xfrm>
          <a:prstGeom prst="rect">
            <a:avLst/>
          </a:prstGeom>
        </p:spPr>
      </p:pic>
    </p:spTree>
    <p:extLst>
      <p:ext uri="{BB962C8B-B14F-4D97-AF65-F5344CB8AC3E}">
        <p14:creationId xmlns:p14="http://schemas.microsoft.com/office/powerpoint/2010/main" val="2348769877"/>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ipe(left)">
                                      <p:cBhvr>
                                        <p:cTn id="7" dur="500"/>
                                        <p:tgtEl>
                                          <p:spTgt spid="3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37"/>
                                        </p:tgtEl>
                                        <p:attrNameLst>
                                          <p:attrName>style.visibility</p:attrName>
                                        </p:attrNameLst>
                                      </p:cBhvr>
                                      <p:to>
                                        <p:strVal val="visible"/>
                                      </p:to>
                                    </p:set>
                                    <p:animEffect transition="in" filter="wipe(up)">
                                      <p:cBhvr>
                                        <p:cTn id="17" dur="500"/>
                                        <p:tgtEl>
                                          <p:spTgt spid="3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wipe(left)">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ipe(left)">
                                      <p:cBhvr>
                                        <p:cTn id="27" dur="500"/>
                                        <p:tgtEl>
                                          <p:spTgt spid="21"/>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wipe(left)">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矩形 4"/>
          <p:cNvSpPr/>
          <p:nvPr/>
        </p:nvSpPr>
        <p:spPr>
          <a:xfrm>
            <a:off x="900103" y="1902044"/>
            <a:ext cx="10622426" cy="3178628"/>
          </a:xfrm>
          <a:prstGeom prst="rect">
            <a:avLst/>
          </a:prstGeom>
          <a:solidFill>
            <a:schemeClr val="bg1"/>
          </a:solidFill>
          <a:ln>
            <a:noFill/>
          </a:ln>
          <a:effectLst>
            <a:outerShdw blurRad="127000" sx="102000" sy="102000" algn="c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图片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6427" y="5605919"/>
            <a:ext cx="5502026" cy="1009190"/>
          </a:xfrm>
          <a:prstGeom prst="rect">
            <a:avLst/>
          </a:prstGeom>
        </p:spPr>
      </p:pic>
      <p:pic>
        <p:nvPicPr>
          <p:cNvPr id="7" name="图片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627583" y="203932"/>
            <a:ext cx="1302287" cy="1263241"/>
          </a:xfrm>
          <a:prstGeom prst="rect">
            <a:avLst/>
          </a:prstGeom>
        </p:spPr>
      </p:pic>
      <p:pic>
        <p:nvPicPr>
          <p:cNvPr id="8" name="图片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430165" y="4570896"/>
            <a:ext cx="1689436" cy="2356868"/>
          </a:xfrm>
          <a:prstGeom prst="rect">
            <a:avLst/>
          </a:prstGeom>
        </p:spPr>
      </p:pic>
      <p:pic>
        <p:nvPicPr>
          <p:cNvPr id="9" name="图片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551232" y="5410432"/>
            <a:ext cx="1784645" cy="1510811"/>
          </a:xfrm>
          <a:prstGeom prst="rect">
            <a:avLst/>
          </a:prstGeom>
        </p:spPr>
      </p:pic>
      <p:pic>
        <p:nvPicPr>
          <p:cNvPr id="10" name="图片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83771" y="1467173"/>
            <a:ext cx="2682889" cy="4709259"/>
          </a:xfrm>
          <a:prstGeom prst="rect">
            <a:avLst/>
          </a:prstGeom>
        </p:spPr>
      </p:pic>
      <p:pic>
        <p:nvPicPr>
          <p:cNvPr id="11" name="图片 10"/>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532545" y="4962938"/>
            <a:ext cx="934115" cy="1258223"/>
          </a:xfrm>
          <a:prstGeom prst="rect">
            <a:avLst/>
          </a:prstGeom>
        </p:spPr>
      </p:pic>
      <p:pic>
        <p:nvPicPr>
          <p:cNvPr id="12" name="图片 11"/>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289059" y="1777456"/>
            <a:ext cx="1972673" cy="1369267"/>
          </a:xfrm>
          <a:prstGeom prst="rect">
            <a:avLst/>
          </a:prstGeom>
        </p:spPr>
      </p:pic>
      <p:pic>
        <p:nvPicPr>
          <p:cNvPr id="13" name="图片 12"/>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1278726" y="1660994"/>
            <a:ext cx="707192" cy="685989"/>
          </a:xfrm>
          <a:prstGeom prst="rect">
            <a:avLst/>
          </a:prstGeom>
        </p:spPr>
      </p:pic>
      <p:sp>
        <p:nvSpPr>
          <p:cNvPr id="15" name="椭圆 14"/>
          <p:cNvSpPr/>
          <p:nvPr/>
        </p:nvSpPr>
        <p:spPr>
          <a:xfrm>
            <a:off x="9403862" y="1988411"/>
            <a:ext cx="1668782" cy="649124"/>
          </a:xfrm>
          <a:prstGeom prst="ellipse">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5400" b="1" i="0" u="none" strike="noStrike" kern="1200" cap="none" spc="0" normalizeH="0" baseline="0" noProof="0" dirty="0">
                <a:ln>
                  <a:noFill/>
                </a:ln>
                <a:solidFill>
                  <a:schemeClr val="bg1"/>
                </a:solidFill>
                <a:effectLst>
                  <a:glow rad="228600">
                    <a:schemeClr val="accent5">
                      <a:satMod val="175000"/>
                      <a:alpha val="40000"/>
                    </a:schemeClr>
                  </a:glow>
                  <a:outerShdw blurRad="38100" dist="38100" dir="2700000" algn="tl">
                    <a:srgbClr val="000000">
                      <a:alpha val="43137"/>
                    </a:srgbClr>
                  </a:outerShdw>
                </a:effectLst>
                <a:uLnTx/>
                <a:uFillTx/>
                <a:latin typeface="Arial" panose="020B0604020202020204"/>
                <a:ea typeface="微软雅黑" panose="020B0503020204020204" pitchFamily="34" charset="-122"/>
                <a:cs typeface="+mn-cs"/>
              </a:rPr>
              <a:t>04</a:t>
            </a:r>
            <a:endParaRPr kumimoji="0" lang="zh-CN" altLang="en-US" sz="5400" b="1" i="0" u="none" strike="noStrike" kern="1200" cap="none" spc="0" normalizeH="0" baseline="0" noProof="0" dirty="0">
              <a:ln>
                <a:noFill/>
              </a:ln>
              <a:solidFill>
                <a:schemeClr val="bg1"/>
              </a:solidFill>
              <a:effectLst>
                <a:glow rad="228600">
                  <a:schemeClr val="accent5">
                    <a:satMod val="175000"/>
                    <a:alpha val="40000"/>
                  </a:schemeClr>
                </a:glow>
                <a:outerShdw blurRad="38100" dist="38100" dir="2700000" algn="tl">
                  <a:srgbClr val="000000">
                    <a:alpha val="43137"/>
                  </a:srgbClr>
                </a:outerShdw>
              </a:effectLst>
              <a:uLnTx/>
              <a:uFillTx/>
              <a:latin typeface="Arial" panose="020B0604020202020204"/>
              <a:ea typeface="微软雅黑" panose="020B0503020204020204" pitchFamily="34" charset="-122"/>
              <a:cs typeface="+mn-cs"/>
            </a:endParaRPr>
          </a:p>
        </p:txBody>
      </p:sp>
      <p:sp>
        <p:nvSpPr>
          <p:cNvPr id="16" name="文本框 30"/>
          <p:cNvSpPr txBox="1">
            <a:spLocks noChangeArrowheads="1"/>
          </p:cNvSpPr>
          <p:nvPr/>
        </p:nvSpPr>
        <p:spPr bwMode="auto">
          <a:xfrm>
            <a:off x="3813232" y="2927786"/>
            <a:ext cx="5947462" cy="1862048"/>
          </a:xfrm>
          <a:prstGeom prst="rect">
            <a:avLst/>
          </a:prstGeom>
          <a:noFill/>
        </p:spPr>
        <p:txBody>
          <a:bodyPr wrap="none" rtlCol="0">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r>
              <a:rPr lang="en-US" altLang="zh-CN" sz="11500" dirty="0" err="1">
                <a:solidFill>
                  <a:srgbClr val="172774"/>
                </a:solidFill>
                <a:latin typeface="#9Slide05 Pattaya" panose="00000500000000000000" pitchFamily="2" charset="-34"/>
                <a:cs typeface="#9Slide05 Pattaya" panose="00000500000000000000" pitchFamily="2" charset="-34"/>
              </a:rPr>
              <a:t>Vận</a:t>
            </a:r>
            <a:r>
              <a:rPr lang="en-US" altLang="zh-CN" sz="11500" dirty="0">
                <a:solidFill>
                  <a:srgbClr val="172774"/>
                </a:solidFill>
                <a:latin typeface="#9Slide05 Pattaya" panose="00000500000000000000" pitchFamily="2" charset="-34"/>
                <a:cs typeface="#9Slide05 Pattaya" panose="00000500000000000000" pitchFamily="2" charset="-34"/>
              </a:rPr>
              <a:t> </a:t>
            </a:r>
            <a:r>
              <a:rPr lang="en-US" altLang="zh-CN" sz="11500" dirty="0" err="1">
                <a:solidFill>
                  <a:srgbClr val="172774"/>
                </a:solidFill>
                <a:latin typeface="#9Slide05 Pattaya" panose="00000500000000000000" pitchFamily="2" charset="-34"/>
                <a:cs typeface="#9Slide05 Pattaya" panose="00000500000000000000" pitchFamily="2" charset="-34"/>
              </a:rPr>
              <a:t>dụng</a:t>
            </a:r>
            <a:endParaRPr lang="zh-CN" altLang="en-US" sz="11500" dirty="0">
              <a:solidFill>
                <a:srgbClr val="172774"/>
              </a:solidFill>
              <a:latin typeface="#9Slide05 Pattaya" panose="00000500000000000000" pitchFamily="2" charset="-34"/>
              <a:cs typeface="#9Slide05 Pattaya" panose="00000500000000000000" pitchFamily="2" charset="-34"/>
            </a:endParaRPr>
          </a:p>
        </p:txBody>
      </p:sp>
    </p:spTree>
    <p:extLst>
      <p:ext uri="{BB962C8B-B14F-4D97-AF65-F5344CB8AC3E}">
        <p14:creationId xmlns:p14="http://schemas.microsoft.com/office/powerpoint/2010/main" val="2505174339"/>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16" presetClass="entr" presetSubtype="37"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arn(outVertical)">
                                      <p:cBhvr>
                                        <p:cTn id="11" dur="500"/>
                                        <p:tgtEl>
                                          <p:spTgt spid="6"/>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down)">
                                      <p:cBhvr>
                                        <p:cTn id="15" dur="500"/>
                                        <p:tgtEl>
                                          <p:spTgt spid="10"/>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ppt_w</p:attrName>
                                        </p:attrNameLst>
                                      </p:cBhvr>
                                      <p:tavLst>
                                        <p:tav tm="0">
                                          <p:val>
                                            <p:fltVal val="0"/>
                                          </p:val>
                                        </p:tav>
                                        <p:tav tm="100000">
                                          <p:val>
                                            <p:strVal val="#ppt_w"/>
                                          </p:val>
                                        </p:tav>
                                      </p:tavLst>
                                    </p:anim>
                                    <p:anim calcmode="lin" valueType="num">
                                      <p:cBhvr>
                                        <p:cTn id="26" dur="500" fill="hold"/>
                                        <p:tgtEl>
                                          <p:spTgt spid="9"/>
                                        </p:tgtEl>
                                        <p:attrNameLst>
                                          <p:attrName>ppt_h</p:attrName>
                                        </p:attrNameLst>
                                      </p:cBhvr>
                                      <p:tavLst>
                                        <p:tav tm="0">
                                          <p:val>
                                            <p:fltVal val="0"/>
                                          </p:val>
                                        </p:tav>
                                        <p:tav tm="100000">
                                          <p:val>
                                            <p:strVal val="#ppt_h"/>
                                          </p:val>
                                        </p:tav>
                                      </p:tavLst>
                                    </p:anim>
                                    <p:animEffect transition="in" filter="fade">
                                      <p:cBhvr>
                                        <p:cTn id="27" dur="500"/>
                                        <p:tgtEl>
                                          <p:spTgt spid="9"/>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childTnLst>
                          </p:cTn>
                        </p:par>
                        <p:par>
                          <p:cTn id="34" fill="hold">
                            <p:stCondLst>
                              <p:cond delay="3000"/>
                            </p:stCondLst>
                            <p:childTnLst>
                              <p:par>
                                <p:cTn id="35" presetID="22" presetClass="entr" presetSubtype="1" fill="hold"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wipe(up)">
                                      <p:cBhvr>
                                        <p:cTn id="37" dur="500"/>
                                        <p:tgtEl>
                                          <p:spTgt spid="12"/>
                                        </p:tgtEl>
                                      </p:cBhvr>
                                    </p:animEffect>
                                  </p:childTnLst>
                                </p:cTn>
                              </p:par>
                            </p:childTnLst>
                          </p:cTn>
                        </p:par>
                        <p:par>
                          <p:cTn id="38" fill="hold">
                            <p:stCondLst>
                              <p:cond delay="3500"/>
                            </p:stCondLst>
                            <p:childTnLst>
                              <p:par>
                                <p:cTn id="39" presetID="31" presetClass="entr" presetSubtype="0"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p:cTn id="41" dur="1000" fill="hold"/>
                                        <p:tgtEl>
                                          <p:spTgt spid="15"/>
                                        </p:tgtEl>
                                        <p:attrNameLst>
                                          <p:attrName>ppt_w</p:attrName>
                                        </p:attrNameLst>
                                      </p:cBhvr>
                                      <p:tavLst>
                                        <p:tav tm="0">
                                          <p:val>
                                            <p:fltVal val="0"/>
                                          </p:val>
                                        </p:tav>
                                        <p:tav tm="100000">
                                          <p:val>
                                            <p:strVal val="#ppt_w"/>
                                          </p:val>
                                        </p:tav>
                                      </p:tavLst>
                                    </p:anim>
                                    <p:anim calcmode="lin" valueType="num">
                                      <p:cBhvr>
                                        <p:cTn id="42" dur="1000" fill="hold"/>
                                        <p:tgtEl>
                                          <p:spTgt spid="15"/>
                                        </p:tgtEl>
                                        <p:attrNameLst>
                                          <p:attrName>ppt_h</p:attrName>
                                        </p:attrNameLst>
                                      </p:cBhvr>
                                      <p:tavLst>
                                        <p:tav tm="0">
                                          <p:val>
                                            <p:fltVal val="0"/>
                                          </p:val>
                                        </p:tav>
                                        <p:tav tm="100000">
                                          <p:val>
                                            <p:strVal val="#ppt_h"/>
                                          </p:val>
                                        </p:tav>
                                      </p:tavLst>
                                    </p:anim>
                                    <p:anim calcmode="lin" valueType="num">
                                      <p:cBhvr>
                                        <p:cTn id="43" dur="1000" fill="hold"/>
                                        <p:tgtEl>
                                          <p:spTgt spid="15"/>
                                        </p:tgtEl>
                                        <p:attrNameLst>
                                          <p:attrName>style.rotation</p:attrName>
                                        </p:attrNameLst>
                                      </p:cBhvr>
                                      <p:tavLst>
                                        <p:tav tm="0">
                                          <p:val>
                                            <p:fltVal val="90"/>
                                          </p:val>
                                        </p:tav>
                                        <p:tav tm="100000">
                                          <p:val>
                                            <p:fltVal val="0"/>
                                          </p:val>
                                        </p:tav>
                                      </p:tavLst>
                                    </p:anim>
                                    <p:animEffect transition="in" filter="fade">
                                      <p:cBhvr>
                                        <p:cTn id="44" dur="1000"/>
                                        <p:tgtEl>
                                          <p:spTgt spid="15"/>
                                        </p:tgtEl>
                                      </p:cBhvr>
                                    </p:animEffect>
                                  </p:childTnLst>
                                </p:cTn>
                              </p:par>
                            </p:childTnLst>
                          </p:cTn>
                        </p:par>
                        <p:par>
                          <p:cTn id="45" fill="hold">
                            <p:stCondLst>
                              <p:cond delay="4500"/>
                            </p:stCondLst>
                            <p:childTnLst>
                              <p:par>
                                <p:cTn id="46" presetID="53" presetClass="entr" presetSubtype="16" fill="hold" nodeType="afterEffect">
                                  <p:stCondLst>
                                    <p:cond delay="0"/>
                                  </p:stCondLst>
                                  <p:childTnLst>
                                    <p:set>
                                      <p:cBhvr>
                                        <p:cTn id="47" dur="1" fill="hold">
                                          <p:stCondLst>
                                            <p:cond delay="0"/>
                                          </p:stCondLst>
                                        </p:cTn>
                                        <p:tgtEl>
                                          <p:spTgt spid="7"/>
                                        </p:tgtEl>
                                        <p:attrNameLst>
                                          <p:attrName>style.visibility</p:attrName>
                                        </p:attrNameLst>
                                      </p:cBhvr>
                                      <p:to>
                                        <p:strVal val="visible"/>
                                      </p:to>
                                    </p:set>
                                    <p:anim calcmode="lin" valueType="num">
                                      <p:cBhvr>
                                        <p:cTn id="48" dur="500" fill="hold"/>
                                        <p:tgtEl>
                                          <p:spTgt spid="7"/>
                                        </p:tgtEl>
                                        <p:attrNameLst>
                                          <p:attrName>ppt_w</p:attrName>
                                        </p:attrNameLst>
                                      </p:cBhvr>
                                      <p:tavLst>
                                        <p:tav tm="0">
                                          <p:val>
                                            <p:fltVal val="0"/>
                                          </p:val>
                                        </p:tav>
                                        <p:tav tm="100000">
                                          <p:val>
                                            <p:strVal val="#ppt_w"/>
                                          </p:val>
                                        </p:tav>
                                      </p:tavLst>
                                    </p:anim>
                                    <p:anim calcmode="lin" valueType="num">
                                      <p:cBhvr>
                                        <p:cTn id="49" dur="500" fill="hold"/>
                                        <p:tgtEl>
                                          <p:spTgt spid="7"/>
                                        </p:tgtEl>
                                        <p:attrNameLst>
                                          <p:attrName>ppt_h</p:attrName>
                                        </p:attrNameLst>
                                      </p:cBhvr>
                                      <p:tavLst>
                                        <p:tav tm="0">
                                          <p:val>
                                            <p:fltVal val="0"/>
                                          </p:val>
                                        </p:tav>
                                        <p:tav tm="100000">
                                          <p:val>
                                            <p:strVal val="#ppt_h"/>
                                          </p:val>
                                        </p:tav>
                                      </p:tavLst>
                                    </p:anim>
                                    <p:animEffect transition="in" filter="fade">
                                      <p:cBhvr>
                                        <p:cTn id="50" dur="500"/>
                                        <p:tgtEl>
                                          <p:spTgt spid="7"/>
                                        </p:tgtEl>
                                      </p:cBhvr>
                                    </p:animEffect>
                                  </p:childTnLst>
                                </p:cTn>
                              </p:par>
                            </p:childTnLst>
                          </p:cTn>
                        </p:par>
                        <p:par>
                          <p:cTn id="51" fill="hold">
                            <p:stCondLst>
                              <p:cond delay="5000"/>
                            </p:stCondLst>
                            <p:childTnLst>
                              <p:par>
                                <p:cTn id="52" presetID="53" presetClass="entr" presetSubtype="16" fill="hold" nodeType="after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p:cTn id="54" dur="500" fill="hold"/>
                                        <p:tgtEl>
                                          <p:spTgt spid="13"/>
                                        </p:tgtEl>
                                        <p:attrNameLst>
                                          <p:attrName>ppt_w</p:attrName>
                                        </p:attrNameLst>
                                      </p:cBhvr>
                                      <p:tavLst>
                                        <p:tav tm="0">
                                          <p:val>
                                            <p:fltVal val="0"/>
                                          </p:val>
                                        </p:tav>
                                        <p:tav tm="100000">
                                          <p:val>
                                            <p:strVal val="#ppt_w"/>
                                          </p:val>
                                        </p:tav>
                                      </p:tavLst>
                                    </p:anim>
                                    <p:anim calcmode="lin" valueType="num">
                                      <p:cBhvr>
                                        <p:cTn id="55" dur="500" fill="hold"/>
                                        <p:tgtEl>
                                          <p:spTgt spid="13"/>
                                        </p:tgtEl>
                                        <p:attrNameLst>
                                          <p:attrName>ppt_h</p:attrName>
                                        </p:attrNameLst>
                                      </p:cBhvr>
                                      <p:tavLst>
                                        <p:tav tm="0">
                                          <p:val>
                                            <p:fltVal val="0"/>
                                          </p:val>
                                        </p:tav>
                                        <p:tav tm="100000">
                                          <p:val>
                                            <p:strVal val="#ppt_h"/>
                                          </p:val>
                                        </p:tav>
                                      </p:tavLst>
                                    </p:anim>
                                    <p:animEffect transition="in" filter="fade">
                                      <p:cBhvr>
                                        <p:cTn id="56" dur="500"/>
                                        <p:tgtEl>
                                          <p:spTgt spid="13"/>
                                        </p:tgtEl>
                                      </p:cBhvr>
                                    </p:animEffect>
                                  </p:childTnLst>
                                </p:cTn>
                              </p:par>
                            </p:childTnLst>
                          </p:cTn>
                        </p:par>
                        <p:par>
                          <p:cTn id="57" fill="hold">
                            <p:stCondLst>
                              <p:cond delay="5500"/>
                            </p:stCondLst>
                            <p:childTnLst>
                              <p:par>
                                <p:cTn id="58" presetID="30" presetClass="entr" presetSubtype="0" fill="hold" grpId="0" nodeType="after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fade">
                                      <p:cBhvr>
                                        <p:cTn id="60" dur="800" decel="100000"/>
                                        <p:tgtEl>
                                          <p:spTgt spid="16"/>
                                        </p:tgtEl>
                                      </p:cBhvr>
                                    </p:animEffect>
                                    <p:anim calcmode="lin" valueType="num">
                                      <p:cBhvr>
                                        <p:cTn id="61" dur="800" decel="100000" fill="hold"/>
                                        <p:tgtEl>
                                          <p:spTgt spid="16"/>
                                        </p:tgtEl>
                                        <p:attrNameLst>
                                          <p:attrName>style.rotation</p:attrName>
                                        </p:attrNameLst>
                                      </p:cBhvr>
                                      <p:tavLst>
                                        <p:tav tm="0">
                                          <p:val>
                                            <p:fltVal val="-90"/>
                                          </p:val>
                                        </p:tav>
                                        <p:tav tm="100000">
                                          <p:val>
                                            <p:fltVal val="0"/>
                                          </p:val>
                                        </p:tav>
                                      </p:tavLst>
                                    </p:anim>
                                    <p:anim calcmode="lin" valueType="num">
                                      <p:cBhvr>
                                        <p:cTn id="62" dur="800" decel="100000" fill="hold"/>
                                        <p:tgtEl>
                                          <p:spTgt spid="16"/>
                                        </p:tgtEl>
                                        <p:attrNameLst>
                                          <p:attrName>ppt_x</p:attrName>
                                        </p:attrNameLst>
                                      </p:cBhvr>
                                      <p:tavLst>
                                        <p:tav tm="0">
                                          <p:val>
                                            <p:strVal val="#ppt_x+0.4"/>
                                          </p:val>
                                        </p:tav>
                                        <p:tav tm="100000">
                                          <p:val>
                                            <p:strVal val="#ppt_x-0.05"/>
                                          </p:val>
                                        </p:tav>
                                      </p:tavLst>
                                    </p:anim>
                                    <p:anim calcmode="lin" valueType="num">
                                      <p:cBhvr>
                                        <p:cTn id="63" dur="800" decel="100000" fill="hold"/>
                                        <p:tgtEl>
                                          <p:spTgt spid="16"/>
                                        </p:tgtEl>
                                        <p:attrNameLst>
                                          <p:attrName>ppt_y</p:attrName>
                                        </p:attrNameLst>
                                      </p:cBhvr>
                                      <p:tavLst>
                                        <p:tav tm="0">
                                          <p:val>
                                            <p:strVal val="#ppt_y-0.4"/>
                                          </p:val>
                                        </p:tav>
                                        <p:tav tm="100000">
                                          <p:val>
                                            <p:strVal val="#ppt_y+0.1"/>
                                          </p:val>
                                        </p:tav>
                                      </p:tavLst>
                                    </p:anim>
                                    <p:anim calcmode="lin" valueType="num">
                                      <p:cBhvr>
                                        <p:cTn id="64" dur="200" accel="100000" fill="hold">
                                          <p:stCondLst>
                                            <p:cond delay="800"/>
                                          </p:stCondLst>
                                        </p:cTn>
                                        <p:tgtEl>
                                          <p:spTgt spid="16"/>
                                        </p:tgtEl>
                                        <p:attrNameLst>
                                          <p:attrName>ppt_x</p:attrName>
                                        </p:attrNameLst>
                                      </p:cBhvr>
                                      <p:tavLst>
                                        <p:tav tm="0">
                                          <p:val>
                                            <p:strVal val="#ppt_x-0.05"/>
                                          </p:val>
                                        </p:tav>
                                        <p:tav tm="100000">
                                          <p:val>
                                            <p:strVal val="#ppt_x"/>
                                          </p:val>
                                        </p:tav>
                                      </p:tavLst>
                                    </p:anim>
                                    <p:anim calcmode="lin" valueType="num">
                                      <p:cBhvr>
                                        <p:cTn id="65" dur="200" accel="100000" fill="hold">
                                          <p:stCondLst>
                                            <p:cond delay="800"/>
                                          </p:stCondLst>
                                        </p:cTn>
                                        <p:tgtEl>
                                          <p:spTgt spid="1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5" grpId="0"/>
      <p:bldP spid="1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ular Callout 1"/>
          <p:cNvSpPr/>
          <p:nvPr/>
        </p:nvSpPr>
        <p:spPr>
          <a:xfrm>
            <a:off x="3961321" y="228600"/>
            <a:ext cx="7962900" cy="3429000"/>
          </a:xfrm>
          <a:prstGeom prst="wedgeRoundRectCallout">
            <a:avLst>
              <a:gd name="adj1" fmla="val -45235"/>
              <a:gd name="adj2" fmla="val 61944"/>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4217208" y="422728"/>
            <a:ext cx="7451125" cy="2800767"/>
          </a:xfrm>
          <a:prstGeom prst="rect">
            <a:avLst/>
          </a:prstGeom>
          <a:noFill/>
        </p:spPr>
        <p:txBody>
          <a:bodyPr wrap="square" rtlCol="0">
            <a:spAutoFit/>
          </a:bodyPr>
          <a:lstStyle/>
          <a:p>
            <a:pPr algn="just"/>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Em</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hãy</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viết</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một</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đoạn</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văn</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ngắn</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tả</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đồ</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vật</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trong</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đó</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có</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sử</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dụng</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thay</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thế</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từ</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ngữ</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để</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liên</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kết</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câu</a:t>
            </a:r>
            <a:r>
              <a:rPr lang="en-US" sz="4400" b="1" dirty="0">
                <a:latin typeface="Arial" panose="020B0604020202020204" pitchFamily="34" charset="0"/>
                <a:cs typeface="Arial" panose="020B0604020202020204" pitchFamily="34" charset="0"/>
              </a:rPr>
              <a:t>.</a:t>
            </a:r>
          </a:p>
        </p:txBody>
      </p:sp>
      <p:pic>
        <p:nvPicPr>
          <p:cNvPr id="7" name="Picture 6"/>
          <p:cNvPicPr>
            <a:picLocks noChangeAspect="1"/>
          </p:cNvPicPr>
          <p:nvPr/>
        </p:nvPicPr>
        <p:blipFill>
          <a:blip r:embed="rId2"/>
          <a:srcRect/>
          <a:stretch>
            <a:fillRect/>
          </a:stretch>
        </p:blipFill>
        <p:spPr>
          <a:xfrm>
            <a:off x="-31387" y="1352550"/>
            <a:ext cx="4559446" cy="5529393"/>
          </a:xfrm>
          <a:prstGeom prst="rect">
            <a:avLst/>
          </a:prstGeom>
        </p:spPr>
      </p:pic>
      <p:sp>
        <p:nvSpPr>
          <p:cNvPr id="5" name="文本框 30"/>
          <p:cNvSpPr txBox="1">
            <a:spLocks noChangeArrowheads="1"/>
          </p:cNvSpPr>
          <p:nvPr/>
        </p:nvSpPr>
        <p:spPr bwMode="auto">
          <a:xfrm>
            <a:off x="952500" y="3987435"/>
            <a:ext cx="2857500" cy="984615"/>
          </a:xfrm>
          <a:prstGeom prst="rect">
            <a:avLst/>
          </a:prstGeom>
          <a:noFill/>
        </p:spPr>
        <p:txBody>
          <a:bodyPr wrap="none" rtlCol="0">
            <a:prstTxWarp prst="textChevron">
              <a:avLst/>
            </a:prstTxWarp>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r>
              <a:rPr lang="en-US" altLang="zh-CN" sz="4800" dirty="0" err="1">
                <a:solidFill>
                  <a:srgbClr val="FF0075"/>
                </a:solidFill>
                <a:latin typeface="#9Slide03 Arima Madurai Black" panose="00000A00000000000000" pitchFamily="2" charset="0"/>
                <a:cs typeface="#9Slide03 Arima Madurai Black" panose="00000A00000000000000" pitchFamily="2" charset="0"/>
              </a:rPr>
              <a:t>Viết</a:t>
            </a:r>
            <a:r>
              <a:rPr lang="en-US" altLang="zh-CN" sz="4800" dirty="0">
                <a:solidFill>
                  <a:srgbClr val="FF0075"/>
                </a:solidFill>
                <a:latin typeface="#9Slide03 Arima Madurai Black" panose="00000A00000000000000" pitchFamily="2" charset="0"/>
                <a:cs typeface="#9Slide03 Arima Madurai Black" panose="00000A00000000000000" pitchFamily="2" charset="0"/>
              </a:rPr>
              <a:t> </a:t>
            </a:r>
            <a:r>
              <a:rPr lang="en-US" altLang="zh-CN" sz="4800" dirty="0" err="1">
                <a:solidFill>
                  <a:srgbClr val="FF0075"/>
                </a:solidFill>
                <a:latin typeface="#9Slide03 Arima Madurai Black" panose="00000A00000000000000" pitchFamily="2" charset="0"/>
                <a:cs typeface="#9Slide03 Arima Madurai Black" panose="00000A00000000000000" pitchFamily="2" charset="0"/>
              </a:rPr>
              <a:t>đoạn</a:t>
            </a:r>
            <a:r>
              <a:rPr lang="en-US" altLang="zh-CN" sz="4800" dirty="0">
                <a:solidFill>
                  <a:srgbClr val="FF0075"/>
                </a:solidFill>
                <a:latin typeface="#9Slide03 Arima Madurai Black" panose="00000A00000000000000" pitchFamily="2" charset="0"/>
                <a:cs typeface="#9Slide03 Arima Madurai Black" panose="00000A00000000000000" pitchFamily="2" charset="0"/>
              </a:rPr>
              <a:t> </a:t>
            </a:r>
            <a:r>
              <a:rPr lang="en-US" altLang="zh-CN" sz="4800" dirty="0" err="1">
                <a:solidFill>
                  <a:srgbClr val="FF0075"/>
                </a:solidFill>
                <a:latin typeface="#9Slide03 Arima Madurai Black" panose="00000A00000000000000" pitchFamily="2" charset="0"/>
                <a:cs typeface="#9Slide03 Arima Madurai Black" panose="00000A00000000000000" pitchFamily="2" charset="0"/>
              </a:rPr>
              <a:t>văn</a:t>
            </a:r>
            <a:endParaRPr lang="zh-CN" altLang="en-US" sz="4800" dirty="0">
              <a:solidFill>
                <a:srgbClr val="FF0075"/>
              </a:solidFill>
              <a:latin typeface="#9Slide03 Arima Madurai Black" panose="00000A00000000000000" pitchFamily="2" charset="0"/>
              <a:cs typeface="#9Slide03 Arima Madurai Black" panose="00000A00000000000000" pitchFamily="2" charset="0"/>
            </a:endParaRPr>
          </a:p>
        </p:txBody>
      </p:sp>
    </p:spTree>
    <p:extLst>
      <p:ext uri="{BB962C8B-B14F-4D97-AF65-F5344CB8AC3E}">
        <p14:creationId xmlns:p14="http://schemas.microsoft.com/office/powerpoint/2010/main" val="3951755525"/>
      </p:ext>
    </p:extLst>
  </p:cSld>
  <p:clrMapOvr>
    <a:masterClrMapping/>
  </p:clrMapOvr>
  <mc:AlternateContent xmlns:mc="http://schemas.openxmlformats.org/markup-compatibility/2006" xmlns:p14="http://schemas.microsoft.com/office/powerpoint/2010/main">
    <mc:Choice Requires="p14">
      <p:transition spd="slow" p14:dur="125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矩形 4"/>
          <p:cNvSpPr/>
          <p:nvPr/>
        </p:nvSpPr>
        <p:spPr>
          <a:xfrm>
            <a:off x="409456" y="487043"/>
            <a:ext cx="11290083" cy="6020412"/>
          </a:xfrm>
          <a:prstGeom prst="rect">
            <a:avLst/>
          </a:prstGeom>
          <a:solidFill>
            <a:schemeClr val="bg1"/>
          </a:solidFill>
          <a:ln>
            <a:noFill/>
          </a:ln>
          <a:effectLst>
            <a:outerShdw blurRad="127000" sx="102000" sy="102000" algn="c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图片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28752" y="6056988"/>
            <a:ext cx="5502026" cy="1009190"/>
          </a:xfrm>
          <a:prstGeom prst="rect">
            <a:avLst/>
          </a:prstGeom>
        </p:spPr>
      </p:pic>
      <p:pic>
        <p:nvPicPr>
          <p:cNvPr id="7" name="图片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449934" y="3149504"/>
            <a:ext cx="1742066" cy="3493349"/>
          </a:xfrm>
          <a:prstGeom prst="rect">
            <a:avLst/>
          </a:prstGeom>
        </p:spPr>
      </p:pic>
      <p:pic>
        <p:nvPicPr>
          <p:cNvPr id="8" name="图片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755280" y="4754554"/>
            <a:ext cx="1114892" cy="1807029"/>
          </a:xfrm>
          <a:prstGeom prst="rect">
            <a:avLst/>
          </a:prstGeom>
        </p:spPr>
      </p:pic>
      <p:sp>
        <p:nvSpPr>
          <p:cNvPr id="9" name="文本框 30"/>
          <p:cNvSpPr txBox="1">
            <a:spLocks noChangeArrowheads="1"/>
          </p:cNvSpPr>
          <p:nvPr/>
        </p:nvSpPr>
        <p:spPr bwMode="auto">
          <a:xfrm>
            <a:off x="3524987" y="561252"/>
            <a:ext cx="5142026" cy="1015663"/>
          </a:xfrm>
          <a:prstGeom prst="rect">
            <a:avLst/>
          </a:prstGeom>
          <a:noFill/>
        </p:spPr>
        <p:txBody>
          <a:bodyPr wrap="square" rtlCol="0">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r>
              <a:rPr lang="en-US" altLang="zh-CN" sz="6000" dirty="0" err="1">
                <a:solidFill>
                  <a:srgbClr val="172774"/>
                </a:solidFill>
                <a:latin typeface="#9Slide05 Habano" panose="02040603050506020204" pitchFamily="18" charset="0"/>
              </a:rPr>
              <a:t>Đánh</a:t>
            </a:r>
            <a:r>
              <a:rPr lang="en-US" altLang="zh-CN" sz="6000" dirty="0">
                <a:solidFill>
                  <a:srgbClr val="172774"/>
                </a:solidFill>
                <a:latin typeface="#9Slide05 Habano" panose="02040603050506020204" pitchFamily="18" charset="0"/>
              </a:rPr>
              <a:t> </a:t>
            </a:r>
            <a:r>
              <a:rPr lang="en-US" altLang="zh-CN" sz="6000" dirty="0" err="1">
                <a:solidFill>
                  <a:srgbClr val="172774"/>
                </a:solidFill>
                <a:latin typeface="#9Slide05 Habano" panose="02040603050506020204" pitchFamily="18" charset="0"/>
              </a:rPr>
              <a:t>giá</a:t>
            </a:r>
            <a:r>
              <a:rPr lang="en-US" altLang="zh-CN" sz="6000" dirty="0">
                <a:solidFill>
                  <a:srgbClr val="172774"/>
                </a:solidFill>
                <a:latin typeface="#9Slide05 Habano" panose="02040603050506020204" pitchFamily="18" charset="0"/>
              </a:rPr>
              <a:t> </a:t>
            </a:r>
            <a:r>
              <a:rPr lang="en-US" altLang="zh-CN" sz="6000" dirty="0" err="1">
                <a:solidFill>
                  <a:srgbClr val="172774"/>
                </a:solidFill>
                <a:latin typeface="#9Slide05 Habano" panose="02040603050506020204" pitchFamily="18" charset="0"/>
              </a:rPr>
              <a:t>mục</a:t>
            </a:r>
            <a:r>
              <a:rPr lang="en-US" altLang="zh-CN" sz="6000" dirty="0">
                <a:solidFill>
                  <a:srgbClr val="172774"/>
                </a:solidFill>
                <a:latin typeface="#9Slide05 Habano" panose="02040603050506020204" pitchFamily="18" charset="0"/>
              </a:rPr>
              <a:t> </a:t>
            </a:r>
            <a:r>
              <a:rPr lang="en-US" altLang="zh-CN" sz="6000" dirty="0" err="1">
                <a:solidFill>
                  <a:srgbClr val="172774"/>
                </a:solidFill>
                <a:latin typeface="#9Slide05 Habano" panose="02040603050506020204" pitchFamily="18" charset="0"/>
              </a:rPr>
              <a:t>tiêu</a:t>
            </a:r>
            <a:endParaRPr lang="zh-CN" altLang="en-US" sz="6000" dirty="0">
              <a:solidFill>
                <a:srgbClr val="172774"/>
              </a:solidFill>
              <a:latin typeface="#9Slide05 Habano" panose="02040603050506020204" pitchFamily="18" charset="0"/>
            </a:endParaRPr>
          </a:p>
        </p:txBody>
      </p:sp>
      <p:pic>
        <p:nvPicPr>
          <p:cNvPr id="10" name="图片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93003" y="-71243"/>
            <a:ext cx="1010366" cy="980073"/>
          </a:xfrm>
          <a:prstGeom prst="rect">
            <a:avLst/>
          </a:prstGeom>
        </p:spPr>
      </p:pic>
      <p:sp>
        <p:nvSpPr>
          <p:cNvPr id="13" name="TextBox 11"/>
          <p:cNvSpPr txBox="1"/>
          <p:nvPr/>
        </p:nvSpPr>
        <p:spPr>
          <a:xfrm>
            <a:off x="3120791" y="2034016"/>
            <a:ext cx="7191935" cy="1077218"/>
          </a:xfrm>
          <a:prstGeom prst="rect">
            <a:avLst/>
          </a:prstGeom>
          <a:noFill/>
        </p:spPr>
        <p:txBody>
          <a:bodyPr wrap="square" rtlCol="0">
            <a:spAutoFit/>
          </a:bodyPr>
          <a:lstStyle/>
          <a:p>
            <a:pPr>
              <a:defRPr/>
            </a:pPr>
            <a:r>
              <a:rPr lang="en-US" altLang="zh-CN" sz="3200" dirty="0" err="1">
                <a:solidFill>
                  <a:prstClr val="black"/>
                </a:solidFill>
                <a:latin typeface="Arial" panose="020B0604020202020204" pitchFamily="34" charset="0"/>
                <a:cs typeface="Arial" panose="020B0604020202020204" pitchFamily="34" charset="0"/>
                <a:sym typeface="+mn-lt"/>
              </a:rPr>
              <a:t>Hiểu</a:t>
            </a:r>
            <a:r>
              <a:rPr lang="en-US" altLang="zh-CN" sz="3200" dirty="0">
                <a:solidFill>
                  <a:prstClr val="black"/>
                </a:solidFill>
                <a:latin typeface="Arial" panose="020B0604020202020204" pitchFamily="34" charset="0"/>
                <a:cs typeface="Arial" panose="020B0604020202020204" pitchFamily="34" charset="0"/>
                <a:sym typeface="+mn-lt"/>
              </a:rPr>
              <a:t> </a:t>
            </a:r>
            <a:r>
              <a:rPr lang="en-US" altLang="zh-CN" sz="3200" dirty="0" err="1">
                <a:solidFill>
                  <a:prstClr val="black"/>
                </a:solidFill>
                <a:latin typeface="Arial" panose="020B0604020202020204" pitchFamily="34" charset="0"/>
                <a:cs typeface="Arial" panose="020B0604020202020204" pitchFamily="34" charset="0"/>
                <a:sym typeface="+mn-lt"/>
              </a:rPr>
              <a:t>thế</a:t>
            </a:r>
            <a:r>
              <a:rPr lang="en-US" altLang="zh-CN" sz="3200" dirty="0">
                <a:solidFill>
                  <a:prstClr val="black"/>
                </a:solidFill>
                <a:latin typeface="Arial" panose="020B0604020202020204" pitchFamily="34" charset="0"/>
                <a:cs typeface="Arial" panose="020B0604020202020204" pitchFamily="34" charset="0"/>
                <a:sym typeface="+mn-lt"/>
              </a:rPr>
              <a:t> </a:t>
            </a:r>
            <a:r>
              <a:rPr lang="en-US" altLang="zh-CN" sz="3200" dirty="0" err="1">
                <a:solidFill>
                  <a:prstClr val="black"/>
                </a:solidFill>
                <a:latin typeface="Arial" panose="020B0604020202020204" pitchFamily="34" charset="0"/>
                <a:cs typeface="Arial" panose="020B0604020202020204" pitchFamily="34" charset="0"/>
                <a:sym typeface="+mn-lt"/>
              </a:rPr>
              <a:t>nào</a:t>
            </a:r>
            <a:r>
              <a:rPr lang="en-US" altLang="zh-CN" sz="3200" dirty="0">
                <a:solidFill>
                  <a:prstClr val="black"/>
                </a:solidFill>
                <a:latin typeface="Arial" panose="020B0604020202020204" pitchFamily="34" charset="0"/>
                <a:cs typeface="Arial" panose="020B0604020202020204" pitchFamily="34" charset="0"/>
                <a:sym typeface="+mn-lt"/>
              </a:rPr>
              <a:t> </a:t>
            </a:r>
            <a:r>
              <a:rPr lang="en-US" altLang="zh-CN" sz="3200" dirty="0" err="1">
                <a:solidFill>
                  <a:prstClr val="black"/>
                </a:solidFill>
                <a:latin typeface="Arial" panose="020B0604020202020204" pitchFamily="34" charset="0"/>
                <a:cs typeface="Arial" panose="020B0604020202020204" pitchFamily="34" charset="0"/>
                <a:sym typeface="+mn-lt"/>
              </a:rPr>
              <a:t>là</a:t>
            </a:r>
            <a:r>
              <a:rPr lang="en-US" altLang="zh-CN" sz="3200" dirty="0">
                <a:solidFill>
                  <a:prstClr val="black"/>
                </a:solidFill>
                <a:latin typeface="Arial" panose="020B0604020202020204" pitchFamily="34" charset="0"/>
                <a:cs typeface="Arial" panose="020B0604020202020204" pitchFamily="34" charset="0"/>
                <a:sym typeface="+mn-lt"/>
              </a:rPr>
              <a:t> </a:t>
            </a:r>
            <a:r>
              <a:rPr lang="en-US" altLang="zh-CN" sz="3200" dirty="0" err="1">
                <a:solidFill>
                  <a:prstClr val="black"/>
                </a:solidFill>
                <a:latin typeface="Arial" panose="020B0604020202020204" pitchFamily="34" charset="0"/>
                <a:cs typeface="Arial" panose="020B0604020202020204" pitchFamily="34" charset="0"/>
                <a:sym typeface="+mn-lt"/>
              </a:rPr>
              <a:t>liên</a:t>
            </a:r>
            <a:r>
              <a:rPr lang="en-US" altLang="zh-CN" sz="3200" dirty="0">
                <a:solidFill>
                  <a:prstClr val="black"/>
                </a:solidFill>
                <a:latin typeface="Arial" panose="020B0604020202020204" pitchFamily="34" charset="0"/>
                <a:cs typeface="Arial" panose="020B0604020202020204" pitchFamily="34" charset="0"/>
                <a:sym typeface="+mn-lt"/>
              </a:rPr>
              <a:t> </a:t>
            </a:r>
            <a:r>
              <a:rPr lang="en-US" altLang="zh-CN" sz="3200" dirty="0" err="1">
                <a:solidFill>
                  <a:prstClr val="black"/>
                </a:solidFill>
                <a:latin typeface="Arial" panose="020B0604020202020204" pitchFamily="34" charset="0"/>
                <a:cs typeface="Arial" panose="020B0604020202020204" pitchFamily="34" charset="0"/>
                <a:sym typeface="+mn-lt"/>
              </a:rPr>
              <a:t>kết</a:t>
            </a:r>
            <a:r>
              <a:rPr lang="en-US" altLang="zh-CN" sz="3200" dirty="0">
                <a:solidFill>
                  <a:prstClr val="black"/>
                </a:solidFill>
                <a:latin typeface="Arial" panose="020B0604020202020204" pitchFamily="34" charset="0"/>
                <a:cs typeface="Arial" panose="020B0604020202020204" pitchFamily="34" charset="0"/>
                <a:sym typeface="+mn-lt"/>
              </a:rPr>
              <a:t> </a:t>
            </a:r>
            <a:r>
              <a:rPr lang="en-US" altLang="zh-CN" sz="3200" dirty="0" err="1">
                <a:solidFill>
                  <a:prstClr val="black"/>
                </a:solidFill>
                <a:latin typeface="Arial" panose="020B0604020202020204" pitchFamily="34" charset="0"/>
                <a:cs typeface="Arial" panose="020B0604020202020204" pitchFamily="34" charset="0"/>
                <a:sym typeface="+mn-lt"/>
              </a:rPr>
              <a:t>câu</a:t>
            </a:r>
            <a:r>
              <a:rPr lang="en-US" altLang="zh-CN" sz="3200" dirty="0">
                <a:solidFill>
                  <a:prstClr val="black"/>
                </a:solidFill>
                <a:latin typeface="Arial" panose="020B0604020202020204" pitchFamily="34" charset="0"/>
                <a:cs typeface="Arial" panose="020B0604020202020204" pitchFamily="34" charset="0"/>
                <a:sym typeface="+mn-lt"/>
              </a:rPr>
              <a:t> </a:t>
            </a:r>
            <a:r>
              <a:rPr lang="en-US" altLang="zh-CN" sz="3200" dirty="0" err="1">
                <a:solidFill>
                  <a:prstClr val="black"/>
                </a:solidFill>
                <a:latin typeface="Arial" panose="020B0604020202020204" pitchFamily="34" charset="0"/>
                <a:cs typeface="Arial" panose="020B0604020202020204" pitchFamily="34" charset="0"/>
                <a:sym typeface="+mn-lt"/>
              </a:rPr>
              <a:t>bằng</a:t>
            </a:r>
            <a:r>
              <a:rPr lang="en-US" altLang="zh-CN" sz="3200" dirty="0">
                <a:solidFill>
                  <a:prstClr val="black"/>
                </a:solidFill>
                <a:latin typeface="Arial" panose="020B0604020202020204" pitchFamily="34" charset="0"/>
                <a:cs typeface="Arial" panose="020B0604020202020204" pitchFamily="34" charset="0"/>
                <a:sym typeface="+mn-lt"/>
              </a:rPr>
              <a:t> </a:t>
            </a:r>
            <a:r>
              <a:rPr lang="en-US" altLang="zh-CN" sz="3200" dirty="0" err="1">
                <a:solidFill>
                  <a:prstClr val="black"/>
                </a:solidFill>
                <a:latin typeface="Arial" panose="020B0604020202020204" pitchFamily="34" charset="0"/>
                <a:cs typeface="Arial" panose="020B0604020202020204" pitchFamily="34" charset="0"/>
                <a:sym typeface="+mn-lt"/>
              </a:rPr>
              <a:t>cách</a:t>
            </a:r>
            <a:r>
              <a:rPr lang="en-US" altLang="zh-CN" sz="3200" dirty="0">
                <a:solidFill>
                  <a:prstClr val="black"/>
                </a:solidFill>
                <a:latin typeface="Arial" panose="020B0604020202020204" pitchFamily="34" charset="0"/>
                <a:cs typeface="Arial" panose="020B0604020202020204" pitchFamily="34" charset="0"/>
                <a:sym typeface="+mn-lt"/>
              </a:rPr>
              <a:t> </a:t>
            </a:r>
            <a:r>
              <a:rPr lang="en-US" altLang="zh-CN" sz="3200" dirty="0" err="1">
                <a:solidFill>
                  <a:prstClr val="black"/>
                </a:solidFill>
                <a:latin typeface="Arial" panose="020B0604020202020204" pitchFamily="34" charset="0"/>
                <a:cs typeface="Arial" panose="020B0604020202020204" pitchFamily="34" charset="0"/>
                <a:sym typeface="+mn-lt"/>
              </a:rPr>
              <a:t>thay</a:t>
            </a:r>
            <a:r>
              <a:rPr lang="en-US" altLang="zh-CN" sz="3200" dirty="0">
                <a:solidFill>
                  <a:prstClr val="black"/>
                </a:solidFill>
                <a:latin typeface="Arial" panose="020B0604020202020204" pitchFamily="34" charset="0"/>
                <a:cs typeface="Arial" panose="020B0604020202020204" pitchFamily="34" charset="0"/>
                <a:sym typeface="+mn-lt"/>
              </a:rPr>
              <a:t> </a:t>
            </a:r>
            <a:r>
              <a:rPr lang="en-US" altLang="zh-CN" sz="3200" dirty="0" err="1">
                <a:solidFill>
                  <a:prstClr val="black"/>
                </a:solidFill>
                <a:latin typeface="Arial" panose="020B0604020202020204" pitchFamily="34" charset="0"/>
                <a:cs typeface="Arial" panose="020B0604020202020204" pitchFamily="34" charset="0"/>
                <a:sym typeface="+mn-lt"/>
              </a:rPr>
              <a:t>thế</a:t>
            </a:r>
            <a:r>
              <a:rPr lang="en-US" altLang="zh-CN" sz="3200" dirty="0">
                <a:solidFill>
                  <a:prstClr val="black"/>
                </a:solidFill>
                <a:latin typeface="Arial" panose="020B0604020202020204" pitchFamily="34" charset="0"/>
                <a:cs typeface="Arial" panose="020B0604020202020204" pitchFamily="34" charset="0"/>
                <a:sym typeface="+mn-lt"/>
              </a:rPr>
              <a:t> </a:t>
            </a:r>
            <a:r>
              <a:rPr lang="en-US" altLang="zh-CN" sz="3200" dirty="0" err="1">
                <a:solidFill>
                  <a:prstClr val="black"/>
                </a:solidFill>
                <a:latin typeface="Arial" panose="020B0604020202020204" pitchFamily="34" charset="0"/>
                <a:cs typeface="Arial" panose="020B0604020202020204" pitchFamily="34" charset="0"/>
                <a:sym typeface="+mn-lt"/>
              </a:rPr>
              <a:t>từ</a:t>
            </a:r>
            <a:r>
              <a:rPr lang="en-US" altLang="zh-CN" sz="3200" dirty="0">
                <a:solidFill>
                  <a:prstClr val="black"/>
                </a:solidFill>
                <a:latin typeface="Arial" panose="020B0604020202020204" pitchFamily="34" charset="0"/>
                <a:cs typeface="Arial" panose="020B0604020202020204" pitchFamily="34" charset="0"/>
                <a:sym typeface="+mn-lt"/>
              </a:rPr>
              <a:t> </a:t>
            </a:r>
            <a:r>
              <a:rPr lang="en-US" altLang="zh-CN" sz="3200" dirty="0" err="1">
                <a:solidFill>
                  <a:prstClr val="black"/>
                </a:solidFill>
                <a:latin typeface="Arial" panose="020B0604020202020204" pitchFamily="34" charset="0"/>
                <a:cs typeface="Arial" panose="020B0604020202020204" pitchFamily="34" charset="0"/>
                <a:sym typeface="+mn-lt"/>
              </a:rPr>
              <a:t>ngữ</a:t>
            </a:r>
            <a:r>
              <a:rPr lang="en-US" altLang="zh-CN" sz="3200" dirty="0">
                <a:solidFill>
                  <a:prstClr val="black"/>
                </a:solidFill>
                <a:latin typeface="Arial" panose="020B0604020202020204" pitchFamily="34" charset="0"/>
                <a:cs typeface="Arial" panose="020B0604020202020204" pitchFamily="34" charset="0"/>
                <a:sym typeface="+mn-lt"/>
              </a:rPr>
              <a:t>.</a:t>
            </a:r>
            <a:endParaRPr kumimoji="0" sz="32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mn-lt"/>
            </a:endParaRPr>
          </a:p>
        </p:txBody>
      </p:sp>
      <p:sp>
        <p:nvSpPr>
          <p:cNvPr id="16" name="TextBox 11"/>
          <p:cNvSpPr txBox="1"/>
          <p:nvPr/>
        </p:nvSpPr>
        <p:spPr>
          <a:xfrm>
            <a:off x="3108712" y="3723502"/>
            <a:ext cx="7341222" cy="2062103"/>
          </a:xfrm>
          <a:prstGeom prst="rect">
            <a:avLst/>
          </a:prstGeom>
          <a:noFill/>
        </p:spPr>
        <p:txBody>
          <a:bodyPr wrap="square" rtlCol="0">
            <a:spAutoFit/>
          </a:bodyPr>
          <a:lstStyle/>
          <a:p>
            <a:pPr>
              <a:defRPr/>
            </a:pPr>
            <a:r>
              <a:rPr kumimoji="0" lang="en-US" altLang="zh-CN" sz="3200"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sym typeface="+mn-lt"/>
              </a:rPr>
              <a:t>Biết</a:t>
            </a:r>
            <a:r>
              <a:rPr kumimoji="0" lang="en-US" altLang="zh-CN" sz="320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sử</a:t>
            </a:r>
            <a:r>
              <a:rPr kumimoji="0" lang="en-US" altLang="zh-CN" sz="320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dụng</a:t>
            </a:r>
            <a:r>
              <a:rPr kumimoji="0" lang="en-US" altLang="zh-CN" sz="320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cách</a:t>
            </a:r>
            <a:r>
              <a:rPr kumimoji="0" lang="en-US" altLang="zh-CN" sz="320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thay</a:t>
            </a:r>
            <a:r>
              <a:rPr kumimoji="0" lang="en-US" altLang="zh-CN" sz="320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thế</a:t>
            </a:r>
            <a:r>
              <a:rPr kumimoji="0" lang="en-US" altLang="zh-CN" sz="320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từ</a:t>
            </a:r>
            <a:r>
              <a:rPr kumimoji="0" lang="en-US" altLang="zh-CN" sz="320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ngữ</a:t>
            </a:r>
            <a:r>
              <a:rPr kumimoji="0" lang="en-US" altLang="zh-CN" sz="320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để</a:t>
            </a:r>
            <a:r>
              <a:rPr kumimoji="0" lang="en-US" altLang="zh-CN" sz="320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liên</a:t>
            </a:r>
            <a:r>
              <a:rPr kumimoji="0" lang="en-US" altLang="zh-CN" sz="320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kết</a:t>
            </a:r>
            <a:r>
              <a:rPr kumimoji="0" lang="en-US" altLang="zh-CN" sz="320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câu</a:t>
            </a:r>
            <a:r>
              <a:rPr kumimoji="0" lang="en-US" altLang="zh-CN" sz="320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và</a:t>
            </a:r>
            <a:r>
              <a:rPr kumimoji="0" lang="en-US" altLang="zh-CN" sz="320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h</a:t>
            </a:r>
            <a:r>
              <a:rPr lang="en-US" altLang="zh-CN" sz="3200" dirty="0" err="1">
                <a:solidFill>
                  <a:prstClr val="black"/>
                </a:solidFill>
                <a:latin typeface="Arial" panose="020B0604020202020204" pitchFamily="34" charset="0"/>
                <a:cs typeface="Arial" panose="020B0604020202020204" pitchFamily="34" charset="0"/>
                <a:sym typeface="+mn-lt"/>
              </a:rPr>
              <a:t>iểu</a:t>
            </a:r>
            <a:r>
              <a:rPr lang="en-US" altLang="zh-CN" sz="3200" dirty="0">
                <a:solidFill>
                  <a:prstClr val="black"/>
                </a:solidFill>
                <a:latin typeface="Arial" panose="020B0604020202020204" pitchFamily="34" charset="0"/>
                <a:cs typeface="Arial" panose="020B0604020202020204" pitchFamily="34" charset="0"/>
                <a:sym typeface="+mn-lt"/>
              </a:rPr>
              <a:t> </a:t>
            </a:r>
            <a:r>
              <a:rPr lang="en-US" altLang="zh-CN" sz="3200" dirty="0" err="1">
                <a:solidFill>
                  <a:prstClr val="black"/>
                </a:solidFill>
                <a:latin typeface="Arial" panose="020B0604020202020204" pitchFamily="34" charset="0"/>
                <a:cs typeface="Arial" panose="020B0604020202020204" pitchFamily="34" charset="0"/>
                <a:sym typeface="+mn-lt"/>
              </a:rPr>
              <a:t>tác</a:t>
            </a:r>
            <a:r>
              <a:rPr lang="en-US" altLang="zh-CN" sz="3200" dirty="0">
                <a:solidFill>
                  <a:prstClr val="black"/>
                </a:solidFill>
                <a:latin typeface="Arial" panose="020B0604020202020204" pitchFamily="34" charset="0"/>
                <a:cs typeface="Arial" panose="020B0604020202020204" pitchFamily="34" charset="0"/>
                <a:sym typeface="+mn-lt"/>
              </a:rPr>
              <a:t> </a:t>
            </a:r>
            <a:r>
              <a:rPr lang="en-US" altLang="zh-CN" sz="3200" dirty="0" err="1">
                <a:solidFill>
                  <a:prstClr val="black"/>
                </a:solidFill>
                <a:latin typeface="Arial" panose="020B0604020202020204" pitchFamily="34" charset="0"/>
                <a:cs typeface="Arial" panose="020B0604020202020204" pitchFamily="34" charset="0"/>
                <a:sym typeface="+mn-lt"/>
              </a:rPr>
              <a:t>dụng</a:t>
            </a:r>
            <a:r>
              <a:rPr lang="en-US" altLang="zh-CN" sz="3200" dirty="0">
                <a:solidFill>
                  <a:prstClr val="black"/>
                </a:solidFill>
                <a:latin typeface="Arial" panose="020B0604020202020204" pitchFamily="34" charset="0"/>
                <a:cs typeface="Arial" panose="020B0604020202020204" pitchFamily="34" charset="0"/>
                <a:sym typeface="+mn-lt"/>
              </a:rPr>
              <a:t> </a:t>
            </a:r>
            <a:r>
              <a:rPr lang="en-US" altLang="zh-CN" sz="3200" dirty="0" err="1">
                <a:solidFill>
                  <a:prstClr val="black"/>
                </a:solidFill>
                <a:latin typeface="Arial" panose="020B0604020202020204" pitchFamily="34" charset="0"/>
                <a:cs typeface="Arial" panose="020B0604020202020204" pitchFamily="34" charset="0"/>
                <a:sym typeface="+mn-lt"/>
              </a:rPr>
              <a:t>của</a:t>
            </a:r>
            <a:r>
              <a:rPr lang="en-US" altLang="zh-CN" sz="3200" dirty="0">
                <a:solidFill>
                  <a:prstClr val="black"/>
                </a:solidFill>
                <a:latin typeface="Arial" panose="020B0604020202020204" pitchFamily="34" charset="0"/>
                <a:cs typeface="Arial" panose="020B0604020202020204" pitchFamily="34" charset="0"/>
                <a:sym typeface="+mn-lt"/>
              </a:rPr>
              <a:t> </a:t>
            </a:r>
            <a:r>
              <a:rPr lang="en-US" altLang="zh-CN" sz="3200" dirty="0" err="1">
                <a:solidFill>
                  <a:prstClr val="black"/>
                </a:solidFill>
                <a:latin typeface="Arial" panose="020B0604020202020204" pitchFamily="34" charset="0"/>
                <a:cs typeface="Arial" panose="020B0604020202020204" pitchFamily="34" charset="0"/>
                <a:sym typeface="+mn-lt"/>
              </a:rPr>
              <a:t>việc</a:t>
            </a:r>
            <a:r>
              <a:rPr lang="en-US" altLang="zh-CN" sz="3200" dirty="0">
                <a:solidFill>
                  <a:prstClr val="black"/>
                </a:solidFill>
                <a:latin typeface="Arial" panose="020B0604020202020204" pitchFamily="34" charset="0"/>
                <a:cs typeface="Arial" panose="020B0604020202020204" pitchFamily="34" charset="0"/>
                <a:sym typeface="+mn-lt"/>
              </a:rPr>
              <a:t> </a:t>
            </a:r>
            <a:r>
              <a:rPr lang="en-US" altLang="zh-CN" sz="3200" dirty="0" err="1">
                <a:solidFill>
                  <a:prstClr val="black"/>
                </a:solidFill>
                <a:latin typeface="Arial" panose="020B0604020202020204" pitchFamily="34" charset="0"/>
                <a:cs typeface="Arial" panose="020B0604020202020204" pitchFamily="34" charset="0"/>
                <a:sym typeface="+mn-lt"/>
              </a:rPr>
              <a:t>thay</a:t>
            </a:r>
            <a:r>
              <a:rPr lang="en-US" altLang="zh-CN" sz="3200" dirty="0">
                <a:solidFill>
                  <a:prstClr val="black"/>
                </a:solidFill>
                <a:latin typeface="Arial" panose="020B0604020202020204" pitchFamily="34" charset="0"/>
                <a:cs typeface="Arial" panose="020B0604020202020204" pitchFamily="34" charset="0"/>
                <a:sym typeface="+mn-lt"/>
              </a:rPr>
              <a:t> </a:t>
            </a:r>
            <a:r>
              <a:rPr lang="en-US" altLang="zh-CN" sz="3200" dirty="0" err="1">
                <a:solidFill>
                  <a:prstClr val="black"/>
                </a:solidFill>
                <a:latin typeface="Arial" panose="020B0604020202020204" pitchFamily="34" charset="0"/>
                <a:cs typeface="Arial" panose="020B0604020202020204" pitchFamily="34" charset="0"/>
                <a:sym typeface="+mn-lt"/>
              </a:rPr>
              <a:t>thế</a:t>
            </a:r>
            <a:r>
              <a:rPr lang="en-US" altLang="zh-CN" sz="3200" dirty="0">
                <a:solidFill>
                  <a:prstClr val="black"/>
                </a:solidFill>
                <a:latin typeface="Arial" panose="020B0604020202020204" pitchFamily="34" charset="0"/>
                <a:cs typeface="Arial" panose="020B0604020202020204" pitchFamily="34" charset="0"/>
                <a:sym typeface="+mn-lt"/>
              </a:rPr>
              <a:t> </a:t>
            </a:r>
            <a:r>
              <a:rPr lang="en-US" altLang="zh-CN" sz="3200" dirty="0" err="1">
                <a:solidFill>
                  <a:prstClr val="black"/>
                </a:solidFill>
                <a:latin typeface="Arial" panose="020B0604020202020204" pitchFamily="34" charset="0"/>
                <a:cs typeface="Arial" panose="020B0604020202020204" pitchFamily="34" charset="0"/>
                <a:sym typeface="+mn-lt"/>
              </a:rPr>
              <a:t>đó</a:t>
            </a:r>
            <a:r>
              <a:rPr lang="en-US" altLang="zh-CN" sz="3200" dirty="0">
                <a:solidFill>
                  <a:prstClr val="black"/>
                </a:solidFill>
                <a:latin typeface="Arial" panose="020B0604020202020204" pitchFamily="34" charset="0"/>
                <a:cs typeface="Arial" panose="020B0604020202020204" pitchFamily="34" charset="0"/>
                <a:sym typeface="+mn-lt"/>
              </a:rPr>
              <a:t>.</a:t>
            </a:r>
            <a:endParaRPr lang="en-US" sz="3200" dirty="0">
              <a:solidFill>
                <a:prstClr val="black"/>
              </a:solidFill>
              <a:latin typeface="Arial" panose="020B0604020202020204" pitchFamily="34" charset="0"/>
              <a:cs typeface="Arial" panose="020B0604020202020204" pitchFamily="34" charset="0"/>
              <a:sym typeface="+mn-lt"/>
            </a:endParaRPr>
          </a:p>
          <a:p>
            <a:pPr marL="0" marR="0" lvl="0" indent="0" algn="l" defTabSz="914400" rtl="0" eaLnBrk="1" fontAlgn="auto" latinLnBrk="0" hangingPunct="1">
              <a:lnSpc>
                <a:spcPct val="100000"/>
              </a:lnSpc>
              <a:spcBef>
                <a:spcPts val="0"/>
              </a:spcBef>
              <a:spcAft>
                <a:spcPts val="0"/>
              </a:spcAft>
              <a:buClrTx/>
              <a:buSzTx/>
              <a:buFontTx/>
              <a:buNone/>
              <a:defRPr/>
            </a:pPr>
            <a:endParaRPr kumimoji="0" sz="32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mn-lt"/>
            </a:endParaRPr>
          </a:p>
        </p:txBody>
      </p:sp>
      <p:pic>
        <p:nvPicPr>
          <p:cNvPr id="22" name="内容占位符 3"/>
          <p:cNvPicPr>
            <a:picLocks noChangeAspect="1"/>
          </p:cNvPicPr>
          <p:nvPr/>
        </p:nvPicPr>
        <p:blipFill>
          <a:blip r:embed="rId9" cstate="print">
            <a:extLst>
              <a:ext uri="{BEBA8EAE-BF5A-486C-A8C5-ECC9F3942E4B}">
                <a14:imgProps xmlns:a14="http://schemas.microsoft.com/office/drawing/2010/main">
                  <a14:imgLayer r:embed="rId10">
                    <a14:imgEffect>
                      <a14:saturation sat="300000"/>
                    </a14:imgEffect>
                  </a14:imgLayer>
                </a14:imgProps>
              </a:ext>
              <a:ext uri="{28A0092B-C50C-407E-A947-70E740481C1C}">
                <a14:useLocalDpi xmlns:a14="http://schemas.microsoft.com/office/drawing/2010/main" val="0"/>
              </a:ext>
            </a:extLst>
          </a:blip>
          <a:stretch>
            <a:fillRect/>
          </a:stretch>
        </p:blipFill>
        <p:spPr>
          <a:xfrm>
            <a:off x="12606018" y="1789316"/>
            <a:ext cx="779277" cy="781646"/>
          </a:xfrm>
          <a:prstGeom prst="rect">
            <a:avLst/>
          </a:prstGeom>
        </p:spPr>
      </p:pic>
      <p:pic>
        <p:nvPicPr>
          <p:cNvPr id="24" name="图片 23">
            <a:extLst>
              <a:ext uri="{FF2B5EF4-FFF2-40B4-BE49-F238E27FC236}">
                <a16:creationId xmlns:a16="http://schemas.microsoft.com/office/drawing/2014/main" id="{4B809365-B465-4F0B-A72C-13C04F251F6E}"/>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58996" y="2991737"/>
            <a:ext cx="1567765" cy="3493349"/>
          </a:xfrm>
          <a:prstGeom prst="rect">
            <a:avLst/>
          </a:prstGeom>
        </p:spPr>
      </p:pic>
      <p:pic>
        <p:nvPicPr>
          <p:cNvPr id="15" name="图片 11"/>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901752" y="2072286"/>
            <a:ext cx="1024566" cy="962773"/>
          </a:xfrm>
          <a:prstGeom prst="rect">
            <a:avLst/>
          </a:prstGeom>
        </p:spPr>
      </p:pic>
      <p:pic>
        <p:nvPicPr>
          <p:cNvPr id="17" name="图片 11"/>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946116" y="3723570"/>
            <a:ext cx="980202" cy="921085"/>
          </a:xfrm>
          <a:prstGeom prst="rect">
            <a:avLst/>
          </a:prstGeom>
        </p:spPr>
      </p:pic>
      <p:pic>
        <p:nvPicPr>
          <p:cNvPr id="2" name="Picture 1"/>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1831741" y="2030689"/>
            <a:ext cx="1164587" cy="1080545"/>
          </a:xfrm>
          <a:prstGeom prst="rect">
            <a:avLst/>
          </a:prstGeom>
        </p:spPr>
      </p:pic>
      <p:pic>
        <p:nvPicPr>
          <p:cNvPr id="18" name="Picture 17"/>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1929251" y="3564110"/>
            <a:ext cx="1164587" cy="1080545"/>
          </a:xfrm>
          <a:prstGeom prst="rect">
            <a:avLst/>
          </a:prstGeom>
        </p:spPr>
      </p:pic>
    </p:spTree>
    <p:extLst>
      <p:ext uri="{BB962C8B-B14F-4D97-AF65-F5344CB8AC3E}">
        <p14:creationId xmlns:p14="http://schemas.microsoft.com/office/powerpoint/2010/main" val="138394834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4"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wipe(down)">
                                      <p:cBhvr>
                                        <p:cTn id="10" dur="500"/>
                                        <p:tgtEl>
                                          <p:spTgt spid="18"/>
                                        </p:tgtEl>
                                      </p:cBhvr>
                                    </p:animEffect>
                                  </p:childTnLst>
                                  <p:subTnLst>
                                    <p:audio>
                                      <p:cMediaNode>
                                        <p:cTn display="0" masterRel="sameClick">
                                          <p:stCondLst>
                                            <p:cond evt="begin" delay="0">
                                              <p:tn val="8"/>
                                            </p:cond>
                                          </p:stCondLst>
                                          <p:endCondLst>
                                            <p:cond evt="onStopAudio" delay="0">
                                              <p:tgtEl>
                                                <p:sldTgt/>
                                              </p:tgtEl>
                                            </p:cond>
                                          </p:endCondLst>
                                        </p:cTn>
                                        <p:tgtEl>
                                          <p:sndTgt r:embed="rId3"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矩形 4"/>
          <p:cNvSpPr/>
          <p:nvPr/>
        </p:nvSpPr>
        <p:spPr>
          <a:xfrm>
            <a:off x="450958" y="418794"/>
            <a:ext cx="11290083" cy="6020412"/>
          </a:xfrm>
          <a:prstGeom prst="rect">
            <a:avLst/>
          </a:prstGeom>
          <a:solidFill>
            <a:schemeClr val="bg1"/>
          </a:solidFill>
          <a:ln>
            <a:noFill/>
          </a:ln>
          <a:effectLst>
            <a:outerShdw blurRad="127000" sx="102000" sy="102000" algn="c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图片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28752" y="6056988"/>
            <a:ext cx="5502026" cy="1009190"/>
          </a:xfrm>
          <a:prstGeom prst="rect">
            <a:avLst/>
          </a:prstGeom>
        </p:spPr>
      </p:pic>
      <p:pic>
        <p:nvPicPr>
          <p:cNvPr id="7" name="图片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49934" y="3149504"/>
            <a:ext cx="1742066" cy="3493349"/>
          </a:xfrm>
          <a:prstGeom prst="rect">
            <a:avLst/>
          </a:prstGeom>
        </p:spPr>
      </p:pic>
      <p:pic>
        <p:nvPicPr>
          <p:cNvPr id="8" name="图片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755280" y="4754554"/>
            <a:ext cx="1114892" cy="1807029"/>
          </a:xfrm>
          <a:prstGeom prst="rect">
            <a:avLst/>
          </a:prstGeom>
        </p:spPr>
      </p:pic>
      <p:sp>
        <p:nvSpPr>
          <p:cNvPr id="9" name="文本框 30"/>
          <p:cNvSpPr txBox="1">
            <a:spLocks noChangeArrowheads="1"/>
          </p:cNvSpPr>
          <p:nvPr/>
        </p:nvSpPr>
        <p:spPr bwMode="auto">
          <a:xfrm>
            <a:off x="4389271" y="708527"/>
            <a:ext cx="3746770" cy="707886"/>
          </a:xfrm>
          <a:prstGeom prst="rect">
            <a:avLst/>
          </a:prstGeom>
          <a:noFill/>
        </p:spPr>
        <p:txBody>
          <a:bodyPr wrap="square" rtlCol="0">
            <a:spAutoFit/>
            <a:scene3d>
              <a:camera prst="orthographicFront"/>
              <a:lightRig rig="threePt" dir="t"/>
            </a:scene3d>
            <a:sp3d contourW="12700"/>
          </a:bodyPr>
          <a:lstStyle>
            <a:defPPr>
              <a:defRPr lang="zh-CN"/>
            </a:defPPr>
            <a:lvl1pPr marR="0" lvl="0" indent="0" algn="ctr" defTabSz="901065" fontAlgn="auto">
              <a:lnSpc>
                <a:spcPct val="100000"/>
              </a:lnSpc>
              <a:spcBef>
                <a:spcPts val="0"/>
              </a:spcBef>
              <a:spcAft>
                <a:spcPts val="0"/>
              </a:spcAft>
              <a:buClrTx/>
              <a:buSzTx/>
              <a:buFontTx/>
              <a:buNone/>
              <a:defRPr sz="6600" b="1">
                <a:solidFill>
                  <a:srgbClr val="5CD1B7"/>
                </a:solidFill>
                <a:effectLst>
                  <a:innerShdw blurRad="63500" dist="50800" dir="18900000">
                    <a:prstClr val="black">
                      <a:alpha val="50000"/>
                    </a:prstClr>
                  </a:innerShdw>
                </a:effectLst>
                <a:latin typeface="+mn-ea"/>
                <a:cs typeface="经典综艺体简" panose="02010609000101010101" pitchFamily="49" charset="-122"/>
              </a:defRPr>
            </a:lvl1pPr>
          </a:lstStyle>
          <a:p>
            <a:r>
              <a:rPr lang="en-US" altLang="zh-CN" sz="4000" dirty="0" err="1">
                <a:solidFill>
                  <a:srgbClr val="172774"/>
                </a:solidFill>
                <a:latin typeface="#9Slide03 Nokia" panose="02040603050506020204" pitchFamily="18" charset="0"/>
              </a:rPr>
              <a:t>Dặn</a:t>
            </a:r>
            <a:r>
              <a:rPr lang="en-US" altLang="zh-CN" sz="4000" dirty="0">
                <a:solidFill>
                  <a:srgbClr val="172774"/>
                </a:solidFill>
                <a:latin typeface="#9Slide03 Nokia" panose="02040603050506020204" pitchFamily="18" charset="0"/>
              </a:rPr>
              <a:t> </a:t>
            </a:r>
            <a:r>
              <a:rPr lang="en-US" altLang="zh-CN" sz="4000" dirty="0" err="1">
                <a:solidFill>
                  <a:srgbClr val="172774"/>
                </a:solidFill>
                <a:latin typeface="#9Slide03 Nokia" panose="02040603050506020204" pitchFamily="18" charset="0"/>
              </a:rPr>
              <a:t>dò</a:t>
            </a:r>
            <a:endParaRPr lang="zh-CN" altLang="en-US" sz="4000" dirty="0">
              <a:solidFill>
                <a:srgbClr val="172774"/>
              </a:solidFill>
              <a:latin typeface="#9Slide03 Nokia" panose="02040603050506020204" pitchFamily="18" charset="0"/>
            </a:endParaRPr>
          </a:p>
        </p:txBody>
      </p:sp>
      <p:pic>
        <p:nvPicPr>
          <p:cNvPr id="10" name="图片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93003" y="-71243"/>
            <a:ext cx="1010366" cy="980073"/>
          </a:xfrm>
          <a:prstGeom prst="rect">
            <a:avLst/>
          </a:prstGeom>
        </p:spPr>
      </p:pic>
      <p:pic>
        <p:nvPicPr>
          <p:cNvPr id="12" name="内容占位符 3"/>
          <p:cNvPicPr>
            <a:picLocks noChangeAspect="1"/>
          </p:cNvPicPr>
          <p:nvPr/>
        </p:nvPicPr>
        <p:blipFill>
          <a:blip r:embed="rId8" cstate="print">
            <a:extLst>
              <a:ext uri="{BEBA8EAE-BF5A-486C-A8C5-ECC9F3942E4B}">
                <a14:imgProps xmlns:a14="http://schemas.microsoft.com/office/drawing/2010/main">
                  <a14:imgLayer r:embed="rId9">
                    <a14:imgEffect>
                      <a14:saturation sat="300000"/>
                    </a14:imgEffect>
                  </a14:imgLayer>
                </a14:imgProps>
              </a:ext>
              <a:ext uri="{28A0092B-C50C-407E-A947-70E740481C1C}">
                <a14:useLocalDpi xmlns:a14="http://schemas.microsoft.com/office/drawing/2010/main" val="0"/>
              </a:ext>
            </a:extLst>
          </a:blip>
          <a:stretch>
            <a:fillRect/>
          </a:stretch>
        </p:blipFill>
        <p:spPr>
          <a:xfrm>
            <a:off x="3240176" y="2088257"/>
            <a:ext cx="1149095" cy="1152588"/>
          </a:xfrm>
          <a:prstGeom prst="rect">
            <a:avLst/>
          </a:prstGeom>
        </p:spPr>
      </p:pic>
      <p:pic>
        <p:nvPicPr>
          <p:cNvPr id="13" name="内容占位符 3"/>
          <p:cNvPicPr>
            <a:picLocks noChangeAspect="1"/>
          </p:cNvPicPr>
          <p:nvPr/>
        </p:nvPicPr>
        <p:blipFill>
          <a:blip r:embed="rId8" cstate="print">
            <a:extLst>
              <a:ext uri="{BEBA8EAE-BF5A-486C-A8C5-ECC9F3942E4B}">
                <a14:imgProps xmlns:a14="http://schemas.microsoft.com/office/drawing/2010/main">
                  <a14:imgLayer r:embed="rId9">
                    <a14:imgEffect>
                      <a14:saturation sat="300000"/>
                    </a14:imgEffect>
                  </a14:imgLayer>
                </a14:imgProps>
              </a:ext>
              <a:ext uri="{28A0092B-C50C-407E-A947-70E740481C1C}">
                <a14:useLocalDpi xmlns:a14="http://schemas.microsoft.com/office/drawing/2010/main" val="0"/>
              </a:ext>
            </a:extLst>
          </a:blip>
          <a:stretch>
            <a:fillRect/>
          </a:stretch>
        </p:blipFill>
        <p:spPr>
          <a:xfrm>
            <a:off x="3219435" y="3781256"/>
            <a:ext cx="1149095" cy="1152588"/>
          </a:xfrm>
          <a:prstGeom prst="rect">
            <a:avLst/>
          </a:prstGeom>
        </p:spPr>
      </p:pic>
      <p:sp>
        <p:nvSpPr>
          <p:cNvPr id="15" name="TextBox 11"/>
          <p:cNvSpPr txBox="1"/>
          <p:nvPr/>
        </p:nvSpPr>
        <p:spPr>
          <a:xfrm>
            <a:off x="4438010" y="2311161"/>
            <a:ext cx="7303031"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2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sym typeface="+mn-lt"/>
              </a:rPr>
              <a:t>Hoàn</a:t>
            </a:r>
            <a:r>
              <a:rPr kumimoji="0" lang="en-US" altLang="zh-CN" sz="3200" b="1"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b="1"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thành</a:t>
            </a:r>
            <a:r>
              <a:rPr kumimoji="0" lang="en-US" altLang="zh-CN" sz="3200" b="1"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b="1"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các</a:t>
            </a:r>
            <a:r>
              <a:rPr kumimoji="0" lang="en-US" altLang="zh-CN" sz="32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sym typeface="+mn-lt"/>
              </a:rPr>
              <a:t>bài</a:t>
            </a:r>
            <a:r>
              <a:rPr kumimoji="0" lang="en-US" altLang="zh-CN" sz="3200" b="1"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b="1"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tập</a:t>
            </a:r>
            <a:r>
              <a:rPr kumimoji="0" lang="en-US" altLang="zh-CN" sz="3200" b="1"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b="1"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của</a:t>
            </a:r>
            <a:r>
              <a:rPr kumimoji="0" lang="en-US" altLang="zh-CN" sz="3200" b="1"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b="1"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tiết</a:t>
            </a:r>
            <a:r>
              <a:rPr kumimoji="0" lang="en-US" altLang="zh-CN" sz="3200" b="1"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b="1"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học</a:t>
            </a:r>
            <a:r>
              <a:rPr kumimoji="0" lang="en-US" altLang="zh-CN" sz="3200" b="1"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endParaRPr kumimoji="0" sz="32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mn-lt"/>
            </a:endParaRPr>
          </a:p>
        </p:txBody>
      </p:sp>
      <p:pic>
        <p:nvPicPr>
          <p:cNvPr id="20" name="图片 19">
            <a:extLst>
              <a:ext uri="{FF2B5EF4-FFF2-40B4-BE49-F238E27FC236}">
                <a16:creationId xmlns:a16="http://schemas.microsoft.com/office/drawing/2014/main" id="{43743F3E-67F8-4689-B1D1-3DF59510648C}"/>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flipH="1">
            <a:off x="895655" y="2525162"/>
            <a:ext cx="2155309" cy="3493349"/>
          </a:xfrm>
          <a:prstGeom prst="rect">
            <a:avLst/>
          </a:prstGeom>
        </p:spPr>
      </p:pic>
      <p:sp>
        <p:nvSpPr>
          <p:cNvPr id="21" name="TextBox 11"/>
          <p:cNvSpPr txBox="1"/>
          <p:nvPr/>
        </p:nvSpPr>
        <p:spPr>
          <a:xfrm>
            <a:off x="4438010" y="3906726"/>
            <a:ext cx="6048354" cy="1478418"/>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defRPr/>
            </a:pPr>
            <a:r>
              <a:rPr kumimoji="0" lang="en-US" altLang="zh-CN" sz="32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sym typeface="+mn-lt"/>
              </a:rPr>
              <a:t>Chuẩn</a:t>
            </a:r>
            <a:r>
              <a:rPr kumimoji="0" lang="en-US" altLang="zh-CN" sz="3200" b="1"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b="1"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bị</a:t>
            </a:r>
            <a:r>
              <a:rPr kumimoji="0" lang="en-US" altLang="zh-CN" sz="3200" b="1"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b="1"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bài</a:t>
            </a:r>
            <a:r>
              <a:rPr kumimoji="0" lang="en-US" altLang="zh-CN" sz="3200" b="1"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b="1"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Mở</a:t>
            </a:r>
            <a:r>
              <a:rPr kumimoji="0" lang="en-US" altLang="zh-CN" sz="3200" b="1"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b="1"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rộng</a:t>
            </a:r>
            <a:r>
              <a:rPr kumimoji="0" lang="en-US" altLang="zh-CN" sz="3200" b="1"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b="1"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vốn</a:t>
            </a:r>
            <a:r>
              <a:rPr kumimoji="0" lang="en-US" altLang="zh-CN" sz="3200" b="1"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b="1"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từ</a:t>
            </a:r>
            <a:r>
              <a:rPr kumimoji="0" lang="en-US" altLang="zh-CN" sz="3200" b="1"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b="1"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Truyền</a:t>
            </a:r>
            <a:r>
              <a:rPr kumimoji="0" lang="en-US" altLang="zh-CN" sz="3200" b="1"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r>
              <a:rPr kumimoji="0" lang="en-US" altLang="zh-CN" sz="3200" b="1" i="0" u="none" strike="noStrike" kern="1200" cap="none" spc="0" normalizeH="0" noProof="0" dirty="0" err="1">
                <a:ln>
                  <a:noFill/>
                </a:ln>
                <a:solidFill>
                  <a:prstClr val="black"/>
                </a:solidFill>
                <a:effectLst/>
                <a:uLnTx/>
                <a:uFillTx/>
                <a:latin typeface="Arial" panose="020B0604020202020204" pitchFamily="34" charset="0"/>
                <a:cs typeface="Arial" panose="020B0604020202020204" pitchFamily="34" charset="0"/>
                <a:sym typeface="+mn-lt"/>
              </a:rPr>
              <a:t>thống</a:t>
            </a:r>
            <a:r>
              <a:rPr kumimoji="0" lang="en-US" altLang="zh-CN" sz="3200" b="1"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sym typeface="+mn-lt"/>
              </a:rPr>
              <a:t>”. </a:t>
            </a:r>
            <a:endParaRPr kumimoji="0" sz="32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sym typeface="+mn-lt"/>
            </a:endParaRPr>
          </a:p>
        </p:txBody>
      </p:sp>
    </p:spTree>
    <p:extLst>
      <p:ext uri="{BB962C8B-B14F-4D97-AF65-F5344CB8AC3E}">
        <p14:creationId xmlns:p14="http://schemas.microsoft.com/office/powerpoint/2010/main" val="238239691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500" fill="hold"/>
                                        <p:tgtEl>
                                          <p:spTgt spid="10"/>
                                        </p:tgtEl>
                                        <p:attrNameLst>
                                          <p:attrName>ppt_w</p:attrName>
                                        </p:attrNameLst>
                                      </p:cBhvr>
                                      <p:tavLst>
                                        <p:tav tm="0">
                                          <p:val>
                                            <p:fltVal val="0"/>
                                          </p:val>
                                        </p:tav>
                                        <p:tav tm="100000">
                                          <p:val>
                                            <p:strVal val="#ppt_w"/>
                                          </p:val>
                                        </p:tav>
                                      </p:tavLst>
                                    </p:anim>
                                    <p:anim calcmode="lin" valueType="num">
                                      <p:cBhvr>
                                        <p:cTn id="14" dur="500" fill="hold"/>
                                        <p:tgtEl>
                                          <p:spTgt spid="10"/>
                                        </p:tgtEl>
                                        <p:attrNameLst>
                                          <p:attrName>ppt_h</p:attrName>
                                        </p:attrNameLst>
                                      </p:cBhvr>
                                      <p:tavLst>
                                        <p:tav tm="0">
                                          <p:val>
                                            <p:fltVal val="0"/>
                                          </p:val>
                                        </p:tav>
                                        <p:tav tm="100000">
                                          <p:val>
                                            <p:strVal val="#ppt_h"/>
                                          </p:val>
                                        </p:tav>
                                      </p:tavLst>
                                    </p:anim>
                                    <p:animEffect transition="in" filter="fade">
                                      <p:cBhvr>
                                        <p:cTn id="15" dur="500"/>
                                        <p:tgtEl>
                                          <p:spTgt spid="10"/>
                                        </p:tgtEl>
                                      </p:cBhvr>
                                    </p:animEffect>
                                  </p:childTnLst>
                                </p:cTn>
                              </p:par>
                            </p:childTnLst>
                          </p:cTn>
                        </p:par>
                        <p:par>
                          <p:cTn id="16" fill="hold">
                            <p:stCondLst>
                              <p:cond delay="1000"/>
                            </p:stCondLst>
                            <p:childTnLst>
                              <p:par>
                                <p:cTn id="17" presetID="22" presetClass="entr" presetSubtype="4"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par>
                          <p:cTn id="20" fill="hold">
                            <p:stCondLst>
                              <p:cond delay="1500"/>
                            </p:stCondLst>
                            <p:childTnLst>
                              <p:par>
                                <p:cTn id="21" presetID="14" presetClass="entr" presetSubtype="10"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randombar(horizontal)">
                                      <p:cBhvr>
                                        <p:cTn id="23" dur="500"/>
                                        <p:tgtEl>
                                          <p:spTgt spid="6"/>
                                        </p:tgtEl>
                                      </p:cBhvr>
                                    </p:animEffect>
                                  </p:childTnLst>
                                </p:cTn>
                              </p:par>
                            </p:childTnLst>
                          </p:cTn>
                        </p:par>
                        <p:par>
                          <p:cTn id="24" fill="hold">
                            <p:stCondLst>
                              <p:cond delay="2000"/>
                            </p:stCondLst>
                            <p:childTnLst>
                              <p:par>
                                <p:cTn id="25" presetID="53" presetClass="entr" presetSubtype="16"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fade">
                                      <p:cBhvr>
                                        <p:cTn id="40" dur="500"/>
                                        <p:tgtEl>
                                          <p:spTgt spid="15"/>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fade">
                                      <p:cBhvr>
                                        <p:cTn id="45" dur="500"/>
                                        <p:tgtEl>
                                          <p:spTgt spid="13"/>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fade">
                                      <p:cBhvr>
                                        <p:cTn id="4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p:bldP spid="15" grpId="0"/>
      <p:bldP spid="2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7" name="矩形 16"/>
          <p:cNvSpPr/>
          <p:nvPr/>
        </p:nvSpPr>
        <p:spPr>
          <a:xfrm>
            <a:off x="959975" y="1077520"/>
            <a:ext cx="8146707" cy="4746171"/>
          </a:xfrm>
          <a:prstGeom prst="rect">
            <a:avLst/>
          </a:prstGeom>
          <a:solidFill>
            <a:schemeClr val="bg1"/>
          </a:solidFill>
          <a:ln>
            <a:noFill/>
          </a:ln>
          <a:effectLst>
            <a:outerShdw blurRad="127000" sx="102000" sy="102000" algn="ct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ea typeface="等线" panose="02010600030101010101" pitchFamily="2" charset="-122"/>
              <a:cs typeface="+mn-cs"/>
            </a:endParaRPr>
          </a:p>
        </p:txBody>
      </p:sp>
      <p:pic>
        <p:nvPicPr>
          <p:cNvPr id="9" name="图片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71308" y="101991"/>
            <a:ext cx="2239327" cy="2405301"/>
          </a:xfrm>
          <a:prstGeom prst="rect">
            <a:avLst/>
          </a:prstGeom>
        </p:spPr>
      </p:pic>
      <p:pic>
        <p:nvPicPr>
          <p:cNvPr id="10" name="图片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99228" y="5746819"/>
            <a:ext cx="5502026" cy="1009190"/>
          </a:xfrm>
          <a:prstGeom prst="rect">
            <a:avLst/>
          </a:prstGeom>
        </p:spPr>
      </p:pic>
      <p:pic>
        <p:nvPicPr>
          <p:cNvPr id="11" name="图片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449934" y="3147909"/>
            <a:ext cx="1742066" cy="3493349"/>
          </a:xfrm>
          <a:prstGeom prst="rect">
            <a:avLst/>
          </a:prstGeom>
        </p:spPr>
      </p:pic>
      <p:pic>
        <p:nvPicPr>
          <p:cNvPr id="12" name="图片 1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85419"/>
            <a:ext cx="2308675" cy="2239455"/>
          </a:xfrm>
          <a:prstGeom prst="rect">
            <a:avLst/>
          </a:prstGeom>
        </p:spPr>
      </p:pic>
      <p:pic>
        <p:nvPicPr>
          <p:cNvPr id="13" name="图片 1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136455" y="4670413"/>
            <a:ext cx="1240542" cy="1730632"/>
          </a:xfrm>
          <a:prstGeom prst="rect">
            <a:avLst/>
          </a:prstGeom>
        </p:spPr>
      </p:pic>
      <p:pic>
        <p:nvPicPr>
          <p:cNvPr id="15" name="图片 14"/>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56298" y="-188881"/>
            <a:ext cx="3135726" cy="2176563"/>
          </a:xfrm>
          <a:prstGeom prst="rect">
            <a:avLst/>
          </a:prstGeom>
        </p:spPr>
      </p:pic>
      <p:pic>
        <p:nvPicPr>
          <p:cNvPr id="16" name="图片 15"/>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848363" y="5159244"/>
            <a:ext cx="1240542" cy="1670970"/>
          </a:xfrm>
          <a:prstGeom prst="rect">
            <a:avLst/>
          </a:prstGeom>
        </p:spPr>
      </p:pic>
      <p:pic>
        <p:nvPicPr>
          <p:cNvPr id="18" name="图片 17"/>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335556" y="2833603"/>
            <a:ext cx="2239326" cy="3493349"/>
          </a:xfrm>
          <a:prstGeom prst="rect">
            <a:avLst/>
          </a:prstGeom>
          <a:ln>
            <a:noFill/>
          </a:ln>
          <a:effectLst>
            <a:outerShdw blurRad="292100" dist="139700" dir="2700000" algn="tl" rotWithShape="0">
              <a:srgbClr val="333333">
                <a:alpha val="65000"/>
              </a:srgbClr>
            </a:outerShdw>
          </a:effectLst>
        </p:spPr>
      </p:pic>
      <p:pic>
        <p:nvPicPr>
          <p:cNvPr id="14" name="图片 13"/>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74633" y="4427110"/>
            <a:ext cx="2751012" cy="2328899"/>
          </a:xfrm>
          <a:prstGeom prst="rect">
            <a:avLst/>
          </a:prstGeom>
        </p:spPr>
      </p:pic>
      <p:pic>
        <p:nvPicPr>
          <p:cNvPr id="19" name="图片 18"/>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rot="5400000">
            <a:off x="70775" y="2008905"/>
            <a:ext cx="1415668" cy="1373223"/>
          </a:xfrm>
          <a:prstGeom prst="rect">
            <a:avLst/>
          </a:prstGeom>
        </p:spPr>
      </p:pic>
      <p:pic>
        <p:nvPicPr>
          <p:cNvPr id="20" name="图片 19"/>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rot="5400000">
            <a:off x="2093685" y="656476"/>
            <a:ext cx="1010366" cy="980073"/>
          </a:xfrm>
          <a:prstGeom prst="rect">
            <a:avLst/>
          </a:prstGeom>
        </p:spPr>
      </p:pic>
      <p:pic>
        <p:nvPicPr>
          <p:cNvPr id="21" name="图片 20"/>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rot="5400000">
            <a:off x="99237" y="5921457"/>
            <a:ext cx="822072" cy="797425"/>
          </a:xfrm>
          <a:prstGeom prst="rect">
            <a:avLst/>
          </a:prstGeom>
        </p:spPr>
      </p:pic>
      <p:sp>
        <p:nvSpPr>
          <p:cNvPr id="41" name="文本框 40"/>
          <p:cNvSpPr txBox="1"/>
          <p:nvPr/>
        </p:nvSpPr>
        <p:spPr>
          <a:xfrm>
            <a:off x="1680472" y="2084470"/>
            <a:ext cx="6543096" cy="3046988"/>
          </a:xfrm>
          <a:prstGeom prst="rect">
            <a:avLst/>
          </a:prstGeom>
          <a:noFill/>
        </p:spPr>
        <p:txBody>
          <a:bodyPr wrap="square" rtlCol="0">
            <a:spAutoFit/>
            <a:scene3d>
              <a:camera prst="orthographicFront"/>
              <a:lightRig rig="threePt" dir="t"/>
            </a:scene3d>
            <a:sp3d contourW="12700"/>
          </a:bodyPr>
          <a:lstStyle/>
          <a:p>
            <a:pPr marL="0" marR="0" lvl="0" indent="0" algn="ctr" defTabSz="901065" rtl="0" eaLnBrk="1" fontAlgn="auto" latinLnBrk="0" hangingPunct="1">
              <a:lnSpc>
                <a:spcPct val="100000"/>
              </a:lnSpc>
              <a:spcBef>
                <a:spcPts val="0"/>
              </a:spcBef>
              <a:spcAft>
                <a:spcPts val="0"/>
              </a:spcAft>
              <a:buClrTx/>
              <a:buSzTx/>
              <a:buFontTx/>
              <a:buNone/>
              <a:tabLst/>
              <a:defRPr/>
            </a:pPr>
            <a:r>
              <a:rPr lang="en-US" altLang="zh-CN" sz="9600" b="1" dirty="0" err="1">
                <a:solidFill>
                  <a:srgbClr val="F4C629"/>
                </a:solidFill>
                <a:effectLst>
                  <a:innerShdw blurRad="63500" dist="50800" dir="18900000">
                    <a:prstClr val="black">
                      <a:alpha val="50000"/>
                    </a:prstClr>
                  </a:innerShdw>
                </a:effectLst>
                <a:latin typeface="#9Slide05 Pattaya" panose="00000500000000000000" pitchFamily="2" charset="-34"/>
                <a:ea typeface="等线" panose="02010600030101010101" pitchFamily="2" charset="-122"/>
                <a:cs typeface="#9Slide05 Pattaya" panose="00000500000000000000" pitchFamily="2" charset="-34"/>
              </a:rPr>
              <a:t>Chúc</a:t>
            </a:r>
            <a:r>
              <a:rPr lang="en-US" altLang="zh-CN" sz="9600" b="1" dirty="0">
                <a:solidFill>
                  <a:srgbClr val="F4C629"/>
                </a:solidFill>
                <a:effectLst>
                  <a:innerShdw blurRad="63500" dist="50800" dir="18900000">
                    <a:prstClr val="black">
                      <a:alpha val="50000"/>
                    </a:prstClr>
                  </a:innerShdw>
                </a:effectLst>
                <a:latin typeface="#9Slide05 Pattaya" panose="00000500000000000000" pitchFamily="2" charset="-34"/>
                <a:ea typeface="等线" panose="02010600030101010101" pitchFamily="2" charset="-122"/>
                <a:cs typeface="#9Slide05 Pattaya" panose="00000500000000000000" pitchFamily="2" charset="-34"/>
              </a:rPr>
              <a:t> </a:t>
            </a:r>
            <a:r>
              <a:rPr lang="en-US" altLang="zh-CN" sz="9600" b="1" dirty="0" err="1">
                <a:solidFill>
                  <a:srgbClr val="F4C629"/>
                </a:solidFill>
                <a:effectLst>
                  <a:innerShdw blurRad="63500" dist="50800" dir="18900000">
                    <a:prstClr val="black">
                      <a:alpha val="50000"/>
                    </a:prstClr>
                  </a:innerShdw>
                </a:effectLst>
                <a:latin typeface="#9Slide05 Pattaya" panose="00000500000000000000" pitchFamily="2" charset="-34"/>
                <a:ea typeface="等线" panose="02010600030101010101" pitchFamily="2" charset="-122"/>
                <a:cs typeface="#9Slide05 Pattaya" panose="00000500000000000000" pitchFamily="2" charset="-34"/>
              </a:rPr>
              <a:t>các</a:t>
            </a:r>
            <a:r>
              <a:rPr lang="en-US" altLang="zh-CN" sz="9600" b="1" dirty="0">
                <a:solidFill>
                  <a:srgbClr val="F4C629"/>
                </a:solidFill>
                <a:effectLst>
                  <a:innerShdw blurRad="63500" dist="50800" dir="18900000">
                    <a:prstClr val="black">
                      <a:alpha val="50000"/>
                    </a:prstClr>
                  </a:innerShdw>
                </a:effectLst>
                <a:latin typeface="#9Slide05 Pattaya" panose="00000500000000000000" pitchFamily="2" charset="-34"/>
                <a:ea typeface="等线" panose="02010600030101010101" pitchFamily="2" charset="-122"/>
                <a:cs typeface="#9Slide05 Pattaya" panose="00000500000000000000" pitchFamily="2" charset="-34"/>
              </a:rPr>
              <a:t> </a:t>
            </a:r>
            <a:r>
              <a:rPr lang="en-US" altLang="zh-CN" sz="9600" b="1" dirty="0" err="1">
                <a:solidFill>
                  <a:srgbClr val="F4C629"/>
                </a:solidFill>
                <a:effectLst>
                  <a:innerShdw blurRad="63500" dist="50800" dir="18900000">
                    <a:prstClr val="black">
                      <a:alpha val="50000"/>
                    </a:prstClr>
                  </a:innerShdw>
                </a:effectLst>
                <a:latin typeface="#9Slide05 Pattaya" panose="00000500000000000000" pitchFamily="2" charset="-34"/>
                <a:ea typeface="等线" panose="02010600030101010101" pitchFamily="2" charset="-122"/>
                <a:cs typeface="#9Slide05 Pattaya" panose="00000500000000000000" pitchFamily="2" charset="-34"/>
              </a:rPr>
              <a:t>em</a:t>
            </a:r>
            <a:r>
              <a:rPr lang="en-US" altLang="zh-CN" sz="9600" b="1" dirty="0">
                <a:solidFill>
                  <a:srgbClr val="F4C629"/>
                </a:solidFill>
                <a:effectLst>
                  <a:innerShdw blurRad="63500" dist="50800" dir="18900000">
                    <a:prstClr val="black">
                      <a:alpha val="50000"/>
                    </a:prstClr>
                  </a:innerShdw>
                </a:effectLst>
                <a:latin typeface="#9Slide05 Pattaya" panose="00000500000000000000" pitchFamily="2" charset="-34"/>
                <a:ea typeface="等线" panose="02010600030101010101" pitchFamily="2" charset="-122"/>
                <a:cs typeface="#9Slide05 Pattaya" panose="00000500000000000000" pitchFamily="2" charset="-34"/>
              </a:rPr>
              <a:t> </a:t>
            </a:r>
            <a:r>
              <a:rPr lang="en-US" altLang="zh-CN" sz="9600" b="1" dirty="0" err="1">
                <a:solidFill>
                  <a:srgbClr val="F4C629"/>
                </a:solidFill>
                <a:effectLst>
                  <a:innerShdw blurRad="63500" dist="50800" dir="18900000">
                    <a:prstClr val="black">
                      <a:alpha val="50000"/>
                    </a:prstClr>
                  </a:innerShdw>
                </a:effectLst>
                <a:latin typeface="#9Slide05 Pattaya" panose="00000500000000000000" pitchFamily="2" charset="-34"/>
                <a:ea typeface="等线" panose="02010600030101010101" pitchFamily="2" charset="-122"/>
                <a:cs typeface="#9Slide05 Pattaya" panose="00000500000000000000" pitchFamily="2" charset="-34"/>
              </a:rPr>
              <a:t>học</a:t>
            </a:r>
            <a:r>
              <a:rPr lang="en-US" altLang="zh-CN" sz="9600" b="1" dirty="0">
                <a:solidFill>
                  <a:srgbClr val="F4C629"/>
                </a:solidFill>
                <a:effectLst>
                  <a:innerShdw blurRad="63500" dist="50800" dir="18900000">
                    <a:prstClr val="black">
                      <a:alpha val="50000"/>
                    </a:prstClr>
                  </a:innerShdw>
                </a:effectLst>
                <a:latin typeface="#9Slide05 Pattaya" panose="00000500000000000000" pitchFamily="2" charset="-34"/>
                <a:ea typeface="等线" panose="02010600030101010101" pitchFamily="2" charset="-122"/>
                <a:cs typeface="#9Slide05 Pattaya" panose="00000500000000000000" pitchFamily="2" charset="-34"/>
              </a:rPr>
              <a:t> </a:t>
            </a:r>
            <a:r>
              <a:rPr lang="en-US" altLang="zh-CN" sz="9600" b="1" dirty="0" err="1">
                <a:solidFill>
                  <a:srgbClr val="F4C629"/>
                </a:solidFill>
                <a:effectLst>
                  <a:innerShdw blurRad="63500" dist="50800" dir="18900000">
                    <a:prstClr val="black">
                      <a:alpha val="50000"/>
                    </a:prstClr>
                  </a:innerShdw>
                </a:effectLst>
                <a:latin typeface="#9Slide05 Pattaya" panose="00000500000000000000" pitchFamily="2" charset="-34"/>
                <a:ea typeface="等线" panose="02010600030101010101" pitchFamily="2" charset="-122"/>
                <a:cs typeface="#9Slide05 Pattaya" panose="00000500000000000000" pitchFamily="2" charset="-34"/>
              </a:rPr>
              <a:t>tốt</a:t>
            </a:r>
            <a:r>
              <a:rPr lang="en-US" altLang="zh-CN" sz="9600" b="1" dirty="0">
                <a:solidFill>
                  <a:srgbClr val="F4C629"/>
                </a:solidFill>
                <a:effectLst>
                  <a:innerShdw blurRad="63500" dist="50800" dir="18900000">
                    <a:prstClr val="black">
                      <a:alpha val="50000"/>
                    </a:prstClr>
                  </a:innerShdw>
                </a:effectLst>
                <a:latin typeface="#9Slide05 Pattaya" panose="00000500000000000000" pitchFamily="2" charset="-34"/>
                <a:ea typeface="等线" panose="02010600030101010101" pitchFamily="2" charset="-122"/>
                <a:cs typeface="#9Slide05 Pattaya" panose="00000500000000000000" pitchFamily="2" charset="-34"/>
              </a:rPr>
              <a:t> !</a:t>
            </a:r>
            <a:endParaRPr kumimoji="0" lang="zh-CN" altLang="en-US" sz="9600" b="1" i="0" u="none" strike="noStrike" kern="1200" cap="none" spc="0" normalizeH="0" baseline="0" noProof="0" dirty="0">
              <a:ln>
                <a:noFill/>
              </a:ln>
              <a:solidFill>
                <a:srgbClr val="F4C629"/>
              </a:solidFill>
              <a:effectLst>
                <a:innerShdw blurRad="63500" dist="50800" dir="18900000">
                  <a:prstClr val="black">
                    <a:alpha val="50000"/>
                  </a:prstClr>
                </a:innerShdw>
              </a:effectLst>
              <a:uLnTx/>
              <a:uFillTx/>
              <a:latin typeface="#9Slide05 Pattaya" panose="00000500000000000000" pitchFamily="2" charset="-34"/>
              <a:ea typeface="等线" panose="02010600030101010101" pitchFamily="2" charset="-122"/>
              <a:cs typeface="#9Slide05 Pattaya" panose="00000500000000000000" pitchFamily="2" charset="-34"/>
            </a:endParaRPr>
          </a:p>
        </p:txBody>
      </p:sp>
    </p:spTree>
    <p:extLst>
      <p:ext uri="{BB962C8B-B14F-4D97-AF65-F5344CB8AC3E}">
        <p14:creationId xmlns:p14="http://schemas.microsoft.com/office/powerpoint/2010/main" val="1137185506"/>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Effect transition="in" filter="fade">
                                      <p:cBhvr>
                                        <p:cTn id="9" dur="500"/>
                                        <p:tgtEl>
                                          <p:spTgt spid="17"/>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500" fill="hold"/>
                                        <p:tgtEl>
                                          <p:spTgt spid="12"/>
                                        </p:tgtEl>
                                        <p:attrNameLst>
                                          <p:attrName>ppt_w</p:attrName>
                                        </p:attrNameLst>
                                      </p:cBhvr>
                                      <p:tavLst>
                                        <p:tav tm="0">
                                          <p:val>
                                            <p:fltVal val="0"/>
                                          </p:val>
                                        </p:tav>
                                        <p:tav tm="100000">
                                          <p:val>
                                            <p:strVal val="#ppt_w"/>
                                          </p:val>
                                        </p:tav>
                                      </p:tavLst>
                                    </p:anim>
                                    <p:anim calcmode="lin" valueType="num">
                                      <p:cBhvr>
                                        <p:cTn id="14" dur="500" fill="hold"/>
                                        <p:tgtEl>
                                          <p:spTgt spid="12"/>
                                        </p:tgtEl>
                                        <p:attrNameLst>
                                          <p:attrName>ppt_h</p:attrName>
                                        </p:attrNameLst>
                                      </p:cBhvr>
                                      <p:tavLst>
                                        <p:tav tm="0">
                                          <p:val>
                                            <p:fltVal val="0"/>
                                          </p:val>
                                        </p:tav>
                                        <p:tav tm="100000">
                                          <p:val>
                                            <p:strVal val="#ppt_h"/>
                                          </p:val>
                                        </p:tav>
                                      </p:tavLst>
                                    </p:anim>
                                    <p:animEffect transition="in" filter="fade">
                                      <p:cBhvr>
                                        <p:cTn id="15" dur="500"/>
                                        <p:tgtEl>
                                          <p:spTgt spid="12"/>
                                        </p:tgtEl>
                                      </p:cBhvr>
                                    </p:animEffect>
                                  </p:childTnLst>
                                </p:cTn>
                              </p:par>
                              <p:par>
                                <p:cTn id="16" presetID="53" presetClass="entr" presetSubtype="16" fill="hold" nodeType="withEffect">
                                  <p:stCondLst>
                                    <p:cond delay="0"/>
                                  </p:stCondLst>
                                  <p:childTnLst>
                                    <p:set>
                                      <p:cBhvr>
                                        <p:cTn id="17" dur="1" fill="hold">
                                          <p:stCondLst>
                                            <p:cond delay="0"/>
                                          </p:stCondLst>
                                        </p:cTn>
                                        <p:tgtEl>
                                          <p:spTgt spid="19"/>
                                        </p:tgtEl>
                                        <p:attrNameLst>
                                          <p:attrName>style.visibility</p:attrName>
                                        </p:attrNameLst>
                                      </p:cBhvr>
                                      <p:to>
                                        <p:strVal val="visible"/>
                                      </p:to>
                                    </p:set>
                                    <p:anim calcmode="lin" valueType="num">
                                      <p:cBhvr>
                                        <p:cTn id="18" dur="500" fill="hold"/>
                                        <p:tgtEl>
                                          <p:spTgt spid="19"/>
                                        </p:tgtEl>
                                        <p:attrNameLst>
                                          <p:attrName>ppt_w</p:attrName>
                                        </p:attrNameLst>
                                      </p:cBhvr>
                                      <p:tavLst>
                                        <p:tav tm="0">
                                          <p:val>
                                            <p:fltVal val="0"/>
                                          </p:val>
                                        </p:tav>
                                        <p:tav tm="100000">
                                          <p:val>
                                            <p:strVal val="#ppt_w"/>
                                          </p:val>
                                        </p:tav>
                                      </p:tavLst>
                                    </p:anim>
                                    <p:anim calcmode="lin" valueType="num">
                                      <p:cBhvr>
                                        <p:cTn id="19" dur="500" fill="hold"/>
                                        <p:tgtEl>
                                          <p:spTgt spid="19"/>
                                        </p:tgtEl>
                                        <p:attrNameLst>
                                          <p:attrName>ppt_h</p:attrName>
                                        </p:attrNameLst>
                                      </p:cBhvr>
                                      <p:tavLst>
                                        <p:tav tm="0">
                                          <p:val>
                                            <p:fltVal val="0"/>
                                          </p:val>
                                        </p:tav>
                                        <p:tav tm="100000">
                                          <p:val>
                                            <p:strVal val="#ppt_h"/>
                                          </p:val>
                                        </p:tav>
                                      </p:tavLst>
                                    </p:anim>
                                    <p:animEffect transition="in" filter="fade">
                                      <p:cBhvr>
                                        <p:cTn id="20" dur="500"/>
                                        <p:tgtEl>
                                          <p:spTgt spid="19"/>
                                        </p:tgtEl>
                                      </p:cBhvr>
                                    </p:animEffect>
                                  </p:childTnLst>
                                </p:cTn>
                              </p:par>
                              <p:par>
                                <p:cTn id="21" presetID="53" presetClass="entr" presetSubtype="16" fill="hold" nodeType="with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p:cTn id="23" dur="500" fill="hold"/>
                                        <p:tgtEl>
                                          <p:spTgt spid="20"/>
                                        </p:tgtEl>
                                        <p:attrNameLst>
                                          <p:attrName>ppt_w</p:attrName>
                                        </p:attrNameLst>
                                      </p:cBhvr>
                                      <p:tavLst>
                                        <p:tav tm="0">
                                          <p:val>
                                            <p:fltVal val="0"/>
                                          </p:val>
                                        </p:tav>
                                        <p:tav tm="100000">
                                          <p:val>
                                            <p:strVal val="#ppt_w"/>
                                          </p:val>
                                        </p:tav>
                                      </p:tavLst>
                                    </p:anim>
                                    <p:anim calcmode="lin" valueType="num">
                                      <p:cBhvr>
                                        <p:cTn id="24" dur="500" fill="hold"/>
                                        <p:tgtEl>
                                          <p:spTgt spid="20"/>
                                        </p:tgtEl>
                                        <p:attrNameLst>
                                          <p:attrName>ppt_h</p:attrName>
                                        </p:attrNameLst>
                                      </p:cBhvr>
                                      <p:tavLst>
                                        <p:tav tm="0">
                                          <p:val>
                                            <p:fltVal val="0"/>
                                          </p:val>
                                        </p:tav>
                                        <p:tav tm="100000">
                                          <p:val>
                                            <p:strVal val="#ppt_h"/>
                                          </p:val>
                                        </p:tav>
                                      </p:tavLst>
                                    </p:anim>
                                    <p:animEffect transition="in" filter="fade">
                                      <p:cBhvr>
                                        <p:cTn id="25" dur="500"/>
                                        <p:tgtEl>
                                          <p:spTgt spid="20"/>
                                        </p:tgtEl>
                                      </p:cBhvr>
                                    </p:animEffect>
                                  </p:childTnLst>
                                </p:cTn>
                              </p:par>
                              <p:par>
                                <p:cTn id="26" presetID="53" presetClass="entr" presetSubtype="16" fill="hold" nodeType="with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ppt_w</p:attrName>
                                        </p:attrNameLst>
                                      </p:cBhvr>
                                      <p:tavLst>
                                        <p:tav tm="0">
                                          <p:val>
                                            <p:fltVal val="0"/>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animEffect transition="in" filter="fade">
                                      <p:cBhvr>
                                        <p:cTn id="30" dur="500"/>
                                        <p:tgtEl>
                                          <p:spTgt spid="14"/>
                                        </p:tgtEl>
                                      </p:cBhvr>
                                    </p:animEffect>
                                  </p:childTnLst>
                                </p:cTn>
                              </p:par>
                              <p:par>
                                <p:cTn id="31" presetID="53" presetClass="entr" presetSubtype="16"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p:cTn id="33" dur="500" fill="hold"/>
                                        <p:tgtEl>
                                          <p:spTgt spid="16"/>
                                        </p:tgtEl>
                                        <p:attrNameLst>
                                          <p:attrName>ppt_w</p:attrName>
                                        </p:attrNameLst>
                                      </p:cBhvr>
                                      <p:tavLst>
                                        <p:tav tm="0">
                                          <p:val>
                                            <p:fltVal val="0"/>
                                          </p:val>
                                        </p:tav>
                                        <p:tav tm="100000">
                                          <p:val>
                                            <p:strVal val="#ppt_w"/>
                                          </p:val>
                                        </p:tav>
                                      </p:tavLst>
                                    </p:anim>
                                    <p:anim calcmode="lin" valueType="num">
                                      <p:cBhvr>
                                        <p:cTn id="34" dur="500" fill="hold"/>
                                        <p:tgtEl>
                                          <p:spTgt spid="16"/>
                                        </p:tgtEl>
                                        <p:attrNameLst>
                                          <p:attrName>ppt_h</p:attrName>
                                        </p:attrNameLst>
                                      </p:cBhvr>
                                      <p:tavLst>
                                        <p:tav tm="0">
                                          <p:val>
                                            <p:fltVal val="0"/>
                                          </p:val>
                                        </p:tav>
                                        <p:tav tm="100000">
                                          <p:val>
                                            <p:strVal val="#ppt_h"/>
                                          </p:val>
                                        </p:tav>
                                      </p:tavLst>
                                    </p:anim>
                                    <p:animEffect transition="in" filter="fade">
                                      <p:cBhvr>
                                        <p:cTn id="35" dur="500"/>
                                        <p:tgtEl>
                                          <p:spTgt spid="16"/>
                                        </p:tgtEl>
                                      </p:cBhvr>
                                    </p:animEffect>
                                  </p:childTnLst>
                                </p:cTn>
                              </p:par>
                              <p:par>
                                <p:cTn id="36" presetID="53" presetClass="entr" presetSubtype="16" fill="hold" nodeType="with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p:cTn id="38" dur="500" fill="hold"/>
                                        <p:tgtEl>
                                          <p:spTgt spid="21"/>
                                        </p:tgtEl>
                                        <p:attrNameLst>
                                          <p:attrName>ppt_w</p:attrName>
                                        </p:attrNameLst>
                                      </p:cBhvr>
                                      <p:tavLst>
                                        <p:tav tm="0">
                                          <p:val>
                                            <p:fltVal val="0"/>
                                          </p:val>
                                        </p:tav>
                                        <p:tav tm="100000">
                                          <p:val>
                                            <p:strVal val="#ppt_w"/>
                                          </p:val>
                                        </p:tav>
                                      </p:tavLst>
                                    </p:anim>
                                    <p:anim calcmode="lin" valueType="num">
                                      <p:cBhvr>
                                        <p:cTn id="39" dur="500" fill="hold"/>
                                        <p:tgtEl>
                                          <p:spTgt spid="21"/>
                                        </p:tgtEl>
                                        <p:attrNameLst>
                                          <p:attrName>ppt_h</p:attrName>
                                        </p:attrNameLst>
                                      </p:cBhvr>
                                      <p:tavLst>
                                        <p:tav tm="0">
                                          <p:val>
                                            <p:fltVal val="0"/>
                                          </p:val>
                                        </p:tav>
                                        <p:tav tm="100000">
                                          <p:val>
                                            <p:strVal val="#ppt_h"/>
                                          </p:val>
                                        </p:tav>
                                      </p:tavLst>
                                    </p:anim>
                                    <p:animEffect transition="in" filter="fade">
                                      <p:cBhvr>
                                        <p:cTn id="40" dur="500"/>
                                        <p:tgtEl>
                                          <p:spTgt spid="21"/>
                                        </p:tgtEl>
                                      </p:cBhvr>
                                    </p:animEffect>
                                  </p:childTnLst>
                                </p:cTn>
                              </p:par>
                            </p:childTnLst>
                          </p:cTn>
                        </p:par>
                        <p:par>
                          <p:cTn id="41" fill="hold">
                            <p:stCondLst>
                              <p:cond delay="1000"/>
                            </p:stCondLst>
                            <p:childTnLst>
                              <p:par>
                                <p:cTn id="42" presetID="14" presetClass="entr" presetSubtype="10" fill="hold" nodeType="after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randombar(horizontal)">
                                      <p:cBhvr>
                                        <p:cTn id="44" dur="500"/>
                                        <p:tgtEl>
                                          <p:spTgt spid="10"/>
                                        </p:tgtEl>
                                      </p:cBhvr>
                                    </p:animEffect>
                                  </p:childTnLst>
                                </p:cTn>
                              </p:par>
                            </p:childTnLst>
                          </p:cTn>
                        </p:par>
                        <p:par>
                          <p:cTn id="45" fill="hold">
                            <p:stCondLst>
                              <p:cond delay="1500"/>
                            </p:stCondLst>
                            <p:childTnLst>
                              <p:par>
                                <p:cTn id="46" presetID="22" presetClass="entr" presetSubtype="4" fill="hold" nodeType="after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wipe(down)">
                                      <p:cBhvr>
                                        <p:cTn id="48" dur="500"/>
                                        <p:tgtEl>
                                          <p:spTgt spid="11"/>
                                        </p:tgtEl>
                                      </p:cBhvr>
                                    </p:animEffect>
                                  </p:childTnLst>
                                </p:cTn>
                              </p:par>
                              <p:par>
                                <p:cTn id="49" presetID="22" presetClass="entr" presetSubtype="4" fill="hold" nodeType="with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wipe(down)">
                                      <p:cBhvr>
                                        <p:cTn id="51" dur="500"/>
                                        <p:tgtEl>
                                          <p:spTgt spid="18"/>
                                        </p:tgtEl>
                                      </p:cBhvr>
                                    </p:animEffect>
                                  </p:childTnLst>
                                </p:cTn>
                              </p:par>
                              <p:par>
                                <p:cTn id="52" presetID="22" presetClass="entr" presetSubtype="4" fill="hold" nodeType="with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wipe(down)">
                                      <p:cBhvr>
                                        <p:cTn id="54" dur="500"/>
                                        <p:tgtEl>
                                          <p:spTgt spid="13"/>
                                        </p:tgtEl>
                                      </p:cBhvr>
                                    </p:animEffect>
                                  </p:childTnLst>
                                </p:cTn>
                              </p:par>
                            </p:childTnLst>
                          </p:cTn>
                        </p:par>
                        <p:par>
                          <p:cTn id="55" fill="hold">
                            <p:stCondLst>
                              <p:cond delay="2000"/>
                            </p:stCondLst>
                            <p:childTnLst>
                              <p:par>
                                <p:cTn id="56" presetID="22" presetClass="entr" presetSubtype="1" fill="hold" nodeType="after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wipe(up)">
                                      <p:cBhvr>
                                        <p:cTn id="58" dur="500"/>
                                        <p:tgtEl>
                                          <p:spTgt spid="15"/>
                                        </p:tgtEl>
                                      </p:cBhvr>
                                    </p:animEffect>
                                  </p:childTnLst>
                                </p:cTn>
                              </p:par>
                            </p:childTnLst>
                          </p:cTn>
                        </p:par>
                        <p:par>
                          <p:cTn id="59" fill="hold">
                            <p:stCondLst>
                              <p:cond delay="2500"/>
                            </p:stCondLst>
                            <p:childTnLst>
                              <p:par>
                                <p:cTn id="60" presetID="53" presetClass="entr" presetSubtype="16" fill="hold" nodeType="after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p:cTn id="62" dur="500" fill="hold"/>
                                        <p:tgtEl>
                                          <p:spTgt spid="9"/>
                                        </p:tgtEl>
                                        <p:attrNameLst>
                                          <p:attrName>ppt_w</p:attrName>
                                        </p:attrNameLst>
                                      </p:cBhvr>
                                      <p:tavLst>
                                        <p:tav tm="0">
                                          <p:val>
                                            <p:fltVal val="0"/>
                                          </p:val>
                                        </p:tav>
                                        <p:tav tm="100000">
                                          <p:val>
                                            <p:strVal val="#ppt_w"/>
                                          </p:val>
                                        </p:tav>
                                      </p:tavLst>
                                    </p:anim>
                                    <p:anim calcmode="lin" valueType="num">
                                      <p:cBhvr>
                                        <p:cTn id="63" dur="500" fill="hold"/>
                                        <p:tgtEl>
                                          <p:spTgt spid="9"/>
                                        </p:tgtEl>
                                        <p:attrNameLst>
                                          <p:attrName>ppt_h</p:attrName>
                                        </p:attrNameLst>
                                      </p:cBhvr>
                                      <p:tavLst>
                                        <p:tav tm="0">
                                          <p:val>
                                            <p:fltVal val="0"/>
                                          </p:val>
                                        </p:tav>
                                        <p:tav tm="100000">
                                          <p:val>
                                            <p:strVal val="#ppt_h"/>
                                          </p:val>
                                        </p:tav>
                                      </p:tavLst>
                                    </p:anim>
                                    <p:animEffect transition="in" filter="fade">
                                      <p:cBhvr>
                                        <p:cTn id="64" dur="500"/>
                                        <p:tgtEl>
                                          <p:spTgt spid="9"/>
                                        </p:tgtEl>
                                      </p:cBhvr>
                                    </p:animEffect>
                                  </p:childTnLst>
                                </p:cTn>
                              </p:par>
                            </p:childTnLst>
                          </p:cTn>
                        </p:par>
                        <p:par>
                          <p:cTn id="65" fill="hold">
                            <p:stCondLst>
                              <p:cond delay="3000"/>
                            </p:stCondLst>
                            <p:childTnLst>
                              <p:par>
                                <p:cTn id="66" presetID="2" presetClass="entr" presetSubtype="8" fill="hold" grpId="0" nodeType="afterEffect">
                                  <p:stCondLst>
                                    <p:cond delay="0"/>
                                  </p:stCondLst>
                                  <p:childTnLst>
                                    <p:set>
                                      <p:cBhvr>
                                        <p:cTn id="67" dur="1" fill="hold">
                                          <p:stCondLst>
                                            <p:cond delay="0"/>
                                          </p:stCondLst>
                                        </p:cTn>
                                        <p:tgtEl>
                                          <p:spTgt spid="41"/>
                                        </p:tgtEl>
                                        <p:attrNameLst>
                                          <p:attrName>style.visibility</p:attrName>
                                        </p:attrNameLst>
                                      </p:cBhvr>
                                      <p:to>
                                        <p:strVal val="visible"/>
                                      </p:to>
                                    </p:set>
                                    <p:anim calcmode="lin" valueType="num">
                                      <p:cBhvr additive="base">
                                        <p:cTn id="68" dur="500" fill="hold"/>
                                        <p:tgtEl>
                                          <p:spTgt spid="41"/>
                                        </p:tgtEl>
                                        <p:attrNameLst>
                                          <p:attrName>ppt_x</p:attrName>
                                        </p:attrNameLst>
                                      </p:cBhvr>
                                      <p:tavLst>
                                        <p:tav tm="0">
                                          <p:val>
                                            <p:strVal val="0-#ppt_w/2"/>
                                          </p:val>
                                        </p:tav>
                                        <p:tav tm="100000">
                                          <p:val>
                                            <p:strVal val="#ppt_x"/>
                                          </p:val>
                                        </p:tav>
                                      </p:tavLst>
                                    </p:anim>
                                    <p:anim calcmode="lin" valueType="num">
                                      <p:cBhvr additive="base">
                                        <p:cTn id="69" dur="500" fill="hold"/>
                                        <p:tgtEl>
                                          <p:spTgt spid="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4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1028058"/>
  <p:tag name="INKNOELEADERBOARD" val="1590981800"/>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ags/tag16.xml><?xml version="1.0" encoding="utf-8"?>
<p:tagLst xmlns:a="http://schemas.openxmlformats.org/drawingml/2006/main" xmlns:r="http://schemas.openxmlformats.org/officeDocument/2006/relationships" xmlns:p="http://schemas.openxmlformats.org/presentationml/2006/main">
  <p:tag name="PA" val="v3.0.1"/>
</p:tagLst>
</file>

<file path=ppt/tags/tag17.xml><?xml version="1.0" encoding="utf-8"?>
<p:tagLst xmlns:a="http://schemas.openxmlformats.org/drawingml/2006/main" xmlns:r="http://schemas.openxmlformats.org/officeDocument/2006/relationships" xmlns:p="http://schemas.openxmlformats.org/presentationml/2006/main">
  <p:tag name="PA" val="v3.0.1"/>
</p:tagLst>
</file>

<file path=ppt/tags/tag18.xml><?xml version="1.0" encoding="utf-8"?>
<p:tagLst xmlns:a="http://schemas.openxmlformats.org/drawingml/2006/main" xmlns:r="http://schemas.openxmlformats.org/officeDocument/2006/relationships" xmlns:p="http://schemas.openxmlformats.org/presentationml/2006/main">
  <p:tag name="PA" val="v3.0.1"/>
</p:tagLst>
</file>

<file path=ppt/tags/tag19.xml><?xml version="1.0" encoding="utf-8"?>
<p:tagLst xmlns:a="http://schemas.openxmlformats.org/drawingml/2006/main" xmlns:r="http://schemas.openxmlformats.org/officeDocument/2006/relationships" xmlns:p="http://schemas.openxmlformats.org/presentationml/2006/main">
  <p:tag name="PA" val="v3.0.1"/>
</p:tagLst>
</file>

<file path=ppt/tags/tag20.xml><?xml version="1.0" encoding="utf-8"?>
<p:tagLst xmlns:a="http://schemas.openxmlformats.org/drawingml/2006/main" xmlns:r="http://schemas.openxmlformats.org/officeDocument/2006/relationships" xmlns:p="http://schemas.openxmlformats.org/presentationml/2006/main">
  <p:tag name="PA" val="v3.0.1"/>
</p:tagLst>
</file>

<file path=ppt/tags/tag21.xml><?xml version="1.0" encoding="utf-8"?>
<p:tagLst xmlns:a="http://schemas.openxmlformats.org/drawingml/2006/main" xmlns:r="http://schemas.openxmlformats.org/officeDocument/2006/relationships" xmlns:p="http://schemas.openxmlformats.org/presentationml/2006/main">
  <p:tag name="PA" val="v3.0.1"/>
</p:tagLst>
</file>

<file path=ppt/tags/tag22.xml><?xml version="1.0" encoding="utf-8"?>
<p:tagLst xmlns:a="http://schemas.openxmlformats.org/drawingml/2006/main" xmlns:r="http://schemas.openxmlformats.org/officeDocument/2006/relationships" xmlns:p="http://schemas.openxmlformats.org/presentationml/2006/main">
  <p:tag name="PA" val="v3.0.1"/>
</p:tagLst>
</file>

<file path=ppt/tags/tag23.xml><?xml version="1.0" encoding="utf-8"?>
<p:tagLst xmlns:a="http://schemas.openxmlformats.org/drawingml/2006/main" xmlns:r="http://schemas.openxmlformats.org/officeDocument/2006/relationships" xmlns:p="http://schemas.openxmlformats.org/presentationml/2006/main">
  <p:tag name="PA" val="v3.0.1"/>
</p:tagLst>
</file>

<file path=ppt/tags/tag24.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自定义 1">
      <a:majorFont>
        <a:latin typeface="Calibri"/>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千图网海量PPT模板www.58pic.com">
  <a:themeElements>
    <a:clrScheme name="MC-欧美风主题色">
      <a:dk1>
        <a:srgbClr val="000000"/>
      </a:dk1>
      <a:lt1>
        <a:srgbClr val="FFFFFF"/>
      </a:lt1>
      <a:dk2>
        <a:srgbClr val="44546A"/>
      </a:dk2>
      <a:lt2>
        <a:srgbClr val="E7E6E6"/>
      </a:lt2>
      <a:accent1>
        <a:srgbClr val="00345B"/>
      </a:accent1>
      <a:accent2>
        <a:srgbClr val="D22866"/>
      </a:accent2>
      <a:accent3>
        <a:srgbClr val="FF8900"/>
      </a:accent3>
      <a:accent4>
        <a:srgbClr val="00345B"/>
      </a:accent4>
      <a:accent5>
        <a:srgbClr val="D22866"/>
      </a:accent5>
      <a:accent6>
        <a:srgbClr val="FF8900"/>
      </a:accent6>
      <a:hlink>
        <a:srgbClr val="0563C1"/>
      </a:hlink>
      <a:folHlink>
        <a:srgbClr val="954F72"/>
      </a:folHlink>
    </a:clrScheme>
    <a:fontScheme name="Arial+微软雅黑">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none" rtlCol="0" anchor="ctr">
        <a:spAutoFit/>
      </a:bodyPr>
      <a:lstStyle>
        <a:defPPr>
          <a:lnSpc>
            <a:spcPct val="120000"/>
          </a:lnSpc>
          <a:defRPr dirty="0" smtClean="0">
            <a:solidFill>
              <a:schemeClr val="tx1">
                <a:lumMod val="75000"/>
                <a:lumOff val="25000"/>
              </a:schemeClr>
            </a:solidFill>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1322</TotalTime>
  <Words>1331</Words>
  <Application>Microsoft Office PowerPoint</Application>
  <PresentationFormat>Widescreen</PresentationFormat>
  <Paragraphs>124</Paragraphs>
  <Slides>25</Slides>
  <Notes>23</Notes>
  <HiddenSlides>0</HiddenSlides>
  <MMClips>3</MMClips>
  <ScaleCrop>false</ScaleCrop>
  <HeadingPairs>
    <vt:vector size="6" baseType="variant">
      <vt:variant>
        <vt:lpstr>Fonts Used</vt:lpstr>
      </vt:variant>
      <vt:variant>
        <vt:i4>13</vt:i4>
      </vt:variant>
      <vt:variant>
        <vt:lpstr>Theme</vt:lpstr>
      </vt:variant>
      <vt:variant>
        <vt:i4>2</vt:i4>
      </vt:variant>
      <vt:variant>
        <vt:lpstr>Slide Titles</vt:lpstr>
      </vt:variant>
      <vt:variant>
        <vt:i4>25</vt:i4>
      </vt:variant>
    </vt:vector>
  </HeadingPairs>
  <TitlesOfParts>
    <vt:vector size="40" baseType="lpstr">
      <vt:lpstr>等线</vt:lpstr>
      <vt:lpstr>微软雅黑</vt:lpstr>
      <vt:lpstr>#9Slide03 Arima Madurai Black</vt:lpstr>
      <vt:lpstr>#9Slide03 Arima Madurai ExtraBo</vt:lpstr>
      <vt:lpstr>#9Slide03 Nokia</vt:lpstr>
      <vt:lpstr>#9Slide03 SFU Futura_05</vt:lpstr>
      <vt:lpstr>#9Slide03 Smoothy Sans</vt:lpstr>
      <vt:lpstr>#9Slide05 Habano</vt:lpstr>
      <vt:lpstr>#9Slide05 Pattaya</vt:lpstr>
      <vt:lpstr>#9Slide05 SVNHaptic Script</vt:lpstr>
      <vt:lpstr>Arial</vt:lpstr>
      <vt:lpstr>Calibri</vt:lpstr>
      <vt:lpstr>Fredoka One</vt:lpstr>
      <vt:lpstr>Office 主题​​</vt:lpstr>
      <vt:lpstr>千图网海量PPT模板www.58pic.com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1028058</dc:title>
  <dc:creator>张 建春</dc:creator>
  <cp:lastModifiedBy>Nguyen Thu Hien</cp:lastModifiedBy>
  <cp:revision>324</cp:revision>
  <dcterms:created xsi:type="dcterms:W3CDTF">2018-10-18T04:28:00Z</dcterms:created>
  <dcterms:modified xsi:type="dcterms:W3CDTF">2022-02-08T14:01:54Z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2052-10.1.0.7521</vt:lpwstr>
  </property>
</Properties>
</file>