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1"/>
  </p:notesMasterIdLst>
  <p:sldIdLst>
    <p:sldId id="256" r:id="rId2"/>
    <p:sldId id="270" r:id="rId3"/>
    <p:sldId id="285" r:id="rId4"/>
    <p:sldId id="259" r:id="rId5"/>
    <p:sldId id="261" r:id="rId6"/>
    <p:sldId id="263" r:id="rId7"/>
    <p:sldId id="265" r:id="rId8"/>
    <p:sldId id="266" r:id="rId9"/>
    <p:sldId id="267" r:id="rId10"/>
    <p:sldId id="264" r:id="rId11"/>
    <p:sldId id="286" r:id="rId12"/>
    <p:sldId id="288" r:id="rId13"/>
    <p:sldId id="287" r:id="rId14"/>
    <p:sldId id="289" r:id="rId15"/>
    <p:sldId id="272" r:id="rId16"/>
    <p:sldId id="273" r:id="rId17"/>
    <p:sldId id="290" r:id="rId18"/>
    <p:sldId id="282" r:id="rId19"/>
    <p:sldId id="268" r:id="rId20"/>
  </p:sldIdLst>
  <p:sldSz cx="12192000" cy="6858000"/>
  <p:notesSz cx="6858000" cy="9144000"/>
  <p:embeddedFontLst>
    <p:embeddedFont>
      <p:font typeface="等线" panose="02010600030101010101" pitchFamily="2" charset="-122"/>
      <p:regular r:id="rId22"/>
      <p:bold r:id="rId23"/>
    </p:embeddedFont>
    <p:embeddedFont>
      <p:font typeface="#9Slide02 Tieu de dai" panose="02000000000000000000" pitchFamily="2" charset="0"/>
      <p:bold r:id="rId24"/>
    </p:embeddedFont>
    <p:embeddedFont>
      <p:font typeface="#9Slide03 Cabin" pitchFamily="2" charset="77"/>
      <p:regular r:id="rId25"/>
    </p:embeddedFont>
    <p:embeddedFont>
      <p:font typeface="#9Slide05 SVNKitten" pitchFamily="2" charset="77"/>
      <p:regular r:id="rId26"/>
    </p:embeddedFont>
    <p:embeddedFont>
      <p:font typeface="#9Slide05 SVNQuarzo" pitchFamily="82" charset="0"/>
      <p:regular r:id="rId27"/>
    </p:embeddedFont>
    <p:embeddedFont>
      <p:font typeface="#9Slide05 SVNStandly" pitchFamily="2" charset="0"/>
      <p:regular r:id="rId28"/>
    </p:embeddedFont>
    <p:embeddedFont>
      <p:font typeface="#9Slide05 SVNSteady" pitchFamily="2" charset="0"/>
      <p:regular r:id="rId29"/>
    </p:embeddedFont>
    <p:embeddedFont>
      <p:font typeface="#9Slide07 Cadena" panose="02000503000000020004" pitchFamily="2" charset="77"/>
      <p:bold r:id="rId30"/>
    </p:embeddedFont>
    <p:embeddedFont>
      <p:font typeface="#9Slide07 Pattaya" pitchFamily="2" charset="-34"/>
      <p:regular r:id="rId31"/>
    </p:embeddedFont>
    <p:embeddedFont>
      <p:font typeface="#9Slide07 Stormtrooper" panose="020B0500000000000000" pitchFamily="34" charset="77"/>
      <p:regular r:id="rId32"/>
    </p:embeddedFont>
    <p:embeddedFont>
      <p:font typeface="#9Slide07 SVNBatman Forever Alt" pitchFamily="2" charset="0"/>
      <p:regular r:id="rId33"/>
    </p:embeddedFont>
    <p:embeddedFont>
      <p:font typeface="#9Slide07 SVNDessert Menu Scrip" pitchFamily="2" charset="77"/>
      <p:regular r:id="rId34"/>
    </p:embeddedFont>
    <p:embeddedFont>
      <p:font typeface="#9Slide07 SVNZiclets" panose="02000603000000000000" pitchFamily="2" charset="0"/>
      <p:regular r:id="rId35"/>
    </p:embeddedFont>
    <p:embeddedFont>
      <p:font typeface="Cambria Math" panose="02040503050406030204" pitchFamily="18" charset="0"/>
      <p:regular r:id="rId36"/>
    </p:embeddedFont>
    <p:embeddedFont>
      <p:font typeface="字魂20号-石头体" panose="00000500000000000000"/>
      <p:regular r:id="rId37"/>
    </p:embeddedFont>
    <p:embeddedFont>
      <p:font typeface="字魂47号-三分行楷" panose="00000500000000000000"/>
      <p:regular r:id="rId38"/>
    </p:embeddedFont>
  </p:embeddedFontLst>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5B80"/>
    <a:srgbClr val="F1ACB7"/>
    <a:srgbClr val="00A2D9"/>
    <a:srgbClr val="FBE8D7"/>
    <a:srgbClr val="FFFFFF"/>
    <a:srgbClr val="D486A3"/>
    <a:srgbClr val="289908"/>
    <a:srgbClr val="F3EDDD"/>
    <a:srgbClr val="269004"/>
    <a:srgbClr val="E3C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51" autoAdjust="0"/>
    <p:restoredTop sz="94660"/>
  </p:normalViewPr>
  <p:slideViewPr>
    <p:cSldViewPr snapToGrid="0" showGuides="1">
      <p:cViewPr varScale="1">
        <p:scale>
          <a:sx n="139" d="100"/>
          <a:sy n="139" d="100"/>
        </p:scale>
        <p:origin x="176" y="544"/>
      </p:cViewPr>
      <p:guideLst>
        <p:guide orient="horz" pos="2160"/>
        <p:guide pos="3840"/>
      </p:guideLst>
    </p:cSldViewPr>
  </p:slideViewPr>
  <p:notesTextViewPr>
    <p:cViewPr>
      <p:scale>
        <a:sx n="20" d="100"/>
        <a:sy n="2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ags" Target="tags/tag1.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9A7A4A-182C-45C4-82D6-373ED19AEC66}" type="datetimeFigureOut">
              <a:rPr lang="zh-CN" altLang="en-US" smtClean="0"/>
              <a:t>2022/4/8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A2CB8-3CCD-4836-B24E-4B314C4A56DD}" type="slidenum">
              <a:rPr lang="zh-CN" altLang="en-US" smtClean="0"/>
              <a:t>‹#›</a:t>
            </a:fld>
            <a:endParaRPr lang="zh-CN" altLang="en-US"/>
          </a:p>
        </p:txBody>
      </p:sp>
    </p:spTree>
    <p:extLst>
      <p:ext uri="{BB962C8B-B14F-4D97-AF65-F5344CB8AC3E}">
        <p14:creationId xmlns:p14="http://schemas.microsoft.com/office/powerpoint/2010/main" val="216542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a:t>
            </a:fld>
            <a:endParaRPr lang="zh-CN" altLang="en-US"/>
          </a:p>
        </p:txBody>
      </p:sp>
    </p:spTree>
    <p:extLst>
      <p:ext uri="{BB962C8B-B14F-4D97-AF65-F5344CB8AC3E}">
        <p14:creationId xmlns:p14="http://schemas.microsoft.com/office/powerpoint/2010/main" val="2474686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11</a:t>
            </a:fld>
            <a:endParaRPr lang="zh-CN" altLang="en-US"/>
          </a:p>
        </p:txBody>
      </p:sp>
    </p:spTree>
    <p:extLst>
      <p:ext uri="{BB962C8B-B14F-4D97-AF65-F5344CB8AC3E}">
        <p14:creationId xmlns:p14="http://schemas.microsoft.com/office/powerpoint/2010/main" val="1880206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13</a:t>
            </a:fld>
            <a:endParaRPr lang="zh-CN" altLang="en-US"/>
          </a:p>
        </p:txBody>
      </p:sp>
    </p:spTree>
    <p:extLst>
      <p:ext uri="{BB962C8B-B14F-4D97-AF65-F5344CB8AC3E}">
        <p14:creationId xmlns:p14="http://schemas.microsoft.com/office/powerpoint/2010/main" val="240084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15</a:t>
            </a:fld>
            <a:endParaRPr lang="zh-CN" altLang="en-US"/>
          </a:p>
        </p:txBody>
      </p:sp>
    </p:spTree>
    <p:extLst>
      <p:ext uri="{BB962C8B-B14F-4D97-AF65-F5344CB8AC3E}">
        <p14:creationId xmlns:p14="http://schemas.microsoft.com/office/powerpoint/2010/main" val="1777349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16</a:t>
            </a:fld>
            <a:endParaRPr lang="zh-CN" altLang="en-US"/>
          </a:p>
        </p:txBody>
      </p:sp>
    </p:spTree>
    <p:extLst>
      <p:ext uri="{BB962C8B-B14F-4D97-AF65-F5344CB8AC3E}">
        <p14:creationId xmlns:p14="http://schemas.microsoft.com/office/powerpoint/2010/main" val="3538050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17</a:t>
            </a:fld>
            <a:endParaRPr lang="zh-CN" altLang="en-US"/>
          </a:p>
        </p:txBody>
      </p:sp>
    </p:spTree>
    <p:extLst>
      <p:ext uri="{BB962C8B-B14F-4D97-AF65-F5344CB8AC3E}">
        <p14:creationId xmlns:p14="http://schemas.microsoft.com/office/powerpoint/2010/main" val="1245241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18</a:t>
            </a:fld>
            <a:endParaRPr lang="zh-CN" altLang="en-US"/>
          </a:p>
        </p:txBody>
      </p:sp>
    </p:spTree>
    <p:extLst>
      <p:ext uri="{BB962C8B-B14F-4D97-AF65-F5344CB8AC3E}">
        <p14:creationId xmlns:p14="http://schemas.microsoft.com/office/powerpoint/2010/main" val="2712303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19</a:t>
            </a:fld>
            <a:endParaRPr lang="zh-CN" altLang="en-US"/>
          </a:p>
        </p:txBody>
      </p:sp>
    </p:spTree>
    <p:extLst>
      <p:ext uri="{BB962C8B-B14F-4D97-AF65-F5344CB8AC3E}">
        <p14:creationId xmlns:p14="http://schemas.microsoft.com/office/powerpoint/2010/main" val="3031891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2</a:t>
            </a:fld>
            <a:endParaRPr lang="zh-CN" altLang="en-US"/>
          </a:p>
        </p:txBody>
      </p:sp>
    </p:spTree>
    <p:extLst>
      <p:ext uri="{BB962C8B-B14F-4D97-AF65-F5344CB8AC3E}">
        <p14:creationId xmlns:p14="http://schemas.microsoft.com/office/powerpoint/2010/main" val="2816568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4</a:t>
            </a:fld>
            <a:endParaRPr lang="zh-CN" altLang="en-US"/>
          </a:p>
        </p:txBody>
      </p:sp>
    </p:spTree>
    <p:extLst>
      <p:ext uri="{BB962C8B-B14F-4D97-AF65-F5344CB8AC3E}">
        <p14:creationId xmlns:p14="http://schemas.microsoft.com/office/powerpoint/2010/main" val="369983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5</a:t>
            </a:fld>
            <a:endParaRPr lang="zh-CN" altLang="en-US"/>
          </a:p>
        </p:txBody>
      </p:sp>
    </p:spTree>
    <p:extLst>
      <p:ext uri="{BB962C8B-B14F-4D97-AF65-F5344CB8AC3E}">
        <p14:creationId xmlns:p14="http://schemas.microsoft.com/office/powerpoint/2010/main" val="3938097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6</a:t>
            </a:fld>
            <a:endParaRPr lang="zh-CN" altLang="en-US"/>
          </a:p>
        </p:txBody>
      </p:sp>
    </p:spTree>
    <p:extLst>
      <p:ext uri="{BB962C8B-B14F-4D97-AF65-F5344CB8AC3E}">
        <p14:creationId xmlns:p14="http://schemas.microsoft.com/office/powerpoint/2010/main" val="2862613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ấn vào các dấu ... để xuất hiện hiệu ứng chữ bay vào</a:t>
            </a:r>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7</a:t>
            </a:fld>
            <a:endParaRPr lang="zh-CN" altLang="en-US"/>
          </a:p>
        </p:txBody>
      </p:sp>
    </p:spTree>
    <p:extLst>
      <p:ext uri="{BB962C8B-B14F-4D97-AF65-F5344CB8AC3E}">
        <p14:creationId xmlns:p14="http://schemas.microsoft.com/office/powerpoint/2010/main" val="241537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8</a:t>
            </a:fld>
            <a:endParaRPr lang="zh-CN" altLang="en-US"/>
          </a:p>
        </p:txBody>
      </p:sp>
    </p:spTree>
    <p:extLst>
      <p:ext uri="{BB962C8B-B14F-4D97-AF65-F5344CB8AC3E}">
        <p14:creationId xmlns:p14="http://schemas.microsoft.com/office/powerpoint/2010/main" val="3028705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9</a:t>
            </a:fld>
            <a:endParaRPr lang="zh-CN" altLang="en-US"/>
          </a:p>
        </p:txBody>
      </p:sp>
    </p:spTree>
    <p:extLst>
      <p:ext uri="{BB962C8B-B14F-4D97-AF65-F5344CB8AC3E}">
        <p14:creationId xmlns:p14="http://schemas.microsoft.com/office/powerpoint/2010/main" val="1807638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01A2CB8-3CCD-4836-B24E-4B314C4A56DD}" type="slidenum">
              <a:rPr lang="zh-CN" altLang="en-US" smtClean="0"/>
              <a:t>10</a:t>
            </a:fld>
            <a:endParaRPr lang="zh-CN" altLang="en-US"/>
          </a:p>
        </p:txBody>
      </p:sp>
    </p:spTree>
    <p:extLst>
      <p:ext uri="{BB962C8B-B14F-4D97-AF65-F5344CB8AC3E}">
        <p14:creationId xmlns:p14="http://schemas.microsoft.com/office/powerpoint/2010/main" val="1683360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1DF067-18BF-4FF5-A4FF-DDEFB6CC1DB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1368BA1-87CF-44FC-98D3-8D2CF66DDB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45F3CA-54A9-49E6-9619-D70935D15D7F}"/>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A2913EE1-0AD9-4CD9-A018-F8ECCE88DD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BD33659-299F-47CF-B652-F3ACEA0DCBB7}"/>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426481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4B89F8-037B-4EFF-9EC2-B81510EA896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F18F870-660C-4E7A-9959-30DAAEAC98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D9B5D8F-82F7-424D-92BD-940BFA276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A67CB99-CBED-4BFA-95CA-4533DF1A2B82}"/>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6" name="页脚占位符 5">
            <a:extLst>
              <a:ext uri="{FF2B5EF4-FFF2-40B4-BE49-F238E27FC236}">
                <a16:creationId xmlns:a16="http://schemas.microsoft.com/office/drawing/2014/main" id="{8F2733E6-95F8-4CB4-93BC-264E77C0ADB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233ABF8-464A-4014-925A-231E56A38494}"/>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3492901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4F66AB-4DC1-43D3-8D25-393A1A06209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E973EBF-7019-455C-9492-C81142F2D01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B207B48-F82E-47AD-B2B2-3D0F7D625A34}"/>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892A0FC3-053E-46FD-80BE-C780994788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65D2B2-5300-439C-8F09-C9839390393C}"/>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502964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929BF43-E14E-453F-BB39-BD6A4D59894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F9C788A-F017-4C31-B777-6914C894692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DD7D2A1-1F7F-4B16-A276-32353EE00DB9}"/>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CB102651-8FBA-444E-B7FB-04554B494F0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2D3DBF-B83D-4593-A47F-5249A7BE0BA4}"/>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419243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A0B5D4-61BE-4A2A-95F5-5B0FCC0F849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CEBF86-CB12-4DA6-8E90-79A11DF45F0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CE47B91-DB21-4405-AF55-B78CBF29DEDE}"/>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97C26666-35B6-4736-AB77-A2BA3138404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3E9A921-7782-4572-A814-2537A7477E68}"/>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133610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278DB6-C0E8-41A5-8580-2F980B2DD61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E07443F-0C09-4E62-963F-9E5B076887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B69C9B2-E629-4128-BF36-0C967EF6BA57}"/>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833B0D18-DBED-4E33-A3A2-CD3EB0F25D9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13934D2-3AA4-4400-BFD7-63598A20FC3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77135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5A59E-C872-48D9-BB8B-9D080A4D8A8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2CCFA20-C848-4B1D-98B5-53B4C8B1E7E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55A9569-BE7D-442E-8B21-46AB34F5946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804A7C6-B067-445B-8732-770C44AFA097}"/>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6" name="页脚占位符 5">
            <a:extLst>
              <a:ext uri="{FF2B5EF4-FFF2-40B4-BE49-F238E27FC236}">
                <a16:creationId xmlns:a16="http://schemas.microsoft.com/office/drawing/2014/main" id="{0064F0DD-C916-4ED9-A4AD-1FC884F74AC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73E039C-EC9E-435F-A109-0FDD3711A022}"/>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76095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2AE8ED-EBC1-47FF-9A04-E2A0332DAAB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074C771-E02F-4A8A-A9CC-D2B569E6C4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74B62E7-19EA-44F8-A8D0-812B194261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1B43030-AFF5-4F67-939D-B1544DD1B9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457C7F9-A8E9-4D8C-9ABA-F17EEA21172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D905357-8F33-4485-AB50-F2AAC12BB0F8}"/>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8" name="页脚占位符 7">
            <a:extLst>
              <a:ext uri="{FF2B5EF4-FFF2-40B4-BE49-F238E27FC236}">
                <a16:creationId xmlns:a16="http://schemas.microsoft.com/office/drawing/2014/main" id="{36178777-2654-4907-B00E-209F232D82F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CD7C10E-3E92-46C3-9420-BE1C05A2E422}"/>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1269238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13E39FD9-67B5-446D-91EE-982801C7EEA8}"/>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4" name="页脚占位符 3">
            <a:extLst>
              <a:ext uri="{FF2B5EF4-FFF2-40B4-BE49-F238E27FC236}">
                <a16:creationId xmlns:a16="http://schemas.microsoft.com/office/drawing/2014/main" id="{498142D6-9B33-490A-9392-58D0151F30B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5CCF54-0CFF-4730-AAC9-2FA3369F4A69}"/>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pic>
        <p:nvPicPr>
          <p:cNvPr id="6" name="图片 5">
            <a:extLst>
              <a:ext uri="{FF2B5EF4-FFF2-40B4-BE49-F238E27FC236}">
                <a16:creationId xmlns:a16="http://schemas.microsoft.com/office/drawing/2014/main" id="{C9E464EB-2B18-4613-822E-6A299C89C2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3333" r="65321"/>
          <a:stretch/>
        </p:blipFill>
        <p:spPr>
          <a:xfrm rot="5400000">
            <a:off x="560982" y="-560981"/>
            <a:ext cx="973536" cy="2095500"/>
          </a:xfrm>
          <a:prstGeom prst="rect">
            <a:avLst/>
          </a:prstGeom>
        </p:spPr>
      </p:pic>
      <p:sp>
        <p:nvSpPr>
          <p:cNvPr id="2" name="标题 1">
            <a:extLst>
              <a:ext uri="{FF2B5EF4-FFF2-40B4-BE49-F238E27FC236}">
                <a16:creationId xmlns:a16="http://schemas.microsoft.com/office/drawing/2014/main" id="{181D9823-9087-4703-9A44-A3AAC1D332C5}"/>
              </a:ext>
            </a:extLst>
          </p:cNvPr>
          <p:cNvSpPr>
            <a:spLocks noGrp="1"/>
          </p:cNvSpPr>
          <p:nvPr>
            <p:ph type="title" hasCustomPrompt="1"/>
          </p:nvPr>
        </p:nvSpPr>
        <p:spPr>
          <a:xfrm>
            <a:off x="328035" y="458371"/>
            <a:ext cx="867930" cy="6247864"/>
          </a:xfrm>
        </p:spPr>
        <p:txBody>
          <a:bodyPr vert="eaVert" wrap="none" lIns="91440" tIns="45720" rIns="91440" bIns="45720" rtlCol="0" anchor="ctr">
            <a:spAutoFit/>
          </a:bodyPr>
          <a:lstStyle>
            <a:lvl1pPr>
              <a:defRPr lang="zh-CN" altLang="en-US" sz="4800" dirty="0">
                <a:solidFill>
                  <a:schemeClr val="bg1">
                    <a:lumMod val="95000"/>
                  </a:schemeClr>
                </a:solidFill>
                <a:latin typeface="字魂20号-石头体" panose="00000500000000000000" pitchFamily="2" charset="-122"/>
                <a:ea typeface="字魂20号-石头体" panose="00000500000000000000" pitchFamily="2" charset="-122"/>
              </a:defRPr>
            </a:lvl1pPr>
          </a:lstStyle>
          <a:p>
            <a:pPr lvl="0"/>
            <a:r>
              <a:rPr lang="zh-CN" altLang="en-US" dirty="0"/>
              <a:t>单击此处编辑标题样式</a:t>
            </a:r>
          </a:p>
        </p:txBody>
      </p:sp>
      <p:pic>
        <p:nvPicPr>
          <p:cNvPr id="8" name="图片 7">
            <a:extLst>
              <a:ext uri="{FF2B5EF4-FFF2-40B4-BE49-F238E27FC236}">
                <a16:creationId xmlns:a16="http://schemas.microsoft.com/office/drawing/2014/main" id="{8147DB75-CAB0-4766-BACC-31772A0CE6B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0154" b="33556"/>
          <a:stretch/>
        </p:blipFill>
        <p:spPr>
          <a:xfrm rot="5400000">
            <a:off x="9981869" y="4647870"/>
            <a:ext cx="1265582" cy="3154680"/>
          </a:xfrm>
          <a:prstGeom prst="rect">
            <a:avLst/>
          </a:prstGeom>
        </p:spPr>
      </p:pic>
    </p:spTree>
    <p:extLst>
      <p:ext uri="{BB962C8B-B14F-4D97-AF65-F5344CB8AC3E}">
        <p14:creationId xmlns:p14="http://schemas.microsoft.com/office/powerpoint/2010/main" val="158816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50060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1222931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7AFDA3-56F1-48E5-8908-CB0CCDA6502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4F755FB-D7A4-4AE6-AF35-5E0533302E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F94F419-5A21-4E61-A52A-6A279F65D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FD415C8-EFB0-4D7C-874C-D775A7180C7C}"/>
              </a:ext>
            </a:extLst>
          </p:cNvPr>
          <p:cNvSpPr>
            <a:spLocks noGrp="1"/>
          </p:cNvSpPr>
          <p:nvPr>
            <p:ph type="dt" sz="half" idx="10"/>
          </p:nvPr>
        </p:nvSpPr>
        <p:spPr/>
        <p:txBody>
          <a:bodyPr/>
          <a:lstStyle/>
          <a:p>
            <a:fld id="{BB8137CA-D131-4EF6-9B14-D9F7E276C745}" type="datetimeFigureOut">
              <a:rPr lang="zh-CN" altLang="en-US" smtClean="0"/>
              <a:t>2022/4/8</a:t>
            </a:fld>
            <a:endParaRPr lang="zh-CN" altLang="en-US"/>
          </a:p>
        </p:txBody>
      </p:sp>
      <p:sp>
        <p:nvSpPr>
          <p:cNvPr id="6" name="页脚占位符 5">
            <a:extLst>
              <a:ext uri="{FF2B5EF4-FFF2-40B4-BE49-F238E27FC236}">
                <a16:creationId xmlns:a16="http://schemas.microsoft.com/office/drawing/2014/main" id="{5019D25E-462D-4E8B-B83B-2BDEDEEAF46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11789BD-97A0-4026-A20F-07496911974B}"/>
              </a:ext>
            </a:extLst>
          </p:cNvPr>
          <p:cNvSpPr>
            <a:spLocks noGrp="1"/>
          </p:cNvSpPr>
          <p:nvPr>
            <p:ph type="sldNum" sz="quarter" idx="12"/>
          </p:nvPr>
        </p:nvSpPr>
        <p:spPr/>
        <p:txBody>
          <a:body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200077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1DEEBD63-0B80-49CE-89CE-94A387B3AC7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2EDF7F50-9DDC-429D-A844-AD51A1F5F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12E0433-87B9-4779-86C5-57874C3D4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FD3B07-D806-4BE0-B72B-DB0275B7B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137CA-D131-4EF6-9B14-D9F7E276C745}" type="datetimeFigureOut">
              <a:rPr lang="zh-CN" altLang="en-US" smtClean="0"/>
              <a:t>2022/4/8</a:t>
            </a:fld>
            <a:endParaRPr lang="zh-CN" altLang="en-US"/>
          </a:p>
        </p:txBody>
      </p:sp>
      <p:sp>
        <p:nvSpPr>
          <p:cNvPr id="5" name="页脚占位符 4">
            <a:extLst>
              <a:ext uri="{FF2B5EF4-FFF2-40B4-BE49-F238E27FC236}">
                <a16:creationId xmlns:a16="http://schemas.microsoft.com/office/drawing/2014/main" id="{0C1F2046-F07B-4D3E-A33F-27E4276A78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95F106-1773-47AA-88ED-9215FDFC7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536053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jp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1.jp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11" Type="http://schemas.openxmlformats.org/officeDocument/2006/relationships/image" Target="../media/image38.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jp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jp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jp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1.jpg"/><Relationship Id="rId4" Type="http://schemas.openxmlformats.org/officeDocument/2006/relationships/image" Target="../media/image11.png"/><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1.jp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29.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jpg"/><Relationship Id="rId5" Type="http://schemas.openxmlformats.org/officeDocument/2006/relationships/image" Target="../media/image15.png"/><Relationship Id="rId10"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colorTemperature colorTemp="6499"/>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E733CBE4-A42E-44DB-8083-E7751FB9638B}"/>
              </a:ext>
            </a:extLst>
          </p:cNvPr>
          <p:cNvSpPr/>
          <p:nvPr/>
        </p:nvSpPr>
        <p:spPr>
          <a:xfrm>
            <a:off x="1866378" y="1002082"/>
            <a:ext cx="5574082" cy="726510"/>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5">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6" name="TextBox 5">
            <a:extLst>
              <a:ext uri="{FF2B5EF4-FFF2-40B4-BE49-F238E27FC236}">
                <a16:creationId xmlns:a16="http://schemas.microsoft.com/office/drawing/2014/main" id="{86FE1036-3C49-4768-8A38-5EE50245C5B6}"/>
              </a:ext>
            </a:extLst>
          </p:cNvPr>
          <p:cNvSpPr txBox="1"/>
          <p:nvPr/>
        </p:nvSpPr>
        <p:spPr>
          <a:xfrm>
            <a:off x="1992091" y="1019720"/>
            <a:ext cx="5886779" cy="646331"/>
          </a:xfrm>
          <a:prstGeom prst="rect">
            <a:avLst/>
          </a:prstGeom>
          <a:noFill/>
        </p:spPr>
        <p:txBody>
          <a:bodyPr wrap="square" rtlCol="0">
            <a:spAutoFit/>
          </a:bodyPr>
          <a:lstStyle/>
          <a:p>
            <a:r>
              <a:rPr lang="en-US" sz="3600">
                <a:solidFill>
                  <a:srgbClr val="425B80"/>
                </a:solidFill>
                <a:latin typeface="#9Slide07 SVNBatman Forever Alt" panose="00000400000000000000" pitchFamily="2" charset="0"/>
              </a:rPr>
              <a:t>Toán 5 - tuần 31</a:t>
            </a:r>
          </a:p>
        </p:txBody>
      </p:sp>
      <p:sp>
        <p:nvSpPr>
          <p:cNvPr id="12" name="Rectangle 11">
            <a:extLst>
              <a:ext uri="{FF2B5EF4-FFF2-40B4-BE49-F238E27FC236}">
                <a16:creationId xmlns:a16="http://schemas.microsoft.com/office/drawing/2014/main" id="{8ACA23F2-9815-4D29-B10C-2F3A93539DE6}"/>
              </a:ext>
            </a:extLst>
          </p:cNvPr>
          <p:cNvSpPr/>
          <p:nvPr/>
        </p:nvSpPr>
        <p:spPr>
          <a:xfrm>
            <a:off x="4401673" y="2274329"/>
            <a:ext cx="4609001" cy="2083311"/>
          </a:xfrm>
          <a:prstGeom prst="rect">
            <a:avLst/>
          </a:prstGeom>
          <a:noFill/>
          <a:effectLst>
            <a:outerShdw blurRad="241300" dist="38100" dir="16200000" rotWithShape="0">
              <a:prstClr val="black">
                <a:alpha val="40000"/>
              </a:prstClr>
            </a:outerShdw>
          </a:effectLst>
          <a:scene3d>
            <a:camera prst="orthographicFront"/>
            <a:lightRig rig="threePt" dir="t"/>
          </a:scene3d>
          <a:sp3d>
            <a:bevelT/>
          </a:sp3d>
        </p:spPr>
        <p:txBody>
          <a:bodyPr wrap="none" lIns="91440" tIns="45720" rIns="91440" bIns="45720">
            <a:prstTxWarp prst="textPlain">
              <a:avLst/>
            </a:prstTxWarp>
            <a:spAutoFit/>
            <a:sp3d/>
          </a:bodyPr>
          <a:lstStyle/>
          <a:p>
            <a:pPr algn="ctr"/>
            <a:r>
              <a:rPr lang="en-US" sz="11500" b="1" cap="none" spc="0">
                <a:ln w="34925" cmpd="sng">
                  <a:solidFill>
                    <a:schemeClr val="tx1">
                      <a:alpha val="89000"/>
                    </a:schemeClr>
                  </a:solidFill>
                  <a:prstDash val="solid"/>
                </a:ln>
                <a:solidFill>
                  <a:srgbClr val="E3CFB5"/>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P</a:t>
            </a:r>
            <a:r>
              <a:rPr lang="en-US" sz="11500" b="1" cap="none" spc="0">
                <a:ln w="34925" cmpd="sng">
                  <a:solidFill>
                    <a:schemeClr val="tx1">
                      <a:alpha val="89000"/>
                    </a:schemeClr>
                  </a:solidFill>
                  <a:prstDash val="solid"/>
                </a:ln>
                <a:solidFill>
                  <a:srgbClr val="D486A3"/>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H</a:t>
            </a:r>
            <a:r>
              <a:rPr lang="en-US" sz="11500" b="1" cap="none" spc="0">
                <a:ln w="34925" cmpd="sng">
                  <a:solidFill>
                    <a:schemeClr val="tx1">
                      <a:alpha val="89000"/>
                    </a:schemeClr>
                  </a:solidFill>
                  <a:prstDash val="solid"/>
                </a:ln>
                <a:solidFill>
                  <a:srgbClr val="92D050"/>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É</a:t>
            </a:r>
            <a:r>
              <a:rPr lang="en-US" sz="11500" b="1" cap="none" spc="0">
                <a:ln w="34925" cmpd="sng">
                  <a:solidFill>
                    <a:schemeClr val="tx1">
                      <a:alpha val="89000"/>
                    </a:schemeClr>
                  </a:solidFill>
                  <a:prstDash val="solid"/>
                </a:ln>
                <a:solidFill>
                  <a:srgbClr val="F1ACB7"/>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P</a:t>
            </a:r>
          </a:p>
        </p:txBody>
      </p:sp>
      <p:sp>
        <p:nvSpPr>
          <p:cNvPr id="38" name="Rectangle 37">
            <a:extLst>
              <a:ext uri="{FF2B5EF4-FFF2-40B4-BE49-F238E27FC236}">
                <a16:creationId xmlns:a16="http://schemas.microsoft.com/office/drawing/2014/main" id="{0C6D306C-D904-457D-BD5A-2F7DC4F089B1}"/>
              </a:ext>
            </a:extLst>
          </p:cNvPr>
          <p:cNvSpPr/>
          <p:nvPr/>
        </p:nvSpPr>
        <p:spPr>
          <a:xfrm>
            <a:off x="6595725" y="4495426"/>
            <a:ext cx="3523536" cy="2083311"/>
          </a:xfrm>
          <a:prstGeom prst="rect">
            <a:avLst/>
          </a:prstGeom>
          <a:noFill/>
          <a:effectLst>
            <a:outerShdw blurRad="241300" dist="38100" dir="16200000" rotWithShape="0">
              <a:prstClr val="black">
                <a:alpha val="40000"/>
              </a:prstClr>
            </a:outerShdw>
          </a:effectLst>
          <a:scene3d>
            <a:camera prst="orthographicFront"/>
            <a:lightRig rig="threePt" dir="t"/>
          </a:scene3d>
          <a:sp3d>
            <a:bevelT/>
          </a:sp3d>
        </p:spPr>
        <p:txBody>
          <a:bodyPr wrap="none" lIns="91440" tIns="45720" rIns="91440" bIns="45720">
            <a:prstTxWarp prst="textPlain">
              <a:avLst/>
            </a:prstTxWarp>
            <a:spAutoFit/>
            <a:sp3d/>
          </a:bodyPr>
          <a:lstStyle/>
          <a:p>
            <a:pPr algn="ctr"/>
            <a:r>
              <a:rPr lang="en-US" sz="11500" b="1" cap="none" spc="0">
                <a:ln w="34925" cmpd="sng">
                  <a:solidFill>
                    <a:schemeClr val="tx1">
                      <a:alpha val="89000"/>
                    </a:schemeClr>
                  </a:solidFill>
                  <a:prstDash val="solid"/>
                </a:ln>
                <a:solidFill>
                  <a:srgbClr val="B7BE58"/>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T</a:t>
            </a:r>
            <a:r>
              <a:rPr lang="en-US" sz="11500" b="1" cap="none" spc="0">
                <a:ln w="34925" cmpd="sng">
                  <a:solidFill>
                    <a:schemeClr val="tx1">
                      <a:alpha val="89000"/>
                    </a:schemeClr>
                  </a:solidFill>
                  <a:prstDash val="solid"/>
                </a:ln>
                <a:solidFill>
                  <a:srgbClr val="F3EDDD"/>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R</a:t>
            </a:r>
            <a:r>
              <a:rPr lang="en-US" sz="11500" b="1" cap="none" spc="0">
                <a:ln w="34925" cmpd="sng">
                  <a:solidFill>
                    <a:schemeClr val="tx1">
                      <a:alpha val="89000"/>
                    </a:schemeClr>
                  </a:solidFill>
                  <a:prstDash val="solid"/>
                </a:ln>
                <a:solidFill>
                  <a:srgbClr val="D486A3"/>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rPr>
              <a:t>ừ</a:t>
            </a:r>
            <a:endParaRPr lang="en-US" sz="11500" b="1" cap="none" spc="0">
              <a:ln w="34925" cmpd="sng">
                <a:solidFill>
                  <a:schemeClr val="tx1">
                    <a:alpha val="89000"/>
                  </a:schemeClr>
                </a:solidFill>
                <a:prstDash val="solid"/>
              </a:ln>
              <a:solidFill>
                <a:srgbClr val="F1ACB7"/>
              </a:solidFill>
              <a:effectLst>
                <a:glow rad="139700">
                  <a:schemeClr val="accent6">
                    <a:satMod val="175000"/>
                    <a:alpha val="40000"/>
                  </a:schemeClr>
                </a:glow>
                <a:outerShdw dist="38100" dir="2700000" algn="bl" rotWithShape="0">
                  <a:schemeClr val="accent5"/>
                </a:outerShdw>
              </a:effectLst>
              <a:latin typeface="UTM Showcard" panose="02040603050506020204" pitchFamily="18" charset="0"/>
            </a:endParaRPr>
          </a:p>
        </p:txBody>
      </p:sp>
    </p:spTree>
    <p:extLst>
      <p:ext uri="{BB962C8B-B14F-4D97-AF65-F5344CB8AC3E}">
        <p14:creationId xmlns:p14="http://schemas.microsoft.com/office/powerpoint/2010/main" val="42693360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A97C7190-0584-4CD8-9FE7-93954E99DA5F}"/>
              </a:ext>
            </a:extLst>
          </p:cNvPr>
          <p:cNvSpPr/>
          <p:nvPr/>
        </p:nvSpPr>
        <p:spPr>
          <a:xfrm>
            <a:off x="193529" y="3984742"/>
            <a:ext cx="4456935" cy="2655332"/>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59" name="Rectangle: Rounded Corners 58">
            <a:extLst>
              <a:ext uri="{FF2B5EF4-FFF2-40B4-BE49-F238E27FC236}">
                <a16:creationId xmlns:a16="http://schemas.microsoft.com/office/drawing/2014/main" id="{2DA121BB-9FC2-40C8-A864-ADEFF966B2EB}"/>
              </a:ext>
            </a:extLst>
          </p:cNvPr>
          <p:cNvSpPr/>
          <p:nvPr/>
        </p:nvSpPr>
        <p:spPr>
          <a:xfrm>
            <a:off x="4798815" y="3991340"/>
            <a:ext cx="4456935" cy="2655332"/>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6" name="Arrow: Pentagon 15">
            <a:extLst>
              <a:ext uri="{FF2B5EF4-FFF2-40B4-BE49-F238E27FC236}">
                <a16:creationId xmlns:a16="http://schemas.microsoft.com/office/drawing/2014/main" id="{E6A35077-1C69-43D6-A594-029797F2F0F9}"/>
              </a:ext>
            </a:extLst>
          </p:cNvPr>
          <p:cNvSpPr/>
          <p:nvPr/>
        </p:nvSpPr>
        <p:spPr>
          <a:xfrm>
            <a:off x="2923354" y="649824"/>
            <a:ext cx="6564631" cy="708542"/>
          </a:xfrm>
          <a:prstGeom prst="homePlate">
            <a:avLst/>
          </a:prstGeom>
          <a:solidFill>
            <a:schemeClr val="bg1">
              <a:alpha val="68000"/>
            </a:schemeClr>
          </a:solidFill>
          <a:ln>
            <a:noFill/>
          </a:ln>
          <a:effectLst/>
          <a:scene3d>
            <a:camera prst="orthographicFront">
              <a:rot lat="0" lon="0" rev="0"/>
            </a:camera>
            <a:lightRig rig="glow" dir="t">
              <a:rot lat="0" lon="0" rev="14100000"/>
            </a:lightRig>
          </a:scene3d>
          <a:sp3d extrusionH="38100" prstMaterial="softEdge">
            <a:bevelT w="139700" h="101600" prst="artDeco"/>
          </a:sp3d>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360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rPr>
              <a:t>Tính rồi thử lại (theo mẫu)</a:t>
            </a:r>
            <a:endParaRPr lang="en-US" sz="3600" dirty="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endParaRPr>
          </a:p>
        </p:txBody>
      </p:sp>
      <p:grpSp>
        <p:nvGrpSpPr>
          <p:cNvPr id="9" name="组合 8">
            <a:extLst>
              <a:ext uri="{FF2B5EF4-FFF2-40B4-BE49-F238E27FC236}">
                <a16:creationId xmlns:a16="http://schemas.microsoft.com/office/drawing/2014/main" id="{D4D31F4A-B154-4F99-A7EC-EDC0ADC1CB02}"/>
              </a:ext>
            </a:extLst>
          </p:cNvPr>
          <p:cNvGrpSpPr/>
          <p:nvPr/>
        </p:nvGrpSpPr>
        <p:grpSpPr>
          <a:xfrm>
            <a:off x="9008950" y="4479403"/>
            <a:ext cx="3198220" cy="2382745"/>
            <a:chOff x="7905751" y="3978379"/>
            <a:chExt cx="4286250" cy="3115416"/>
          </a:xfrm>
        </p:grpSpPr>
        <p:pic>
          <p:nvPicPr>
            <p:cNvPr id="10" name="图片 9">
              <a:extLst>
                <a:ext uri="{FF2B5EF4-FFF2-40B4-BE49-F238E27FC236}">
                  <a16:creationId xmlns:a16="http://schemas.microsoft.com/office/drawing/2014/main" id="{06C1DA88-602A-48BD-BCFD-F1787B680E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751" y="5659439"/>
              <a:ext cx="4286250" cy="1434356"/>
            </a:xfrm>
            <a:prstGeom prst="rect">
              <a:avLst/>
            </a:prstGeom>
          </p:spPr>
        </p:pic>
        <p:pic>
          <p:nvPicPr>
            <p:cNvPr id="11" name="图片 10">
              <a:extLst>
                <a:ext uri="{FF2B5EF4-FFF2-40B4-BE49-F238E27FC236}">
                  <a16:creationId xmlns:a16="http://schemas.microsoft.com/office/drawing/2014/main" id="{89BABC39-0B17-4B3D-AF44-B2E55F2C0B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7726" y="3978379"/>
              <a:ext cx="3724275" cy="3115416"/>
            </a:xfrm>
            <a:prstGeom prst="rect">
              <a:avLst/>
            </a:prstGeom>
          </p:spPr>
        </p:pic>
        <p:pic>
          <p:nvPicPr>
            <p:cNvPr id="12" name="图片 11">
              <a:extLst>
                <a:ext uri="{FF2B5EF4-FFF2-40B4-BE49-F238E27FC236}">
                  <a16:creationId xmlns:a16="http://schemas.microsoft.com/office/drawing/2014/main" id="{B3AA76D8-80F3-4ADE-AA8C-0AA5A1466B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4155" y="4223967"/>
              <a:ext cx="1537989" cy="2152650"/>
            </a:xfrm>
            <a:prstGeom prst="rect">
              <a:avLst/>
            </a:prstGeom>
          </p:spPr>
        </p:pic>
      </p:grpSp>
      <p:grpSp>
        <p:nvGrpSpPr>
          <p:cNvPr id="15" name="Group 14">
            <a:extLst>
              <a:ext uri="{FF2B5EF4-FFF2-40B4-BE49-F238E27FC236}">
                <a16:creationId xmlns:a16="http://schemas.microsoft.com/office/drawing/2014/main" id="{E892EC8D-B8B8-4E03-9206-9B5610D03B6C}"/>
              </a:ext>
            </a:extLst>
          </p:cNvPr>
          <p:cNvGrpSpPr/>
          <p:nvPr/>
        </p:nvGrpSpPr>
        <p:grpSpPr>
          <a:xfrm>
            <a:off x="0" y="-1669816"/>
            <a:ext cx="3985988" cy="3814852"/>
            <a:chOff x="81496" y="-1116067"/>
            <a:chExt cx="3985988" cy="3814852"/>
          </a:xfrm>
        </p:grpSpPr>
        <p:pic>
          <p:nvPicPr>
            <p:cNvPr id="13" name="Picture 12">
              <a:extLst>
                <a:ext uri="{FF2B5EF4-FFF2-40B4-BE49-F238E27FC236}">
                  <a16:creationId xmlns:a16="http://schemas.microsoft.com/office/drawing/2014/main" id="{AACC627B-380D-46CD-87AF-475250658F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96" y="-1116067"/>
              <a:ext cx="3535544" cy="3814852"/>
            </a:xfrm>
            <a:prstGeom prst="rect">
              <a:avLst/>
            </a:prstGeom>
          </p:spPr>
        </p:pic>
        <p:sp>
          <p:nvSpPr>
            <p:cNvPr id="14" name="TextBox 13">
              <a:extLst>
                <a:ext uri="{FF2B5EF4-FFF2-40B4-BE49-F238E27FC236}">
                  <a16:creationId xmlns:a16="http://schemas.microsoft.com/office/drawing/2014/main" id="{872A81AF-6FE4-4CE6-B28E-756E84028CF8}"/>
                </a:ext>
              </a:extLst>
            </p:cNvPr>
            <p:cNvSpPr txBox="1"/>
            <p:nvPr/>
          </p:nvSpPr>
          <p:spPr>
            <a:xfrm>
              <a:off x="708240" y="1291590"/>
              <a:ext cx="3359244" cy="584775"/>
            </a:xfrm>
            <a:prstGeom prst="rect">
              <a:avLst/>
            </a:prstGeom>
            <a:noFill/>
          </p:spPr>
          <p:txBody>
            <a:bodyPr wrap="square" rtlCol="0">
              <a:spAutoFit/>
            </a:bodyPr>
            <a:lstStyle/>
            <a:p>
              <a:r>
                <a:rPr lang="en-US" sz="3200">
                  <a:solidFill>
                    <a:srgbClr val="002060"/>
                  </a:solidFill>
                  <a:latin typeface="#9Slide07 Cadena" panose="02000503000000020004" pitchFamily="2" charset="0"/>
                </a:rPr>
                <a:t>Bài 1 (T.159)</a:t>
              </a:r>
            </a:p>
          </p:txBody>
        </p:sp>
      </p:grpSp>
      <p:sp>
        <p:nvSpPr>
          <p:cNvPr id="19" name="Text Box 5">
            <a:extLst>
              <a:ext uri="{FF2B5EF4-FFF2-40B4-BE49-F238E27FC236}">
                <a16:creationId xmlns:a16="http://schemas.microsoft.com/office/drawing/2014/main" id="{76DB879F-2A22-4A87-BC65-0C5415FEC591}"/>
              </a:ext>
            </a:extLst>
          </p:cNvPr>
          <p:cNvSpPr txBox="1">
            <a:spLocks noChangeArrowheads="1"/>
          </p:cNvSpPr>
          <p:nvPr/>
        </p:nvSpPr>
        <p:spPr bwMode="auto">
          <a:xfrm>
            <a:off x="752690" y="1593746"/>
            <a:ext cx="15167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a:solidFill>
                  <a:srgbClr val="F3EDDD"/>
                </a:solidFill>
                <a:latin typeface="#9Slide07 Pattaya" panose="00000500000000000000" pitchFamily="2" charset="-34"/>
                <a:cs typeface="#9Slide07 Pattaya" panose="00000500000000000000" pitchFamily="2" charset="-34"/>
              </a:rPr>
              <a:t>a) Mẫu</a:t>
            </a:r>
            <a:r>
              <a:rPr lang="en-US" altLang="en-US" sz="3200">
                <a:solidFill>
                  <a:srgbClr val="F3EDDD"/>
                </a:solidFill>
                <a:latin typeface="#9Slide07 Pattaya" panose="00000500000000000000" pitchFamily="2" charset="-34"/>
                <a:cs typeface="#9Slide07 Pattaya" panose="00000500000000000000" pitchFamily="2" charset="-34"/>
              </a:rPr>
              <a:t>:</a:t>
            </a:r>
          </a:p>
        </p:txBody>
      </p:sp>
      <p:sp>
        <p:nvSpPr>
          <p:cNvPr id="20" name="Text Box 7">
            <a:extLst>
              <a:ext uri="{FF2B5EF4-FFF2-40B4-BE49-F238E27FC236}">
                <a16:creationId xmlns:a16="http://schemas.microsoft.com/office/drawing/2014/main" id="{589A749E-C22A-4476-A53A-218469C8761F}"/>
              </a:ext>
            </a:extLst>
          </p:cNvPr>
          <p:cNvSpPr txBox="1">
            <a:spLocks noChangeArrowheads="1"/>
          </p:cNvSpPr>
          <p:nvPr/>
        </p:nvSpPr>
        <p:spPr bwMode="auto">
          <a:xfrm>
            <a:off x="3801962" y="2188398"/>
            <a:ext cx="14285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FF"/>
                </a:solidFill>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
        <p:nvSpPr>
          <p:cNvPr id="21" name="Text Box 9">
            <a:extLst>
              <a:ext uri="{FF2B5EF4-FFF2-40B4-BE49-F238E27FC236}">
                <a16:creationId xmlns:a16="http://schemas.microsoft.com/office/drawing/2014/main" id="{9BFA2711-0840-4BE8-8C5C-EB88C31A6C53}"/>
              </a:ext>
            </a:extLst>
          </p:cNvPr>
          <p:cNvSpPr txBox="1">
            <a:spLocks noChangeArrowheads="1"/>
          </p:cNvSpPr>
          <p:nvPr/>
        </p:nvSpPr>
        <p:spPr bwMode="auto">
          <a:xfrm>
            <a:off x="5954763" y="3234259"/>
            <a:ext cx="11272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00"/>
                </a:solidFill>
                <a:latin typeface="#9Slide02 Tieu de dai" panose="02000000000000000000" pitchFamily="2" charset="0"/>
                <a:ea typeface="#9Slide02 Tieu de dai" panose="02000000000000000000" pitchFamily="2" charset="0"/>
              </a:rPr>
              <a:t>5746</a:t>
            </a:r>
          </a:p>
        </p:txBody>
      </p:sp>
      <p:sp>
        <p:nvSpPr>
          <p:cNvPr id="22" name="Text Box 10">
            <a:extLst>
              <a:ext uri="{FF2B5EF4-FFF2-40B4-BE49-F238E27FC236}">
                <a16:creationId xmlns:a16="http://schemas.microsoft.com/office/drawing/2014/main" id="{7FAFDC80-F41C-479F-95A9-6B69D50EBAC7}"/>
              </a:ext>
            </a:extLst>
          </p:cNvPr>
          <p:cNvSpPr txBox="1">
            <a:spLocks noChangeArrowheads="1"/>
          </p:cNvSpPr>
          <p:nvPr/>
        </p:nvSpPr>
        <p:spPr bwMode="auto">
          <a:xfrm>
            <a:off x="1954317" y="3237910"/>
            <a:ext cx="11272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00"/>
                </a:solidFill>
                <a:latin typeface="#9Slide02 Tieu de dai" panose="02000000000000000000" pitchFamily="2" charset="0"/>
                <a:ea typeface="#9Slide02 Tieu de dai" panose="02000000000000000000" pitchFamily="2" charset="0"/>
              </a:rPr>
              <a:t>3784</a:t>
            </a:r>
          </a:p>
        </p:txBody>
      </p:sp>
      <p:grpSp>
        <p:nvGrpSpPr>
          <p:cNvPr id="23" name="Group 22">
            <a:extLst>
              <a:ext uri="{FF2B5EF4-FFF2-40B4-BE49-F238E27FC236}">
                <a16:creationId xmlns:a16="http://schemas.microsoft.com/office/drawing/2014/main" id="{59307C47-F2AE-4489-96B6-E06028AF7C79}"/>
              </a:ext>
            </a:extLst>
          </p:cNvPr>
          <p:cNvGrpSpPr>
            <a:grpSpLocks/>
          </p:cNvGrpSpPr>
          <p:nvPr/>
        </p:nvGrpSpPr>
        <p:grpSpPr bwMode="auto">
          <a:xfrm>
            <a:off x="1857482" y="2128831"/>
            <a:ext cx="1233490" cy="1077913"/>
            <a:chOff x="1440" y="2387"/>
            <a:chExt cx="777" cy="679"/>
          </a:xfrm>
        </p:grpSpPr>
        <p:sp>
          <p:nvSpPr>
            <p:cNvPr id="24" name="Line 18">
              <a:extLst>
                <a:ext uri="{FF2B5EF4-FFF2-40B4-BE49-F238E27FC236}">
                  <a16:creationId xmlns:a16="http://schemas.microsoft.com/office/drawing/2014/main" id="{883F2C36-52FF-4D52-886B-0F7DFBCFD23E}"/>
                </a:ext>
              </a:extLst>
            </p:cNvPr>
            <p:cNvSpPr>
              <a:spLocks noChangeShapeType="1"/>
            </p:cNvSpPr>
            <p:nvPr/>
          </p:nvSpPr>
          <p:spPr bwMode="auto">
            <a:xfrm>
              <a:off x="1537" y="3065"/>
              <a:ext cx="674"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3200">
                <a:solidFill>
                  <a:srgbClr val="FFFFFF"/>
                </a:solidFill>
                <a:latin typeface="#9Slide02 Tieu de dai" panose="02000000000000000000" pitchFamily="2" charset="0"/>
                <a:ea typeface="#9Slide02 Tieu de dai" panose="02000000000000000000" pitchFamily="2" charset="0"/>
              </a:endParaRPr>
            </a:p>
          </p:txBody>
        </p:sp>
        <p:grpSp>
          <p:nvGrpSpPr>
            <p:cNvPr id="25" name="Group 19">
              <a:extLst>
                <a:ext uri="{FF2B5EF4-FFF2-40B4-BE49-F238E27FC236}">
                  <a16:creationId xmlns:a16="http://schemas.microsoft.com/office/drawing/2014/main" id="{1844E963-7118-462C-A0C7-F311A4C5013E}"/>
                </a:ext>
              </a:extLst>
            </p:cNvPr>
            <p:cNvGrpSpPr>
              <a:grpSpLocks/>
            </p:cNvGrpSpPr>
            <p:nvPr/>
          </p:nvGrpSpPr>
          <p:grpSpPr bwMode="auto">
            <a:xfrm>
              <a:off x="1440" y="2387"/>
              <a:ext cx="777" cy="679"/>
              <a:chOff x="953" y="1253"/>
              <a:chExt cx="777" cy="679"/>
            </a:xfrm>
          </p:grpSpPr>
          <p:sp>
            <p:nvSpPr>
              <p:cNvPr id="26" name="Text Box 20">
                <a:extLst>
                  <a:ext uri="{FF2B5EF4-FFF2-40B4-BE49-F238E27FC236}">
                    <a16:creationId xmlns:a16="http://schemas.microsoft.com/office/drawing/2014/main" id="{92020587-78D3-42B0-A0E3-338B92D0FECF}"/>
                  </a:ext>
                </a:extLst>
              </p:cNvPr>
              <p:cNvSpPr txBox="1">
                <a:spLocks noChangeArrowheads="1"/>
              </p:cNvSpPr>
              <p:nvPr/>
            </p:nvSpPr>
            <p:spPr bwMode="auto">
              <a:xfrm>
                <a:off x="1020" y="1253"/>
                <a:ext cx="71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FF"/>
                    </a:solidFill>
                    <a:latin typeface="#9Slide02 Tieu de dai" panose="02000000000000000000" pitchFamily="2" charset="0"/>
                    <a:ea typeface="#9Slide02 Tieu de dai" panose="02000000000000000000" pitchFamily="2" charset="0"/>
                  </a:rPr>
                  <a:t>5746</a:t>
                </a:r>
              </a:p>
              <a:p>
                <a:pPr eaLnBrk="1" hangingPunct="1"/>
                <a:r>
                  <a:rPr lang="en-US" altLang="en-US" sz="3200">
                    <a:solidFill>
                      <a:srgbClr val="FFFFFF"/>
                    </a:solidFill>
                    <a:latin typeface="#9Slide02 Tieu de dai" panose="02000000000000000000" pitchFamily="2" charset="0"/>
                    <a:ea typeface="#9Slide02 Tieu de dai" panose="02000000000000000000" pitchFamily="2" charset="0"/>
                  </a:rPr>
                  <a:t>1962</a:t>
                </a:r>
              </a:p>
            </p:txBody>
          </p:sp>
          <p:sp>
            <p:nvSpPr>
              <p:cNvPr id="27" name="Line 21">
                <a:extLst>
                  <a:ext uri="{FF2B5EF4-FFF2-40B4-BE49-F238E27FC236}">
                    <a16:creationId xmlns:a16="http://schemas.microsoft.com/office/drawing/2014/main" id="{10C80F0E-1C97-44B9-89FE-37E888316EE5}"/>
                  </a:ext>
                </a:extLst>
              </p:cNvPr>
              <p:cNvSpPr>
                <a:spLocks noChangeShapeType="1"/>
              </p:cNvSpPr>
              <p:nvPr/>
            </p:nvSpPr>
            <p:spPr bwMode="auto">
              <a:xfrm>
                <a:off x="953" y="1586"/>
                <a:ext cx="91"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3200">
                  <a:solidFill>
                    <a:srgbClr val="FFFFFF"/>
                  </a:solidFill>
                  <a:latin typeface="#9Slide02 Tieu de dai" panose="02000000000000000000" pitchFamily="2" charset="0"/>
                  <a:ea typeface="#9Slide02 Tieu de dai" panose="02000000000000000000" pitchFamily="2" charset="0"/>
                </a:endParaRPr>
              </a:p>
            </p:txBody>
          </p:sp>
        </p:grpSp>
      </p:grpSp>
      <p:grpSp>
        <p:nvGrpSpPr>
          <p:cNvPr id="28" name="Group 30">
            <a:extLst>
              <a:ext uri="{FF2B5EF4-FFF2-40B4-BE49-F238E27FC236}">
                <a16:creationId xmlns:a16="http://schemas.microsoft.com/office/drawing/2014/main" id="{70A84BB2-AB7C-4B88-9C42-BB7905B6B95B}"/>
              </a:ext>
            </a:extLst>
          </p:cNvPr>
          <p:cNvGrpSpPr>
            <a:grpSpLocks/>
          </p:cNvGrpSpPr>
          <p:nvPr/>
        </p:nvGrpSpPr>
        <p:grpSpPr bwMode="auto">
          <a:xfrm>
            <a:off x="5629386" y="2125656"/>
            <a:ext cx="1522413" cy="1079500"/>
            <a:chOff x="4451" y="1205"/>
            <a:chExt cx="959" cy="680"/>
          </a:xfrm>
        </p:grpSpPr>
        <p:sp>
          <p:nvSpPr>
            <p:cNvPr id="29" name="Line 26">
              <a:extLst>
                <a:ext uri="{FF2B5EF4-FFF2-40B4-BE49-F238E27FC236}">
                  <a16:creationId xmlns:a16="http://schemas.microsoft.com/office/drawing/2014/main" id="{914209DF-3485-4E3F-B9C6-7BDAD7225B3B}"/>
                </a:ext>
              </a:extLst>
            </p:cNvPr>
            <p:cNvSpPr>
              <a:spLocks noChangeShapeType="1"/>
            </p:cNvSpPr>
            <p:nvPr/>
          </p:nvSpPr>
          <p:spPr bwMode="auto">
            <a:xfrm>
              <a:off x="4689" y="1885"/>
              <a:ext cx="59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3200">
                <a:solidFill>
                  <a:srgbClr val="FFFFFF"/>
                </a:solidFill>
                <a:latin typeface="#9Slide02 Tieu de dai" panose="02000000000000000000" pitchFamily="2" charset="0"/>
                <a:ea typeface="#9Slide02 Tieu de dai" panose="02000000000000000000" pitchFamily="2" charset="0"/>
              </a:endParaRPr>
            </a:p>
          </p:txBody>
        </p:sp>
        <p:grpSp>
          <p:nvGrpSpPr>
            <p:cNvPr id="30" name="Group 27">
              <a:extLst>
                <a:ext uri="{FF2B5EF4-FFF2-40B4-BE49-F238E27FC236}">
                  <a16:creationId xmlns:a16="http://schemas.microsoft.com/office/drawing/2014/main" id="{7F836813-04AD-4A5C-A3D7-629D9F6E6C90}"/>
                </a:ext>
              </a:extLst>
            </p:cNvPr>
            <p:cNvGrpSpPr>
              <a:grpSpLocks/>
            </p:cNvGrpSpPr>
            <p:nvPr/>
          </p:nvGrpSpPr>
          <p:grpSpPr bwMode="auto">
            <a:xfrm>
              <a:off x="4451" y="1205"/>
              <a:ext cx="959" cy="679"/>
              <a:chOff x="3090" y="1296"/>
              <a:chExt cx="959" cy="679"/>
            </a:xfrm>
          </p:grpSpPr>
          <p:sp>
            <p:nvSpPr>
              <p:cNvPr id="31" name="Text Box 28">
                <a:extLst>
                  <a:ext uri="{FF2B5EF4-FFF2-40B4-BE49-F238E27FC236}">
                    <a16:creationId xmlns:a16="http://schemas.microsoft.com/office/drawing/2014/main" id="{07D6B89B-C176-4A58-AC7E-66381F14EF04}"/>
                  </a:ext>
                </a:extLst>
              </p:cNvPr>
              <p:cNvSpPr txBox="1">
                <a:spLocks noChangeArrowheads="1"/>
              </p:cNvSpPr>
              <p:nvPr/>
            </p:nvSpPr>
            <p:spPr bwMode="auto">
              <a:xfrm>
                <a:off x="3274" y="1296"/>
                <a:ext cx="775"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FF"/>
                    </a:solidFill>
                    <a:latin typeface="#9Slide02 Tieu de dai" panose="02000000000000000000" pitchFamily="2" charset="0"/>
                    <a:ea typeface="#9Slide02 Tieu de dai" panose="02000000000000000000" pitchFamily="2" charset="0"/>
                  </a:rPr>
                  <a:t>3784 </a:t>
                </a:r>
              </a:p>
              <a:p>
                <a:pPr eaLnBrk="1" hangingPunct="1"/>
                <a:r>
                  <a:rPr lang="en-US" altLang="en-US" sz="3200">
                    <a:solidFill>
                      <a:srgbClr val="FFFFFF"/>
                    </a:solidFill>
                    <a:latin typeface="#9Slide02 Tieu de dai" panose="02000000000000000000" pitchFamily="2" charset="0"/>
                    <a:ea typeface="#9Slide02 Tieu de dai" panose="02000000000000000000" pitchFamily="2" charset="0"/>
                  </a:rPr>
                  <a:t>1962</a:t>
                </a:r>
              </a:p>
            </p:txBody>
          </p:sp>
          <p:sp>
            <p:nvSpPr>
              <p:cNvPr id="32" name="Text Box 29">
                <a:extLst>
                  <a:ext uri="{FF2B5EF4-FFF2-40B4-BE49-F238E27FC236}">
                    <a16:creationId xmlns:a16="http://schemas.microsoft.com/office/drawing/2014/main" id="{607CB53C-9CCB-4161-B222-99599D5815CF}"/>
                  </a:ext>
                </a:extLst>
              </p:cNvPr>
              <p:cNvSpPr txBox="1">
                <a:spLocks noChangeArrowheads="1"/>
              </p:cNvSpPr>
              <p:nvPr/>
            </p:nvSpPr>
            <p:spPr bwMode="auto">
              <a:xfrm>
                <a:off x="3090" y="1425"/>
                <a:ext cx="25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FFFFFF"/>
                    </a:solidFill>
                    <a:latin typeface="#9Slide02 Tieu de dai" panose="02000000000000000000" pitchFamily="2" charset="0"/>
                    <a:ea typeface="#9Slide02 Tieu de dai" panose="02000000000000000000" pitchFamily="2" charset="0"/>
                  </a:rPr>
                  <a:t>+</a:t>
                </a:r>
              </a:p>
            </p:txBody>
          </p:sp>
        </p:grpSp>
      </p:grpSp>
      <p:sp>
        <p:nvSpPr>
          <p:cNvPr id="33" name="Line 31">
            <a:extLst>
              <a:ext uri="{FF2B5EF4-FFF2-40B4-BE49-F238E27FC236}">
                <a16:creationId xmlns:a16="http://schemas.microsoft.com/office/drawing/2014/main" id="{03E7C37D-8C23-484F-88F3-EA4E428EA442}"/>
              </a:ext>
            </a:extLst>
          </p:cNvPr>
          <p:cNvSpPr>
            <a:spLocks noChangeShapeType="1"/>
          </p:cNvSpPr>
          <p:nvPr/>
        </p:nvSpPr>
        <p:spPr bwMode="auto">
          <a:xfrm flipH="1" flipV="1">
            <a:off x="3081547" y="2498423"/>
            <a:ext cx="2817706" cy="976088"/>
          </a:xfrm>
          <a:prstGeom prst="line">
            <a:avLst/>
          </a:prstGeom>
          <a:noFill/>
          <a:ln w="76200">
            <a:solidFill>
              <a:srgbClr val="F3EDDD"/>
            </a:solidFill>
            <a:round/>
            <a:headEnd/>
            <a:tailEnd type="triangle" w="med" len="med"/>
          </a:ln>
          <a:extLst>
            <a:ext uri="{909E8E84-426E-40DD-AFC4-6F175D3DCCD1}">
              <a14:hiddenFill xmlns:a14="http://schemas.microsoft.com/office/drawing/2010/main">
                <a:noFill/>
              </a14:hiddenFill>
            </a:ext>
          </a:extLst>
        </p:spPr>
        <p:txBody>
          <a:bodyPr/>
          <a:lstStyle/>
          <a:p>
            <a:endParaRPr lang="en-US" sz="3200"/>
          </a:p>
        </p:txBody>
      </p:sp>
      <mc:AlternateContent xmlns:mc="http://schemas.openxmlformats.org/markup-compatibility/2006" xmlns:a14="http://schemas.microsoft.com/office/drawing/2010/main">
        <mc:Choice Requires="a14">
          <p:sp>
            <p:nvSpPr>
              <p:cNvPr id="34" name="Text Box 32">
                <a:extLst>
                  <a:ext uri="{FF2B5EF4-FFF2-40B4-BE49-F238E27FC236}">
                    <a16:creationId xmlns:a16="http://schemas.microsoft.com/office/drawing/2014/main" id="{FB157262-1AAE-4FC2-BEF1-98F335B95131}"/>
                  </a:ext>
                </a:extLst>
              </p:cNvPr>
              <p:cNvSpPr txBox="1">
                <a:spLocks noChangeArrowheads="1"/>
              </p:cNvSpPr>
              <p:nvPr/>
            </p:nvSpPr>
            <p:spPr bwMode="auto">
              <a:xfrm>
                <a:off x="1170280" y="4193805"/>
                <a:ext cx="2645276" cy="52322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70C0"/>
                    </a:solidFill>
                    <a:latin typeface="#9Slide02 Tieu de dai" panose="02000000000000000000" pitchFamily="2" charset="0"/>
                    <a:ea typeface="#9Slide02 Tieu de dai" panose="02000000000000000000" pitchFamily="2" charset="0"/>
                  </a:rPr>
                  <a:t>8923   </a:t>
                </a:r>
                <a14:m>
                  <m:oMath xmlns:m="http://schemas.openxmlformats.org/officeDocument/2006/math">
                    <m:r>
                      <a:rPr lang="en-US" altLang="en-US" sz="2800" i="1" smtClean="0">
                        <a:solidFill>
                          <a:srgbClr val="0070C0"/>
                        </a:solidFill>
                        <a:latin typeface="Cambria Math" panose="02040503050406030204" pitchFamily="18" charset="0"/>
                        <a:ea typeface="Cambria Math" panose="02040503050406030204" pitchFamily="18" charset="0"/>
                      </a:rPr>
                      <m:t>−</m:t>
                    </m:r>
                  </m:oMath>
                </a14:m>
                <a:r>
                  <a:rPr lang="en-US" altLang="en-US" sz="2800">
                    <a:solidFill>
                      <a:srgbClr val="0070C0"/>
                    </a:solidFill>
                    <a:latin typeface="#9Slide02 Tieu de dai" panose="02000000000000000000" pitchFamily="2" charset="0"/>
                    <a:ea typeface="#9Slide02 Tieu de dai" panose="02000000000000000000" pitchFamily="2" charset="0"/>
                  </a:rPr>
                  <a:t>   4157</a:t>
                </a:r>
              </a:p>
            </p:txBody>
          </p:sp>
        </mc:Choice>
        <mc:Fallback xmlns="">
          <p:sp>
            <p:nvSpPr>
              <p:cNvPr id="34" name="Text Box 32">
                <a:extLst>
                  <a:ext uri="{FF2B5EF4-FFF2-40B4-BE49-F238E27FC236}">
                    <a16:creationId xmlns:a16="http://schemas.microsoft.com/office/drawing/2014/main" id="{FB157262-1AAE-4FC2-BEF1-98F335B95131}"/>
                  </a:ext>
                </a:extLst>
              </p:cNvPr>
              <p:cNvSpPr txBox="1">
                <a:spLocks noRot="1" noChangeAspect="1" noMove="1" noResize="1" noEditPoints="1" noAdjustHandles="1" noChangeArrowheads="1" noChangeShapeType="1" noTextEdit="1"/>
              </p:cNvSpPr>
              <p:nvPr/>
            </p:nvSpPr>
            <p:spPr bwMode="auto">
              <a:xfrm>
                <a:off x="1170280" y="4193805"/>
                <a:ext cx="2645276" cy="523220"/>
              </a:xfrm>
              <a:prstGeom prst="rect">
                <a:avLst/>
              </a:prstGeom>
              <a:blipFill>
                <a:blip r:embed="rId8"/>
                <a:stretch>
                  <a:fillRect l="-4839" t="-12791" r="-2995" b="-3139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 Box 33">
                <a:extLst>
                  <a:ext uri="{FF2B5EF4-FFF2-40B4-BE49-F238E27FC236}">
                    <a16:creationId xmlns:a16="http://schemas.microsoft.com/office/drawing/2014/main" id="{A1E6E24F-9816-407B-AC73-19F79003303D}"/>
                  </a:ext>
                </a:extLst>
              </p:cNvPr>
              <p:cNvSpPr txBox="1">
                <a:spLocks noChangeArrowheads="1"/>
              </p:cNvSpPr>
              <p:nvPr/>
            </p:nvSpPr>
            <p:spPr bwMode="auto">
              <a:xfrm>
                <a:off x="5797938" y="4200632"/>
                <a:ext cx="2852063" cy="52322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70C0"/>
                    </a:solidFill>
                    <a:latin typeface="#9Slide02 Tieu de dai" panose="02000000000000000000" pitchFamily="2" charset="0"/>
                    <a:ea typeface="#9Slide02 Tieu de dai" panose="02000000000000000000" pitchFamily="2" charset="0"/>
                  </a:rPr>
                  <a:t>27069  </a:t>
                </a:r>
                <a14:m>
                  <m:oMath xmlns:m="http://schemas.openxmlformats.org/officeDocument/2006/math">
                    <m:r>
                      <a:rPr lang="en-US" altLang="en-US" sz="2800" i="1" smtClean="0">
                        <a:solidFill>
                          <a:srgbClr val="0070C0"/>
                        </a:solidFill>
                        <a:latin typeface="Cambria Math" panose="02040503050406030204" pitchFamily="18" charset="0"/>
                        <a:ea typeface="Cambria Math" panose="02040503050406030204" pitchFamily="18" charset="0"/>
                      </a:rPr>
                      <m:t>−</m:t>
                    </m:r>
                  </m:oMath>
                </a14:m>
                <a:r>
                  <a:rPr lang="en-US" altLang="en-US" sz="2800">
                    <a:solidFill>
                      <a:srgbClr val="0070C0"/>
                    </a:solidFill>
                    <a:latin typeface="#9Slide02 Tieu de dai" panose="02000000000000000000" pitchFamily="2" charset="0"/>
                    <a:ea typeface="#9Slide02 Tieu de dai" panose="02000000000000000000" pitchFamily="2" charset="0"/>
                  </a:rPr>
                  <a:t>  9537  </a:t>
                </a:r>
              </a:p>
            </p:txBody>
          </p:sp>
        </mc:Choice>
        <mc:Fallback xmlns="">
          <p:sp>
            <p:nvSpPr>
              <p:cNvPr id="35" name="Text Box 33">
                <a:extLst>
                  <a:ext uri="{FF2B5EF4-FFF2-40B4-BE49-F238E27FC236}">
                    <a16:creationId xmlns:a16="http://schemas.microsoft.com/office/drawing/2014/main" id="{A1E6E24F-9816-407B-AC73-19F79003303D}"/>
                  </a:ext>
                </a:extLst>
              </p:cNvPr>
              <p:cNvSpPr txBox="1">
                <a:spLocks noRot="1" noChangeAspect="1" noMove="1" noResize="1" noEditPoints="1" noAdjustHandles="1" noChangeArrowheads="1" noChangeShapeType="1" noTextEdit="1"/>
              </p:cNvSpPr>
              <p:nvPr/>
            </p:nvSpPr>
            <p:spPr bwMode="auto">
              <a:xfrm>
                <a:off x="5797938" y="4200632"/>
                <a:ext cx="2852063" cy="523220"/>
              </a:xfrm>
              <a:prstGeom prst="rect">
                <a:avLst/>
              </a:prstGeom>
              <a:blipFill>
                <a:blip r:embed="rId9"/>
                <a:stretch>
                  <a:fillRect l="-4274" t="-11628" r="-3419" b="-3139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6" name="Text Box 34">
            <a:extLst>
              <a:ext uri="{FF2B5EF4-FFF2-40B4-BE49-F238E27FC236}">
                <a16:creationId xmlns:a16="http://schemas.microsoft.com/office/drawing/2014/main" id="{A02B5CD0-A542-4F8B-9083-A4DF7760FA2D}"/>
              </a:ext>
            </a:extLst>
          </p:cNvPr>
          <p:cNvSpPr txBox="1">
            <a:spLocks noChangeArrowheads="1"/>
          </p:cNvSpPr>
          <p:nvPr/>
        </p:nvSpPr>
        <p:spPr bwMode="auto">
          <a:xfrm>
            <a:off x="568206" y="4839245"/>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8923</a:t>
            </a:r>
          </a:p>
        </p:txBody>
      </p:sp>
      <p:sp>
        <p:nvSpPr>
          <p:cNvPr id="37" name="Text Box 35">
            <a:extLst>
              <a:ext uri="{FF2B5EF4-FFF2-40B4-BE49-F238E27FC236}">
                <a16:creationId xmlns:a16="http://schemas.microsoft.com/office/drawing/2014/main" id="{C7038296-EB0F-4B00-AC7A-C1F01719994D}"/>
              </a:ext>
            </a:extLst>
          </p:cNvPr>
          <p:cNvSpPr txBox="1">
            <a:spLocks noChangeArrowheads="1"/>
          </p:cNvSpPr>
          <p:nvPr/>
        </p:nvSpPr>
        <p:spPr bwMode="auto">
          <a:xfrm>
            <a:off x="576715" y="5361319"/>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4157</a:t>
            </a:r>
          </a:p>
        </p:txBody>
      </p:sp>
      <p:sp>
        <p:nvSpPr>
          <p:cNvPr id="38" name="Text Box 36">
            <a:extLst>
              <a:ext uri="{FF2B5EF4-FFF2-40B4-BE49-F238E27FC236}">
                <a16:creationId xmlns:a16="http://schemas.microsoft.com/office/drawing/2014/main" id="{7F0C8E8F-5EAB-4AAE-BEDE-944B103CE9AB}"/>
              </a:ext>
            </a:extLst>
          </p:cNvPr>
          <p:cNvSpPr txBox="1">
            <a:spLocks noChangeArrowheads="1"/>
          </p:cNvSpPr>
          <p:nvPr/>
        </p:nvSpPr>
        <p:spPr bwMode="auto">
          <a:xfrm>
            <a:off x="573784" y="5913834"/>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4766</a:t>
            </a:r>
          </a:p>
        </p:txBody>
      </p:sp>
      <p:sp>
        <p:nvSpPr>
          <p:cNvPr id="39" name="Text Box 37">
            <a:extLst>
              <a:ext uri="{FF2B5EF4-FFF2-40B4-BE49-F238E27FC236}">
                <a16:creationId xmlns:a16="http://schemas.microsoft.com/office/drawing/2014/main" id="{9F7C050A-2990-420D-B38D-63E3F7D3920C}"/>
              </a:ext>
            </a:extLst>
          </p:cNvPr>
          <p:cNvSpPr txBox="1">
            <a:spLocks noChangeArrowheads="1"/>
          </p:cNvSpPr>
          <p:nvPr/>
        </p:nvSpPr>
        <p:spPr bwMode="auto">
          <a:xfrm>
            <a:off x="333117" y="5129004"/>
            <a:ext cx="3241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40" name="Line 38">
            <a:extLst>
              <a:ext uri="{FF2B5EF4-FFF2-40B4-BE49-F238E27FC236}">
                <a16:creationId xmlns:a16="http://schemas.microsoft.com/office/drawing/2014/main" id="{CC17EF19-BDD6-4985-8A8C-6E6904FAB144}"/>
              </a:ext>
            </a:extLst>
          </p:cNvPr>
          <p:cNvSpPr>
            <a:spLocks noChangeShapeType="1"/>
          </p:cNvSpPr>
          <p:nvPr/>
        </p:nvSpPr>
        <p:spPr bwMode="auto">
          <a:xfrm>
            <a:off x="378117" y="5879961"/>
            <a:ext cx="127565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sp>
        <p:nvSpPr>
          <p:cNvPr id="41" name="Text Box 39">
            <a:extLst>
              <a:ext uri="{FF2B5EF4-FFF2-40B4-BE49-F238E27FC236}">
                <a16:creationId xmlns:a16="http://schemas.microsoft.com/office/drawing/2014/main" id="{771759EB-20CD-436C-AD2D-A2419849FCCA}"/>
              </a:ext>
            </a:extLst>
          </p:cNvPr>
          <p:cNvSpPr txBox="1">
            <a:spLocks noChangeArrowheads="1"/>
          </p:cNvSpPr>
          <p:nvPr/>
        </p:nvSpPr>
        <p:spPr bwMode="auto">
          <a:xfrm>
            <a:off x="2923354" y="4843410"/>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4766</a:t>
            </a:r>
          </a:p>
        </p:txBody>
      </p:sp>
      <p:sp>
        <p:nvSpPr>
          <p:cNvPr id="42" name="Text Box 40">
            <a:extLst>
              <a:ext uri="{FF2B5EF4-FFF2-40B4-BE49-F238E27FC236}">
                <a16:creationId xmlns:a16="http://schemas.microsoft.com/office/drawing/2014/main" id="{E2A27417-AA10-480D-97CC-E399049451CC}"/>
              </a:ext>
            </a:extLst>
          </p:cNvPr>
          <p:cNvSpPr txBox="1">
            <a:spLocks noChangeArrowheads="1"/>
          </p:cNvSpPr>
          <p:nvPr/>
        </p:nvSpPr>
        <p:spPr bwMode="auto">
          <a:xfrm>
            <a:off x="2941624" y="5350762"/>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4157</a:t>
            </a:r>
          </a:p>
        </p:txBody>
      </p:sp>
      <p:sp>
        <p:nvSpPr>
          <p:cNvPr id="43" name="Text Box 41">
            <a:extLst>
              <a:ext uri="{FF2B5EF4-FFF2-40B4-BE49-F238E27FC236}">
                <a16:creationId xmlns:a16="http://schemas.microsoft.com/office/drawing/2014/main" id="{B096248D-AD4B-4BDC-9270-72ED76B74576}"/>
              </a:ext>
            </a:extLst>
          </p:cNvPr>
          <p:cNvSpPr txBox="1">
            <a:spLocks noChangeArrowheads="1"/>
          </p:cNvSpPr>
          <p:nvPr/>
        </p:nvSpPr>
        <p:spPr bwMode="auto">
          <a:xfrm>
            <a:off x="2587729" y="5174714"/>
            <a:ext cx="380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44" name="Line 42">
            <a:extLst>
              <a:ext uri="{FF2B5EF4-FFF2-40B4-BE49-F238E27FC236}">
                <a16:creationId xmlns:a16="http://schemas.microsoft.com/office/drawing/2014/main" id="{68EA792C-0B3B-4F70-983C-74E7023D5208}"/>
              </a:ext>
            </a:extLst>
          </p:cNvPr>
          <p:cNvSpPr>
            <a:spLocks noChangeShapeType="1"/>
          </p:cNvSpPr>
          <p:nvPr/>
        </p:nvSpPr>
        <p:spPr bwMode="auto">
          <a:xfrm>
            <a:off x="2803629" y="5838289"/>
            <a:ext cx="118235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sp>
        <p:nvSpPr>
          <p:cNvPr id="45" name="Text Box 43">
            <a:extLst>
              <a:ext uri="{FF2B5EF4-FFF2-40B4-BE49-F238E27FC236}">
                <a16:creationId xmlns:a16="http://schemas.microsoft.com/office/drawing/2014/main" id="{3F14B7A4-F8F1-4B23-B240-7DCA41C1E5FE}"/>
              </a:ext>
            </a:extLst>
          </p:cNvPr>
          <p:cNvSpPr txBox="1">
            <a:spLocks noChangeArrowheads="1"/>
          </p:cNvSpPr>
          <p:nvPr/>
        </p:nvSpPr>
        <p:spPr bwMode="auto">
          <a:xfrm>
            <a:off x="2941623" y="5909257"/>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8923</a:t>
            </a:r>
          </a:p>
        </p:txBody>
      </p:sp>
      <p:sp>
        <p:nvSpPr>
          <p:cNvPr id="46" name="Rectangle 44">
            <a:extLst>
              <a:ext uri="{FF2B5EF4-FFF2-40B4-BE49-F238E27FC236}">
                <a16:creationId xmlns:a16="http://schemas.microsoft.com/office/drawing/2014/main" id="{28E40376-02EC-48AE-A556-510A144F764C}"/>
              </a:ext>
            </a:extLst>
          </p:cNvPr>
          <p:cNvSpPr>
            <a:spLocks noChangeArrowheads="1"/>
          </p:cNvSpPr>
          <p:nvPr/>
        </p:nvSpPr>
        <p:spPr bwMode="auto">
          <a:xfrm>
            <a:off x="5129120" y="4885789"/>
            <a:ext cx="12186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27069</a:t>
            </a:r>
          </a:p>
        </p:txBody>
      </p:sp>
      <p:sp>
        <p:nvSpPr>
          <p:cNvPr id="47" name="Rectangle 45">
            <a:extLst>
              <a:ext uri="{FF2B5EF4-FFF2-40B4-BE49-F238E27FC236}">
                <a16:creationId xmlns:a16="http://schemas.microsoft.com/office/drawing/2014/main" id="{5CDCF0D7-608F-426C-AF8C-1ADC28048018}"/>
              </a:ext>
            </a:extLst>
          </p:cNvPr>
          <p:cNvSpPr>
            <a:spLocks noChangeArrowheads="1"/>
          </p:cNvSpPr>
          <p:nvPr/>
        </p:nvSpPr>
        <p:spPr bwMode="auto">
          <a:xfrm>
            <a:off x="5318033" y="5347752"/>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9537</a:t>
            </a:r>
          </a:p>
        </p:txBody>
      </p:sp>
      <p:sp>
        <p:nvSpPr>
          <p:cNvPr id="48" name="Text Box 46">
            <a:extLst>
              <a:ext uri="{FF2B5EF4-FFF2-40B4-BE49-F238E27FC236}">
                <a16:creationId xmlns:a16="http://schemas.microsoft.com/office/drawing/2014/main" id="{BF3E6E45-105B-4F70-92AE-59E02C192936}"/>
              </a:ext>
            </a:extLst>
          </p:cNvPr>
          <p:cNvSpPr txBox="1">
            <a:spLocks noChangeArrowheads="1"/>
          </p:cNvSpPr>
          <p:nvPr/>
        </p:nvSpPr>
        <p:spPr bwMode="auto">
          <a:xfrm>
            <a:off x="4916395" y="5103277"/>
            <a:ext cx="3241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49" name="Line 47">
            <a:extLst>
              <a:ext uri="{FF2B5EF4-FFF2-40B4-BE49-F238E27FC236}">
                <a16:creationId xmlns:a16="http://schemas.microsoft.com/office/drawing/2014/main" id="{C825D48F-755A-4354-93EE-5CCAFE733C8F}"/>
              </a:ext>
            </a:extLst>
          </p:cNvPr>
          <p:cNvSpPr>
            <a:spLocks noChangeShapeType="1"/>
          </p:cNvSpPr>
          <p:nvPr/>
        </p:nvSpPr>
        <p:spPr bwMode="auto">
          <a:xfrm>
            <a:off x="5129120" y="5824002"/>
            <a:ext cx="108108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sp>
        <p:nvSpPr>
          <p:cNvPr id="50" name="Text Box 48">
            <a:extLst>
              <a:ext uri="{FF2B5EF4-FFF2-40B4-BE49-F238E27FC236}">
                <a16:creationId xmlns:a16="http://schemas.microsoft.com/office/drawing/2014/main" id="{BB765659-EBFA-4D6E-88BE-9D222CE6786E}"/>
              </a:ext>
            </a:extLst>
          </p:cNvPr>
          <p:cNvSpPr txBox="1">
            <a:spLocks noChangeArrowheads="1"/>
          </p:cNvSpPr>
          <p:nvPr/>
        </p:nvSpPr>
        <p:spPr bwMode="auto">
          <a:xfrm>
            <a:off x="5122409" y="5824002"/>
            <a:ext cx="12186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17532</a:t>
            </a:r>
          </a:p>
        </p:txBody>
      </p:sp>
      <p:sp>
        <p:nvSpPr>
          <p:cNvPr id="51" name="Text Box 49">
            <a:extLst>
              <a:ext uri="{FF2B5EF4-FFF2-40B4-BE49-F238E27FC236}">
                <a16:creationId xmlns:a16="http://schemas.microsoft.com/office/drawing/2014/main" id="{38245C26-18C7-48D2-8847-1E7CAD47F9E9}"/>
              </a:ext>
            </a:extLst>
          </p:cNvPr>
          <p:cNvSpPr txBox="1">
            <a:spLocks noChangeArrowheads="1"/>
          </p:cNvSpPr>
          <p:nvPr/>
        </p:nvSpPr>
        <p:spPr bwMode="auto">
          <a:xfrm>
            <a:off x="7879886" y="4887377"/>
            <a:ext cx="12186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17532</a:t>
            </a:r>
          </a:p>
        </p:txBody>
      </p:sp>
      <p:sp>
        <p:nvSpPr>
          <p:cNvPr id="52" name="Rectangle 50">
            <a:extLst>
              <a:ext uri="{FF2B5EF4-FFF2-40B4-BE49-F238E27FC236}">
                <a16:creationId xmlns:a16="http://schemas.microsoft.com/office/drawing/2014/main" id="{7B097E81-8B51-4549-A460-578437E92F9F}"/>
              </a:ext>
            </a:extLst>
          </p:cNvPr>
          <p:cNvSpPr>
            <a:spLocks noChangeArrowheads="1"/>
          </p:cNvSpPr>
          <p:nvPr/>
        </p:nvSpPr>
        <p:spPr bwMode="auto">
          <a:xfrm>
            <a:off x="8067211" y="5319177"/>
            <a:ext cx="10118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9537</a:t>
            </a:r>
          </a:p>
        </p:txBody>
      </p:sp>
      <p:sp>
        <p:nvSpPr>
          <p:cNvPr id="53" name="Text Box 51">
            <a:extLst>
              <a:ext uri="{FF2B5EF4-FFF2-40B4-BE49-F238E27FC236}">
                <a16:creationId xmlns:a16="http://schemas.microsoft.com/office/drawing/2014/main" id="{EF075CD4-445A-4D1C-92A9-A3F5051B3118}"/>
              </a:ext>
            </a:extLst>
          </p:cNvPr>
          <p:cNvSpPr txBox="1">
            <a:spLocks noChangeArrowheads="1"/>
          </p:cNvSpPr>
          <p:nvPr/>
        </p:nvSpPr>
        <p:spPr bwMode="auto">
          <a:xfrm>
            <a:off x="7733836" y="5103277"/>
            <a:ext cx="380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54" name="Line 52">
            <a:extLst>
              <a:ext uri="{FF2B5EF4-FFF2-40B4-BE49-F238E27FC236}">
                <a16:creationId xmlns:a16="http://schemas.microsoft.com/office/drawing/2014/main" id="{EA3ABF54-D18C-441C-A8DB-94BB9B730213}"/>
              </a:ext>
            </a:extLst>
          </p:cNvPr>
          <p:cNvSpPr>
            <a:spLocks noChangeShapeType="1"/>
          </p:cNvSpPr>
          <p:nvPr/>
        </p:nvSpPr>
        <p:spPr bwMode="auto">
          <a:xfrm>
            <a:off x="7879886" y="5750977"/>
            <a:ext cx="108108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sp>
        <p:nvSpPr>
          <p:cNvPr id="55" name="Rectangle 53">
            <a:extLst>
              <a:ext uri="{FF2B5EF4-FFF2-40B4-BE49-F238E27FC236}">
                <a16:creationId xmlns:a16="http://schemas.microsoft.com/office/drawing/2014/main" id="{32BA42E0-71E0-4290-A73B-4591D95B6B0C}"/>
              </a:ext>
            </a:extLst>
          </p:cNvPr>
          <p:cNvSpPr>
            <a:spLocks noChangeArrowheads="1"/>
          </p:cNvSpPr>
          <p:nvPr/>
        </p:nvSpPr>
        <p:spPr bwMode="auto">
          <a:xfrm>
            <a:off x="7862357" y="5750977"/>
            <a:ext cx="12186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27069</a:t>
            </a:r>
          </a:p>
        </p:txBody>
      </p:sp>
      <p:sp>
        <p:nvSpPr>
          <p:cNvPr id="56" name="Thought Bubble: Cloud 55">
            <a:extLst>
              <a:ext uri="{FF2B5EF4-FFF2-40B4-BE49-F238E27FC236}">
                <a16:creationId xmlns:a16="http://schemas.microsoft.com/office/drawing/2014/main" id="{3EFF31C2-A1BB-4E6B-9439-BFD42AB5BF5E}"/>
              </a:ext>
            </a:extLst>
          </p:cNvPr>
          <p:cNvSpPr/>
          <p:nvPr/>
        </p:nvSpPr>
        <p:spPr>
          <a:xfrm>
            <a:off x="8075834" y="1358366"/>
            <a:ext cx="3788938" cy="2727413"/>
          </a:xfrm>
          <a:prstGeom prst="cloudCallout">
            <a:avLst>
              <a:gd name="adj1" fmla="val 17967"/>
              <a:gd name="adj2" fmla="val 64050"/>
            </a:avLst>
          </a:prstGeom>
          <a:solidFill>
            <a:srgbClr val="FBE8D7">
              <a:alpha val="68000"/>
            </a:srgbClr>
          </a:solidFill>
          <a:ln>
            <a:no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scene3d>
              <a:camera prst="orthographicFront"/>
              <a:lightRig rig="threePt" dir="t"/>
            </a:scene3d>
            <a:sp3d extrusionH="57150">
              <a:bevelT w="82550" h="38100" prst="coolSlant"/>
            </a:sp3d>
          </a:bodyPr>
          <a:lstStyle/>
          <a:p>
            <a:pPr algn="ctr"/>
            <a:endParaRPr lang="en-US" sz="3200" dirty="0">
              <a:blipFill dpi="0" rotWithShape="1">
                <a:blip r:embed="rId3">
                  <a:extLst>
                    <a:ext uri="{28A0092B-C50C-407E-A947-70E740481C1C}">
                      <a14:useLocalDpi xmlns:a14="http://schemas.microsoft.com/office/drawing/2010/main" val="0"/>
                    </a:ext>
                  </a:extLst>
                </a:blip>
                <a:srcRect/>
                <a:tile tx="0" ty="0" sx="50000" sy="50000" flip="none" algn="ctr"/>
              </a:blipFill>
              <a:effectLst>
                <a:glow rad="63500">
                  <a:schemeClr val="accent4">
                    <a:satMod val="175000"/>
                    <a:alpha val="40000"/>
                  </a:schemeClr>
                </a:glow>
              </a:effectLst>
              <a:latin typeface="#9Slide07 Pattaya" panose="00000500000000000000" pitchFamily="2" charset="-34"/>
              <a:ea typeface="字魂47号-三分行楷" panose="00000500000000000000" pitchFamily="2" charset="-122"/>
              <a:cs typeface="#9Slide07 Pattaya" panose="00000500000000000000" pitchFamily="2" charset="-34"/>
            </a:endParaRPr>
          </a:p>
        </p:txBody>
      </p:sp>
      <p:sp>
        <p:nvSpPr>
          <p:cNvPr id="57" name="TextBox 56">
            <a:extLst>
              <a:ext uri="{FF2B5EF4-FFF2-40B4-BE49-F238E27FC236}">
                <a16:creationId xmlns:a16="http://schemas.microsoft.com/office/drawing/2014/main" id="{6F542CFA-050D-4E85-8546-EBA71E9D5960}"/>
              </a:ext>
            </a:extLst>
          </p:cNvPr>
          <p:cNvSpPr txBox="1"/>
          <p:nvPr/>
        </p:nvSpPr>
        <p:spPr>
          <a:xfrm>
            <a:off x="8358260" y="1852849"/>
            <a:ext cx="3162260" cy="1785104"/>
          </a:xfrm>
          <a:prstGeom prst="rect">
            <a:avLst/>
          </a:prstGeom>
          <a:noFill/>
        </p:spPr>
        <p:txBody>
          <a:bodyPr wrap="square" rtlCol="0">
            <a:spAutoFit/>
          </a:bodyPr>
          <a:lstStyle/>
          <a:p>
            <a:pPr algn="ctr"/>
            <a:r>
              <a:rPr lang="en-US" sz="2200">
                <a:solidFill>
                  <a:srgbClr val="00B050"/>
                </a:solidFill>
                <a:latin typeface="#9Slide07 Pattaya" panose="00000500000000000000" pitchFamily="2" charset="-34"/>
                <a:ea typeface="字魂47号-三分行楷" panose="00000500000000000000" pitchFamily="2" charset="-122"/>
                <a:cs typeface="#9Slide07 Pattaya" panose="00000500000000000000" pitchFamily="2" charset="-34"/>
              </a:rPr>
              <a:t>Kết luận: </a:t>
            </a:r>
            <a:r>
              <a:rPr lang="en-US" sz="2200">
                <a:solidFill>
                  <a:schemeClr val="accent1">
                    <a:lumMod val="75000"/>
                  </a:schemeClr>
                </a:solidFill>
                <a:latin typeface="#9Slide07 Pattaya" panose="00000500000000000000" pitchFamily="2" charset="-34"/>
                <a:ea typeface="字魂47号-三分行楷" panose="00000500000000000000" pitchFamily="2" charset="-122"/>
                <a:cs typeface="#9Slide07 Pattaya" panose="00000500000000000000" pitchFamily="2" charset="-34"/>
              </a:rPr>
              <a:t>Khi thực hiện phép trừ, muốn thử lại ta </a:t>
            </a:r>
            <a:r>
              <a:rPr lang="en-US" sz="2200">
                <a:solidFill>
                  <a:srgbClr val="00A2D9"/>
                </a:solidFill>
                <a:latin typeface="#9Slide07 Pattaya" panose="00000500000000000000" pitchFamily="2" charset="-34"/>
                <a:ea typeface="字魂47号-三分行楷" panose="00000500000000000000" pitchFamily="2" charset="-122"/>
                <a:cs typeface="#9Slide07 Pattaya" panose="00000500000000000000" pitchFamily="2" charset="-34"/>
              </a:rPr>
              <a:t>lấy hiệu cộng với số trừ</a:t>
            </a:r>
            <a:r>
              <a:rPr lang="en-US" sz="2200">
                <a:solidFill>
                  <a:schemeClr val="accent1">
                    <a:lumMod val="75000"/>
                  </a:schemeClr>
                </a:solidFill>
                <a:latin typeface="#9Slide07 Pattaya" panose="00000500000000000000" pitchFamily="2" charset="-34"/>
                <a:ea typeface="字魂47号-三分行楷" panose="00000500000000000000" pitchFamily="2" charset="-122"/>
                <a:cs typeface="#9Slide07 Pattaya" panose="00000500000000000000" pitchFamily="2" charset="-34"/>
              </a:rPr>
              <a:t>. Kết quả bằng số bị trừ thì đó là phép tính đúng.</a:t>
            </a:r>
          </a:p>
        </p:txBody>
      </p:sp>
      <p:sp>
        <p:nvSpPr>
          <p:cNvPr id="60" name="Text Box 7">
            <a:extLst>
              <a:ext uri="{FF2B5EF4-FFF2-40B4-BE49-F238E27FC236}">
                <a16:creationId xmlns:a16="http://schemas.microsoft.com/office/drawing/2014/main" id="{E830361C-A62F-4018-B670-81F1F79C4CC9}"/>
              </a:ext>
            </a:extLst>
          </p:cNvPr>
          <p:cNvSpPr txBox="1">
            <a:spLocks noChangeArrowheads="1"/>
          </p:cNvSpPr>
          <p:nvPr/>
        </p:nvSpPr>
        <p:spPr bwMode="auto">
          <a:xfrm>
            <a:off x="1699378" y="4880263"/>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
        <p:nvSpPr>
          <p:cNvPr id="61" name="Text Box 7">
            <a:extLst>
              <a:ext uri="{FF2B5EF4-FFF2-40B4-BE49-F238E27FC236}">
                <a16:creationId xmlns:a16="http://schemas.microsoft.com/office/drawing/2014/main" id="{1E7273EF-D63A-4071-98BE-FF7F16EFC198}"/>
              </a:ext>
            </a:extLst>
          </p:cNvPr>
          <p:cNvSpPr txBox="1">
            <a:spLocks noChangeArrowheads="1"/>
          </p:cNvSpPr>
          <p:nvPr/>
        </p:nvSpPr>
        <p:spPr bwMode="auto">
          <a:xfrm>
            <a:off x="6578222" y="4895730"/>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Tree>
    <p:extLst>
      <p:ext uri="{BB962C8B-B14F-4D97-AF65-F5344CB8AC3E}">
        <p14:creationId xmlns:p14="http://schemas.microsoft.com/office/powerpoint/2010/main" val="2167309963"/>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ox(in)">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ox(i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right)">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ox(in)">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ox(in)">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right)">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down)">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wipe(down)">
                                      <p:cBhvr>
                                        <p:cTn id="61" dur="500"/>
                                        <p:tgtEl>
                                          <p:spTgt spid="56"/>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57"/>
                                        </p:tgtEl>
                                        <p:attrNameLst>
                                          <p:attrName>style.visibility</p:attrName>
                                        </p:attrNameLst>
                                      </p:cBhvr>
                                      <p:to>
                                        <p:strVal val="visible"/>
                                      </p:to>
                                    </p:set>
                                    <p:anim calcmode="lin" valueType="num">
                                      <p:cBhvr>
                                        <p:cTn id="66" dur="500" fill="hold"/>
                                        <p:tgtEl>
                                          <p:spTgt spid="57"/>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57"/>
                                        </p:tgtEl>
                                        <p:attrNameLst>
                                          <p:attrName>ppt_y</p:attrName>
                                        </p:attrNameLst>
                                      </p:cBhvr>
                                      <p:tavLst>
                                        <p:tav tm="0">
                                          <p:val>
                                            <p:strVal val="#ppt_y"/>
                                          </p:val>
                                        </p:tav>
                                        <p:tav tm="100000">
                                          <p:val>
                                            <p:strVal val="#ppt_y"/>
                                          </p:val>
                                        </p:tav>
                                      </p:tavLst>
                                    </p:anim>
                                    <p:anim calcmode="lin" valueType="num">
                                      <p:cBhvr>
                                        <p:cTn id="68" dur="500" fill="hold"/>
                                        <p:tgtEl>
                                          <p:spTgt spid="57"/>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57"/>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57"/>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barn(inVertical)">
                                      <p:cBhvr>
                                        <p:cTn id="75" dur="500"/>
                                        <p:tgtEl>
                                          <p:spTgt spid="58"/>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grpId="0" nodeType="click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box(in)">
                                      <p:cBhvr>
                                        <p:cTn id="80" dur="500"/>
                                        <p:tgtEl>
                                          <p:spTgt spid="34"/>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59"/>
                                        </p:tgtEl>
                                        <p:attrNameLst>
                                          <p:attrName>style.visibility</p:attrName>
                                        </p:attrNameLst>
                                      </p:cBhvr>
                                      <p:to>
                                        <p:strVal val="visible"/>
                                      </p:to>
                                    </p:set>
                                    <p:animEffect transition="in" filter="barn(inVertical)">
                                      <p:cBhvr>
                                        <p:cTn id="85" dur="500"/>
                                        <p:tgtEl>
                                          <p:spTgt spid="59"/>
                                        </p:tgtEl>
                                      </p:cBhvr>
                                    </p:animEffect>
                                  </p:childTnLst>
                                </p:cTn>
                              </p:par>
                            </p:childTnLst>
                          </p:cTn>
                        </p:par>
                      </p:childTnLst>
                    </p:cTn>
                  </p:par>
                  <p:par>
                    <p:cTn id="86" fill="hold">
                      <p:stCondLst>
                        <p:cond delay="indefinite"/>
                      </p:stCondLst>
                      <p:childTnLst>
                        <p:par>
                          <p:cTn id="87" fill="hold">
                            <p:stCondLst>
                              <p:cond delay="0"/>
                            </p:stCondLst>
                            <p:childTnLst>
                              <p:par>
                                <p:cTn id="88" presetID="4" presetClass="entr" presetSubtype="16"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box(in)">
                                      <p:cBhvr>
                                        <p:cTn id="90" dur="500"/>
                                        <p:tgtEl>
                                          <p:spTgt spid="35"/>
                                        </p:tgtEl>
                                      </p:cBhvr>
                                    </p:animEffect>
                                  </p:childTnLst>
                                </p:cTn>
                              </p:par>
                            </p:childTnLst>
                          </p:cTn>
                        </p:par>
                      </p:childTnLst>
                    </p:cTn>
                  </p:par>
                  <p:par>
                    <p:cTn id="91" fill="hold">
                      <p:stCondLst>
                        <p:cond delay="indefinite"/>
                      </p:stCondLst>
                      <p:childTnLst>
                        <p:par>
                          <p:cTn id="92" fill="hold">
                            <p:stCondLst>
                              <p:cond delay="0"/>
                            </p:stCondLst>
                            <p:childTnLst>
                              <p:par>
                                <p:cTn id="93" presetID="4" presetClass="entr" presetSubtype="16" fill="hold" grpId="0"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box(in)">
                                      <p:cBhvr>
                                        <p:cTn id="95" dur="50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4" presetClass="entr" presetSubtype="16" fill="hold" grpId="0" nodeType="click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box(in)">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box(in)">
                                      <p:cBhvr>
                                        <p:cTn id="105" dur="500"/>
                                        <p:tgtEl>
                                          <p:spTgt spid="39"/>
                                        </p:tgtEl>
                                      </p:cBhvr>
                                    </p:animEffect>
                                  </p:childTnLst>
                                </p:cTn>
                              </p:par>
                            </p:childTnLst>
                          </p:cTn>
                        </p:par>
                      </p:childTnLst>
                    </p:cTn>
                  </p:par>
                  <p:par>
                    <p:cTn id="106" fill="hold">
                      <p:stCondLst>
                        <p:cond delay="indefinite"/>
                      </p:stCondLst>
                      <p:childTnLst>
                        <p:par>
                          <p:cTn id="107" fill="hold">
                            <p:stCondLst>
                              <p:cond delay="0"/>
                            </p:stCondLst>
                            <p:childTnLst>
                              <p:par>
                                <p:cTn id="108" presetID="4" presetClass="entr" presetSubtype="16" fill="hold" nodeType="clickEffect">
                                  <p:stCondLst>
                                    <p:cond delay="0"/>
                                  </p:stCondLst>
                                  <p:childTnLst>
                                    <p:set>
                                      <p:cBhvr>
                                        <p:cTn id="109" dur="1" fill="hold">
                                          <p:stCondLst>
                                            <p:cond delay="0"/>
                                          </p:stCondLst>
                                        </p:cTn>
                                        <p:tgtEl>
                                          <p:spTgt spid="40"/>
                                        </p:tgtEl>
                                        <p:attrNameLst>
                                          <p:attrName>style.visibility</p:attrName>
                                        </p:attrNameLst>
                                      </p:cBhvr>
                                      <p:to>
                                        <p:strVal val="visible"/>
                                      </p:to>
                                    </p:set>
                                    <p:animEffect transition="in" filter="box(in)">
                                      <p:cBhvr>
                                        <p:cTn id="110" dur="500"/>
                                        <p:tgtEl>
                                          <p:spTgt spid="40"/>
                                        </p:tgtEl>
                                      </p:cBhvr>
                                    </p:animEffect>
                                  </p:childTnLst>
                                </p:cTn>
                              </p:par>
                            </p:childTnLst>
                          </p:cTn>
                        </p:par>
                      </p:childTnLst>
                    </p:cTn>
                  </p:par>
                  <p:par>
                    <p:cTn id="111" fill="hold">
                      <p:stCondLst>
                        <p:cond delay="indefinite"/>
                      </p:stCondLst>
                      <p:childTnLst>
                        <p:par>
                          <p:cTn id="112" fill="hold">
                            <p:stCondLst>
                              <p:cond delay="0"/>
                            </p:stCondLst>
                            <p:childTnLst>
                              <p:par>
                                <p:cTn id="113" presetID="4" presetClass="entr" presetSubtype="16" fill="hold" grpId="0" nodeType="click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box(in)">
                                      <p:cBhvr>
                                        <p:cTn id="115" dur="500"/>
                                        <p:tgtEl>
                                          <p:spTgt spid="38"/>
                                        </p:tgtEl>
                                      </p:cBhvr>
                                    </p:animEffect>
                                  </p:childTnLst>
                                </p:cTn>
                              </p:par>
                            </p:childTnLst>
                          </p:cTn>
                        </p:par>
                      </p:childTnLst>
                    </p:cTn>
                  </p:par>
                  <p:par>
                    <p:cTn id="116" fill="hold">
                      <p:stCondLst>
                        <p:cond delay="indefinite"/>
                      </p:stCondLst>
                      <p:childTnLst>
                        <p:par>
                          <p:cTn id="117" fill="hold">
                            <p:stCondLst>
                              <p:cond delay="0"/>
                            </p:stCondLst>
                            <p:childTnLst>
                              <p:par>
                                <p:cTn id="118" presetID="4" presetClass="entr" presetSubtype="16" fill="hold" grpId="0" nodeType="clickEffect">
                                  <p:stCondLst>
                                    <p:cond delay="0"/>
                                  </p:stCondLst>
                                  <p:childTnLst>
                                    <p:set>
                                      <p:cBhvr>
                                        <p:cTn id="119" dur="1" fill="hold">
                                          <p:stCondLst>
                                            <p:cond delay="0"/>
                                          </p:stCondLst>
                                        </p:cTn>
                                        <p:tgtEl>
                                          <p:spTgt spid="60"/>
                                        </p:tgtEl>
                                        <p:attrNameLst>
                                          <p:attrName>style.visibility</p:attrName>
                                        </p:attrNameLst>
                                      </p:cBhvr>
                                      <p:to>
                                        <p:strVal val="visible"/>
                                      </p:to>
                                    </p:set>
                                    <p:animEffect transition="in" filter="box(in)">
                                      <p:cBhvr>
                                        <p:cTn id="120" dur="500"/>
                                        <p:tgtEl>
                                          <p:spTgt spid="60"/>
                                        </p:tgtEl>
                                      </p:cBhvr>
                                    </p:animEffect>
                                  </p:childTnLst>
                                </p:cTn>
                              </p:par>
                            </p:childTnLst>
                          </p:cTn>
                        </p:par>
                      </p:childTnLst>
                    </p:cTn>
                  </p:par>
                  <p:par>
                    <p:cTn id="121" fill="hold">
                      <p:stCondLst>
                        <p:cond delay="indefinite"/>
                      </p:stCondLst>
                      <p:childTnLst>
                        <p:par>
                          <p:cTn id="122" fill="hold">
                            <p:stCondLst>
                              <p:cond delay="0"/>
                            </p:stCondLst>
                            <p:childTnLst>
                              <p:par>
                                <p:cTn id="123" presetID="4" presetClass="entr" presetSubtype="16" fill="hold" grpId="0" nodeType="clickEffect">
                                  <p:stCondLst>
                                    <p:cond delay="0"/>
                                  </p:stCondLst>
                                  <p:childTnLst>
                                    <p:set>
                                      <p:cBhvr>
                                        <p:cTn id="124" dur="1" fill="hold">
                                          <p:stCondLst>
                                            <p:cond delay="0"/>
                                          </p:stCondLst>
                                        </p:cTn>
                                        <p:tgtEl>
                                          <p:spTgt spid="41"/>
                                        </p:tgtEl>
                                        <p:attrNameLst>
                                          <p:attrName>style.visibility</p:attrName>
                                        </p:attrNameLst>
                                      </p:cBhvr>
                                      <p:to>
                                        <p:strVal val="visible"/>
                                      </p:to>
                                    </p:set>
                                    <p:animEffect transition="in" filter="box(in)">
                                      <p:cBhvr>
                                        <p:cTn id="125" dur="500"/>
                                        <p:tgtEl>
                                          <p:spTgt spid="41"/>
                                        </p:tgtEl>
                                      </p:cBhvr>
                                    </p:animEffect>
                                  </p:childTnLst>
                                </p:cTn>
                              </p:par>
                            </p:childTnLst>
                          </p:cTn>
                        </p:par>
                      </p:childTnLst>
                    </p:cTn>
                  </p:par>
                  <p:par>
                    <p:cTn id="126" fill="hold">
                      <p:stCondLst>
                        <p:cond delay="indefinite"/>
                      </p:stCondLst>
                      <p:childTnLst>
                        <p:par>
                          <p:cTn id="127" fill="hold">
                            <p:stCondLst>
                              <p:cond delay="0"/>
                            </p:stCondLst>
                            <p:childTnLst>
                              <p:par>
                                <p:cTn id="128" presetID="4" presetClass="entr" presetSubtype="16" fill="hold" grpId="0" nodeType="click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box(in)">
                                      <p:cBhvr>
                                        <p:cTn id="130" dur="500"/>
                                        <p:tgtEl>
                                          <p:spTgt spid="42"/>
                                        </p:tgtEl>
                                      </p:cBhvr>
                                    </p:animEffect>
                                  </p:childTnLst>
                                </p:cTn>
                              </p:par>
                            </p:childTnLst>
                          </p:cTn>
                        </p:par>
                      </p:childTnLst>
                    </p:cTn>
                  </p:par>
                  <p:par>
                    <p:cTn id="131" fill="hold">
                      <p:stCondLst>
                        <p:cond delay="indefinite"/>
                      </p:stCondLst>
                      <p:childTnLst>
                        <p:par>
                          <p:cTn id="132" fill="hold">
                            <p:stCondLst>
                              <p:cond delay="0"/>
                            </p:stCondLst>
                            <p:childTnLst>
                              <p:par>
                                <p:cTn id="133" presetID="4" presetClass="entr" presetSubtype="16" fill="hold" grpId="0" nodeType="clickEffect">
                                  <p:stCondLst>
                                    <p:cond delay="0"/>
                                  </p:stCondLst>
                                  <p:childTnLst>
                                    <p:set>
                                      <p:cBhvr>
                                        <p:cTn id="134" dur="1" fill="hold">
                                          <p:stCondLst>
                                            <p:cond delay="0"/>
                                          </p:stCondLst>
                                        </p:cTn>
                                        <p:tgtEl>
                                          <p:spTgt spid="43"/>
                                        </p:tgtEl>
                                        <p:attrNameLst>
                                          <p:attrName>style.visibility</p:attrName>
                                        </p:attrNameLst>
                                      </p:cBhvr>
                                      <p:to>
                                        <p:strVal val="visible"/>
                                      </p:to>
                                    </p:set>
                                    <p:animEffect transition="in" filter="box(in)">
                                      <p:cBhvr>
                                        <p:cTn id="135" dur="500"/>
                                        <p:tgtEl>
                                          <p:spTgt spid="43"/>
                                        </p:tgtEl>
                                      </p:cBhvr>
                                    </p:animEffect>
                                  </p:childTnLst>
                                </p:cTn>
                              </p:par>
                            </p:childTnLst>
                          </p:cTn>
                        </p:par>
                      </p:childTnLst>
                    </p:cTn>
                  </p:par>
                  <p:par>
                    <p:cTn id="136" fill="hold">
                      <p:stCondLst>
                        <p:cond delay="indefinite"/>
                      </p:stCondLst>
                      <p:childTnLst>
                        <p:par>
                          <p:cTn id="137" fill="hold">
                            <p:stCondLst>
                              <p:cond delay="0"/>
                            </p:stCondLst>
                            <p:childTnLst>
                              <p:par>
                                <p:cTn id="138" presetID="4" presetClass="entr" presetSubtype="16" fill="hold" nodeType="clickEffect">
                                  <p:stCondLst>
                                    <p:cond delay="0"/>
                                  </p:stCondLst>
                                  <p:childTnLst>
                                    <p:set>
                                      <p:cBhvr>
                                        <p:cTn id="139" dur="1" fill="hold">
                                          <p:stCondLst>
                                            <p:cond delay="0"/>
                                          </p:stCondLst>
                                        </p:cTn>
                                        <p:tgtEl>
                                          <p:spTgt spid="44"/>
                                        </p:tgtEl>
                                        <p:attrNameLst>
                                          <p:attrName>style.visibility</p:attrName>
                                        </p:attrNameLst>
                                      </p:cBhvr>
                                      <p:to>
                                        <p:strVal val="visible"/>
                                      </p:to>
                                    </p:set>
                                    <p:animEffect transition="in" filter="box(in)">
                                      <p:cBhvr>
                                        <p:cTn id="140" dur="500"/>
                                        <p:tgtEl>
                                          <p:spTgt spid="44"/>
                                        </p:tgtEl>
                                      </p:cBhvr>
                                    </p:animEffect>
                                  </p:childTnLst>
                                </p:cTn>
                              </p:par>
                            </p:childTnLst>
                          </p:cTn>
                        </p:par>
                      </p:childTnLst>
                    </p:cTn>
                  </p:par>
                  <p:par>
                    <p:cTn id="141" fill="hold">
                      <p:stCondLst>
                        <p:cond delay="indefinite"/>
                      </p:stCondLst>
                      <p:childTnLst>
                        <p:par>
                          <p:cTn id="142" fill="hold">
                            <p:stCondLst>
                              <p:cond delay="0"/>
                            </p:stCondLst>
                            <p:childTnLst>
                              <p:par>
                                <p:cTn id="143" presetID="4" presetClass="entr" presetSubtype="16" fill="hold" grpId="0" nodeType="clickEffect">
                                  <p:stCondLst>
                                    <p:cond delay="0"/>
                                  </p:stCondLst>
                                  <p:childTnLst>
                                    <p:set>
                                      <p:cBhvr>
                                        <p:cTn id="144" dur="1" fill="hold">
                                          <p:stCondLst>
                                            <p:cond delay="0"/>
                                          </p:stCondLst>
                                        </p:cTn>
                                        <p:tgtEl>
                                          <p:spTgt spid="45"/>
                                        </p:tgtEl>
                                        <p:attrNameLst>
                                          <p:attrName>style.visibility</p:attrName>
                                        </p:attrNameLst>
                                      </p:cBhvr>
                                      <p:to>
                                        <p:strVal val="visible"/>
                                      </p:to>
                                    </p:set>
                                    <p:animEffect transition="in" filter="box(in)">
                                      <p:cBhvr>
                                        <p:cTn id="145" dur="500"/>
                                        <p:tgtEl>
                                          <p:spTgt spid="45"/>
                                        </p:tgtEl>
                                      </p:cBhvr>
                                    </p:animEffect>
                                  </p:childTnLst>
                                </p:cTn>
                              </p:par>
                            </p:childTnLst>
                          </p:cTn>
                        </p:par>
                      </p:childTnLst>
                    </p:cTn>
                  </p:par>
                  <p:par>
                    <p:cTn id="146" fill="hold">
                      <p:stCondLst>
                        <p:cond delay="indefinite"/>
                      </p:stCondLst>
                      <p:childTnLst>
                        <p:par>
                          <p:cTn id="147" fill="hold">
                            <p:stCondLst>
                              <p:cond delay="0"/>
                            </p:stCondLst>
                            <p:childTnLst>
                              <p:par>
                                <p:cTn id="148" presetID="4" presetClass="entr" presetSubtype="16" fill="hold" grpId="0" nodeType="clickEffect">
                                  <p:stCondLst>
                                    <p:cond delay="0"/>
                                  </p:stCondLst>
                                  <p:childTnLst>
                                    <p:set>
                                      <p:cBhvr>
                                        <p:cTn id="149" dur="1" fill="hold">
                                          <p:stCondLst>
                                            <p:cond delay="0"/>
                                          </p:stCondLst>
                                        </p:cTn>
                                        <p:tgtEl>
                                          <p:spTgt spid="46"/>
                                        </p:tgtEl>
                                        <p:attrNameLst>
                                          <p:attrName>style.visibility</p:attrName>
                                        </p:attrNameLst>
                                      </p:cBhvr>
                                      <p:to>
                                        <p:strVal val="visible"/>
                                      </p:to>
                                    </p:set>
                                    <p:animEffect transition="in" filter="box(in)">
                                      <p:cBhvr>
                                        <p:cTn id="150" dur="500"/>
                                        <p:tgtEl>
                                          <p:spTgt spid="46"/>
                                        </p:tgtEl>
                                      </p:cBhvr>
                                    </p:animEffect>
                                  </p:childTnLst>
                                </p:cTn>
                              </p:par>
                            </p:childTnLst>
                          </p:cTn>
                        </p:par>
                      </p:childTnLst>
                    </p:cTn>
                  </p:par>
                  <p:par>
                    <p:cTn id="151" fill="hold">
                      <p:stCondLst>
                        <p:cond delay="indefinite"/>
                      </p:stCondLst>
                      <p:childTnLst>
                        <p:par>
                          <p:cTn id="152" fill="hold">
                            <p:stCondLst>
                              <p:cond delay="0"/>
                            </p:stCondLst>
                            <p:childTnLst>
                              <p:par>
                                <p:cTn id="153" presetID="4" presetClass="entr" presetSubtype="16" fill="hold" grpId="0" nodeType="clickEffect">
                                  <p:stCondLst>
                                    <p:cond delay="0"/>
                                  </p:stCondLst>
                                  <p:childTnLst>
                                    <p:set>
                                      <p:cBhvr>
                                        <p:cTn id="154" dur="1" fill="hold">
                                          <p:stCondLst>
                                            <p:cond delay="0"/>
                                          </p:stCondLst>
                                        </p:cTn>
                                        <p:tgtEl>
                                          <p:spTgt spid="47"/>
                                        </p:tgtEl>
                                        <p:attrNameLst>
                                          <p:attrName>style.visibility</p:attrName>
                                        </p:attrNameLst>
                                      </p:cBhvr>
                                      <p:to>
                                        <p:strVal val="visible"/>
                                      </p:to>
                                    </p:set>
                                    <p:animEffect transition="in" filter="box(in)">
                                      <p:cBhvr>
                                        <p:cTn id="155" dur="500"/>
                                        <p:tgtEl>
                                          <p:spTgt spid="47"/>
                                        </p:tgtEl>
                                      </p:cBhvr>
                                    </p:animEffect>
                                  </p:childTnLst>
                                </p:cTn>
                              </p:par>
                            </p:childTnLst>
                          </p:cTn>
                        </p:par>
                      </p:childTnLst>
                    </p:cTn>
                  </p:par>
                  <p:par>
                    <p:cTn id="156" fill="hold">
                      <p:stCondLst>
                        <p:cond delay="indefinite"/>
                      </p:stCondLst>
                      <p:childTnLst>
                        <p:par>
                          <p:cTn id="157" fill="hold">
                            <p:stCondLst>
                              <p:cond delay="0"/>
                            </p:stCondLst>
                            <p:childTnLst>
                              <p:par>
                                <p:cTn id="158" presetID="4" presetClass="entr" presetSubtype="16" fill="hold" grpId="0" nodeType="clickEffect">
                                  <p:stCondLst>
                                    <p:cond delay="0"/>
                                  </p:stCondLst>
                                  <p:childTnLst>
                                    <p:set>
                                      <p:cBhvr>
                                        <p:cTn id="159" dur="1" fill="hold">
                                          <p:stCondLst>
                                            <p:cond delay="0"/>
                                          </p:stCondLst>
                                        </p:cTn>
                                        <p:tgtEl>
                                          <p:spTgt spid="48"/>
                                        </p:tgtEl>
                                        <p:attrNameLst>
                                          <p:attrName>style.visibility</p:attrName>
                                        </p:attrNameLst>
                                      </p:cBhvr>
                                      <p:to>
                                        <p:strVal val="visible"/>
                                      </p:to>
                                    </p:set>
                                    <p:animEffect transition="in" filter="box(in)">
                                      <p:cBhvr>
                                        <p:cTn id="160" dur="500"/>
                                        <p:tgtEl>
                                          <p:spTgt spid="48"/>
                                        </p:tgtEl>
                                      </p:cBhvr>
                                    </p:animEffect>
                                  </p:childTnLst>
                                </p:cTn>
                              </p:par>
                            </p:childTnLst>
                          </p:cTn>
                        </p:par>
                      </p:childTnLst>
                    </p:cTn>
                  </p:par>
                  <p:par>
                    <p:cTn id="161" fill="hold">
                      <p:stCondLst>
                        <p:cond delay="indefinite"/>
                      </p:stCondLst>
                      <p:childTnLst>
                        <p:par>
                          <p:cTn id="162" fill="hold">
                            <p:stCondLst>
                              <p:cond delay="0"/>
                            </p:stCondLst>
                            <p:childTnLst>
                              <p:par>
                                <p:cTn id="163" presetID="4" presetClass="entr" presetSubtype="16" fill="hold" nodeType="clickEffect">
                                  <p:stCondLst>
                                    <p:cond delay="0"/>
                                  </p:stCondLst>
                                  <p:childTnLst>
                                    <p:set>
                                      <p:cBhvr>
                                        <p:cTn id="164" dur="1" fill="hold">
                                          <p:stCondLst>
                                            <p:cond delay="0"/>
                                          </p:stCondLst>
                                        </p:cTn>
                                        <p:tgtEl>
                                          <p:spTgt spid="49"/>
                                        </p:tgtEl>
                                        <p:attrNameLst>
                                          <p:attrName>style.visibility</p:attrName>
                                        </p:attrNameLst>
                                      </p:cBhvr>
                                      <p:to>
                                        <p:strVal val="visible"/>
                                      </p:to>
                                    </p:set>
                                    <p:animEffect transition="in" filter="box(in)">
                                      <p:cBhvr>
                                        <p:cTn id="165" dur="500"/>
                                        <p:tgtEl>
                                          <p:spTgt spid="49"/>
                                        </p:tgtEl>
                                      </p:cBhvr>
                                    </p:animEffect>
                                  </p:childTnLst>
                                </p:cTn>
                              </p:par>
                            </p:childTnLst>
                          </p:cTn>
                        </p:par>
                      </p:childTnLst>
                    </p:cTn>
                  </p:par>
                  <p:par>
                    <p:cTn id="166" fill="hold">
                      <p:stCondLst>
                        <p:cond delay="indefinite"/>
                      </p:stCondLst>
                      <p:childTnLst>
                        <p:par>
                          <p:cTn id="167" fill="hold">
                            <p:stCondLst>
                              <p:cond delay="0"/>
                            </p:stCondLst>
                            <p:childTnLst>
                              <p:par>
                                <p:cTn id="168" presetID="4" presetClass="entr" presetSubtype="16" fill="hold" grpId="0" nodeType="clickEffect">
                                  <p:stCondLst>
                                    <p:cond delay="0"/>
                                  </p:stCondLst>
                                  <p:childTnLst>
                                    <p:set>
                                      <p:cBhvr>
                                        <p:cTn id="169" dur="1" fill="hold">
                                          <p:stCondLst>
                                            <p:cond delay="0"/>
                                          </p:stCondLst>
                                        </p:cTn>
                                        <p:tgtEl>
                                          <p:spTgt spid="50"/>
                                        </p:tgtEl>
                                        <p:attrNameLst>
                                          <p:attrName>style.visibility</p:attrName>
                                        </p:attrNameLst>
                                      </p:cBhvr>
                                      <p:to>
                                        <p:strVal val="visible"/>
                                      </p:to>
                                    </p:set>
                                    <p:animEffect transition="in" filter="box(in)">
                                      <p:cBhvr>
                                        <p:cTn id="170" dur="500"/>
                                        <p:tgtEl>
                                          <p:spTgt spid="50"/>
                                        </p:tgtEl>
                                      </p:cBhvr>
                                    </p:animEffect>
                                  </p:childTnLst>
                                </p:cTn>
                              </p:par>
                            </p:childTnLst>
                          </p:cTn>
                        </p:par>
                      </p:childTnLst>
                    </p:cTn>
                  </p:par>
                  <p:par>
                    <p:cTn id="171" fill="hold">
                      <p:stCondLst>
                        <p:cond delay="indefinite"/>
                      </p:stCondLst>
                      <p:childTnLst>
                        <p:par>
                          <p:cTn id="172" fill="hold">
                            <p:stCondLst>
                              <p:cond delay="0"/>
                            </p:stCondLst>
                            <p:childTnLst>
                              <p:par>
                                <p:cTn id="173" presetID="4" presetClass="entr" presetSubtype="16" fill="hold" grpId="0" nodeType="clickEffect">
                                  <p:stCondLst>
                                    <p:cond delay="0"/>
                                  </p:stCondLst>
                                  <p:childTnLst>
                                    <p:set>
                                      <p:cBhvr>
                                        <p:cTn id="174" dur="1" fill="hold">
                                          <p:stCondLst>
                                            <p:cond delay="0"/>
                                          </p:stCondLst>
                                        </p:cTn>
                                        <p:tgtEl>
                                          <p:spTgt spid="61"/>
                                        </p:tgtEl>
                                        <p:attrNameLst>
                                          <p:attrName>style.visibility</p:attrName>
                                        </p:attrNameLst>
                                      </p:cBhvr>
                                      <p:to>
                                        <p:strVal val="visible"/>
                                      </p:to>
                                    </p:set>
                                    <p:animEffect transition="in" filter="box(in)">
                                      <p:cBhvr>
                                        <p:cTn id="175" dur="500"/>
                                        <p:tgtEl>
                                          <p:spTgt spid="61"/>
                                        </p:tgtEl>
                                      </p:cBhvr>
                                    </p:animEffect>
                                  </p:childTnLst>
                                </p:cTn>
                              </p:par>
                            </p:childTnLst>
                          </p:cTn>
                        </p:par>
                      </p:childTnLst>
                    </p:cTn>
                  </p:par>
                  <p:par>
                    <p:cTn id="176" fill="hold">
                      <p:stCondLst>
                        <p:cond delay="indefinite"/>
                      </p:stCondLst>
                      <p:childTnLst>
                        <p:par>
                          <p:cTn id="177" fill="hold">
                            <p:stCondLst>
                              <p:cond delay="0"/>
                            </p:stCondLst>
                            <p:childTnLst>
                              <p:par>
                                <p:cTn id="178" presetID="4" presetClass="entr" presetSubtype="16" fill="hold" grpId="0" nodeType="clickEffect">
                                  <p:stCondLst>
                                    <p:cond delay="0"/>
                                  </p:stCondLst>
                                  <p:childTnLst>
                                    <p:set>
                                      <p:cBhvr>
                                        <p:cTn id="179" dur="1" fill="hold">
                                          <p:stCondLst>
                                            <p:cond delay="0"/>
                                          </p:stCondLst>
                                        </p:cTn>
                                        <p:tgtEl>
                                          <p:spTgt spid="51"/>
                                        </p:tgtEl>
                                        <p:attrNameLst>
                                          <p:attrName>style.visibility</p:attrName>
                                        </p:attrNameLst>
                                      </p:cBhvr>
                                      <p:to>
                                        <p:strVal val="visible"/>
                                      </p:to>
                                    </p:set>
                                    <p:animEffect transition="in" filter="box(in)">
                                      <p:cBhvr>
                                        <p:cTn id="180" dur="500"/>
                                        <p:tgtEl>
                                          <p:spTgt spid="51"/>
                                        </p:tgtEl>
                                      </p:cBhvr>
                                    </p:animEffect>
                                  </p:childTnLst>
                                </p:cTn>
                              </p:par>
                            </p:childTnLst>
                          </p:cTn>
                        </p:par>
                      </p:childTnLst>
                    </p:cTn>
                  </p:par>
                  <p:par>
                    <p:cTn id="181" fill="hold">
                      <p:stCondLst>
                        <p:cond delay="indefinite"/>
                      </p:stCondLst>
                      <p:childTnLst>
                        <p:par>
                          <p:cTn id="182" fill="hold">
                            <p:stCondLst>
                              <p:cond delay="0"/>
                            </p:stCondLst>
                            <p:childTnLst>
                              <p:par>
                                <p:cTn id="183" presetID="4" presetClass="entr" presetSubtype="16" fill="hold" grpId="0" nodeType="clickEffect">
                                  <p:stCondLst>
                                    <p:cond delay="0"/>
                                  </p:stCondLst>
                                  <p:childTnLst>
                                    <p:set>
                                      <p:cBhvr>
                                        <p:cTn id="184" dur="1" fill="hold">
                                          <p:stCondLst>
                                            <p:cond delay="0"/>
                                          </p:stCondLst>
                                        </p:cTn>
                                        <p:tgtEl>
                                          <p:spTgt spid="52"/>
                                        </p:tgtEl>
                                        <p:attrNameLst>
                                          <p:attrName>style.visibility</p:attrName>
                                        </p:attrNameLst>
                                      </p:cBhvr>
                                      <p:to>
                                        <p:strVal val="visible"/>
                                      </p:to>
                                    </p:set>
                                    <p:animEffect transition="in" filter="box(in)">
                                      <p:cBhvr>
                                        <p:cTn id="185" dur="500"/>
                                        <p:tgtEl>
                                          <p:spTgt spid="52"/>
                                        </p:tgtEl>
                                      </p:cBhvr>
                                    </p:animEffect>
                                  </p:childTnLst>
                                </p:cTn>
                              </p:par>
                            </p:childTnLst>
                          </p:cTn>
                        </p:par>
                      </p:childTnLst>
                    </p:cTn>
                  </p:par>
                  <p:par>
                    <p:cTn id="186" fill="hold">
                      <p:stCondLst>
                        <p:cond delay="indefinite"/>
                      </p:stCondLst>
                      <p:childTnLst>
                        <p:par>
                          <p:cTn id="187" fill="hold">
                            <p:stCondLst>
                              <p:cond delay="0"/>
                            </p:stCondLst>
                            <p:childTnLst>
                              <p:par>
                                <p:cTn id="188" presetID="4" presetClass="entr" presetSubtype="16" fill="hold" grpId="0" nodeType="clickEffect">
                                  <p:stCondLst>
                                    <p:cond delay="0"/>
                                  </p:stCondLst>
                                  <p:childTnLst>
                                    <p:set>
                                      <p:cBhvr>
                                        <p:cTn id="189" dur="1" fill="hold">
                                          <p:stCondLst>
                                            <p:cond delay="0"/>
                                          </p:stCondLst>
                                        </p:cTn>
                                        <p:tgtEl>
                                          <p:spTgt spid="53"/>
                                        </p:tgtEl>
                                        <p:attrNameLst>
                                          <p:attrName>style.visibility</p:attrName>
                                        </p:attrNameLst>
                                      </p:cBhvr>
                                      <p:to>
                                        <p:strVal val="visible"/>
                                      </p:to>
                                    </p:set>
                                    <p:animEffect transition="in" filter="box(in)">
                                      <p:cBhvr>
                                        <p:cTn id="190" dur="500"/>
                                        <p:tgtEl>
                                          <p:spTgt spid="53"/>
                                        </p:tgtEl>
                                      </p:cBhvr>
                                    </p:animEffect>
                                  </p:childTnLst>
                                </p:cTn>
                              </p:par>
                            </p:childTnLst>
                          </p:cTn>
                        </p:par>
                      </p:childTnLst>
                    </p:cTn>
                  </p:par>
                  <p:par>
                    <p:cTn id="191" fill="hold">
                      <p:stCondLst>
                        <p:cond delay="indefinite"/>
                      </p:stCondLst>
                      <p:childTnLst>
                        <p:par>
                          <p:cTn id="192" fill="hold">
                            <p:stCondLst>
                              <p:cond delay="0"/>
                            </p:stCondLst>
                            <p:childTnLst>
                              <p:par>
                                <p:cTn id="193" presetID="4" presetClass="entr" presetSubtype="16" fill="hold" nodeType="clickEffect">
                                  <p:stCondLst>
                                    <p:cond delay="0"/>
                                  </p:stCondLst>
                                  <p:childTnLst>
                                    <p:set>
                                      <p:cBhvr>
                                        <p:cTn id="194" dur="1" fill="hold">
                                          <p:stCondLst>
                                            <p:cond delay="0"/>
                                          </p:stCondLst>
                                        </p:cTn>
                                        <p:tgtEl>
                                          <p:spTgt spid="54"/>
                                        </p:tgtEl>
                                        <p:attrNameLst>
                                          <p:attrName>style.visibility</p:attrName>
                                        </p:attrNameLst>
                                      </p:cBhvr>
                                      <p:to>
                                        <p:strVal val="visible"/>
                                      </p:to>
                                    </p:set>
                                    <p:animEffect transition="in" filter="box(in)">
                                      <p:cBhvr>
                                        <p:cTn id="195" dur="500"/>
                                        <p:tgtEl>
                                          <p:spTgt spid="54"/>
                                        </p:tgtEl>
                                      </p:cBhvr>
                                    </p:animEffect>
                                  </p:childTnLst>
                                </p:cTn>
                              </p:par>
                            </p:childTnLst>
                          </p:cTn>
                        </p:par>
                      </p:childTnLst>
                    </p:cTn>
                  </p:par>
                  <p:par>
                    <p:cTn id="196" fill="hold">
                      <p:stCondLst>
                        <p:cond delay="indefinite"/>
                      </p:stCondLst>
                      <p:childTnLst>
                        <p:par>
                          <p:cTn id="197" fill="hold">
                            <p:stCondLst>
                              <p:cond delay="0"/>
                            </p:stCondLst>
                            <p:childTnLst>
                              <p:par>
                                <p:cTn id="198" presetID="4" presetClass="entr" presetSubtype="16" fill="hold" grpId="0" nodeType="clickEffect">
                                  <p:stCondLst>
                                    <p:cond delay="0"/>
                                  </p:stCondLst>
                                  <p:childTnLst>
                                    <p:set>
                                      <p:cBhvr>
                                        <p:cTn id="199" dur="1" fill="hold">
                                          <p:stCondLst>
                                            <p:cond delay="0"/>
                                          </p:stCondLst>
                                        </p:cTn>
                                        <p:tgtEl>
                                          <p:spTgt spid="55"/>
                                        </p:tgtEl>
                                        <p:attrNameLst>
                                          <p:attrName>style.visibility</p:attrName>
                                        </p:attrNameLst>
                                      </p:cBhvr>
                                      <p:to>
                                        <p:strVal val="visible"/>
                                      </p:to>
                                    </p:set>
                                    <p:animEffect transition="in" filter="box(in)">
                                      <p:cBhvr>
                                        <p:cTn id="20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16" grpId="0" animBg="1"/>
      <p:bldP spid="19" grpId="0"/>
      <p:bldP spid="20" grpId="0"/>
      <p:bldP spid="21" grpId="0"/>
      <p:bldP spid="22" grpId="0"/>
      <p:bldP spid="33" grpId="0" animBg="1"/>
      <p:bldP spid="34" grpId="0"/>
      <p:bldP spid="35" grpId="0"/>
      <p:bldP spid="36" grpId="0"/>
      <p:bldP spid="37" grpId="0"/>
      <p:bldP spid="38" grpId="0"/>
      <p:bldP spid="39" grpId="0"/>
      <p:bldP spid="41" grpId="0"/>
      <p:bldP spid="42" grpId="0"/>
      <p:bldP spid="43" grpId="0"/>
      <p:bldP spid="45" grpId="0"/>
      <p:bldP spid="46" grpId="0"/>
      <p:bldP spid="47" grpId="0"/>
      <p:bldP spid="48" grpId="0"/>
      <p:bldP spid="50" grpId="0"/>
      <p:bldP spid="51" grpId="0"/>
      <p:bldP spid="52" grpId="0"/>
      <p:bldP spid="53" grpId="0"/>
      <p:bldP spid="55" grpId="0"/>
      <p:bldP spid="56" grpId="0" animBg="1"/>
      <p:bldP spid="57" grpId="0"/>
      <p:bldP spid="60" grpId="0"/>
      <p:bldP spid="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A97C7190-0584-4CD8-9FE7-93954E99DA5F}"/>
              </a:ext>
            </a:extLst>
          </p:cNvPr>
          <p:cNvSpPr/>
          <p:nvPr/>
        </p:nvSpPr>
        <p:spPr>
          <a:xfrm>
            <a:off x="166359" y="3471291"/>
            <a:ext cx="8376854" cy="1045056"/>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6" name="Arrow: Pentagon 15">
            <a:extLst>
              <a:ext uri="{FF2B5EF4-FFF2-40B4-BE49-F238E27FC236}">
                <a16:creationId xmlns:a16="http://schemas.microsoft.com/office/drawing/2014/main" id="{E6A35077-1C69-43D6-A594-029797F2F0F9}"/>
              </a:ext>
            </a:extLst>
          </p:cNvPr>
          <p:cNvSpPr/>
          <p:nvPr/>
        </p:nvSpPr>
        <p:spPr>
          <a:xfrm>
            <a:off x="2923354" y="649824"/>
            <a:ext cx="6564631" cy="708542"/>
          </a:xfrm>
          <a:prstGeom prst="homePlate">
            <a:avLst/>
          </a:prstGeom>
          <a:solidFill>
            <a:schemeClr val="bg1">
              <a:alpha val="68000"/>
            </a:schemeClr>
          </a:solidFill>
          <a:ln>
            <a:noFill/>
          </a:ln>
          <a:effectLst/>
          <a:scene3d>
            <a:camera prst="orthographicFront">
              <a:rot lat="0" lon="0" rev="0"/>
            </a:camera>
            <a:lightRig rig="glow" dir="t">
              <a:rot lat="0" lon="0" rev="14100000"/>
            </a:lightRig>
          </a:scene3d>
          <a:sp3d extrusionH="38100" prstMaterial="softEdge">
            <a:bevelT w="139700" h="101600" prst="artDeco"/>
          </a:sp3d>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360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rPr>
              <a:t>Tính rồi thử lại (theo mẫu)</a:t>
            </a:r>
            <a:endParaRPr lang="en-US" sz="3600" dirty="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endParaRPr>
          </a:p>
        </p:txBody>
      </p:sp>
      <p:grpSp>
        <p:nvGrpSpPr>
          <p:cNvPr id="15" name="Group 14">
            <a:extLst>
              <a:ext uri="{FF2B5EF4-FFF2-40B4-BE49-F238E27FC236}">
                <a16:creationId xmlns:a16="http://schemas.microsoft.com/office/drawing/2014/main" id="{E892EC8D-B8B8-4E03-9206-9B5610D03B6C}"/>
              </a:ext>
            </a:extLst>
          </p:cNvPr>
          <p:cNvGrpSpPr/>
          <p:nvPr/>
        </p:nvGrpSpPr>
        <p:grpSpPr>
          <a:xfrm>
            <a:off x="0" y="-1669816"/>
            <a:ext cx="3985988" cy="3814852"/>
            <a:chOff x="81496" y="-1116067"/>
            <a:chExt cx="3985988" cy="3814852"/>
          </a:xfrm>
        </p:grpSpPr>
        <p:pic>
          <p:nvPicPr>
            <p:cNvPr id="13" name="Picture 12">
              <a:extLst>
                <a:ext uri="{FF2B5EF4-FFF2-40B4-BE49-F238E27FC236}">
                  <a16:creationId xmlns:a16="http://schemas.microsoft.com/office/drawing/2014/main" id="{AACC627B-380D-46CD-87AF-475250658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96" y="-1116067"/>
              <a:ext cx="3535544" cy="3814852"/>
            </a:xfrm>
            <a:prstGeom prst="rect">
              <a:avLst/>
            </a:prstGeom>
          </p:spPr>
        </p:pic>
        <p:sp>
          <p:nvSpPr>
            <p:cNvPr id="14" name="TextBox 13">
              <a:extLst>
                <a:ext uri="{FF2B5EF4-FFF2-40B4-BE49-F238E27FC236}">
                  <a16:creationId xmlns:a16="http://schemas.microsoft.com/office/drawing/2014/main" id="{872A81AF-6FE4-4CE6-B28E-756E84028CF8}"/>
                </a:ext>
              </a:extLst>
            </p:cNvPr>
            <p:cNvSpPr txBox="1"/>
            <p:nvPr/>
          </p:nvSpPr>
          <p:spPr>
            <a:xfrm>
              <a:off x="708240" y="1291590"/>
              <a:ext cx="3359244" cy="584775"/>
            </a:xfrm>
            <a:prstGeom prst="rect">
              <a:avLst/>
            </a:prstGeom>
            <a:noFill/>
          </p:spPr>
          <p:txBody>
            <a:bodyPr wrap="square" rtlCol="0">
              <a:spAutoFit/>
            </a:bodyPr>
            <a:lstStyle/>
            <a:p>
              <a:r>
                <a:rPr lang="en-US" sz="3200">
                  <a:solidFill>
                    <a:srgbClr val="002060"/>
                  </a:solidFill>
                  <a:latin typeface="#9Slide07 Cadena" panose="02000503000000020004" pitchFamily="2" charset="0"/>
                </a:rPr>
                <a:t>Bài 1 (T.159)</a:t>
              </a:r>
            </a:p>
          </p:txBody>
        </p:sp>
      </p:grpSp>
      <p:sp>
        <p:nvSpPr>
          <p:cNvPr id="19" name="Text Box 5">
            <a:extLst>
              <a:ext uri="{FF2B5EF4-FFF2-40B4-BE49-F238E27FC236}">
                <a16:creationId xmlns:a16="http://schemas.microsoft.com/office/drawing/2014/main" id="{76DB879F-2A22-4A87-BC65-0C5415FEC591}"/>
              </a:ext>
            </a:extLst>
          </p:cNvPr>
          <p:cNvSpPr txBox="1">
            <a:spLocks noChangeArrowheads="1"/>
          </p:cNvSpPr>
          <p:nvPr/>
        </p:nvSpPr>
        <p:spPr bwMode="auto">
          <a:xfrm>
            <a:off x="752690" y="1593746"/>
            <a:ext cx="15167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a:solidFill>
                  <a:srgbClr val="F3EDDD"/>
                </a:solidFill>
                <a:latin typeface="#9Slide07 Pattaya" panose="00000500000000000000" pitchFamily="2" charset="-34"/>
                <a:cs typeface="#9Slide07 Pattaya" panose="00000500000000000000" pitchFamily="2" charset="-34"/>
              </a:rPr>
              <a:t>b) Mẫu</a:t>
            </a:r>
            <a:r>
              <a:rPr lang="en-US" altLang="en-US" sz="3200">
                <a:solidFill>
                  <a:srgbClr val="F3EDDD"/>
                </a:solidFill>
                <a:latin typeface="#9Slide07 Pattaya" panose="00000500000000000000" pitchFamily="2" charset="-34"/>
                <a:cs typeface="#9Slide07 Pattaya" panose="00000500000000000000" pitchFamily="2" charset="-34"/>
              </a:rPr>
              <a:t>:</a:t>
            </a:r>
          </a:p>
        </p:txBody>
      </p:sp>
      <p:sp>
        <p:nvSpPr>
          <p:cNvPr id="20" name="Text Box 7">
            <a:extLst>
              <a:ext uri="{FF2B5EF4-FFF2-40B4-BE49-F238E27FC236}">
                <a16:creationId xmlns:a16="http://schemas.microsoft.com/office/drawing/2014/main" id="{589A749E-C22A-4476-A53A-218469C8761F}"/>
              </a:ext>
            </a:extLst>
          </p:cNvPr>
          <p:cNvSpPr txBox="1">
            <a:spLocks noChangeArrowheads="1"/>
          </p:cNvSpPr>
          <p:nvPr/>
        </p:nvSpPr>
        <p:spPr bwMode="auto">
          <a:xfrm>
            <a:off x="4247771" y="2544805"/>
            <a:ext cx="12763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accent2">
                    <a:lumMod val="60000"/>
                    <a:lumOff val="40000"/>
                  </a:schemeClr>
                </a:solidFill>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
        <p:nvSpPr>
          <p:cNvPr id="56" name="Thought Bubble: Cloud 55">
            <a:extLst>
              <a:ext uri="{FF2B5EF4-FFF2-40B4-BE49-F238E27FC236}">
                <a16:creationId xmlns:a16="http://schemas.microsoft.com/office/drawing/2014/main" id="{3EFF31C2-A1BB-4E6B-9439-BFD42AB5BF5E}"/>
              </a:ext>
            </a:extLst>
          </p:cNvPr>
          <p:cNvSpPr/>
          <p:nvPr/>
        </p:nvSpPr>
        <p:spPr>
          <a:xfrm>
            <a:off x="8343522" y="1358366"/>
            <a:ext cx="3788938" cy="2727413"/>
          </a:xfrm>
          <a:prstGeom prst="cloudCallout">
            <a:avLst>
              <a:gd name="adj1" fmla="val 17967"/>
              <a:gd name="adj2" fmla="val 64050"/>
            </a:avLst>
          </a:prstGeom>
          <a:solidFill>
            <a:srgbClr val="FBE8D7">
              <a:alpha val="68000"/>
            </a:srgbClr>
          </a:solidFill>
          <a:ln>
            <a:no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scene3d>
              <a:camera prst="orthographicFront"/>
              <a:lightRig rig="threePt" dir="t"/>
            </a:scene3d>
            <a:sp3d extrusionH="57150">
              <a:bevelT w="82550" h="38100" prst="coolSlant"/>
            </a:sp3d>
          </a:bodyPr>
          <a:lstStyle/>
          <a:p>
            <a:pPr algn="ctr"/>
            <a:endParaRPr lang="en-US" sz="3200" dirty="0">
              <a:blipFill dpi="0" rotWithShape="1">
                <a:blip r:embed="rId3">
                  <a:extLst>
                    <a:ext uri="{28A0092B-C50C-407E-A947-70E740481C1C}">
                      <a14:useLocalDpi xmlns:a14="http://schemas.microsoft.com/office/drawing/2010/main" val="0"/>
                    </a:ext>
                  </a:extLst>
                </a:blip>
                <a:srcRect/>
                <a:tile tx="0" ty="0" sx="50000" sy="50000" flip="none" algn="ctr"/>
              </a:blipFill>
              <a:effectLst>
                <a:glow rad="63500">
                  <a:schemeClr val="accent4">
                    <a:satMod val="175000"/>
                    <a:alpha val="40000"/>
                  </a:schemeClr>
                </a:glow>
              </a:effectLst>
              <a:latin typeface="#9Slide07 Pattaya" panose="00000500000000000000" pitchFamily="2" charset="-34"/>
              <a:ea typeface="字魂47号-三分行楷" panose="00000500000000000000" pitchFamily="2" charset="-122"/>
              <a:cs typeface="#9Slide07 Pattaya" panose="00000500000000000000" pitchFamily="2" charset="-34"/>
            </a:endParaRPr>
          </a:p>
        </p:txBody>
      </p:sp>
      <p:sp>
        <p:nvSpPr>
          <p:cNvPr id="57" name="TextBox 56">
            <a:extLst>
              <a:ext uri="{FF2B5EF4-FFF2-40B4-BE49-F238E27FC236}">
                <a16:creationId xmlns:a16="http://schemas.microsoft.com/office/drawing/2014/main" id="{6F542CFA-050D-4E85-8546-EBA71E9D5960}"/>
              </a:ext>
            </a:extLst>
          </p:cNvPr>
          <p:cNvSpPr txBox="1"/>
          <p:nvPr/>
        </p:nvSpPr>
        <p:spPr>
          <a:xfrm>
            <a:off x="8650001" y="2351687"/>
            <a:ext cx="3162260" cy="646331"/>
          </a:xfrm>
          <a:prstGeom prst="rect">
            <a:avLst/>
          </a:prstGeom>
          <a:noFill/>
        </p:spPr>
        <p:txBody>
          <a:bodyPr wrap="square" rtlCol="0">
            <a:spAutoFit/>
          </a:bodyPr>
          <a:lstStyle/>
          <a:p>
            <a:pPr algn="ctr"/>
            <a:r>
              <a:rPr lang="en-US" sz="3600">
                <a:solidFill>
                  <a:srgbClr val="00B050"/>
                </a:solidFill>
                <a:latin typeface="#9Slide07 Pattaya" panose="00000500000000000000" pitchFamily="2" charset="-34"/>
                <a:ea typeface="字魂47号-三分行楷" panose="00000500000000000000" pitchFamily="2" charset="-122"/>
                <a:cs typeface="#9Slide07 Pattaya" panose="00000500000000000000" pitchFamily="2" charset="-34"/>
              </a:rPr>
              <a:t>Nêu cách thử lại</a:t>
            </a:r>
            <a:endParaRPr lang="en-US" sz="3600">
              <a:solidFill>
                <a:schemeClr val="accent1">
                  <a:lumMod val="75000"/>
                </a:schemeClr>
              </a:solidFill>
              <a:latin typeface="#9Slide07 Pattaya" panose="00000500000000000000" pitchFamily="2" charset="-34"/>
              <a:ea typeface="字魂47号-三分行楷" panose="00000500000000000000" pitchFamily="2" charset="-122"/>
              <a:cs typeface="#9Slide07 Pattaya" panose="00000500000000000000" pitchFamily="2" charset="-34"/>
            </a:endParaRPr>
          </a:p>
        </p:txBody>
      </p:sp>
      <p:sp>
        <p:nvSpPr>
          <p:cNvPr id="60" name="Text Box 7">
            <a:extLst>
              <a:ext uri="{FF2B5EF4-FFF2-40B4-BE49-F238E27FC236}">
                <a16:creationId xmlns:a16="http://schemas.microsoft.com/office/drawing/2014/main" id="{E830361C-A62F-4018-B670-81F1F79C4CC9}"/>
              </a:ext>
            </a:extLst>
          </p:cNvPr>
          <p:cNvSpPr txBox="1">
            <a:spLocks noChangeArrowheads="1"/>
          </p:cNvSpPr>
          <p:nvPr/>
        </p:nvSpPr>
        <p:spPr bwMode="auto">
          <a:xfrm>
            <a:off x="3359942" y="3816961"/>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grpSp>
        <p:nvGrpSpPr>
          <p:cNvPr id="62" name="Group 73">
            <a:extLst>
              <a:ext uri="{FF2B5EF4-FFF2-40B4-BE49-F238E27FC236}">
                <a16:creationId xmlns:a16="http://schemas.microsoft.com/office/drawing/2014/main" id="{7A2DB996-735D-4D8E-851C-3123F5643105}"/>
              </a:ext>
            </a:extLst>
          </p:cNvPr>
          <p:cNvGrpSpPr>
            <a:grpSpLocks/>
          </p:cNvGrpSpPr>
          <p:nvPr/>
        </p:nvGrpSpPr>
        <p:grpSpPr bwMode="auto">
          <a:xfrm>
            <a:off x="1570019" y="2310783"/>
            <a:ext cx="2614613" cy="1036640"/>
            <a:chOff x="1338" y="341"/>
            <a:chExt cx="1647" cy="653"/>
          </a:xfrm>
        </p:grpSpPr>
        <p:grpSp>
          <p:nvGrpSpPr>
            <p:cNvPr id="63" name="Group 56">
              <a:extLst>
                <a:ext uri="{FF2B5EF4-FFF2-40B4-BE49-F238E27FC236}">
                  <a16:creationId xmlns:a16="http://schemas.microsoft.com/office/drawing/2014/main" id="{BF2676ED-736C-4E96-A3AB-0F102EA926B5}"/>
                </a:ext>
              </a:extLst>
            </p:cNvPr>
            <p:cNvGrpSpPr>
              <a:grpSpLocks/>
            </p:cNvGrpSpPr>
            <p:nvPr/>
          </p:nvGrpSpPr>
          <p:grpSpPr bwMode="auto">
            <a:xfrm>
              <a:off x="2608" y="341"/>
              <a:ext cx="377" cy="644"/>
              <a:chOff x="4686" y="1248"/>
              <a:chExt cx="377" cy="644"/>
            </a:xfrm>
          </p:grpSpPr>
          <p:sp>
            <p:nvSpPr>
              <p:cNvPr id="76" name="Text Box 57">
                <a:extLst>
                  <a:ext uri="{FF2B5EF4-FFF2-40B4-BE49-F238E27FC236}">
                    <a16:creationId xmlns:a16="http://schemas.microsoft.com/office/drawing/2014/main" id="{B9130FEB-FA00-43AF-8BC3-2DC5E81B673D}"/>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77" name="Group 58">
                <a:extLst>
                  <a:ext uri="{FF2B5EF4-FFF2-40B4-BE49-F238E27FC236}">
                    <a16:creationId xmlns:a16="http://schemas.microsoft.com/office/drawing/2014/main" id="{726AE0DD-92B9-4AB5-A746-C488493ABEEA}"/>
                  </a:ext>
                </a:extLst>
              </p:cNvPr>
              <p:cNvGrpSpPr>
                <a:grpSpLocks/>
              </p:cNvGrpSpPr>
              <p:nvPr/>
            </p:nvGrpSpPr>
            <p:grpSpPr bwMode="auto">
              <a:xfrm>
                <a:off x="4740" y="1248"/>
                <a:ext cx="272" cy="330"/>
                <a:chOff x="2091" y="1656"/>
                <a:chExt cx="272" cy="330"/>
              </a:xfrm>
            </p:grpSpPr>
            <p:sp>
              <p:nvSpPr>
                <p:cNvPr id="78" name="Text Box 59">
                  <a:extLst>
                    <a:ext uri="{FF2B5EF4-FFF2-40B4-BE49-F238E27FC236}">
                      <a16:creationId xmlns:a16="http://schemas.microsoft.com/office/drawing/2014/main" id="{084C3AAE-D80B-4F3A-AD54-4E2CD8BCA7FE}"/>
                    </a:ext>
                  </a:extLst>
                </p:cNvPr>
                <p:cNvSpPr txBox="1">
                  <a:spLocks noChangeArrowheads="1"/>
                </p:cNvSpPr>
                <p:nvPr/>
              </p:nvSpPr>
              <p:spPr bwMode="auto">
                <a:xfrm>
                  <a:off x="2109" y="1656"/>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5</a:t>
                  </a:r>
                </a:p>
              </p:txBody>
            </p:sp>
            <p:sp>
              <p:nvSpPr>
                <p:cNvPr id="79" name="Line 60">
                  <a:extLst>
                    <a:ext uri="{FF2B5EF4-FFF2-40B4-BE49-F238E27FC236}">
                      <a16:creationId xmlns:a16="http://schemas.microsoft.com/office/drawing/2014/main" id="{73DF30A0-7E28-456C-8AC7-6A17CC67BACE}"/>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p:sp>
          <p:nvSpPr>
            <p:cNvPr id="64" name="Text Box 61">
              <a:extLst>
                <a:ext uri="{FF2B5EF4-FFF2-40B4-BE49-F238E27FC236}">
                  <a16:creationId xmlns:a16="http://schemas.microsoft.com/office/drawing/2014/main" id="{C51FC0FF-4AC0-4BF6-AE20-50AFBA1102B4}"/>
                </a:ext>
              </a:extLst>
            </p:cNvPr>
            <p:cNvSpPr txBox="1">
              <a:spLocks noChangeArrowheads="1"/>
            </p:cNvSpPr>
            <p:nvPr/>
          </p:nvSpPr>
          <p:spPr bwMode="auto">
            <a:xfrm>
              <a:off x="2336" y="527"/>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a:t>
              </a:r>
            </a:p>
          </p:txBody>
        </p:sp>
        <p:grpSp>
          <p:nvGrpSpPr>
            <p:cNvPr id="65" name="Group 62">
              <a:extLst>
                <a:ext uri="{FF2B5EF4-FFF2-40B4-BE49-F238E27FC236}">
                  <a16:creationId xmlns:a16="http://schemas.microsoft.com/office/drawing/2014/main" id="{B3C103AF-6BA9-4F68-B082-E425D68DDBB8}"/>
                </a:ext>
              </a:extLst>
            </p:cNvPr>
            <p:cNvGrpSpPr>
              <a:grpSpLocks/>
            </p:cNvGrpSpPr>
            <p:nvPr/>
          </p:nvGrpSpPr>
          <p:grpSpPr bwMode="auto">
            <a:xfrm>
              <a:off x="1973" y="349"/>
              <a:ext cx="377" cy="645"/>
              <a:chOff x="4686" y="1247"/>
              <a:chExt cx="377" cy="645"/>
            </a:xfrm>
          </p:grpSpPr>
          <p:sp>
            <p:nvSpPr>
              <p:cNvPr id="72" name="Text Box 63">
                <a:extLst>
                  <a:ext uri="{FF2B5EF4-FFF2-40B4-BE49-F238E27FC236}">
                    <a16:creationId xmlns:a16="http://schemas.microsoft.com/office/drawing/2014/main" id="{E142B7DF-7B29-4E14-A729-4AAE11BD9AD8}"/>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73" name="Group 64">
                <a:extLst>
                  <a:ext uri="{FF2B5EF4-FFF2-40B4-BE49-F238E27FC236}">
                    <a16:creationId xmlns:a16="http://schemas.microsoft.com/office/drawing/2014/main" id="{E767CB0A-A00D-4060-AFBC-CE5F08743491}"/>
                  </a:ext>
                </a:extLst>
              </p:cNvPr>
              <p:cNvGrpSpPr>
                <a:grpSpLocks/>
              </p:cNvGrpSpPr>
              <p:nvPr/>
            </p:nvGrpSpPr>
            <p:grpSpPr bwMode="auto">
              <a:xfrm>
                <a:off x="4740" y="1247"/>
                <a:ext cx="272" cy="330"/>
                <a:chOff x="2091" y="1655"/>
                <a:chExt cx="272" cy="330"/>
              </a:xfrm>
            </p:grpSpPr>
            <p:sp>
              <p:nvSpPr>
                <p:cNvPr id="74" name="Text Box 65">
                  <a:extLst>
                    <a:ext uri="{FF2B5EF4-FFF2-40B4-BE49-F238E27FC236}">
                      <a16:creationId xmlns:a16="http://schemas.microsoft.com/office/drawing/2014/main" id="{3FFB64E2-364B-4D0C-A996-9F3AEEDCE70D}"/>
                    </a:ext>
                  </a:extLst>
                </p:cNvPr>
                <p:cNvSpPr txBox="1">
                  <a:spLocks noChangeArrowheads="1"/>
                </p:cNvSpPr>
                <p:nvPr/>
              </p:nvSpPr>
              <p:spPr bwMode="auto">
                <a:xfrm>
                  <a:off x="2109" y="1655"/>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3</a:t>
                  </a:r>
                </a:p>
              </p:txBody>
            </p:sp>
            <p:sp>
              <p:nvSpPr>
                <p:cNvPr id="75" name="Line 66">
                  <a:extLst>
                    <a:ext uri="{FF2B5EF4-FFF2-40B4-BE49-F238E27FC236}">
                      <a16:creationId xmlns:a16="http://schemas.microsoft.com/office/drawing/2014/main" id="{90015C03-31D2-47A8-899E-957924369593}"/>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mc:AlternateContent xmlns:mc="http://schemas.openxmlformats.org/markup-compatibility/2006" xmlns:a14="http://schemas.microsoft.com/office/drawing/2010/main">
          <mc:Choice Requires="a14">
            <p:sp>
              <p:nvSpPr>
                <p:cNvPr id="66" name="Text Box 67">
                  <a:extLst>
                    <a:ext uri="{FF2B5EF4-FFF2-40B4-BE49-F238E27FC236}">
                      <a16:creationId xmlns:a16="http://schemas.microsoft.com/office/drawing/2014/main" id="{976E3558-9DD8-4ED1-8EAB-2E0CC8AA99B6}"/>
                    </a:ext>
                  </a:extLst>
                </p:cNvPr>
                <p:cNvSpPr txBox="1">
                  <a:spLocks noChangeArrowheads="1"/>
                </p:cNvSpPr>
                <p:nvPr/>
              </p:nvSpPr>
              <p:spPr bwMode="auto">
                <a:xfrm>
                  <a:off x="1698" y="491"/>
                  <a:ext cx="342" cy="3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smtClean="0">
                            <a:solidFill>
                              <a:schemeClr val="bg1"/>
                            </a:solidFill>
                            <a:latin typeface="Cambria Math" panose="02040503050406030204" pitchFamily="18" charset="0"/>
                            <a:ea typeface="#9Slide02 Tieu de dai" panose="02000000000000000000" pitchFamily="2" charset="0"/>
                          </a:rPr>
                          <m:t>−</m:t>
                        </m:r>
                      </m:oMath>
                    </m:oMathPara>
                  </a14:m>
                  <a:endParaRPr lang="en-US" altLang="en-US" sz="2800">
                    <a:solidFill>
                      <a:schemeClr val="bg1"/>
                    </a:solidFill>
                    <a:latin typeface="#9Slide02 Tieu de dai" panose="02000000000000000000" pitchFamily="2" charset="0"/>
                    <a:ea typeface="#9Slide02 Tieu de dai" panose="02000000000000000000" pitchFamily="2" charset="0"/>
                  </a:endParaRPr>
                </a:p>
              </p:txBody>
            </p:sp>
          </mc:Choice>
          <mc:Fallback xmlns="">
            <p:sp>
              <p:nvSpPr>
                <p:cNvPr id="66" name="Text Box 67">
                  <a:extLst>
                    <a:ext uri="{FF2B5EF4-FFF2-40B4-BE49-F238E27FC236}">
                      <a16:creationId xmlns:a16="http://schemas.microsoft.com/office/drawing/2014/main" id="{976E3558-9DD8-4ED1-8EAB-2E0CC8AA99B6}"/>
                    </a:ext>
                  </a:extLst>
                </p:cNvPr>
                <p:cNvSpPr txBox="1">
                  <a:spLocks noRot="1" noChangeAspect="1" noMove="1" noResize="1" noEditPoints="1" noAdjustHandles="1" noChangeArrowheads="1" noChangeShapeType="1" noTextEdit="1"/>
                </p:cNvSpPr>
                <p:nvPr/>
              </p:nvSpPr>
              <p:spPr bwMode="auto">
                <a:xfrm>
                  <a:off x="1698" y="491"/>
                  <a:ext cx="342" cy="330"/>
                </a:xfrm>
                <a:prstGeom prst="rect">
                  <a:avLst/>
                </a:prstGeom>
                <a:blipFill>
                  <a:blip r:embed="rId7"/>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67" name="Group 68">
              <a:extLst>
                <a:ext uri="{FF2B5EF4-FFF2-40B4-BE49-F238E27FC236}">
                  <a16:creationId xmlns:a16="http://schemas.microsoft.com/office/drawing/2014/main" id="{E5C544FD-769E-4378-BE90-5ACEBCB0CB99}"/>
                </a:ext>
              </a:extLst>
            </p:cNvPr>
            <p:cNvGrpSpPr>
              <a:grpSpLocks/>
            </p:cNvGrpSpPr>
            <p:nvPr/>
          </p:nvGrpSpPr>
          <p:grpSpPr bwMode="auto">
            <a:xfrm>
              <a:off x="1338" y="350"/>
              <a:ext cx="377" cy="644"/>
              <a:chOff x="4686" y="1248"/>
              <a:chExt cx="377" cy="644"/>
            </a:xfrm>
          </p:grpSpPr>
          <p:sp>
            <p:nvSpPr>
              <p:cNvPr id="68" name="Text Box 69">
                <a:extLst>
                  <a:ext uri="{FF2B5EF4-FFF2-40B4-BE49-F238E27FC236}">
                    <a16:creationId xmlns:a16="http://schemas.microsoft.com/office/drawing/2014/main" id="{A2B966CA-C2B9-48DE-8661-AEAE3D8B23B1}"/>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69" name="Group 70">
                <a:extLst>
                  <a:ext uri="{FF2B5EF4-FFF2-40B4-BE49-F238E27FC236}">
                    <a16:creationId xmlns:a16="http://schemas.microsoft.com/office/drawing/2014/main" id="{1D5C4BF5-AE7E-422D-82BB-15ACEDE129B6}"/>
                  </a:ext>
                </a:extLst>
              </p:cNvPr>
              <p:cNvGrpSpPr>
                <a:grpSpLocks/>
              </p:cNvGrpSpPr>
              <p:nvPr/>
            </p:nvGrpSpPr>
            <p:grpSpPr bwMode="auto">
              <a:xfrm>
                <a:off x="4740" y="1248"/>
                <a:ext cx="272" cy="330"/>
                <a:chOff x="2091" y="1656"/>
                <a:chExt cx="272" cy="330"/>
              </a:xfrm>
            </p:grpSpPr>
            <p:sp>
              <p:nvSpPr>
                <p:cNvPr id="70" name="Text Box 71">
                  <a:extLst>
                    <a:ext uri="{FF2B5EF4-FFF2-40B4-BE49-F238E27FC236}">
                      <a16:creationId xmlns:a16="http://schemas.microsoft.com/office/drawing/2014/main" id="{43F62B05-F32D-410C-88C3-8F589B313DD7}"/>
                    </a:ext>
                  </a:extLst>
                </p:cNvPr>
                <p:cNvSpPr txBox="1">
                  <a:spLocks noChangeArrowheads="1"/>
                </p:cNvSpPr>
                <p:nvPr/>
              </p:nvSpPr>
              <p:spPr bwMode="auto">
                <a:xfrm>
                  <a:off x="2109" y="1656"/>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8</a:t>
                  </a:r>
                </a:p>
              </p:txBody>
            </p:sp>
            <p:sp>
              <p:nvSpPr>
                <p:cNvPr id="71" name="Line 72">
                  <a:extLst>
                    <a:ext uri="{FF2B5EF4-FFF2-40B4-BE49-F238E27FC236}">
                      <a16:creationId xmlns:a16="http://schemas.microsoft.com/office/drawing/2014/main" id="{E0B50D27-3877-4BFD-AFF6-B4CD5EC2A82A}"/>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p:grpSp>
      <p:grpSp>
        <p:nvGrpSpPr>
          <p:cNvPr id="81" name="Group 103">
            <a:extLst>
              <a:ext uri="{FF2B5EF4-FFF2-40B4-BE49-F238E27FC236}">
                <a16:creationId xmlns:a16="http://schemas.microsoft.com/office/drawing/2014/main" id="{61BD5566-A4A1-49A4-878A-E281475D4621}"/>
              </a:ext>
            </a:extLst>
          </p:cNvPr>
          <p:cNvGrpSpPr>
            <a:grpSpLocks/>
          </p:cNvGrpSpPr>
          <p:nvPr/>
        </p:nvGrpSpPr>
        <p:grpSpPr bwMode="auto">
          <a:xfrm>
            <a:off x="5519831" y="2302848"/>
            <a:ext cx="2614613" cy="1044578"/>
            <a:chOff x="3833" y="236"/>
            <a:chExt cx="1647" cy="658"/>
          </a:xfrm>
        </p:grpSpPr>
        <p:grpSp>
          <p:nvGrpSpPr>
            <p:cNvPr id="82" name="Group 39">
              <a:extLst>
                <a:ext uri="{FF2B5EF4-FFF2-40B4-BE49-F238E27FC236}">
                  <a16:creationId xmlns:a16="http://schemas.microsoft.com/office/drawing/2014/main" id="{CEE515A6-249D-47A9-ACE8-21493A3E14CB}"/>
                </a:ext>
              </a:extLst>
            </p:cNvPr>
            <p:cNvGrpSpPr>
              <a:grpSpLocks/>
            </p:cNvGrpSpPr>
            <p:nvPr/>
          </p:nvGrpSpPr>
          <p:grpSpPr bwMode="auto">
            <a:xfrm>
              <a:off x="5103" y="239"/>
              <a:ext cx="377" cy="655"/>
              <a:chOff x="4686" y="1237"/>
              <a:chExt cx="377" cy="655"/>
            </a:xfrm>
          </p:grpSpPr>
          <p:sp>
            <p:nvSpPr>
              <p:cNvPr id="95" name="Text Box 40">
                <a:extLst>
                  <a:ext uri="{FF2B5EF4-FFF2-40B4-BE49-F238E27FC236}">
                    <a16:creationId xmlns:a16="http://schemas.microsoft.com/office/drawing/2014/main" id="{6864F289-17E0-405D-B614-CDA2ED7756BA}"/>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96" name="Group 41">
                <a:extLst>
                  <a:ext uri="{FF2B5EF4-FFF2-40B4-BE49-F238E27FC236}">
                    <a16:creationId xmlns:a16="http://schemas.microsoft.com/office/drawing/2014/main" id="{F9C3D0A3-BC23-4D67-9686-D25E2388B203}"/>
                  </a:ext>
                </a:extLst>
              </p:cNvPr>
              <p:cNvGrpSpPr>
                <a:grpSpLocks/>
              </p:cNvGrpSpPr>
              <p:nvPr/>
            </p:nvGrpSpPr>
            <p:grpSpPr bwMode="auto">
              <a:xfrm>
                <a:off x="4740" y="1237"/>
                <a:ext cx="272" cy="334"/>
                <a:chOff x="2091" y="1645"/>
                <a:chExt cx="272" cy="334"/>
              </a:xfrm>
            </p:grpSpPr>
            <p:sp>
              <p:nvSpPr>
                <p:cNvPr id="97" name="Text Box 42">
                  <a:extLst>
                    <a:ext uri="{FF2B5EF4-FFF2-40B4-BE49-F238E27FC236}">
                      <a16:creationId xmlns:a16="http://schemas.microsoft.com/office/drawing/2014/main" id="{B23C3FF2-5806-429C-84F3-80B9E366AC1D}"/>
                    </a:ext>
                  </a:extLst>
                </p:cNvPr>
                <p:cNvSpPr txBox="1">
                  <a:spLocks noChangeArrowheads="1"/>
                </p:cNvSpPr>
                <p:nvPr/>
              </p:nvSpPr>
              <p:spPr bwMode="auto">
                <a:xfrm>
                  <a:off x="2102" y="1645"/>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8</a:t>
                  </a:r>
                </a:p>
              </p:txBody>
            </p:sp>
            <p:sp>
              <p:nvSpPr>
                <p:cNvPr id="98" name="Line 43">
                  <a:extLst>
                    <a:ext uri="{FF2B5EF4-FFF2-40B4-BE49-F238E27FC236}">
                      <a16:creationId xmlns:a16="http://schemas.microsoft.com/office/drawing/2014/main" id="{6F8C6599-AA75-4685-9AE9-99BF35D4E467}"/>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p:sp>
          <p:nvSpPr>
            <p:cNvPr id="83" name="Text Box 91">
              <a:extLst>
                <a:ext uri="{FF2B5EF4-FFF2-40B4-BE49-F238E27FC236}">
                  <a16:creationId xmlns:a16="http://schemas.microsoft.com/office/drawing/2014/main" id="{DFDFA382-9B07-47AB-90DC-3181BB3D5BB1}"/>
                </a:ext>
              </a:extLst>
            </p:cNvPr>
            <p:cNvSpPr txBox="1">
              <a:spLocks noChangeArrowheads="1"/>
            </p:cNvSpPr>
            <p:nvPr/>
          </p:nvSpPr>
          <p:spPr bwMode="auto">
            <a:xfrm>
              <a:off x="4830" y="391"/>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a:t>
              </a:r>
            </a:p>
          </p:txBody>
        </p:sp>
        <p:grpSp>
          <p:nvGrpSpPr>
            <p:cNvPr id="84" name="Group 92">
              <a:extLst>
                <a:ext uri="{FF2B5EF4-FFF2-40B4-BE49-F238E27FC236}">
                  <a16:creationId xmlns:a16="http://schemas.microsoft.com/office/drawing/2014/main" id="{89DB9561-C6C6-408E-84A0-E46D2782E2F3}"/>
                </a:ext>
              </a:extLst>
            </p:cNvPr>
            <p:cNvGrpSpPr>
              <a:grpSpLocks/>
            </p:cNvGrpSpPr>
            <p:nvPr/>
          </p:nvGrpSpPr>
          <p:grpSpPr bwMode="auto">
            <a:xfrm>
              <a:off x="4468" y="236"/>
              <a:ext cx="377" cy="649"/>
              <a:chOff x="4686" y="1243"/>
              <a:chExt cx="377" cy="649"/>
            </a:xfrm>
          </p:grpSpPr>
          <p:sp>
            <p:nvSpPr>
              <p:cNvPr id="91" name="Text Box 93">
                <a:extLst>
                  <a:ext uri="{FF2B5EF4-FFF2-40B4-BE49-F238E27FC236}">
                    <a16:creationId xmlns:a16="http://schemas.microsoft.com/office/drawing/2014/main" id="{2D664914-2581-4EA3-AF27-19F6853FB6DD}"/>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92" name="Group 94">
                <a:extLst>
                  <a:ext uri="{FF2B5EF4-FFF2-40B4-BE49-F238E27FC236}">
                    <a16:creationId xmlns:a16="http://schemas.microsoft.com/office/drawing/2014/main" id="{8DD7B242-C129-4700-A589-E808465D6D1B}"/>
                  </a:ext>
                </a:extLst>
              </p:cNvPr>
              <p:cNvGrpSpPr>
                <a:grpSpLocks/>
              </p:cNvGrpSpPr>
              <p:nvPr/>
            </p:nvGrpSpPr>
            <p:grpSpPr bwMode="auto">
              <a:xfrm>
                <a:off x="4740" y="1243"/>
                <a:ext cx="272" cy="330"/>
                <a:chOff x="2091" y="1651"/>
                <a:chExt cx="272" cy="330"/>
              </a:xfrm>
            </p:grpSpPr>
            <p:sp>
              <p:nvSpPr>
                <p:cNvPr id="93" name="Text Box 95">
                  <a:extLst>
                    <a:ext uri="{FF2B5EF4-FFF2-40B4-BE49-F238E27FC236}">
                      <a16:creationId xmlns:a16="http://schemas.microsoft.com/office/drawing/2014/main" id="{FF985885-CD3F-4882-9650-A6CE1DCC56A2}"/>
                    </a:ext>
                  </a:extLst>
                </p:cNvPr>
                <p:cNvSpPr txBox="1">
                  <a:spLocks noChangeArrowheads="1"/>
                </p:cNvSpPr>
                <p:nvPr/>
              </p:nvSpPr>
              <p:spPr bwMode="auto">
                <a:xfrm>
                  <a:off x="2091" y="1651"/>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3</a:t>
                  </a:r>
                </a:p>
              </p:txBody>
            </p:sp>
            <p:sp>
              <p:nvSpPr>
                <p:cNvPr id="94" name="Line 96">
                  <a:extLst>
                    <a:ext uri="{FF2B5EF4-FFF2-40B4-BE49-F238E27FC236}">
                      <a16:creationId xmlns:a16="http://schemas.microsoft.com/office/drawing/2014/main" id="{A5549835-83AD-4413-B954-1470E31B09A6}"/>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p:sp>
          <p:nvSpPr>
            <p:cNvPr id="85" name="Text Box 97">
              <a:extLst>
                <a:ext uri="{FF2B5EF4-FFF2-40B4-BE49-F238E27FC236}">
                  <a16:creationId xmlns:a16="http://schemas.microsoft.com/office/drawing/2014/main" id="{59A6A9C6-B7FE-4F55-A0D8-DDF3459C9062}"/>
                </a:ext>
              </a:extLst>
            </p:cNvPr>
            <p:cNvSpPr txBox="1">
              <a:spLocks noChangeArrowheads="1"/>
            </p:cNvSpPr>
            <p:nvPr/>
          </p:nvSpPr>
          <p:spPr bwMode="auto">
            <a:xfrm>
              <a:off x="4232" y="400"/>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a:t>
              </a:r>
            </a:p>
          </p:txBody>
        </p:sp>
        <p:grpSp>
          <p:nvGrpSpPr>
            <p:cNvPr id="86" name="Group 98">
              <a:extLst>
                <a:ext uri="{FF2B5EF4-FFF2-40B4-BE49-F238E27FC236}">
                  <a16:creationId xmlns:a16="http://schemas.microsoft.com/office/drawing/2014/main" id="{DC59EB5D-9B5F-4598-897F-15BF21352EE0}"/>
                </a:ext>
              </a:extLst>
            </p:cNvPr>
            <p:cNvGrpSpPr>
              <a:grpSpLocks/>
            </p:cNvGrpSpPr>
            <p:nvPr/>
          </p:nvGrpSpPr>
          <p:grpSpPr bwMode="auto">
            <a:xfrm>
              <a:off x="3833" y="244"/>
              <a:ext cx="377" cy="641"/>
              <a:chOff x="4686" y="1251"/>
              <a:chExt cx="377" cy="641"/>
            </a:xfrm>
          </p:grpSpPr>
          <p:sp>
            <p:nvSpPr>
              <p:cNvPr id="87" name="Text Box 99">
                <a:extLst>
                  <a:ext uri="{FF2B5EF4-FFF2-40B4-BE49-F238E27FC236}">
                    <a16:creationId xmlns:a16="http://schemas.microsoft.com/office/drawing/2014/main" id="{22B5F485-79E6-4472-A8C5-E2BED2AE226D}"/>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11</a:t>
                </a:r>
              </a:p>
            </p:txBody>
          </p:sp>
          <p:grpSp>
            <p:nvGrpSpPr>
              <p:cNvPr id="88" name="Group 100">
                <a:extLst>
                  <a:ext uri="{FF2B5EF4-FFF2-40B4-BE49-F238E27FC236}">
                    <a16:creationId xmlns:a16="http://schemas.microsoft.com/office/drawing/2014/main" id="{A010FF1E-4D7B-4441-B781-BB75E0F3754B}"/>
                  </a:ext>
                </a:extLst>
              </p:cNvPr>
              <p:cNvGrpSpPr>
                <a:grpSpLocks/>
              </p:cNvGrpSpPr>
              <p:nvPr/>
            </p:nvGrpSpPr>
            <p:grpSpPr bwMode="auto">
              <a:xfrm>
                <a:off x="4740" y="1251"/>
                <a:ext cx="272" cy="330"/>
                <a:chOff x="2091" y="1659"/>
                <a:chExt cx="272" cy="330"/>
              </a:xfrm>
            </p:grpSpPr>
            <p:sp>
              <p:nvSpPr>
                <p:cNvPr id="89" name="Text Box 101">
                  <a:extLst>
                    <a:ext uri="{FF2B5EF4-FFF2-40B4-BE49-F238E27FC236}">
                      <a16:creationId xmlns:a16="http://schemas.microsoft.com/office/drawing/2014/main" id="{B81340FA-A6B1-48B4-91A1-41D251666A56}"/>
                    </a:ext>
                  </a:extLst>
                </p:cNvPr>
                <p:cNvSpPr txBox="1">
                  <a:spLocks noChangeArrowheads="1"/>
                </p:cNvSpPr>
                <p:nvPr/>
              </p:nvSpPr>
              <p:spPr bwMode="auto">
                <a:xfrm>
                  <a:off x="2091" y="1659"/>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5</a:t>
                  </a:r>
                </a:p>
              </p:txBody>
            </p:sp>
            <p:sp>
              <p:nvSpPr>
                <p:cNvPr id="90" name="Line 102">
                  <a:extLst>
                    <a:ext uri="{FF2B5EF4-FFF2-40B4-BE49-F238E27FC236}">
                      <a16:creationId xmlns:a16="http://schemas.microsoft.com/office/drawing/2014/main" id="{77ECBF07-94D7-40B6-89A1-CBBCF15F96C7}"/>
                    </a:ext>
                  </a:extLst>
                </p:cNvPr>
                <p:cNvSpPr>
                  <a:spLocks noChangeShapeType="1"/>
                </p:cNvSpPr>
                <p:nvPr/>
              </p:nvSpPr>
              <p:spPr bwMode="auto">
                <a:xfrm>
                  <a:off x="2091" y="1979"/>
                  <a:ext cx="272"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grpSp>
      </p:grpSp>
      <p:grpSp>
        <p:nvGrpSpPr>
          <p:cNvPr id="99" name="Group 274">
            <a:extLst>
              <a:ext uri="{FF2B5EF4-FFF2-40B4-BE49-F238E27FC236}">
                <a16:creationId xmlns:a16="http://schemas.microsoft.com/office/drawing/2014/main" id="{CCAEC87B-85BC-4FBC-A24F-AF79DB948D97}"/>
              </a:ext>
            </a:extLst>
          </p:cNvPr>
          <p:cNvGrpSpPr>
            <a:grpSpLocks/>
          </p:cNvGrpSpPr>
          <p:nvPr/>
        </p:nvGrpSpPr>
        <p:grpSpPr bwMode="auto">
          <a:xfrm>
            <a:off x="1889859" y="2050157"/>
            <a:ext cx="5991225" cy="301625"/>
            <a:chOff x="1510" y="210"/>
            <a:chExt cx="3774" cy="190"/>
          </a:xfrm>
        </p:grpSpPr>
        <p:sp>
          <p:nvSpPr>
            <p:cNvPr id="100" name="Line 270">
              <a:extLst>
                <a:ext uri="{FF2B5EF4-FFF2-40B4-BE49-F238E27FC236}">
                  <a16:creationId xmlns:a16="http://schemas.microsoft.com/office/drawing/2014/main" id="{92367C8D-40F9-41BB-8D7C-325C2ED96C3E}"/>
                </a:ext>
              </a:extLst>
            </p:cNvPr>
            <p:cNvSpPr>
              <a:spLocks noChangeShapeType="1"/>
            </p:cNvSpPr>
            <p:nvPr/>
          </p:nvSpPr>
          <p:spPr bwMode="auto">
            <a:xfrm>
              <a:off x="1510" y="219"/>
              <a:ext cx="0" cy="181"/>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sz="2800">
                <a:solidFill>
                  <a:srgbClr val="F3EDDD"/>
                </a:solidFill>
                <a:latin typeface="#9Slide02 Tieu de dai" panose="02000000000000000000" pitchFamily="2" charset="0"/>
                <a:ea typeface="#9Slide02 Tieu de dai" panose="02000000000000000000" pitchFamily="2" charset="0"/>
              </a:endParaRPr>
            </a:p>
          </p:txBody>
        </p:sp>
        <p:grpSp>
          <p:nvGrpSpPr>
            <p:cNvPr id="101" name="Group 271">
              <a:extLst>
                <a:ext uri="{FF2B5EF4-FFF2-40B4-BE49-F238E27FC236}">
                  <a16:creationId xmlns:a16="http://schemas.microsoft.com/office/drawing/2014/main" id="{549FAD06-245B-405E-A8A6-C1A55271D7E0}"/>
                </a:ext>
              </a:extLst>
            </p:cNvPr>
            <p:cNvGrpSpPr>
              <a:grpSpLocks/>
            </p:cNvGrpSpPr>
            <p:nvPr/>
          </p:nvGrpSpPr>
          <p:grpSpPr bwMode="auto">
            <a:xfrm>
              <a:off x="1519" y="210"/>
              <a:ext cx="3765" cy="181"/>
              <a:chOff x="1519" y="191"/>
              <a:chExt cx="3765" cy="181"/>
            </a:xfrm>
          </p:grpSpPr>
          <p:sp>
            <p:nvSpPr>
              <p:cNvPr id="102" name="Line 272">
                <a:extLst>
                  <a:ext uri="{FF2B5EF4-FFF2-40B4-BE49-F238E27FC236}">
                    <a16:creationId xmlns:a16="http://schemas.microsoft.com/office/drawing/2014/main" id="{821001D2-623B-4329-8232-74FDA62FD9B0}"/>
                  </a:ext>
                </a:extLst>
              </p:cNvPr>
              <p:cNvSpPr>
                <a:spLocks noChangeShapeType="1"/>
              </p:cNvSpPr>
              <p:nvPr/>
            </p:nvSpPr>
            <p:spPr bwMode="auto">
              <a:xfrm>
                <a:off x="1519" y="210"/>
                <a:ext cx="3765" cy="0"/>
              </a:xfrm>
              <a:prstGeom prst="line">
                <a:avLst/>
              </a:prstGeom>
              <a:noFill/>
              <a:ln w="57150">
                <a:solidFill>
                  <a:schemeClr val="accent2">
                    <a:lumMod val="60000"/>
                    <a:lumOff val="40000"/>
                  </a:schemeClr>
                </a:solidFill>
                <a:round/>
                <a:headEnd/>
                <a:tailEnd/>
              </a:ln>
              <a:extLst>
                <a:ext uri="{909E8E84-426E-40DD-AFC4-6F175D3DCCD1}">
                  <a14:hiddenFill xmlns:a14="http://schemas.microsoft.com/office/drawing/2010/main">
                    <a:noFill/>
                  </a14:hiddenFill>
                </a:ext>
              </a:extLst>
            </p:spPr>
            <p:txBody>
              <a:bodyPr/>
              <a:lstStyle/>
              <a:p>
                <a:endParaRPr lang="en-US" sz="2800">
                  <a:solidFill>
                    <a:srgbClr val="F3EDDD"/>
                  </a:solidFill>
                  <a:latin typeface="#9Slide02 Tieu de dai" panose="02000000000000000000" pitchFamily="2" charset="0"/>
                  <a:ea typeface="#9Slide02 Tieu de dai" panose="02000000000000000000" pitchFamily="2" charset="0"/>
                </a:endParaRPr>
              </a:p>
            </p:txBody>
          </p:sp>
          <p:sp>
            <p:nvSpPr>
              <p:cNvPr id="103" name="Line 273">
                <a:extLst>
                  <a:ext uri="{FF2B5EF4-FFF2-40B4-BE49-F238E27FC236}">
                    <a16:creationId xmlns:a16="http://schemas.microsoft.com/office/drawing/2014/main" id="{B14BA4CB-4437-4D4C-B035-FD9394EA7BBF}"/>
                  </a:ext>
                </a:extLst>
              </p:cNvPr>
              <p:cNvSpPr>
                <a:spLocks noChangeShapeType="1"/>
              </p:cNvSpPr>
              <p:nvPr/>
            </p:nvSpPr>
            <p:spPr bwMode="auto">
              <a:xfrm>
                <a:off x="5284" y="191"/>
                <a:ext cx="0" cy="181"/>
              </a:xfrm>
              <a:prstGeom prst="line">
                <a:avLst/>
              </a:prstGeom>
              <a:noFill/>
              <a:ln w="57150">
                <a:solidFill>
                  <a:schemeClr val="accent2">
                    <a:lumMod val="60000"/>
                    <a:lumOff val="40000"/>
                  </a:schemeClr>
                </a:solidFill>
                <a:round/>
                <a:headEnd/>
                <a:tailEnd/>
              </a:ln>
              <a:extLst>
                <a:ext uri="{909E8E84-426E-40DD-AFC4-6F175D3DCCD1}">
                  <a14:hiddenFill xmlns:a14="http://schemas.microsoft.com/office/drawing/2010/main">
                    <a:noFill/>
                  </a14:hiddenFill>
                </a:ext>
              </a:extLst>
            </p:spPr>
            <p:txBody>
              <a:bodyPr/>
              <a:lstStyle/>
              <a:p>
                <a:endParaRPr lang="en-US" sz="2800">
                  <a:solidFill>
                    <a:srgbClr val="F3EDDD"/>
                  </a:solidFill>
                  <a:latin typeface="#9Slide02 Tieu de dai" panose="02000000000000000000" pitchFamily="2" charset="0"/>
                  <a:ea typeface="#9Slide02 Tieu de dai" panose="02000000000000000000" pitchFamily="2" charset="0"/>
                </a:endParaRPr>
              </a:p>
            </p:txBody>
          </p:sp>
        </p:grpSp>
      </p:grpSp>
      <p:pic>
        <p:nvPicPr>
          <p:cNvPr id="3" name="Picture 2">
            <a:extLst>
              <a:ext uri="{FF2B5EF4-FFF2-40B4-BE49-F238E27FC236}">
                <a16:creationId xmlns:a16="http://schemas.microsoft.com/office/drawing/2014/main" id="{2B9B5D13-FEC7-4035-978F-11F06E9030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0661" y="4455415"/>
            <a:ext cx="3048006" cy="3048006"/>
          </a:xfrm>
          <a:prstGeom prst="rect">
            <a:avLst/>
          </a:prstGeom>
        </p:spPr>
      </p:pic>
      <p:sp>
        <p:nvSpPr>
          <p:cNvPr id="80" name="TextBox 79">
            <a:extLst>
              <a:ext uri="{FF2B5EF4-FFF2-40B4-BE49-F238E27FC236}">
                <a16:creationId xmlns:a16="http://schemas.microsoft.com/office/drawing/2014/main" id="{2E241590-E99E-4857-BE87-358CB3FFB81E}"/>
              </a:ext>
            </a:extLst>
          </p:cNvPr>
          <p:cNvSpPr txBox="1"/>
          <p:nvPr/>
        </p:nvSpPr>
        <p:spPr>
          <a:xfrm>
            <a:off x="8721011" y="1949242"/>
            <a:ext cx="3162260" cy="1569660"/>
          </a:xfrm>
          <a:prstGeom prst="rect">
            <a:avLst/>
          </a:prstGeom>
          <a:noFill/>
        </p:spPr>
        <p:txBody>
          <a:bodyPr wrap="square" rtlCol="0">
            <a:spAutoFit/>
          </a:bodyPr>
          <a:lstStyle/>
          <a:p>
            <a:pPr algn="ctr"/>
            <a:r>
              <a:rPr lang="en-US" sz="2400">
                <a:solidFill>
                  <a:schemeClr val="accent1">
                    <a:lumMod val="75000"/>
                  </a:schemeClr>
                </a:solidFill>
                <a:latin typeface="#9Slide07 Pattaya" panose="00000500000000000000" pitchFamily="2" charset="-34"/>
                <a:ea typeface="字魂47号-三分行楷" panose="00000500000000000000" pitchFamily="2" charset="-122"/>
                <a:cs typeface="#9Slide07 Pattaya" panose="00000500000000000000" pitchFamily="2" charset="-34"/>
              </a:rPr>
              <a:t>Muốn thử lại ta </a:t>
            </a:r>
            <a:r>
              <a:rPr lang="en-US" sz="2400">
                <a:solidFill>
                  <a:srgbClr val="00A2D9"/>
                </a:solidFill>
                <a:latin typeface="#9Slide07 Pattaya" panose="00000500000000000000" pitchFamily="2" charset="-34"/>
                <a:ea typeface="字魂47号-三分行楷" panose="00000500000000000000" pitchFamily="2" charset="-122"/>
                <a:cs typeface="#9Slide07 Pattaya" panose="00000500000000000000" pitchFamily="2" charset="-34"/>
              </a:rPr>
              <a:t>lấy hiệu cộng với số trừ</a:t>
            </a:r>
            <a:r>
              <a:rPr lang="en-US" sz="2400">
                <a:solidFill>
                  <a:schemeClr val="accent1">
                    <a:lumMod val="75000"/>
                  </a:schemeClr>
                </a:solidFill>
                <a:latin typeface="#9Slide07 Pattaya" panose="00000500000000000000" pitchFamily="2" charset="-34"/>
                <a:ea typeface="字魂47号-三分行楷" panose="00000500000000000000" pitchFamily="2" charset="-122"/>
                <a:cs typeface="#9Slide07 Pattaya" panose="00000500000000000000" pitchFamily="2" charset="-34"/>
              </a:rPr>
              <a:t>. Nếu kết quả bằng số bị trừ thì đó là phép trừ đúng.</a:t>
            </a:r>
          </a:p>
        </p:txBody>
      </p:sp>
      <p:sp>
        <p:nvSpPr>
          <p:cNvPr id="104" name="Text Box 21">
            <a:extLst>
              <a:ext uri="{FF2B5EF4-FFF2-40B4-BE49-F238E27FC236}">
                <a16:creationId xmlns:a16="http://schemas.microsoft.com/office/drawing/2014/main" id="{2B205893-104C-41C7-B83D-EC053BA52326}"/>
              </a:ext>
            </a:extLst>
          </p:cNvPr>
          <p:cNvSpPr txBox="1">
            <a:spLocks noChangeArrowheads="1"/>
          </p:cNvSpPr>
          <p:nvPr/>
        </p:nvSpPr>
        <p:spPr bwMode="auto">
          <a:xfrm>
            <a:off x="2327289" y="3792713"/>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105" name="Text Box 27">
            <a:extLst>
              <a:ext uri="{FF2B5EF4-FFF2-40B4-BE49-F238E27FC236}">
                <a16:creationId xmlns:a16="http://schemas.microsoft.com/office/drawing/2014/main" id="{47C6BC1E-FFA8-4AC3-BB95-9144D7962FA7}"/>
              </a:ext>
            </a:extLst>
          </p:cNvPr>
          <p:cNvSpPr txBox="1">
            <a:spLocks noChangeArrowheads="1"/>
          </p:cNvSpPr>
          <p:nvPr/>
        </p:nvSpPr>
        <p:spPr bwMode="auto">
          <a:xfrm>
            <a:off x="5242019" y="3811261"/>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106" name="Group 28">
            <a:extLst>
              <a:ext uri="{FF2B5EF4-FFF2-40B4-BE49-F238E27FC236}">
                <a16:creationId xmlns:a16="http://schemas.microsoft.com/office/drawing/2014/main" id="{70ED3032-D368-4C35-A0E3-12516CC2C704}"/>
              </a:ext>
            </a:extLst>
          </p:cNvPr>
          <p:cNvGrpSpPr>
            <a:grpSpLocks/>
          </p:cNvGrpSpPr>
          <p:nvPr/>
        </p:nvGrpSpPr>
        <p:grpSpPr bwMode="auto">
          <a:xfrm>
            <a:off x="6653312" y="3576313"/>
            <a:ext cx="598488" cy="962026"/>
            <a:chOff x="4686" y="1286"/>
            <a:chExt cx="377" cy="606"/>
          </a:xfrm>
        </p:grpSpPr>
        <p:sp>
          <p:nvSpPr>
            <p:cNvPr id="107" name="Text Box 29">
              <a:extLst>
                <a:ext uri="{FF2B5EF4-FFF2-40B4-BE49-F238E27FC236}">
                  <a16:creationId xmlns:a16="http://schemas.microsoft.com/office/drawing/2014/main" id="{99E76397-F497-46B1-8C4C-F01F80228379}"/>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15</a:t>
              </a:r>
            </a:p>
          </p:txBody>
        </p:sp>
        <p:grpSp>
          <p:nvGrpSpPr>
            <p:cNvPr id="108" name="Group 30">
              <a:extLst>
                <a:ext uri="{FF2B5EF4-FFF2-40B4-BE49-F238E27FC236}">
                  <a16:creationId xmlns:a16="http://schemas.microsoft.com/office/drawing/2014/main" id="{ED3A1C8C-5C14-4B8D-9BE3-FEAFD70FFDC1}"/>
                </a:ext>
              </a:extLst>
            </p:cNvPr>
            <p:cNvGrpSpPr>
              <a:grpSpLocks/>
            </p:cNvGrpSpPr>
            <p:nvPr/>
          </p:nvGrpSpPr>
          <p:grpSpPr bwMode="auto">
            <a:xfrm>
              <a:off x="4740" y="1286"/>
              <a:ext cx="272" cy="330"/>
              <a:chOff x="2091" y="1694"/>
              <a:chExt cx="272" cy="330"/>
            </a:xfrm>
          </p:grpSpPr>
          <p:sp>
            <p:nvSpPr>
              <p:cNvPr id="109" name="Text Box 31">
                <a:extLst>
                  <a:ext uri="{FF2B5EF4-FFF2-40B4-BE49-F238E27FC236}">
                    <a16:creationId xmlns:a16="http://schemas.microsoft.com/office/drawing/2014/main" id="{C3D33C32-C938-4DE0-AEDA-B3D4E9A16CD7}"/>
                  </a:ext>
                </a:extLst>
              </p:cNvPr>
              <p:cNvSpPr txBox="1">
                <a:spLocks noChangeArrowheads="1"/>
              </p:cNvSpPr>
              <p:nvPr/>
            </p:nvSpPr>
            <p:spPr bwMode="auto">
              <a:xfrm>
                <a:off x="2109" y="1694"/>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8</a:t>
                </a:r>
              </a:p>
            </p:txBody>
          </p:sp>
          <p:sp>
            <p:nvSpPr>
              <p:cNvPr id="110" name="Line 32">
                <a:extLst>
                  <a:ext uri="{FF2B5EF4-FFF2-40B4-BE49-F238E27FC236}">
                    <a16:creationId xmlns:a16="http://schemas.microsoft.com/office/drawing/2014/main" id="{AFCDFFD9-5276-4B9C-B866-81851B884E24}"/>
                  </a:ext>
                </a:extLst>
              </p:cNvPr>
              <p:cNvSpPr>
                <a:spLocks noChangeShapeType="1"/>
              </p:cNvSpPr>
              <p:nvPr/>
            </p:nvSpPr>
            <p:spPr bwMode="auto">
              <a:xfrm>
                <a:off x="2091" y="1979"/>
                <a:ext cx="27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11" name="Group 109">
            <a:extLst>
              <a:ext uri="{FF2B5EF4-FFF2-40B4-BE49-F238E27FC236}">
                <a16:creationId xmlns:a16="http://schemas.microsoft.com/office/drawing/2014/main" id="{94A6BB57-BC9B-4D94-90CA-E735A1DF097E}"/>
              </a:ext>
            </a:extLst>
          </p:cNvPr>
          <p:cNvGrpSpPr>
            <a:grpSpLocks/>
          </p:cNvGrpSpPr>
          <p:nvPr/>
        </p:nvGrpSpPr>
        <p:grpSpPr bwMode="auto">
          <a:xfrm>
            <a:off x="2690810" y="3600104"/>
            <a:ext cx="598488" cy="962026"/>
            <a:chOff x="4686" y="1286"/>
            <a:chExt cx="377" cy="606"/>
          </a:xfrm>
        </p:grpSpPr>
        <p:sp>
          <p:nvSpPr>
            <p:cNvPr id="112" name="Text Box 110">
              <a:extLst>
                <a:ext uri="{FF2B5EF4-FFF2-40B4-BE49-F238E27FC236}">
                  <a16:creationId xmlns:a16="http://schemas.microsoft.com/office/drawing/2014/main" id="{FCD1EF53-9164-4B23-9978-260A3BD584DC}"/>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15</a:t>
              </a:r>
            </a:p>
          </p:txBody>
        </p:sp>
        <p:grpSp>
          <p:nvGrpSpPr>
            <p:cNvPr id="113" name="Group 111">
              <a:extLst>
                <a:ext uri="{FF2B5EF4-FFF2-40B4-BE49-F238E27FC236}">
                  <a16:creationId xmlns:a16="http://schemas.microsoft.com/office/drawing/2014/main" id="{5B8F3D7A-D9BF-44DB-AB9D-B2B63D11D7D4}"/>
                </a:ext>
              </a:extLst>
            </p:cNvPr>
            <p:cNvGrpSpPr>
              <a:grpSpLocks/>
            </p:cNvGrpSpPr>
            <p:nvPr/>
          </p:nvGrpSpPr>
          <p:grpSpPr bwMode="auto">
            <a:xfrm>
              <a:off x="4740" y="1286"/>
              <a:ext cx="272" cy="330"/>
              <a:chOff x="2091" y="1694"/>
              <a:chExt cx="272" cy="330"/>
            </a:xfrm>
          </p:grpSpPr>
          <p:sp>
            <p:nvSpPr>
              <p:cNvPr id="114" name="Text Box 112">
                <a:extLst>
                  <a:ext uri="{FF2B5EF4-FFF2-40B4-BE49-F238E27FC236}">
                    <a16:creationId xmlns:a16="http://schemas.microsoft.com/office/drawing/2014/main" id="{A2997D83-2BF0-45A4-8F08-CCBCE03CC44B}"/>
                  </a:ext>
                </a:extLst>
              </p:cNvPr>
              <p:cNvSpPr txBox="1">
                <a:spLocks noChangeArrowheads="1"/>
              </p:cNvSpPr>
              <p:nvPr/>
            </p:nvSpPr>
            <p:spPr bwMode="auto">
              <a:xfrm>
                <a:off x="2109" y="1694"/>
                <a:ext cx="23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6</a:t>
                </a:r>
              </a:p>
            </p:txBody>
          </p:sp>
          <p:sp>
            <p:nvSpPr>
              <p:cNvPr id="115" name="Line 113">
                <a:extLst>
                  <a:ext uri="{FF2B5EF4-FFF2-40B4-BE49-F238E27FC236}">
                    <a16:creationId xmlns:a16="http://schemas.microsoft.com/office/drawing/2014/main" id="{1571F70D-9534-45D2-B32C-E12B985EBAB0}"/>
                  </a:ext>
                </a:extLst>
              </p:cNvPr>
              <p:cNvSpPr>
                <a:spLocks noChangeShapeType="1"/>
              </p:cNvSpPr>
              <p:nvPr/>
            </p:nvSpPr>
            <p:spPr bwMode="auto">
              <a:xfrm>
                <a:off x="2091" y="1979"/>
                <a:ext cx="27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16" name="Group 126">
            <a:extLst>
              <a:ext uri="{FF2B5EF4-FFF2-40B4-BE49-F238E27FC236}">
                <a16:creationId xmlns:a16="http://schemas.microsoft.com/office/drawing/2014/main" id="{F17DDA94-CD34-4231-8D6C-1880AAC2636C}"/>
              </a:ext>
            </a:extLst>
          </p:cNvPr>
          <p:cNvGrpSpPr>
            <a:grpSpLocks/>
          </p:cNvGrpSpPr>
          <p:nvPr/>
        </p:nvGrpSpPr>
        <p:grpSpPr bwMode="auto">
          <a:xfrm>
            <a:off x="635003" y="3591893"/>
            <a:ext cx="1606549" cy="952501"/>
            <a:chOff x="431" y="1247"/>
            <a:chExt cx="1012" cy="600"/>
          </a:xfrm>
        </p:grpSpPr>
        <p:grpSp>
          <p:nvGrpSpPr>
            <p:cNvPr id="117" name="Group 115">
              <a:extLst>
                <a:ext uri="{FF2B5EF4-FFF2-40B4-BE49-F238E27FC236}">
                  <a16:creationId xmlns:a16="http://schemas.microsoft.com/office/drawing/2014/main" id="{37C06853-6395-4543-9A8B-8C26A6B2A880}"/>
                </a:ext>
              </a:extLst>
            </p:cNvPr>
            <p:cNvGrpSpPr>
              <a:grpSpLocks/>
            </p:cNvGrpSpPr>
            <p:nvPr/>
          </p:nvGrpSpPr>
          <p:grpSpPr bwMode="auto">
            <a:xfrm>
              <a:off x="1066" y="1247"/>
              <a:ext cx="377" cy="600"/>
              <a:chOff x="4686" y="1292"/>
              <a:chExt cx="377" cy="600"/>
            </a:xfrm>
          </p:grpSpPr>
          <p:sp>
            <p:nvSpPr>
              <p:cNvPr id="124" name="Text Box 116">
                <a:extLst>
                  <a:ext uri="{FF2B5EF4-FFF2-40B4-BE49-F238E27FC236}">
                    <a16:creationId xmlns:a16="http://schemas.microsoft.com/office/drawing/2014/main" id="{09BCE9B1-7DB7-41C3-A170-5A376D046A2A}"/>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15</a:t>
                </a:r>
              </a:p>
            </p:txBody>
          </p:sp>
          <p:grpSp>
            <p:nvGrpSpPr>
              <p:cNvPr id="125" name="Group 117">
                <a:extLst>
                  <a:ext uri="{FF2B5EF4-FFF2-40B4-BE49-F238E27FC236}">
                    <a16:creationId xmlns:a16="http://schemas.microsoft.com/office/drawing/2014/main" id="{48258C64-B8D1-41B7-A295-6694E20B94A9}"/>
                  </a:ext>
                </a:extLst>
              </p:cNvPr>
              <p:cNvGrpSpPr>
                <a:grpSpLocks/>
              </p:cNvGrpSpPr>
              <p:nvPr/>
            </p:nvGrpSpPr>
            <p:grpSpPr bwMode="auto">
              <a:xfrm>
                <a:off x="4740" y="1292"/>
                <a:ext cx="272" cy="330"/>
                <a:chOff x="2091" y="1700"/>
                <a:chExt cx="272" cy="330"/>
              </a:xfrm>
            </p:grpSpPr>
            <p:sp>
              <p:nvSpPr>
                <p:cNvPr id="126" name="Text Box 118">
                  <a:extLst>
                    <a:ext uri="{FF2B5EF4-FFF2-40B4-BE49-F238E27FC236}">
                      <a16:creationId xmlns:a16="http://schemas.microsoft.com/office/drawing/2014/main" id="{BD5666DD-CFDB-4B86-ADA5-8F7FF0977309}"/>
                    </a:ext>
                  </a:extLst>
                </p:cNvPr>
                <p:cNvSpPr txBox="1">
                  <a:spLocks noChangeArrowheads="1"/>
                </p:cNvSpPr>
                <p:nvPr/>
              </p:nvSpPr>
              <p:spPr bwMode="auto">
                <a:xfrm>
                  <a:off x="2109" y="1700"/>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2</a:t>
                  </a:r>
                </a:p>
              </p:txBody>
            </p:sp>
            <p:sp>
              <p:nvSpPr>
                <p:cNvPr id="127" name="Line 119">
                  <a:extLst>
                    <a:ext uri="{FF2B5EF4-FFF2-40B4-BE49-F238E27FC236}">
                      <a16:creationId xmlns:a16="http://schemas.microsoft.com/office/drawing/2014/main" id="{6E1382F2-DD94-4BAB-AEAE-435DB84FD3F6}"/>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18" name="Group 120">
              <a:extLst>
                <a:ext uri="{FF2B5EF4-FFF2-40B4-BE49-F238E27FC236}">
                  <a16:creationId xmlns:a16="http://schemas.microsoft.com/office/drawing/2014/main" id="{5834625E-10E1-4657-8315-81082AE5CC8F}"/>
                </a:ext>
              </a:extLst>
            </p:cNvPr>
            <p:cNvGrpSpPr>
              <a:grpSpLocks/>
            </p:cNvGrpSpPr>
            <p:nvPr/>
          </p:nvGrpSpPr>
          <p:grpSpPr bwMode="auto">
            <a:xfrm>
              <a:off x="431" y="1247"/>
              <a:ext cx="377" cy="600"/>
              <a:chOff x="4686" y="1292"/>
              <a:chExt cx="377" cy="600"/>
            </a:xfrm>
          </p:grpSpPr>
          <p:sp>
            <p:nvSpPr>
              <p:cNvPr id="120" name="Text Box 121">
                <a:extLst>
                  <a:ext uri="{FF2B5EF4-FFF2-40B4-BE49-F238E27FC236}">
                    <a16:creationId xmlns:a16="http://schemas.microsoft.com/office/drawing/2014/main" id="{30642B0D-1E76-4A19-8BD6-5D7A74940C66}"/>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15</a:t>
                </a:r>
              </a:p>
            </p:txBody>
          </p:sp>
          <p:grpSp>
            <p:nvGrpSpPr>
              <p:cNvPr id="121" name="Group 122">
                <a:extLst>
                  <a:ext uri="{FF2B5EF4-FFF2-40B4-BE49-F238E27FC236}">
                    <a16:creationId xmlns:a16="http://schemas.microsoft.com/office/drawing/2014/main" id="{2032745A-3C0A-4C2E-A924-17975213FEEA}"/>
                  </a:ext>
                </a:extLst>
              </p:cNvPr>
              <p:cNvGrpSpPr>
                <a:grpSpLocks/>
              </p:cNvGrpSpPr>
              <p:nvPr/>
            </p:nvGrpSpPr>
            <p:grpSpPr bwMode="auto">
              <a:xfrm>
                <a:off x="4740" y="1292"/>
                <a:ext cx="272" cy="330"/>
                <a:chOff x="2091" y="1700"/>
                <a:chExt cx="272" cy="330"/>
              </a:xfrm>
            </p:grpSpPr>
            <p:sp>
              <p:nvSpPr>
                <p:cNvPr id="122" name="Text Box 123">
                  <a:extLst>
                    <a:ext uri="{FF2B5EF4-FFF2-40B4-BE49-F238E27FC236}">
                      <a16:creationId xmlns:a16="http://schemas.microsoft.com/office/drawing/2014/main" id="{BE878EE0-42E9-4B25-B6D2-613C99917067}"/>
                    </a:ext>
                  </a:extLst>
                </p:cNvPr>
                <p:cNvSpPr txBox="1">
                  <a:spLocks noChangeArrowheads="1"/>
                </p:cNvSpPr>
                <p:nvPr/>
              </p:nvSpPr>
              <p:spPr bwMode="auto">
                <a:xfrm>
                  <a:off x="2109" y="1700"/>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8</a:t>
                  </a:r>
                </a:p>
              </p:txBody>
            </p:sp>
            <p:sp>
              <p:nvSpPr>
                <p:cNvPr id="123" name="Line 124">
                  <a:extLst>
                    <a:ext uri="{FF2B5EF4-FFF2-40B4-BE49-F238E27FC236}">
                      <a16:creationId xmlns:a16="http://schemas.microsoft.com/office/drawing/2014/main" id="{409FCB94-070B-4728-BEBF-5DB3E5BA8067}"/>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mc:AlternateContent xmlns:mc="http://schemas.openxmlformats.org/markup-compatibility/2006" xmlns:a14="http://schemas.microsoft.com/office/drawing/2010/main">
          <mc:Choice Requires="a14">
            <p:sp>
              <p:nvSpPr>
                <p:cNvPr id="119" name="Text Box 125">
                  <a:extLst>
                    <a:ext uri="{FF2B5EF4-FFF2-40B4-BE49-F238E27FC236}">
                      <a16:creationId xmlns:a16="http://schemas.microsoft.com/office/drawing/2014/main" id="{86EE7196-24D9-4B72-A014-E5F5F3A28D82}"/>
                    </a:ext>
                  </a:extLst>
                </p:cNvPr>
                <p:cNvSpPr txBox="1">
                  <a:spLocks noChangeArrowheads="1"/>
                </p:cNvSpPr>
                <p:nvPr/>
              </p:nvSpPr>
              <p:spPr bwMode="auto">
                <a:xfrm>
                  <a:off x="779" y="1357"/>
                  <a:ext cx="342" cy="3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smtClean="0">
                            <a:latin typeface="Cambria Math" panose="02040503050406030204" pitchFamily="18" charset="0"/>
                            <a:ea typeface="#9Slide02 Tieu de dai" panose="02000000000000000000" pitchFamily="2" charset="0"/>
                          </a:rPr>
                          <m:t>−</m:t>
                        </m:r>
                      </m:oMath>
                    </m:oMathPara>
                  </a14:m>
                  <a:endParaRPr lang="en-US" altLang="en-US" sz="2800">
                    <a:latin typeface="#9Slide02 Tieu de dai" panose="02000000000000000000" pitchFamily="2" charset="0"/>
                    <a:ea typeface="#9Slide02 Tieu de dai" panose="02000000000000000000" pitchFamily="2" charset="0"/>
                  </a:endParaRPr>
                </a:p>
              </p:txBody>
            </p:sp>
          </mc:Choice>
          <mc:Fallback xmlns="">
            <p:sp>
              <p:nvSpPr>
                <p:cNvPr id="119" name="Text Box 125">
                  <a:extLst>
                    <a:ext uri="{FF2B5EF4-FFF2-40B4-BE49-F238E27FC236}">
                      <a16:creationId xmlns:a16="http://schemas.microsoft.com/office/drawing/2014/main" id="{86EE7196-24D9-4B72-A014-E5F5F3A28D82}"/>
                    </a:ext>
                  </a:extLst>
                </p:cNvPr>
                <p:cNvSpPr txBox="1">
                  <a:spLocks noRot="1" noChangeAspect="1" noMove="1" noResize="1" noEditPoints="1" noAdjustHandles="1" noChangeArrowheads="1" noChangeShapeType="1" noTextEdit="1"/>
                </p:cNvSpPr>
                <p:nvPr/>
              </p:nvSpPr>
              <p:spPr bwMode="auto">
                <a:xfrm>
                  <a:off x="779" y="1357"/>
                  <a:ext cx="342" cy="330"/>
                </a:xfrm>
                <a:prstGeom prst="rect">
                  <a:avLst/>
                </a:prstGeom>
                <a:blipFill>
                  <a:blip r:embed="rId9"/>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28" name="Group 192">
            <a:extLst>
              <a:ext uri="{FF2B5EF4-FFF2-40B4-BE49-F238E27FC236}">
                <a16:creationId xmlns:a16="http://schemas.microsoft.com/office/drawing/2014/main" id="{6DD040FE-C212-498E-8BD7-88B29FF9933D}"/>
              </a:ext>
            </a:extLst>
          </p:cNvPr>
          <p:cNvGrpSpPr>
            <a:grpSpLocks/>
          </p:cNvGrpSpPr>
          <p:nvPr/>
        </p:nvGrpSpPr>
        <p:grpSpPr bwMode="auto">
          <a:xfrm>
            <a:off x="4631258" y="3582368"/>
            <a:ext cx="598488" cy="962026"/>
            <a:chOff x="4686" y="1286"/>
            <a:chExt cx="377" cy="606"/>
          </a:xfrm>
        </p:grpSpPr>
        <p:sp>
          <p:nvSpPr>
            <p:cNvPr id="129" name="Text Box 193">
              <a:extLst>
                <a:ext uri="{FF2B5EF4-FFF2-40B4-BE49-F238E27FC236}">
                  <a16:creationId xmlns:a16="http://schemas.microsoft.com/office/drawing/2014/main" id="{42EAE721-8F9F-415B-BE32-66B1D41835D1}"/>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15</a:t>
              </a:r>
            </a:p>
          </p:txBody>
        </p:sp>
        <p:grpSp>
          <p:nvGrpSpPr>
            <p:cNvPr id="130" name="Group 194">
              <a:extLst>
                <a:ext uri="{FF2B5EF4-FFF2-40B4-BE49-F238E27FC236}">
                  <a16:creationId xmlns:a16="http://schemas.microsoft.com/office/drawing/2014/main" id="{33385562-3726-452B-A63F-BC661BDFCD87}"/>
                </a:ext>
              </a:extLst>
            </p:cNvPr>
            <p:cNvGrpSpPr>
              <a:grpSpLocks/>
            </p:cNvGrpSpPr>
            <p:nvPr/>
          </p:nvGrpSpPr>
          <p:grpSpPr bwMode="auto">
            <a:xfrm>
              <a:off x="4740" y="1286"/>
              <a:ext cx="272" cy="330"/>
              <a:chOff x="2091" y="1694"/>
              <a:chExt cx="272" cy="330"/>
            </a:xfrm>
          </p:grpSpPr>
          <p:sp>
            <p:nvSpPr>
              <p:cNvPr id="131" name="Text Box 195">
                <a:extLst>
                  <a:ext uri="{FF2B5EF4-FFF2-40B4-BE49-F238E27FC236}">
                    <a16:creationId xmlns:a16="http://schemas.microsoft.com/office/drawing/2014/main" id="{791CED7A-955B-4D3B-832F-7C93D80F2EEC}"/>
                  </a:ext>
                </a:extLst>
              </p:cNvPr>
              <p:cNvSpPr txBox="1">
                <a:spLocks noChangeArrowheads="1"/>
              </p:cNvSpPr>
              <p:nvPr/>
            </p:nvSpPr>
            <p:spPr bwMode="auto">
              <a:xfrm>
                <a:off x="2109" y="1694"/>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6</a:t>
                </a:r>
              </a:p>
            </p:txBody>
          </p:sp>
          <p:sp>
            <p:nvSpPr>
              <p:cNvPr id="132" name="Line 196">
                <a:extLst>
                  <a:ext uri="{FF2B5EF4-FFF2-40B4-BE49-F238E27FC236}">
                    <a16:creationId xmlns:a16="http://schemas.microsoft.com/office/drawing/2014/main" id="{A593FF35-65B4-43F7-8565-9A9C11E63EDB}"/>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33" name="Group 197">
            <a:extLst>
              <a:ext uri="{FF2B5EF4-FFF2-40B4-BE49-F238E27FC236}">
                <a16:creationId xmlns:a16="http://schemas.microsoft.com/office/drawing/2014/main" id="{D836F9AD-E156-4242-9B88-5657BAD514C6}"/>
              </a:ext>
            </a:extLst>
          </p:cNvPr>
          <p:cNvGrpSpPr>
            <a:grpSpLocks/>
          </p:cNvGrpSpPr>
          <p:nvPr/>
        </p:nvGrpSpPr>
        <p:grpSpPr bwMode="auto">
          <a:xfrm>
            <a:off x="5645250" y="3576313"/>
            <a:ext cx="598488" cy="962026"/>
            <a:chOff x="4686" y="1286"/>
            <a:chExt cx="377" cy="606"/>
          </a:xfrm>
        </p:grpSpPr>
        <p:sp>
          <p:nvSpPr>
            <p:cNvPr id="134" name="Text Box 198">
              <a:extLst>
                <a:ext uri="{FF2B5EF4-FFF2-40B4-BE49-F238E27FC236}">
                  <a16:creationId xmlns:a16="http://schemas.microsoft.com/office/drawing/2014/main" id="{570D0D4F-FF41-48A7-B1E2-41B708868E43}"/>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15</a:t>
              </a:r>
            </a:p>
          </p:txBody>
        </p:sp>
        <p:grpSp>
          <p:nvGrpSpPr>
            <p:cNvPr id="135" name="Group 199">
              <a:extLst>
                <a:ext uri="{FF2B5EF4-FFF2-40B4-BE49-F238E27FC236}">
                  <a16:creationId xmlns:a16="http://schemas.microsoft.com/office/drawing/2014/main" id="{285DDF23-5AFF-4756-9C15-81EEC3D26354}"/>
                </a:ext>
              </a:extLst>
            </p:cNvPr>
            <p:cNvGrpSpPr>
              <a:grpSpLocks/>
            </p:cNvGrpSpPr>
            <p:nvPr/>
          </p:nvGrpSpPr>
          <p:grpSpPr bwMode="auto">
            <a:xfrm>
              <a:off x="4740" y="1286"/>
              <a:ext cx="272" cy="330"/>
              <a:chOff x="2091" y="1694"/>
              <a:chExt cx="272" cy="330"/>
            </a:xfrm>
          </p:grpSpPr>
          <p:sp>
            <p:nvSpPr>
              <p:cNvPr id="136" name="Text Box 200">
                <a:extLst>
                  <a:ext uri="{FF2B5EF4-FFF2-40B4-BE49-F238E27FC236}">
                    <a16:creationId xmlns:a16="http://schemas.microsoft.com/office/drawing/2014/main" id="{33324903-1A89-4220-AFAE-1BA237D4154A}"/>
                  </a:ext>
                </a:extLst>
              </p:cNvPr>
              <p:cNvSpPr txBox="1">
                <a:spLocks noChangeArrowheads="1"/>
              </p:cNvSpPr>
              <p:nvPr/>
            </p:nvSpPr>
            <p:spPr bwMode="auto">
              <a:xfrm>
                <a:off x="2109" y="1694"/>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2</a:t>
                </a:r>
              </a:p>
            </p:txBody>
          </p:sp>
          <p:sp>
            <p:nvSpPr>
              <p:cNvPr id="137" name="Line 201">
                <a:extLst>
                  <a:ext uri="{FF2B5EF4-FFF2-40B4-BE49-F238E27FC236}">
                    <a16:creationId xmlns:a16="http://schemas.microsoft.com/office/drawing/2014/main" id="{FCEF9A91-7466-4640-88EB-C725B23CC088}"/>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sp>
        <p:nvSpPr>
          <p:cNvPr id="138" name="Text Box 203">
            <a:extLst>
              <a:ext uri="{FF2B5EF4-FFF2-40B4-BE49-F238E27FC236}">
                <a16:creationId xmlns:a16="http://schemas.microsoft.com/office/drawing/2014/main" id="{82CE0108-965A-4B98-B8B0-B3F11324CCB6}"/>
              </a:ext>
            </a:extLst>
          </p:cNvPr>
          <p:cNvSpPr txBox="1">
            <a:spLocks noChangeArrowheads="1"/>
          </p:cNvSpPr>
          <p:nvPr/>
        </p:nvSpPr>
        <p:spPr bwMode="auto">
          <a:xfrm>
            <a:off x="6292944" y="3768398"/>
            <a:ext cx="3921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145" name="Rectangle: Rounded Corners 144">
            <a:extLst>
              <a:ext uri="{FF2B5EF4-FFF2-40B4-BE49-F238E27FC236}">
                <a16:creationId xmlns:a16="http://schemas.microsoft.com/office/drawing/2014/main" id="{663FCA8D-9888-42F6-A619-5ECF853414DE}"/>
              </a:ext>
            </a:extLst>
          </p:cNvPr>
          <p:cNvSpPr/>
          <p:nvPr/>
        </p:nvSpPr>
        <p:spPr>
          <a:xfrm>
            <a:off x="166358" y="4621634"/>
            <a:ext cx="8376855" cy="1045056"/>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46" name="Rectangle: Rounded Corners 145">
            <a:extLst>
              <a:ext uri="{FF2B5EF4-FFF2-40B4-BE49-F238E27FC236}">
                <a16:creationId xmlns:a16="http://schemas.microsoft.com/office/drawing/2014/main" id="{2F865FB1-4E1A-49FD-9834-EA909092B368}"/>
              </a:ext>
            </a:extLst>
          </p:cNvPr>
          <p:cNvSpPr/>
          <p:nvPr/>
        </p:nvSpPr>
        <p:spPr>
          <a:xfrm>
            <a:off x="179159" y="5771977"/>
            <a:ext cx="8376854" cy="1045056"/>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grpSp>
        <p:nvGrpSpPr>
          <p:cNvPr id="147" name="Group 45">
            <a:extLst>
              <a:ext uri="{FF2B5EF4-FFF2-40B4-BE49-F238E27FC236}">
                <a16:creationId xmlns:a16="http://schemas.microsoft.com/office/drawing/2014/main" id="{1BF51748-D42F-4C75-9908-184F342747C4}"/>
              </a:ext>
            </a:extLst>
          </p:cNvPr>
          <p:cNvGrpSpPr>
            <a:grpSpLocks/>
          </p:cNvGrpSpPr>
          <p:nvPr/>
        </p:nvGrpSpPr>
        <p:grpSpPr bwMode="auto">
          <a:xfrm>
            <a:off x="7944725" y="4721971"/>
            <a:ext cx="598488" cy="974728"/>
            <a:chOff x="4686" y="1278"/>
            <a:chExt cx="377" cy="614"/>
          </a:xfrm>
        </p:grpSpPr>
        <p:sp>
          <p:nvSpPr>
            <p:cNvPr id="148" name="Text Box 46">
              <a:extLst>
                <a:ext uri="{FF2B5EF4-FFF2-40B4-BE49-F238E27FC236}">
                  <a16:creationId xmlns:a16="http://schemas.microsoft.com/office/drawing/2014/main" id="{7781C057-E8CF-4D52-943F-1E920C2E8DC3}"/>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12</a:t>
              </a:r>
            </a:p>
          </p:txBody>
        </p:sp>
        <p:grpSp>
          <p:nvGrpSpPr>
            <p:cNvPr id="149" name="Group 47">
              <a:extLst>
                <a:ext uri="{FF2B5EF4-FFF2-40B4-BE49-F238E27FC236}">
                  <a16:creationId xmlns:a16="http://schemas.microsoft.com/office/drawing/2014/main" id="{3E31686E-191B-4F4E-A1AD-788759048260}"/>
                </a:ext>
              </a:extLst>
            </p:cNvPr>
            <p:cNvGrpSpPr>
              <a:grpSpLocks/>
            </p:cNvGrpSpPr>
            <p:nvPr/>
          </p:nvGrpSpPr>
          <p:grpSpPr bwMode="auto">
            <a:xfrm>
              <a:off x="4740" y="1278"/>
              <a:ext cx="272" cy="330"/>
              <a:chOff x="2091" y="1686"/>
              <a:chExt cx="272" cy="330"/>
            </a:xfrm>
          </p:grpSpPr>
          <p:sp>
            <p:nvSpPr>
              <p:cNvPr id="150" name="Text Box 48">
                <a:extLst>
                  <a:ext uri="{FF2B5EF4-FFF2-40B4-BE49-F238E27FC236}">
                    <a16:creationId xmlns:a16="http://schemas.microsoft.com/office/drawing/2014/main" id="{5AC85AAE-D6BB-4889-B491-4B1726EB3109}"/>
                  </a:ext>
                </a:extLst>
              </p:cNvPr>
              <p:cNvSpPr txBox="1">
                <a:spLocks noChangeArrowheads="1"/>
              </p:cNvSpPr>
              <p:nvPr/>
            </p:nvSpPr>
            <p:spPr bwMode="auto">
              <a:xfrm>
                <a:off x="2109" y="1686"/>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7</a:t>
                </a:r>
              </a:p>
            </p:txBody>
          </p:sp>
          <p:sp>
            <p:nvSpPr>
              <p:cNvPr id="151" name="Line 49">
                <a:extLst>
                  <a:ext uri="{FF2B5EF4-FFF2-40B4-BE49-F238E27FC236}">
                    <a16:creationId xmlns:a16="http://schemas.microsoft.com/office/drawing/2014/main" id="{349315CC-F0AC-47FD-87BF-C09CA41DBEE6}"/>
                  </a:ext>
                </a:extLst>
              </p:cNvPr>
              <p:cNvSpPr>
                <a:spLocks noChangeShapeType="1"/>
              </p:cNvSpPr>
              <p:nvPr/>
            </p:nvSpPr>
            <p:spPr bwMode="auto">
              <a:xfrm>
                <a:off x="2091" y="1979"/>
                <a:ext cx="27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52" name="Group 104">
            <a:extLst>
              <a:ext uri="{FF2B5EF4-FFF2-40B4-BE49-F238E27FC236}">
                <a16:creationId xmlns:a16="http://schemas.microsoft.com/office/drawing/2014/main" id="{91986DCF-BFE5-433E-A194-87D531052E6C}"/>
              </a:ext>
            </a:extLst>
          </p:cNvPr>
          <p:cNvGrpSpPr>
            <a:grpSpLocks/>
          </p:cNvGrpSpPr>
          <p:nvPr/>
        </p:nvGrpSpPr>
        <p:grpSpPr bwMode="auto">
          <a:xfrm>
            <a:off x="7005732" y="4721968"/>
            <a:ext cx="598488" cy="974728"/>
            <a:chOff x="4686" y="1278"/>
            <a:chExt cx="377" cy="614"/>
          </a:xfrm>
        </p:grpSpPr>
        <p:sp>
          <p:nvSpPr>
            <p:cNvPr id="153" name="Text Box 105">
              <a:extLst>
                <a:ext uri="{FF2B5EF4-FFF2-40B4-BE49-F238E27FC236}">
                  <a16:creationId xmlns:a16="http://schemas.microsoft.com/office/drawing/2014/main" id="{E771D5B8-5254-4F4A-9E75-649905AB54D5}"/>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12</a:t>
              </a:r>
            </a:p>
          </p:txBody>
        </p:sp>
        <p:grpSp>
          <p:nvGrpSpPr>
            <p:cNvPr id="154" name="Group 106">
              <a:extLst>
                <a:ext uri="{FF2B5EF4-FFF2-40B4-BE49-F238E27FC236}">
                  <a16:creationId xmlns:a16="http://schemas.microsoft.com/office/drawing/2014/main" id="{1FC8DB79-BD4F-4AE5-87FD-4A5C62E16C7B}"/>
                </a:ext>
              </a:extLst>
            </p:cNvPr>
            <p:cNvGrpSpPr>
              <a:grpSpLocks/>
            </p:cNvGrpSpPr>
            <p:nvPr/>
          </p:nvGrpSpPr>
          <p:grpSpPr bwMode="auto">
            <a:xfrm>
              <a:off x="4740" y="1278"/>
              <a:ext cx="272" cy="330"/>
              <a:chOff x="2091" y="1686"/>
              <a:chExt cx="272" cy="330"/>
            </a:xfrm>
          </p:grpSpPr>
          <p:sp>
            <p:nvSpPr>
              <p:cNvPr id="155" name="Text Box 107">
                <a:extLst>
                  <a:ext uri="{FF2B5EF4-FFF2-40B4-BE49-F238E27FC236}">
                    <a16:creationId xmlns:a16="http://schemas.microsoft.com/office/drawing/2014/main" id="{6269B94C-0876-4851-AEEF-E3DF55DE2ED6}"/>
                  </a:ext>
                </a:extLst>
              </p:cNvPr>
              <p:cNvSpPr txBox="1">
                <a:spLocks noChangeArrowheads="1"/>
              </p:cNvSpPr>
              <p:nvPr/>
            </p:nvSpPr>
            <p:spPr bwMode="auto">
              <a:xfrm>
                <a:off x="2109" y="1686"/>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2</a:t>
                </a:r>
              </a:p>
            </p:txBody>
          </p:sp>
          <p:sp>
            <p:nvSpPr>
              <p:cNvPr id="156" name="Line 108">
                <a:extLst>
                  <a:ext uri="{FF2B5EF4-FFF2-40B4-BE49-F238E27FC236}">
                    <a16:creationId xmlns:a16="http://schemas.microsoft.com/office/drawing/2014/main" id="{9B34109E-6208-4FAB-849C-4328E5AE8B84}"/>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57" name="Group 132">
            <a:extLst>
              <a:ext uri="{FF2B5EF4-FFF2-40B4-BE49-F238E27FC236}">
                <a16:creationId xmlns:a16="http://schemas.microsoft.com/office/drawing/2014/main" id="{B3425956-1DDC-45C5-87D2-95615055C39A}"/>
              </a:ext>
            </a:extLst>
          </p:cNvPr>
          <p:cNvGrpSpPr>
            <a:grpSpLocks/>
          </p:cNvGrpSpPr>
          <p:nvPr/>
        </p:nvGrpSpPr>
        <p:grpSpPr bwMode="auto">
          <a:xfrm>
            <a:off x="4260044" y="4721968"/>
            <a:ext cx="598488" cy="974728"/>
            <a:chOff x="4686" y="1278"/>
            <a:chExt cx="377" cy="614"/>
          </a:xfrm>
        </p:grpSpPr>
        <p:sp>
          <p:nvSpPr>
            <p:cNvPr id="158" name="Text Box 133">
              <a:extLst>
                <a:ext uri="{FF2B5EF4-FFF2-40B4-BE49-F238E27FC236}">
                  <a16:creationId xmlns:a16="http://schemas.microsoft.com/office/drawing/2014/main" id="{1BE6BC3C-9F80-46FB-97B8-2DEBCEAFA0DA}"/>
                </a:ext>
              </a:extLst>
            </p:cNvPr>
            <p:cNvSpPr txBox="1">
              <a:spLocks noChangeArrowheads="1"/>
            </p:cNvSpPr>
            <p:nvPr/>
          </p:nvSpPr>
          <p:spPr bwMode="auto">
            <a:xfrm>
              <a:off x="4686" y="1562"/>
              <a:ext cx="377" cy="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12</a:t>
              </a:r>
            </a:p>
          </p:txBody>
        </p:sp>
        <p:grpSp>
          <p:nvGrpSpPr>
            <p:cNvPr id="159" name="Group 134">
              <a:extLst>
                <a:ext uri="{FF2B5EF4-FFF2-40B4-BE49-F238E27FC236}">
                  <a16:creationId xmlns:a16="http://schemas.microsoft.com/office/drawing/2014/main" id="{86B5D965-95D4-4627-8FA0-EC21537643DE}"/>
                </a:ext>
              </a:extLst>
            </p:cNvPr>
            <p:cNvGrpSpPr>
              <a:grpSpLocks/>
            </p:cNvGrpSpPr>
            <p:nvPr/>
          </p:nvGrpSpPr>
          <p:grpSpPr bwMode="auto">
            <a:xfrm>
              <a:off x="4740" y="1278"/>
              <a:ext cx="272" cy="330"/>
              <a:chOff x="2091" y="1686"/>
              <a:chExt cx="272" cy="330"/>
            </a:xfrm>
          </p:grpSpPr>
          <p:sp>
            <p:nvSpPr>
              <p:cNvPr id="160" name="Text Box 135">
                <a:extLst>
                  <a:ext uri="{FF2B5EF4-FFF2-40B4-BE49-F238E27FC236}">
                    <a16:creationId xmlns:a16="http://schemas.microsoft.com/office/drawing/2014/main" id="{F14E5180-8931-4371-91FE-A9AF8970AE41}"/>
                  </a:ext>
                </a:extLst>
              </p:cNvPr>
              <p:cNvSpPr txBox="1">
                <a:spLocks noChangeArrowheads="1"/>
              </p:cNvSpPr>
              <p:nvPr/>
            </p:nvSpPr>
            <p:spPr bwMode="auto">
              <a:xfrm>
                <a:off x="2109" y="1686"/>
                <a:ext cx="247" cy="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5</a:t>
                </a:r>
              </a:p>
            </p:txBody>
          </p:sp>
          <p:sp>
            <p:nvSpPr>
              <p:cNvPr id="161" name="Line 136">
                <a:extLst>
                  <a:ext uri="{FF2B5EF4-FFF2-40B4-BE49-F238E27FC236}">
                    <a16:creationId xmlns:a16="http://schemas.microsoft.com/office/drawing/2014/main" id="{B1DBCAE5-29A8-44AD-93E8-B566DF388ABB}"/>
                  </a:ext>
                </a:extLst>
              </p:cNvPr>
              <p:cNvSpPr>
                <a:spLocks noChangeShapeType="1"/>
              </p:cNvSpPr>
              <p:nvPr/>
            </p:nvSpPr>
            <p:spPr bwMode="auto">
              <a:xfrm>
                <a:off x="2091" y="1979"/>
                <a:ext cx="27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solidFill>
                    <a:srgbClr val="FFFF00"/>
                  </a:solidFill>
                  <a:latin typeface="#9Slide02 Tieu de dai" panose="02000000000000000000" pitchFamily="2" charset="0"/>
                  <a:ea typeface="#9Slide02 Tieu de dai" panose="02000000000000000000" pitchFamily="2" charset="0"/>
                </a:endParaRPr>
              </a:p>
            </p:txBody>
          </p:sp>
        </p:grpSp>
      </p:grpSp>
      <p:grpSp>
        <p:nvGrpSpPr>
          <p:cNvPr id="162" name="Group 168">
            <a:extLst>
              <a:ext uri="{FF2B5EF4-FFF2-40B4-BE49-F238E27FC236}">
                <a16:creationId xmlns:a16="http://schemas.microsoft.com/office/drawing/2014/main" id="{E1E1D132-9F01-400F-A16C-ABF14F07E884}"/>
              </a:ext>
            </a:extLst>
          </p:cNvPr>
          <p:cNvGrpSpPr>
            <a:grpSpLocks/>
          </p:cNvGrpSpPr>
          <p:nvPr/>
        </p:nvGrpSpPr>
        <p:grpSpPr bwMode="auto">
          <a:xfrm>
            <a:off x="227788" y="4729902"/>
            <a:ext cx="1587500" cy="966790"/>
            <a:chOff x="2245" y="1102"/>
            <a:chExt cx="1000" cy="609"/>
          </a:xfrm>
        </p:grpSpPr>
        <mc:AlternateContent xmlns:mc="http://schemas.openxmlformats.org/markup-compatibility/2006" xmlns:a14="http://schemas.microsoft.com/office/drawing/2010/main">
          <mc:Choice Requires="a14">
            <p:sp>
              <p:nvSpPr>
                <p:cNvPr id="163" name="Text Box 157">
                  <a:extLst>
                    <a:ext uri="{FF2B5EF4-FFF2-40B4-BE49-F238E27FC236}">
                      <a16:creationId xmlns:a16="http://schemas.microsoft.com/office/drawing/2014/main" id="{355D6777-FB37-4659-9C6F-789BC2590377}"/>
                    </a:ext>
                  </a:extLst>
                </p:cNvPr>
                <p:cNvSpPr txBox="1">
                  <a:spLocks noChangeArrowheads="1"/>
                </p:cNvSpPr>
                <p:nvPr/>
              </p:nvSpPr>
              <p:spPr bwMode="auto">
                <a:xfrm>
                  <a:off x="2580" y="1213"/>
                  <a:ext cx="342" cy="3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smtClean="0">
                            <a:latin typeface="Cambria Math" panose="02040503050406030204" pitchFamily="18" charset="0"/>
                            <a:ea typeface="#9Slide02 Tieu de dai" panose="02000000000000000000" pitchFamily="2" charset="0"/>
                          </a:rPr>
                          <m:t>−</m:t>
                        </m:r>
                      </m:oMath>
                    </m:oMathPara>
                  </a14:m>
                  <a:endParaRPr lang="en-US" altLang="en-US" sz="2800">
                    <a:latin typeface="#9Slide02 Tieu de dai" panose="02000000000000000000" pitchFamily="2" charset="0"/>
                    <a:ea typeface="#9Slide02 Tieu de dai" panose="02000000000000000000" pitchFamily="2" charset="0"/>
                  </a:endParaRPr>
                </a:p>
              </p:txBody>
            </p:sp>
          </mc:Choice>
          <mc:Fallback xmlns="">
            <p:sp>
              <p:nvSpPr>
                <p:cNvPr id="163" name="Text Box 157">
                  <a:extLst>
                    <a:ext uri="{FF2B5EF4-FFF2-40B4-BE49-F238E27FC236}">
                      <a16:creationId xmlns:a16="http://schemas.microsoft.com/office/drawing/2014/main" id="{355D6777-FB37-4659-9C6F-789BC2590377}"/>
                    </a:ext>
                  </a:extLst>
                </p:cNvPr>
                <p:cNvSpPr txBox="1">
                  <a:spLocks noRot="1" noChangeAspect="1" noMove="1" noResize="1" noEditPoints="1" noAdjustHandles="1" noChangeArrowheads="1" noChangeShapeType="1" noTextEdit="1"/>
                </p:cNvSpPr>
                <p:nvPr/>
              </p:nvSpPr>
              <p:spPr bwMode="auto">
                <a:xfrm>
                  <a:off x="2580" y="1213"/>
                  <a:ext cx="342" cy="330"/>
                </a:xfrm>
                <a:prstGeom prst="rect">
                  <a:avLst/>
                </a:prstGeom>
                <a:blipFill>
                  <a:blip r:embed="rId10"/>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164" name="Group 158">
              <a:extLst>
                <a:ext uri="{FF2B5EF4-FFF2-40B4-BE49-F238E27FC236}">
                  <a16:creationId xmlns:a16="http://schemas.microsoft.com/office/drawing/2014/main" id="{279363F7-ADFA-4A21-AE9D-B12BE0E0FF3D}"/>
                </a:ext>
              </a:extLst>
            </p:cNvPr>
            <p:cNvGrpSpPr>
              <a:grpSpLocks/>
            </p:cNvGrpSpPr>
            <p:nvPr/>
          </p:nvGrpSpPr>
          <p:grpSpPr bwMode="auto">
            <a:xfrm>
              <a:off x="2971" y="1102"/>
              <a:ext cx="274" cy="609"/>
              <a:chOff x="4740" y="1283"/>
              <a:chExt cx="274" cy="609"/>
            </a:xfrm>
          </p:grpSpPr>
          <p:sp>
            <p:nvSpPr>
              <p:cNvPr id="170" name="Text Box 159">
                <a:extLst>
                  <a:ext uri="{FF2B5EF4-FFF2-40B4-BE49-F238E27FC236}">
                    <a16:creationId xmlns:a16="http://schemas.microsoft.com/office/drawing/2014/main" id="{E30FC463-7672-412C-915F-25138D078335}"/>
                  </a:ext>
                </a:extLst>
              </p:cNvPr>
              <p:cNvSpPr txBox="1">
                <a:spLocks noChangeArrowheads="1"/>
              </p:cNvSpPr>
              <p:nvPr/>
            </p:nvSpPr>
            <p:spPr bwMode="auto">
              <a:xfrm>
                <a:off x="4767" y="156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6</a:t>
                </a:r>
              </a:p>
            </p:txBody>
          </p:sp>
          <p:grpSp>
            <p:nvGrpSpPr>
              <p:cNvPr id="171" name="Group 160">
                <a:extLst>
                  <a:ext uri="{FF2B5EF4-FFF2-40B4-BE49-F238E27FC236}">
                    <a16:creationId xmlns:a16="http://schemas.microsoft.com/office/drawing/2014/main" id="{DBB9436B-7620-4D5F-A2F8-A6F66412A82F}"/>
                  </a:ext>
                </a:extLst>
              </p:cNvPr>
              <p:cNvGrpSpPr>
                <a:grpSpLocks/>
              </p:cNvGrpSpPr>
              <p:nvPr/>
            </p:nvGrpSpPr>
            <p:grpSpPr bwMode="auto">
              <a:xfrm>
                <a:off x="4740" y="1283"/>
                <a:ext cx="272" cy="330"/>
                <a:chOff x="2091" y="1691"/>
                <a:chExt cx="272" cy="330"/>
              </a:xfrm>
            </p:grpSpPr>
            <p:sp>
              <p:nvSpPr>
                <p:cNvPr id="172" name="Text Box 161">
                  <a:extLst>
                    <a:ext uri="{FF2B5EF4-FFF2-40B4-BE49-F238E27FC236}">
                      <a16:creationId xmlns:a16="http://schemas.microsoft.com/office/drawing/2014/main" id="{D2464A11-5F95-4836-8A26-39FFA7BAD7C0}"/>
                    </a:ext>
                  </a:extLst>
                </p:cNvPr>
                <p:cNvSpPr txBox="1">
                  <a:spLocks noChangeArrowheads="1"/>
                </p:cNvSpPr>
                <p:nvPr/>
              </p:nvSpPr>
              <p:spPr bwMode="auto">
                <a:xfrm>
                  <a:off x="2109" y="1691"/>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a:t>
                  </a:r>
                </a:p>
              </p:txBody>
            </p:sp>
            <p:sp>
              <p:nvSpPr>
                <p:cNvPr id="173" name="Line 162">
                  <a:extLst>
                    <a:ext uri="{FF2B5EF4-FFF2-40B4-BE49-F238E27FC236}">
                      <a16:creationId xmlns:a16="http://schemas.microsoft.com/office/drawing/2014/main" id="{BAA7A346-C078-433A-9867-0A4E4D10A24B}"/>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65" name="Group 163">
              <a:extLst>
                <a:ext uri="{FF2B5EF4-FFF2-40B4-BE49-F238E27FC236}">
                  <a16:creationId xmlns:a16="http://schemas.microsoft.com/office/drawing/2014/main" id="{A32BCDDB-DC18-4194-B3F9-C3B5FCC447AC}"/>
                </a:ext>
              </a:extLst>
            </p:cNvPr>
            <p:cNvGrpSpPr>
              <a:grpSpLocks/>
            </p:cNvGrpSpPr>
            <p:nvPr/>
          </p:nvGrpSpPr>
          <p:grpSpPr bwMode="auto">
            <a:xfrm>
              <a:off x="2245" y="1102"/>
              <a:ext cx="377" cy="609"/>
              <a:chOff x="4686" y="1283"/>
              <a:chExt cx="377" cy="609"/>
            </a:xfrm>
          </p:grpSpPr>
          <p:sp>
            <p:nvSpPr>
              <p:cNvPr id="166" name="Text Box 164">
                <a:extLst>
                  <a:ext uri="{FF2B5EF4-FFF2-40B4-BE49-F238E27FC236}">
                    <a16:creationId xmlns:a16="http://schemas.microsoft.com/office/drawing/2014/main" id="{6CB398B8-B331-4763-AE40-A5EE84BD3D01}"/>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12</a:t>
                </a:r>
              </a:p>
            </p:txBody>
          </p:sp>
          <p:grpSp>
            <p:nvGrpSpPr>
              <p:cNvPr id="167" name="Group 165">
                <a:extLst>
                  <a:ext uri="{FF2B5EF4-FFF2-40B4-BE49-F238E27FC236}">
                    <a16:creationId xmlns:a16="http://schemas.microsoft.com/office/drawing/2014/main" id="{5C714937-F081-4916-B295-630F9E1D0399}"/>
                  </a:ext>
                </a:extLst>
              </p:cNvPr>
              <p:cNvGrpSpPr>
                <a:grpSpLocks/>
              </p:cNvGrpSpPr>
              <p:nvPr/>
            </p:nvGrpSpPr>
            <p:grpSpPr bwMode="auto">
              <a:xfrm>
                <a:off x="4740" y="1283"/>
                <a:ext cx="272" cy="330"/>
                <a:chOff x="2091" y="1691"/>
                <a:chExt cx="272" cy="330"/>
              </a:xfrm>
            </p:grpSpPr>
            <p:sp>
              <p:nvSpPr>
                <p:cNvPr id="168" name="Text Box 166">
                  <a:extLst>
                    <a:ext uri="{FF2B5EF4-FFF2-40B4-BE49-F238E27FC236}">
                      <a16:creationId xmlns:a16="http://schemas.microsoft.com/office/drawing/2014/main" id="{D32044F6-1DA0-4A54-B429-5B836137B3DC}"/>
                    </a:ext>
                  </a:extLst>
                </p:cNvPr>
                <p:cNvSpPr txBox="1">
                  <a:spLocks noChangeArrowheads="1"/>
                </p:cNvSpPr>
                <p:nvPr/>
              </p:nvSpPr>
              <p:spPr bwMode="auto">
                <a:xfrm>
                  <a:off x="2109" y="1691"/>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sp>
              <p:nvSpPr>
                <p:cNvPr id="169" name="Line 167">
                  <a:extLst>
                    <a:ext uri="{FF2B5EF4-FFF2-40B4-BE49-F238E27FC236}">
                      <a16:creationId xmlns:a16="http://schemas.microsoft.com/office/drawing/2014/main" id="{73588A47-348F-449B-B7E2-BEF616A4F60E}"/>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sp>
        <p:nvSpPr>
          <p:cNvPr id="174" name="Text Box 202">
            <a:extLst>
              <a:ext uri="{FF2B5EF4-FFF2-40B4-BE49-F238E27FC236}">
                <a16:creationId xmlns:a16="http://schemas.microsoft.com/office/drawing/2014/main" id="{0CBD4758-BABF-4A2B-9C23-F17A709E65BD}"/>
              </a:ext>
            </a:extLst>
          </p:cNvPr>
          <p:cNvSpPr txBox="1">
            <a:spLocks noChangeArrowheads="1"/>
          </p:cNvSpPr>
          <p:nvPr/>
        </p:nvSpPr>
        <p:spPr bwMode="auto">
          <a:xfrm>
            <a:off x="1956575" y="4953736"/>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175" name="Group 217">
            <a:extLst>
              <a:ext uri="{FF2B5EF4-FFF2-40B4-BE49-F238E27FC236}">
                <a16:creationId xmlns:a16="http://schemas.microsoft.com/office/drawing/2014/main" id="{654C1B11-0851-4DDE-909A-2ED40F7F1107}"/>
              </a:ext>
            </a:extLst>
          </p:cNvPr>
          <p:cNvGrpSpPr>
            <a:grpSpLocks/>
          </p:cNvGrpSpPr>
          <p:nvPr/>
        </p:nvGrpSpPr>
        <p:grpSpPr bwMode="auto">
          <a:xfrm>
            <a:off x="2388375" y="4723553"/>
            <a:ext cx="1606551" cy="973140"/>
            <a:chOff x="431" y="1234"/>
            <a:chExt cx="1012" cy="613"/>
          </a:xfrm>
        </p:grpSpPr>
        <p:grpSp>
          <p:nvGrpSpPr>
            <p:cNvPr id="176" name="Group 218">
              <a:extLst>
                <a:ext uri="{FF2B5EF4-FFF2-40B4-BE49-F238E27FC236}">
                  <a16:creationId xmlns:a16="http://schemas.microsoft.com/office/drawing/2014/main" id="{ADA468B6-0EF7-4A18-BE22-3836A6B7DF29}"/>
                </a:ext>
              </a:extLst>
            </p:cNvPr>
            <p:cNvGrpSpPr>
              <a:grpSpLocks/>
            </p:cNvGrpSpPr>
            <p:nvPr/>
          </p:nvGrpSpPr>
          <p:grpSpPr bwMode="auto">
            <a:xfrm>
              <a:off x="1066" y="1234"/>
              <a:ext cx="377" cy="613"/>
              <a:chOff x="4686" y="1279"/>
              <a:chExt cx="377" cy="613"/>
            </a:xfrm>
          </p:grpSpPr>
          <p:sp>
            <p:nvSpPr>
              <p:cNvPr id="183" name="Text Box 219">
                <a:extLst>
                  <a:ext uri="{FF2B5EF4-FFF2-40B4-BE49-F238E27FC236}">
                    <a16:creationId xmlns:a16="http://schemas.microsoft.com/office/drawing/2014/main" id="{806673C4-983A-44DD-9607-34E1FB9EC7B2}"/>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12</a:t>
                </a:r>
              </a:p>
            </p:txBody>
          </p:sp>
          <p:grpSp>
            <p:nvGrpSpPr>
              <p:cNvPr id="184" name="Group 220">
                <a:extLst>
                  <a:ext uri="{FF2B5EF4-FFF2-40B4-BE49-F238E27FC236}">
                    <a16:creationId xmlns:a16="http://schemas.microsoft.com/office/drawing/2014/main" id="{DCE0A1B8-A976-45AD-AC81-06F1A22FD0E3}"/>
                  </a:ext>
                </a:extLst>
              </p:cNvPr>
              <p:cNvGrpSpPr>
                <a:grpSpLocks/>
              </p:cNvGrpSpPr>
              <p:nvPr/>
            </p:nvGrpSpPr>
            <p:grpSpPr bwMode="auto">
              <a:xfrm>
                <a:off x="4740" y="1279"/>
                <a:ext cx="272" cy="330"/>
                <a:chOff x="2091" y="1687"/>
                <a:chExt cx="272" cy="330"/>
              </a:xfrm>
            </p:grpSpPr>
            <p:sp>
              <p:nvSpPr>
                <p:cNvPr id="185" name="Text Box 221">
                  <a:extLst>
                    <a:ext uri="{FF2B5EF4-FFF2-40B4-BE49-F238E27FC236}">
                      <a16:creationId xmlns:a16="http://schemas.microsoft.com/office/drawing/2014/main" id="{C1B6B7AD-875C-49B5-AD7B-1A7A4CBB0AEC}"/>
                    </a:ext>
                  </a:extLst>
                </p:cNvPr>
                <p:cNvSpPr txBox="1">
                  <a:spLocks noChangeArrowheads="1"/>
                </p:cNvSpPr>
                <p:nvPr/>
              </p:nvSpPr>
              <p:spPr bwMode="auto">
                <a:xfrm>
                  <a:off x="2106" y="1687"/>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2</a:t>
                  </a:r>
                </a:p>
              </p:txBody>
            </p:sp>
            <p:sp>
              <p:nvSpPr>
                <p:cNvPr id="186" name="Line 222">
                  <a:extLst>
                    <a:ext uri="{FF2B5EF4-FFF2-40B4-BE49-F238E27FC236}">
                      <a16:creationId xmlns:a16="http://schemas.microsoft.com/office/drawing/2014/main" id="{6435B008-72E0-4887-BADE-A93BEC1D1151}"/>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177" name="Group 223">
              <a:extLst>
                <a:ext uri="{FF2B5EF4-FFF2-40B4-BE49-F238E27FC236}">
                  <a16:creationId xmlns:a16="http://schemas.microsoft.com/office/drawing/2014/main" id="{3F1CBBA0-960B-41A0-B85C-090276202CC0}"/>
                </a:ext>
              </a:extLst>
            </p:cNvPr>
            <p:cNvGrpSpPr>
              <a:grpSpLocks/>
            </p:cNvGrpSpPr>
            <p:nvPr/>
          </p:nvGrpSpPr>
          <p:grpSpPr bwMode="auto">
            <a:xfrm>
              <a:off x="431" y="1238"/>
              <a:ext cx="377" cy="609"/>
              <a:chOff x="4686" y="1283"/>
              <a:chExt cx="377" cy="609"/>
            </a:xfrm>
          </p:grpSpPr>
          <p:sp>
            <p:nvSpPr>
              <p:cNvPr id="179" name="Text Box 224">
                <a:extLst>
                  <a:ext uri="{FF2B5EF4-FFF2-40B4-BE49-F238E27FC236}">
                    <a16:creationId xmlns:a16="http://schemas.microsoft.com/office/drawing/2014/main" id="{D4C32CB6-9FE1-49AD-978F-8B4722E17294}"/>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12</a:t>
                </a:r>
              </a:p>
            </p:txBody>
          </p:sp>
          <p:grpSp>
            <p:nvGrpSpPr>
              <p:cNvPr id="180" name="Group 225">
                <a:extLst>
                  <a:ext uri="{FF2B5EF4-FFF2-40B4-BE49-F238E27FC236}">
                    <a16:creationId xmlns:a16="http://schemas.microsoft.com/office/drawing/2014/main" id="{6EF7C12B-1041-4E4E-ABAE-7F69F23811E1}"/>
                  </a:ext>
                </a:extLst>
              </p:cNvPr>
              <p:cNvGrpSpPr>
                <a:grpSpLocks/>
              </p:cNvGrpSpPr>
              <p:nvPr/>
            </p:nvGrpSpPr>
            <p:grpSpPr bwMode="auto">
              <a:xfrm>
                <a:off x="4740" y="1283"/>
                <a:ext cx="272" cy="330"/>
                <a:chOff x="2091" y="1691"/>
                <a:chExt cx="272" cy="330"/>
              </a:xfrm>
            </p:grpSpPr>
            <p:sp>
              <p:nvSpPr>
                <p:cNvPr id="181" name="Text Box 226">
                  <a:extLst>
                    <a:ext uri="{FF2B5EF4-FFF2-40B4-BE49-F238E27FC236}">
                      <a16:creationId xmlns:a16="http://schemas.microsoft.com/office/drawing/2014/main" id="{B0E2D099-A10D-4208-91D5-744E2A18AE07}"/>
                    </a:ext>
                  </a:extLst>
                </p:cNvPr>
                <p:cNvSpPr txBox="1">
                  <a:spLocks noChangeArrowheads="1"/>
                </p:cNvSpPr>
                <p:nvPr/>
              </p:nvSpPr>
              <p:spPr bwMode="auto">
                <a:xfrm>
                  <a:off x="2109" y="1691"/>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sp>
              <p:nvSpPr>
                <p:cNvPr id="182" name="Line 227">
                  <a:extLst>
                    <a:ext uri="{FF2B5EF4-FFF2-40B4-BE49-F238E27FC236}">
                      <a16:creationId xmlns:a16="http://schemas.microsoft.com/office/drawing/2014/main" id="{8E3CF0D2-56EF-4B4F-ACF1-83D3BA575AC9}"/>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mc:AlternateContent xmlns:mc="http://schemas.openxmlformats.org/markup-compatibility/2006" xmlns:a14="http://schemas.microsoft.com/office/drawing/2010/main">
          <mc:Choice Requires="a14">
            <p:sp>
              <p:nvSpPr>
                <p:cNvPr id="178" name="Text Box 228">
                  <a:extLst>
                    <a:ext uri="{FF2B5EF4-FFF2-40B4-BE49-F238E27FC236}">
                      <a16:creationId xmlns:a16="http://schemas.microsoft.com/office/drawing/2014/main" id="{847AA9DF-06DD-4229-A0F1-46BAB18C1E48}"/>
                    </a:ext>
                  </a:extLst>
                </p:cNvPr>
                <p:cNvSpPr txBox="1">
                  <a:spLocks noChangeArrowheads="1"/>
                </p:cNvSpPr>
                <p:nvPr/>
              </p:nvSpPr>
              <p:spPr bwMode="auto">
                <a:xfrm>
                  <a:off x="746" y="1355"/>
                  <a:ext cx="342" cy="3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smtClean="0">
                            <a:latin typeface="Cambria Math" panose="02040503050406030204" pitchFamily="18" charset="0"/>
                            <a:ea typeface="#9Slide02 Tieu de dai" panose="02000000000000000000" pitchFamily="2" charset="0"/>
                          </a:rPr>
                          <m:t>−</m:t>
                        </m:r>
                      </m:oMath>
                    </m:oMathPara>
                  </a14:m>
                  <a:endParaRPr lang="en-US" altLang="en-US" sz="2800">
                    <a:latin typeface="#9Slide02 Tieu de dai" panose="02000000000000000000" pitchFamily="2" charset="0"/>
                    <a:ea typeface="#9Slide02 Tieu de dai" panose="02000000000000000000" pitchFamily="2" charset="0"/>
                  </a:endParaRPr>
                </a:p>
              </p:txBody>
            </p:sp>
          </mc:Choice>
          <mc:Fallback xmlns="">
            <p:sp>
              <p:nvSpPr>
                <p:cNvPr id="178" name="Text Box 228">
                  <a:extLst>
                    <a:ext uri="{FF2B5EF4-FFF2-40B4-BE49-F238E27FC236}">
                      <a16:creationId xmlns:a16="http://schemas.microsoft.com/office/drawing/2014/main" id="{847AA9DF-06DD-4229-A0F1-46BAB18C1E48}"/>
                    </a:ext>
                  </a:extLst>
                </p:cNvPr>
                <p:cNvSpPr txBox="1">
                  <a:spLocks noRot="1" noChangeAspect="1" noMove="1" noResize="1" noEditPoints="1" noAdjustHandles="1" noChangeArrowheads="1" noChangeShapeType="1" noTextEdit="1"/>
                </p:cNvSpPr>
                <p:nvPr/>
              </p:nvSpPr>
              <p:spPr bwMode="auto">
                <a:xfrm>
                  <a:off x="746" y="1355"/>
                  <a:ext cx="342" cy="330"/>
                </a:xfrm>
                <a:prstGeom prst="rect">
                  <a:avLst/>
                </a:prstGeom>
                <a:blipFill>
                  <a:blip r:embed="rId11"/>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sp>
        <p:nvSpPr>
          <p:cNvPr id="187" name="Text Box 229">
            <a:extLst>
              <a:ext uri="{FF2B5EF4-FFF2-40B4-BE49-F238E27FC236}">
                <a16:creationId xmlns:a16="http://schemas.microsoft.com/office/drawing/2014/main" id="{C45657D9-BC36-4212-A858-F0E6CF7AD186}"/>
              </a:ext>
            </a:extLst>
          </p:cNvPr>
          <p:cNvSpPr txBox="1">
            <a:spLocks noChangeArrowheads="1"/>
          </p:cNvSpPr>
          <p:nvPr/>
        </p:nvSpPr>
        <p:spPr bwMode="auto">
          <a:xfrm>
            <a:off x="3944125" y="4925161"/>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189" name="Group 232">
            <a:extLst>
              <a:ext uri="{FF2B5EF4-FFF2-40B4-BE49-F238E27FC236}">
                <a16:creationId xmlns:a16="http://schemas.microsoft.com/office/drawing/2014/main" id="{A535700C-632B-4A99-9058-74C1E5116C30}"/>
              </a:ext>
            </a:extLst>
          </p:cNvPr>
          <p:cNvGrpSpPr>
            <a:grpSpLocks/>
          </p:cNvGrpSpPr>
          <p:nvPr/>
        </p:nvGrpSpPr>
        <p:grpSpPr bwMode="auto">
          <a:xfrm>
            <a:off x="5997669" y="4729905"/>
            <a:ext cx="598488" cy="966790"/>
            <a:chOff x="4686" y="1283"/>
            <a:chExt cx="377" cy="609"/>
          </a:xfrm>
        </p:grpSpPr>
        <p:sp>
          <p:nvSpPr>
            <p:cNvPr id="190" name="Text Box 233">
              <a:extLst>
                <a:ext uri="{FF2B5EF4-FFF2-40B4-BE49-F238E27FC236}">
                  <a16:creationId xmlns:a16="http://schemas.microsoft.com/office/drawing/2014/main" id="{04713CCF-5D7B-4E2C-9A15-C0EB515278CF}"/>
                </a:ext>
              </a:extLst>
            </p:cNvPr>
            <p:cNvSpPr txBox="1">
              <a:spLocks noChangeArrowheads="1"/>
            </p:cNvSpPr>
            <p:nvPr/>
          </p:nvSpPr>
          <p:spPr bwMode="auto">
            <a:xfrm>
              <a:off x="4686" y="1562"/>
              <a:ext cx="3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12</a:t>
              </a:r>
            </a:p>
          </p:txBody>
        </p:sp>
        <p:grpSp>
          <p:nvGrpSpPr>
            <p:cNvPr id="191" name="Group 234">
              <a:extLst>
                <a:ext uri="{FF2B5EF4-FFF2-40B4-BE49-F238E27FC236}">
                  <a16:creationId xmlns:a16="http://schemas.microsoft.com/office/drawing/2014/main" id="{11F55B91-385A-419C-AA09-14474F794D7D}"/>
                </a:ext>
              </a:extLst>
            </p:cNvPr>
            <p:cNvGrpSpPr>
              <a:grpSpLocks/>
            </p:cNvGrpSpPr>
            <p:nvPr/>
          </p:nvGrpSpPr>
          <p:grpSpPr bwMode="auto">
            <a:xfrm>
              <a:off x="4740" y="1283"/>
              <a:ext cx="272" cy="330"/>
              <a:chOff x="2091" y="1691"/>
              <a:chExt cx="272" cy="330"/>
            </a:xfrm>
          </p:grpSpPr>
          <p:sp>
            <p:nvSpPr>
              <p:cNvPr id="192" name="Text Box 235">
                <a:extLst>
                  <a:ext uri="{FF2B5EF4-FFF2-40B4-BE49-F238E27FC236}">
                    <a16:creationId xmlns:a16="http://schemas.microsoft.com/office/drawing/2014/main" id="{D1D2B574-2EDB-4F45-8AB1-D37E62D35D6C}"/>
                  </a:ext>
                </a:extLst>
              </p:cNvPr>
              <p:cNvSpPr txBox="1">
                <a:spLocks noChangeArrowheads="1"/>
              </p:cNvSpPr>
              <p:nvPr/>
            </p:nvSpPr>
            <p:spPr bwMode="auto">
              <a:xfrm>
                <a:off x="2109" y="1691"/>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5</a:t>
                </a:r>
              </a:p>
            </p:txBody>
          </p:sp>
          <p:sp>
            <p:nvSpPr>
              <p:cNvPr id="193" name="Line 236">
                <a:extLst>
                  <a:ext uri="{FF2B5EF4-FFF2-40B4-BE49-F238E27FC236}">
                    <a16:creationId xmlns:a16="http://schemas.microsoft.com/office/drawing/2014/main" id="{216C9F15-BFD6-481D-A98F-0F768AC5FB9C}"/>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sp>
        <p:nvSpPr>
          <p:cNvPr id="194" name="Text Box 237">
            <a:extLst>
              <a:ext uri="{FF2B5EF4-FFF2-40B4-BE49-F238E27FC236}">
                <a16:creationId xmlns:a16="http://schemas.microsoft.com/office/drawing/2014/main" id="{FD6FC351-7309-4020-A2E5-30ECA54857F3}"/>
              </a:ext>
            </a:extLst>
          </p:cNvPr>
          <p:cNvSpPr txBox="1">
            <a:spLocks noChangeArrowheads="1"/>
          </p:cNvSpPr>
          <p:nvPr/>
        </p:nvSpPr>
        <p:spPr bwMode="auto">
          <a:xfrm>
            <a:off x="6573926" y="4969611"/>
            <a:ext cx="3603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195" name="Text Box 238">
            <a:extLst>
              <a:ext uri="{FF2B5EF4-FFF2-40B4-BE49-F238E27FC236}">
                <a16:creationId xmlns:a16="http://schemas.microsoft.com/office/drawing/2014/main" id="{A60F822B-790F-4F39-9D52-6E7CB792DA32}"/>
              </a:ext>
            </a:extLst>
          </p:cNvPr>
          <p:cNvSpPr txBox="1">
            <a:spLocks noChangeArrowheads="1"/>
          </p:cNvSpPr>
          <p:nvPr/>
        </p:nvSpPr>
        <p:spPr bwMode="auto">
          <a:xfrm>
            <a:off x="7581988" y="4896586"/>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61" name="Text Box 7">
            <a:extLst>
              <a:ext uri="{FF2B5EF4-FFF2-40B4-BE49-F238E27FC236}">
                <a16:creationId xmlns:a16="http://schemas.microsoft.com/office/drawing/2014/main" id="{1E7273EF-D63A-4071-98BE-FF7F16EFC198}"/>
              </a:ext>
            </a:extLst>
          </p:cNvPr>
          <p:cNvSpPr txBox="1">
            <a:spLocks noChangeArrowheads="1"/>
          </p:cNvSpPr>
          <p:nvPr/>
        </p:nvSpPr>
        <p:spPr bwMode="auto">
          <a:xfrm>
            <a:off x="4858504" y="4998334"/>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grpSp>
        <p:nvGrpSpPr>
          <p:cNvPr id="196" name="Group 127">
            <a:extLst>
              <a:ext uri="{FF2B5EF4-FFF2-40B4-BE49-F238E27FC236}">
                <a16:creationId xmlns:a16="http://schemas.microsoft.com/office/drawing/2014/main" id="{EFE9F3FC-3769-4AD3-8400-40AB4AD0CDD0}"/>
              </a:ext>
            </a:extLst>
          </p:cNvPr>
          <p:cNvGrpSpPr>
            <a:grpSpLocks/>
          </p:cNvGrpSpPr>
          <p:nvPr/>
        </p:nvGrpSpPr>
        <p:grpSpPr bwMode="auto">
          <a:xfrm>
            <a:off x="2004968" y="5866105"/>
            <a:ext cx="431800" cy="992189"/>
            <a:chOff x="4740" y="1274"/>
            <a:chExt cx="272" cy="625"/>
          </a:xfrm>
        </p:grpSpPr>
        <p:sp>
          <p:nvSpPr>
            <p:cNvPr id="197" name="Text Box 128">
              <a:extLst>
                <a:ext uri="{FF2B5EF4-FFF2-40B4-BE49-F238E27FC236}">
                  <a16:creationId xmlns:a16="http://schemas.microsoft.com/office/drawing/2014/main" id="{AA5B1277-77B5-4A6A-A58F-DD26EE17AFC6}"/>
                </a:ext>
              </a:extLst>
            </p:cNvPr>
            <p:cNvSpPr txBox="1">
              <a:spLocks noChangeArrowheads="1"/>
            </p:cNvSpPr>
            <p:nvPr/>
          </p:nvSpPr>
          <p:spPr bwMode="auto">
            <a:xfrm>
              <a:off x="4752" y="1569"/>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198" name="Group 129">
              <a:extLst>
                <a:ext uri="{FF2B5EF4-FFF2-40B4-BE49-F238E27FC236}">
                  <a16:creationId xmlns:a16="http://schemas.microsoft.com/office/drawing/2014/main" id="{7E83B78E-1367-4DB7-A305-9235AC975403}"/>
                </a:ext>
              </a:extLst>
            </p:cNvPr>
            <p:cNvGrpSpPr>
              <a:grpSpLocks/>
            </p:cNvGrpSpPr>
            <p:nvPr/>
          </p:nvGrpSpPr>
          <p:grpSpPr bwMode="auto">
            <a:xfrm>
              <a:off x="4740" y="1274"/>
              <a:ext cx="272" cy="330"/>
              <a:chOff x="2091" y="1682"/>
              <a:chExt cx="272" cy="330"/>
            </a:xfrm>
          </p:grpSpPr>
          <p:sp>
            <p:nvSpPr>
              <p:cNvPr id="199" name="Text Box 130">
                <a:extLst>
                  <a:ext uri="{FF2B5EF4-FFF2-40B4-BE49-F238E27FC236}">
                    <a16:creationId xmlns:a16="http://schemas.microsoft.com/office/drawing/2014/main" id="{BA907DEB-1C2E-45FC-8C6C-6B66813F48EE}"/>
                  </a:ext>
                </a:extLst>
              </p:cNvPr>
              <p:cNvSpPr txBox="1">
                <a:spLocks noChangeArrowheads="1"/>
              </p:cNvSpPr>
              <p:nvPr/>
            </p:nvSpPr>
            <p:spPr bwMode="auto">
              <a:xfrm>
                <a:off x="2109" y="168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sp>
            <p:nvSpPr>
              <p:cNvPr id="200" name="Line 131">
                <a:extLst>
                  <a:ext uri="{FF2B5EF4-FFF2-40B4-BE49-F238E27FC236}">
                    <a16:creationId xmlns:a16="http://schemas.microsoft.com/office/drawing/2014/main" id="{FCE0C7C7-44F8-4B1C-8156-26EC2085EDAB}"/>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201" name="Group 137">
            <a:extLst>
              <a:ext uri="{FF2B5EF4-FFF2-40B4-BE49-F238E27FC236}">
                <a16:creationId xmlns:a16="http://schemas.microsoft.com/office/drawing/2014/main" id="{2ECB7089-651B-4BE6-8572-45F76702F130}"/>
              </a:ext>
            </a:extLst>
          </p:cNvPr>
          <p:cNvGrpSpPr>
            <a:grpSpLocks/>
          </p:cNvGrpSpPr>
          <p:nvPr/>
        </p:nvGrpSpPr>
        <p:grpSpPr bwMode="auto">
          <a:xfrm>
            <a:off x="2921419" y="5866104"/>
            <a:ext cx="434975" cy="1000126"/>
            <a:chOff x="4740" y="1274"/>
            <a:chExt cx="274" cy="630"/>
          </a:xfrm>
        </p:grpSpPr>
        <p:sp>
          <p:nvSpPr>
            <p:cNvPr id="202" name="Text Box 138">
              <a:extLst>
                <a:ext uri="{FF2B5EF4-FFF2-40B4-BE49-F238E27FC236}">
                  <a16:creationId xmlns:a16="http://schemas.microsoft.com/office/drawing/2014/main" id="{FDD9C837-E474-4863-B030-90CF769629E3}"/>
                </a:ext>
              </a:extLst>
            </p:cNvPr>
            <p:cNvSpPr txBox="1">
              <a:spLocks noChangeArrowheads="1"/>
            </p:cNvSpPr>
            <p:nvPr/>
          </p:nvSpPr>
          <p:spPr bwMode="auto">
            <a:xfrm>
              <a:off x="4767" y="1574"/>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203" name="Group 139">
              <a:extLst>
                <a:ext uri="{FF2B5EF4-FFF2-40B4-BE49-F238E27FC236}">
                  <a16:creationId xmlns:a16="http://schemas.microsoft.com/office/drawing/2014/main" id="{43EF29CA-3814-483E-A2A7-69CC717EF4FC}"/>
                </a:ext>
              </a:extLst>
            </p:cNvPr>
            <p:cNvGrpSpPr>
              <a:grpSpLocks/>
            </p:cNvGrpSpPr>
            <p:nvPr/>
          </p:nvGrpSpPr>
          <p:grpSpPr bwMode="auto">
            <a:xfrm>
              <a:off x="4740" y="1274"/>
              <a:ext cx="272" cy="330"/>
              <a:chOff x="2091" y="1682"/>
              <a:chExt cx="272" cy="330"/>
            </a:xfrm>
          </p:grpSpPr>
          <p:sp>
            <p:nvSpPr>
              <p:cNvPr id="204" name="Text Box 140">
                <a:extLst>
                  <a:ext uri="{FF2B5EF4-FFF2-40B4-BE49-F238E27FC236}">
                    <a16:creationId xmlns:a16="http://schemas.microsoft.com/office/drawing/2014/main" id="{80DDF337-B9CE-46D0-BFC0-F4CFBBEF1293}"/>
                  </a:ext>
                </a:extLst>
              </p:cNvPr>
              <p:cNvSpPr txBox="1">
                <a:spLocks noChangeArrowheads="1"/>
              </p:cNvSpPr>
              <p:nvPr/>
            </p:nvSpPr>
            <p:spPr bwMode="auto">
              <a:xfrm>
                <a:off x="2109" y="168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3</a:t>
                </a:r>
              </a:p>
            </p:txBody>
          </p:sp>
          <p:sp>
            <p:nvSpPr>
              <p:cNvPr id="205" name="Line 141">
                <a:extLst>
                  <a:ext uri="{FF2B5EF4-FFF2-40B4-BE49-F238E27FC236}">
                    <a16:creationId xmlns:a16="http://schemas.microsoft.com/office/drawing/2014/main" id="{7C98A32D-DAE9-46B8-A883-200B94DE0823}"/>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mc:AlternateContent xmlns:mc="http://schemas.openxmlformats.org/markup-compatibility/2006" xmlns:a14="http://schemas.microsoft.com/office/drawing/2010/main">
        <mc:Choice Requires="a14">
          <p:sp>
            <p:nvSpPr>
              <p:cNvPr id="206" name="Text Box 171">
                <a:extLst>
                  <a:ext uri="{FF2B5EF4-FFF2-40B4-BE49-F238E27FC236}">
                    <a16:creationId xmlns:a16="http://schemas.microsoft.com/office/drawing/2014/main" id="{2244F2A9-F007-40AA-AC22-4F89BAEBDD53}"/>
                  </a:ext>
                </a:extLst>
              </p:cNvPr>
              <p:cNvSpPr txBox="1">
                <a:spLocks noChangeArrowheads="1"/>
              </p:cNvSpPr>
              <p:nvPr/>
            </p:nvSpPr>
            <p:spPr bwMode="auto">
              <a:xfrm>
                <a:off x="2380407" y="6049206"/>
                <a:ext cx="542136" cy="52322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a:latin typeface="Cambria Math" panose="02040503050406030204" pitchFamily="18" charset="0"/>
                          <a:ea typeface="#9Slide02 Tieu de dai" panose="02000000000000000000" pitchFamily="2" charset="0"/>
                        </a:rPr>
                        <m:t>−</m:t>
                      </m:r>
                    </m:oMath>
                  </m:oMathPara>
                </a14:m>
                <a:endParaRPr lang="en-US" altLang="en-US" sz="2800">
                  <a:latin typeface="#9Slide02 Tieu de dai" panose="02000000000000000000" pitchFamily="2" charset="0"/>
                  <a:ea typeface="#9Slide02 Tieu de dai" panose="02000000000000000000" pitchFamily="2" charset="0"/>
                </a:endParaRPr>
              </a:p>
            </p:txBody>
          </p:sp>
        </mc:Choice>
        <mc:Fallback xmlns="">
          <p:sp>
            <p:nvSpPr>
              <p:cNvPr id="206" name="Text Box 171">
                <a:extLst>
                  <a:ext uri="{FF2B5EF4-FFF2-40B4-BE49-F238E27FC236}">
                    <a16:creationId xmlns:a16="http://schemas.microsoft.com/office/drawing/2014/main" id="{2244F2A9-F007-40AA-AC22-4F89BAEBDD53}"/>
                  </a:ext>
                </a:extLst>
              </p:cNvPr>
              <p:cNvSpPr txBox="1">
                <a:spLocks noRot="1" noChangeAspect="1" noMove="1" noResize="1" noEditPoints="1" noAdjustHandles="1" noChangeArrowheads="1" noChangeShapeType="1" noTextEdit="1"/>
              </p:cNvSpPr>
              <p:nvPr/>
            </p:nvSpPr>
            <p:spPr bwMode="auto">
              <a:xfrm>
                <a:off x="2380407" y="6049206"/>
                <a:ext cx="542136" cy="523220"/>
              </a:xfrm>
              <a:prstGeom prst="rect">
                <a:avLst/>
              </a:prstGeom>
              <a:blipFill>
                <a:blip r:embed="rId12"/>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207" name="Group 179">
            <a:extLst>
              <a:ext uri="{FF2B5EF4-FFF2-40B4-BE49-F238E27FC236}">
                <a16:creationId xmlns:a16="http://schemas.microsoft.com/office/drawing/2014/main" id="{D6257934-92DA-4D7B-B641-A9041CD05A07}"/>
              </a:ext>
            </a:extLst>
          </p:cNvPr>
          <p:cNvGrpSpPr>
            <a:grpSpLocks/>
          </p:cNvGrpSpPr>
          <p:nvPr/>
        </p:nvGrpSpPr>
        <p:grpSpPr bwMode="auto">
          <a:xfrm>
            <a:off x="295230" y="5858168"/>
            <a:ext cx="1173163" cy="989015"/>
            <a:chOff x="3969" y="1088"/>
            <a:chExt cx="739" cy="623"/>
          </a:xfrm>
        </p:grpSpPr>
        <p:grpSp>
          <p:nvGrpSpPr>
            <p:cNvPr id="208" name="Group 172">
              <a:extLst>
                <a:ext uri="{FF2B5EF4-FFF2-40B4-BE49-F238E27FC236}">
                  <a16:creationId xmlns:a16="http://schemas.microsoft.com/office/drawing/2014/main" id="{8731C3FD-A59A-48FF-8E88-48AEE2DAE160}"/>
                </a:ext>
              </a:extLst>
            </p:cNvPr>
            <p:cNvGrpSpPr>
              <a:grpSpLocks/>
            </p:cNvGrpSpPr>
            <p:nvPr/>
          </p:nvGrpSpPr>
          <p:grpSpPr bwMode="auto">
            <a:xfrm>
              <a:off x="4435" y="1088"/>
              <a:ext cx="273" cy="623"/>
              <a:chOff x="4571" y="1269"/>
              <a:chExt cx="273" cy="623"/>
            </a:xfrm>
          </p:grpSpPr>
          <p:sp>
            <p:nvSpPr>
              <p:cNvPr id="211" name="Text Box 173">
                <a:extLst>
                  <a:ext uri="{FF2B5EF4-FFF2-40B4-BE49-F238E27FC236}">
                    <a16:creationId xmlns:a16="http://schemas.microsoft.com/office/drawing/2014/main" id="{A464942A-60FE-46B7-8E2D-22C094599E53}"/>
                  </a:ext>
                </a:extLst>
              </p:cNvPr>
              <p:cNvSpPr txBox="1">
                <a:spLocks noChangeArrowheads="1"/>
              </p:cNvSpPr>
              <p:nvPr/>
            </p:nvSpPr>
            <p:spPr bwMode="auto">
              <a:xfrm>
                <a:off x="4571" y="156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212" name="Group 174">
                <a:extLst>
                  <a:ext uri="{FF2B5EF4-FFF2-40B4-BE49-F238E27FC236}">
                    <a16:creationId xmlns:a16="http://schemas.microsoft.com/office/drawing/2014/main" id="{074464CC-CFFF-4A41-A603-809C9281E54B}"/>
                  </a:ext>
                </a:extLst>
              </p:cNvPr>
              <p:cNvGrpSpPr>
                <a:grpSpLocks/>
              </p:cNvGrpSpPr>
              <p:nvPr/>
            </p:nvGrpSpPr>
            <p:grpSpPr bwMode="auto">
              <a:xfrm>
                <a:off x="4572" y="1269"/>
                <a:ext cx="272" cy="330"/>
                <a:chOff x="1923" y="1677"/>
                <a:chExt cx="272" cy="330"/>
              </a:xfrm>
            </p:grpSpPr>
            <p:sp>
              <p:nvSpPr>
                <p:cNvPr id="213" name="Text Box 175">
                  <a:extLst>
                    <a:ext uri="{FF2B5EF4-FFF2-40B4-BE49-F238E27FC236}">
                      <a16:creationId xmlns:a16="http://schemas.microsoft.com/office/drawing/2014/main" id="{F9CFCCA6-CEB2-4C72-BE7C-FF4224C9D48D}"/>
                    </a:ext>
                  </a:extLst>
                </p:cNvPr>
                <p:cNvSpPr txBox="1">
                  <a:spLocks noChangeArrowheads="1"/>
                </p:cNvSpPr>
                <p:nvPr/>
              </p:nvSpPr>
              <p:spPr bwMode="auto">
                <a:xfrm>
                  <a:off x="1925" y="1677"/>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3</a:t>
                  </a:r>
                </a:p>
              </p:txBody>
            </p:sp>
            <p:sp>
              <p:nvSpPr>
                <p:cNvPr id="214" name="Line 176">
                  <a:extLst>
                    <a:ext uri="{FF2B5EF4-FFF2-40B4-BE49-F238E27FC236}">
                      <a16:creationId xmlns:a16="http://schemas.microsoft.com/office/drawing/2014/main" id="{43297061-F51F-49D7-A2F1-34D1D023B2B3}"/>
                    </a:ext>
                  </a:extLst>
                </p:cNvPr>
                <p:cNvSpPr>
                  <a:spLocks noChangeShapeType="1"/>
                </p:cNvSpPr>
                <p:nvPr/>
              </p:nvSpPr>
              <p:spPr bwMode="auto">
                <a:xfrm>
                  <a:off x="1923"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mc:AlternateContent xmlns:mc="http://schemas.openxmlformats.org/markup-compatibility/2006" xmlns:a14="http://schemas.microsoft.com/office/drawing/2010/main">
          <mc:Choice Requires="a14">
            <p:sp>
              <p:nvSpPr>
                <p:cNvPr id="209" name="Text Box 177">
                  <a:extLst>
                    <a:ext uri="{FF2B5EF4-FFF2-40B4-BE49-F238E27FC236}">
                      <a16:creationId xmlns:a16="http://schemas.microsoft.com/office/drawing/2014/main" id="{A18FAF3C-5235-460A-A37B-FBB21E1325F4}"/>
                    </a:ext>
                  </a:extLst>
                </p:cNvPr>
                <p:cNvSpPr txBox="1">
                  <a:spLocks noChangeArrowheads="1"/>
                </p:cNvSpPr>
                <p:nvPr/>
              </p:nvSpPr>
              <p:spPr bwMode="auto">
                <a:xfrm>
                  <a:off x="4138" y="1205"/>
                  <a:ext cx="342" cy="3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14:m>
                    <m:oMathPara xmlns:m="http://schemas.openxmlformats.org/officeDocument/2006/math">
                      <m:oMathParaPr>
                        <m:jc m:val="centerGroup"/>
                      </m:oMathParaPr>
                      <m:oMath xmlns:m="http://schemas.openxmlformats.org/officeDocument/2006/math">
                        <m:r>
                          <a:rPr lang="en-US" altLang="en-US" sz="2800" i="1" smtClean="0">
                            <a:latin typeface="Cambria Math" panose="02040503050406030204" pitchFamily="18" charset="0"/>
                            <a:ea typeface="#9Slide02 Tieu de dai" panose="02000000000000000000" pitchFamily="2" charset="0"/>
                          </a:rPr>
                          <m:t>−</m:t>
                        </m:r>
                      </m:oMath>
                    </m:oMathPara>
                  </a14:m>
                  <a:endParaRPr lang="en-US" altLang="en-US" sz="2800">
                    <a:latin typeface="#9Slide02 Tieu de dai" panose="02000000000000000000" pitchFamily="2" charset="0"/>
                    <a:ea typeface="#9Slide02 Tieu de dai" panose="02000000000000000000" pitchFamily="2" charset="0"/>
                  </a:endParaRPr>
                </a:p>
              </p:txBody>
            </p:sp>
          </mc:Choice>
          <mc:Fallback xmlns="">
            <p:sp>
              <p:nvSpPr>
                <p:cNvPr id="209" name="Text Box 177">
                  <a:extLst>
                    <a:ext uri="{FF2B5EF4-FFF2-40B4-BE49-F238E27FC236}">
                      <a16:creationId xmlns:a16="http://schemas.microsoft.com/office/drawing/2014/main" id="{A18FAF3C-5235-460A-A37B-FBB21E1325F4}"/>
                    </a:ext>
                  </a:extLst>
                </p:cNvPr>
                <p:cNvSpPr txBox="1">
                  <a:spLocks noRot="1" noChangeAspect="1" noMove="1" noResize="1" noEditPoints="1" noAdjustHandles="1" noChangeArrowheads="1" noChangeShapeType="1" noTextEdit="1"/>
                </p:cNvSpPr>
                <p:nvPr/>
              </p:nvSpPr>
              <p:spPr bwMode="auto">
                <a:xfrm>
                  <a:off x="4138" y="1205"/>
                  <a:ext cx="342" cy="330"/>
                </a:xfrm>
                <a:prstGeom prst="rect">
                  <a:avLst/>
                </a:prstGeom>
                <a:blipFill>
                  <a:blip r:embed="rId1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210" name="Text Box 178">
              <a:extLst>
                <a:ext uri="{FF2B5EF4-FFF2-40B4-BE49-F238E27FC236}">
                  <a16:creationId xmlns:a16="http://schemas.microsoft.com/office/drawing/2014/main" id="{4D3C4058-731C-4CFF-9970-C28B5AC434E4}"/>
                </a:ext>
              </a:extLst>
            </p:cNvPr>
            <p:cNvSpPr txBox="1">
              <a:spLocks noChangeArrowheads="1"/>
            </p:cNvSpPr>
            <p:nvPr/>
          </p:nvSpPr>
          <p:spPr bwMode="auto">
            <a:xfrm>
              <a:off x="3969" y="1207"/>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a:t>
              </a:r>
            </a:p>
          </p:txBody>
        </p:sp>
      </p:grpSp>
      <p:sp>
        <p:nvSpPr>
          <p:cNvPr id="215" name="Text Box 230">
            <a:extLst>
              <a:ext uri="{FF2B5EF4-FFF2-40B4-BE49-F238E27FC236}">
                <a16:creationId xmlns:a16="http://schemas.microsoft.com/office/drawing/2014/main" id="{0D19BD9A-549D-428D-BEBD-136254AC7DA6}"/>
              </a:ext>
            </a:extLst>
          </p:cNvPr>
          <p:cNvSpPr txBox="1">
            <a:spLocks noChangeArrowheads="1"/>
          </p:cNvSpPr>
          <p:nvPr/>
        </p:nvSpPr>
        <p:spPr bwMode="auto">
          <a:xfrm>
            <a:off x="1570019" y="6048665"/>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216" name="Group 239">
            <a:extLst>
              <a:ext uri="{FF2B5EF4-FFF2-40B4-BE49-F238E27FC236}">
                <a16:creationId xmlns:a16="http://schemas.microsoft.com/office/drawing/2014/main" id="{FD29EB4E-E42D-4707-B39F-D86C773DF927}"/>
              </a:ext>
            </a:extLst>
          </p:cNvPr>
          <p:cNvGrpSpPr>
            <a:grpSpLocks/>
          </p:cNvGrpSpPr>
          <p:nvPr/>
        </p:nvGrpSpPr>
        <p:grpSpPr bwMode="auto">
          <a:xfrm>
            <a:off x="3831566" y="5858167"/>
            <a:ext cx="434975" cy="1014414"/>
            <a:chOff x="4740" y="1269"/>
            <a:chExt cx="274" cy="639"/>
          </a:xfrm>
        </p:grpSpPr>
        <p:sp>
          <p:nvSpPr>
            <p:cNvPr id="217" name="Text Box 240">
              <a:extLst>
                <a:ext uri="{FF2B5EF4-FFF2-40B4-BE49-F238E27FC236}">
                  <a16:creationId xmlns:a16="http://schemas.microsoft.com/office/drawing/2014/main" id="{18C6EEE6-9E3B-491C-95A1-6507EAFEA2F5}"/>
                </a:ext>
              </a:extLst>
            </p:cNvPr>
            <p:cNvSpPr txBox="1">
              <a:spLocks noChangeArrowheads="1"/>
            </p:cNvSpPr>
            <p:nvPr/>
          </p:nvSpPr>
          <p:spPr bwMode="auto">
            <a:xfrm>
              <a:off x="4767" y="1578"/>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7</a:t>
              </a:r>
            </a:p>
          </p:txBody>
        </p:sp>
        <p:grpSp>
          <p:nvGrpSpPr>
            <p:cNvPr id="218" name="Group 241">
              <a:extLst>
                <a:ext uri="{FF2B5EF4-FFF2-40B4-BE49-F238E27FC236}">
                  <a16:creationId xmlns:a16="http://schemas.microsoft.com/office/drawing/2014/main" id="{84197A75-63A7-460D-BB3E-089E5EBF8A6A}"/>
                </a:ext>
              </a:extLst>
            </p:cNvPr>
            <p:cNvGrpSpPr>
              <a:grpSpLocks/>
            </p:cNvGrpSpPr>
            <p:nvPr/>
          </p:nvGrpSpPr>
          <p:grpSpPr bwMode="auto">
            <a:xfrm>
              <a:off x="4740" y="1269"/>
              <a:ext cx="272" cy="330"/>
              <a:chOff x="2091" y="1677"/>
              <a:chExt cx="272" cy="330"/>
            </a:xfrm>
          </p:grpSpPr>
          <p:sp>
            <p:nvSpPr>
              <p:cNvPr id="219" name="Text Box 242">
                <a:extLst>
                  <a:ext uri="{FF2B5EF4-FFF2-40B4-BE49-F238E27FC236}">
                    <a16:creationId xmlns:a16="http://schemas.microsoft.com/office/drawing/2014/main" id="{2697E4D4-ED55-4493-9A1A-CF20633759A4}"/>
                  </a:ext>
                </a:extLst>
              </p:cNvPr>
              <p:cNvSpPr txBox="1">
                <a:spLocks noChangeArrowheads="1"/>
              </p:cNvSpPr>
              <p:nvPr/>
            </p:nvSpPr>
            <p:spPr bwMode="auto">
              <a:xfrm>
                <a:off x="2109" y="1677"/>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4</a:t>
                </a:r>
              </a:p>
            </p:txBody>
          </p:sp>
          <p:sp>
            <p:nvSpPr>
              <p:cNvPr id="220" name="Line 243">
                <a:extLst>
                  <a:ext uri="{FF2B5EF4-FFF2-40B4-BE49-F238E27FC236}">
                    <a16:creationId xmlns:a16="http://schemas.microsoft.com/office/drawing/2014/main" id="{161D6A7A-BBA5-4331-AA76-27ED21D83DF2}"/>
                  </a:ext>
                </a:extLst>
              </p:cNvPr>
              <p:cNvSpPr>
                <a:spLocks noChangeShapeType="1"/>
              </p:cNvSpPr>
              <p:nvPr/>
            </p:nvSpPr>
            <p:spPr bwMode="auto">
              <a:xfrm>
                <a:off x="2091" y="1979"/>
                <a:ext cx="27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solidFill>
                    <a:srgbClr val="FFFF00"/>
                  </a:solidFill>
                  <a:latin typeface="#9Slide02 Tieu de dai" panose="02000000000000000000" pitchFamily="2" charset="0"/>
                  <a:ea typeface="#9Slide02 Tieu de dai" panose="02000000000000000000" pitchFamily="2" charset="0"/>
                </a:endParaRPr>
              </a:p>
            </p:txBody>
          </p:sp>
        </p:grpSp>
      </p:grpSp>
      <p:sp>
        <p:nvSpPr>
          <p:cNvPr id="221" name="Text Box 244">
            <a:extLst>
              <a:ext uri="{FF2B5EF4-FFF2-40B4-BE49-F238E27FC236}">
                <a16:creationId xmlns:a16="http://schemas.microsoft.com/office/drawing/2014/main" id="{70B4E5F9-A5EC-415F-B12A-38913109B6F3}"/>
              </a:ext>
            </a:extLst>
          </p:cNvPr>
          <p:cNvSpPr txBox="1">
            <a:spLocks noChangeArrowheads="1"/>
          </p:cNvSpPr>
          <p:nvPr/>
        </p:nvSpPr>
        <p:spPr bwMode="auto">
          <a:xfrm>
            <a:off x="3417492" y="6048665"/>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223" name="Group 246">
            <a:extLst>
              <a:ext uri="{FF2B5EF4-FFF2-40B4-BE49-F238E27FC236}">
                <a16:creationId xmlns:a16="http://schemas.microsoft.com/office/drawing/2014/main" id="{44EE9E51-173D-4409-A8B3-02082BBBE11D}"/>
              </a:ext>
            </a:extLst>
          </p:cNvPr>
          <p:cNvGrpSpPr>
            <a:grpSpLocks/>
          </p:cNvGrpSpPr>
          <p:nvPr/>
        </p:nvGrpSpPr>
        <p:grpSpPr bwMode="auto">
          <a:xfrm>
            <a:off x="5335542" y="5866104"/>
            <a:ext cx="434975" cy="981076"/>
            <a:chOff x="4740" y="1274"/>
            <a:chExt cx="274" cy="618"/>
          </a:xfrm>
        </p:grpSpPr>
        <p:sp>
          <p:nvSpPr>
            <p:cNvPr id="224" name="Text Box 247">
              <a:extLst>
                <a:ext uri="{FF2B5EF4-FFF2-40B4-BE49-F238E27FC236}">
                  <a16:creationId xmlns:a16="http://schemas.microsoft.com/office/drawing/2014/main" id="{E2D248A8-4A07-4CA8-B1C9-C0224CA39666}"/>
                </a:ext>
              </a:extLst>
            </p:cNvPr>
            <p:cNvSpPr txBox="1">
              <a:spLocks noChangeArrowheads="1"/>
            </p:cNvSpPr>
            <p:nvPr/>
          </p:nvSpPr>
          <p:spPr bwMode="auto">
            <a:xfrm>
              <a:off x="4767" y="156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225" name="Group 248">
              <a:extLst>
                <a:ext uri="{FF2B5EF4-FFF2-40B4-BE49-F238E27FC236}">
                  <a16:creationId xmlns:a16="http://schemas.microsoft.com/office/drawing/2014/main" id="{0497BCD7-83C0-4676-B127-D51CBBDCB802}"/>
                </a:ext>
              </a:extLst>
            </p:cNvPr>
            <p:cNvGrpSpPr>
              <a:grpSpLocks/>
            </p:cNvGrpSpPr>
            <p:nvPr/>
          </p:nvGrpSpPr>
          <p:grpSpPr bwMode="auto">
            <a:xfrm>
              <a:off x="4740" y="1274"/>
              <a:ext cx="272" cy="330"/>
              <a:chOff x="2091" y="1682"/>
              <a:chExt cx="272" cy="330"/>
            </a:xfrm>
          </p:grpSpPr>
          <p:sp>
            <p:nvSpPr>
              <p:cNvPr id="226" name="Text Box 249">
                <a:extLst>
                  <a:ext uri="{FF2B5EF4-FFF2-40B4-BE49-F238E27FC236}">
                    <a16:creationId xmlns:a16="http://schemas.microsoft.com/office/drawing/2014/main" id="{3242A4E6-0A0C-46C5-967D-5E4C7807C53F}"/>
                  </a:ext>
                </a:extLst>
              </p:cNvPr>
              <p:cNvSpPr txBox="1">
                <a:spLocks noChangeArrowheads="1"/>
              </p:cNvSpPr>
              <p:nvPr/>
            </p:nvSpPr>
            <p:spPr bwMode="auto">
              <a:xfrm>
                <a:off x="2109" y="168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4</a:t>
                </a:r>
              </a:p>
            </p:txBody>
          </p:sp>
          <p:sp>
            <p:nvSpPr>
              <p:cNvPr id="227" name="Line 250">
                <a:extLst>
                  <a:ext uri="{FF2B5EF4-FFF2-40B4-BE49-F238E27FC236}">
                    <a16:creationId xmlns:a16="http://schemas.microsoft.com/office/drawing/2014/main" id="{07137CD9-6527-45C9-9B46-8D9C902654D6}"/>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grpSp>
        <p:nvGrpSpPr>
          <p:cNvPr id="228" name="Group 251">
            <a:extLst>
              <a:ext uri="{FF2B5EF4-FFF2-40B4-BE49-F238E27FC236}">
                <a16:creationId xmlns:a16="http://schemas.microsoft.com/office/drawing/2014/main" id="{A2848A7C-79F6-4738-B8DB-BCE64A2FFC78}"/>
              </a:ext>
            </a:extLst>
          </p:cNvPr>
          <p:cNvGrpSpPr>
            <a:grpSpLocks/>
          </p:cNvGrpSpPr>
          <p:nvPr/>
        </p:nvGrpSpPr>
        <p:grpSpPr bwMode="auto">
          <a:xfrm>
            <a:off x="6272167" y="5858167"/>
            <a:ext cx="434975" cy="989014"/>
            <a:chOff x="4740" y="1269"/>
            <a:chExt cx="274" cy="623"/>
          </a:xfrm>
        </p:grpSpPr>
        <p:sp>
          <p:nvSpPr>
            <p:cNvPr id="229" name="Text Box 252">
              <a:extLst>
                <a:ext uri="{FF2B5EF4-FFF2-40B4-BE49-F238E27FC236}">
                  <a16:creationId xmlns:a16="http://schemas.microsoft.com/office/drawing/2014/main" id="{3C74D6DB-05D4-4779-B163-1E2E3809A731}"/>
                </a:ext>
              </a:extLst>
            </p:cNvPr>
            <p:cNvSpPr txBox="1">
              <a:spLocks noChangeArrowheads="1"/>
            </p:cNvSpPr>
            <p:nvPr/>
          </p:nvSpPr>
          <p:spPr bwMode="auto">
            <a:xfrm>
              <a:off x="4767" y="156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230" name="Group 253">
              <a:extLst>
                <a:ext uri="{FF2B5EF4-FFF2-40B4-BE49-F238E27FC236}">
                  <a16:creationId xmlns:a16="http://schemas.microsoft.com/office/drawing/2014/main" id="{6BD562F5-BE4F-4A42-BA56-1411EB53EBF5}"/>
                </a:ext>
              </a:extLst>
            </p:cNvPr>
            <p:cNvGrpSpPr>
              <a:grpSpLocks/>
            </p:cNvGrpSpPr>
            <p:nvPr/>
          </p:nvGrpSpPr>
          <p:grpSpPr bwMode="auto">
            <a:xfrm>
              <a:off x="4740" y="1269"/>
              <a:ext cx="272" cy="330"/>
              <a:chOff x="2091" y="1677"/>
              <a:chExt cx="272" cy="330"/>
            </a:xfrm>
          </p:grpSpPr>
          <p:sp>
            <p:nvSpPr>
              <p:cNvPr id="231" name="Text Box 254">
                <a:extLst>
                  <a:ext uri="{FF2B5EF4-FFF2-40B4-BE49-F238E27FC236}">
                    <a16:creationId xmlns:a16="http://schemas.microsoft.com/office/drawing/2014/main" id="{D71FDC03-3BCD-4617-AFF7-23578EE1BE57}"/>
                  </a:ext>
                </a:extLst>
              </p:cNvPr>
              <p:cNvSpPr txBox="1">
                <a:spLocks noChangeArrowheads="1"/>
              </p:cNvSpPr>
              <p:nvPr/>
            </p:nvSpPr>
            <p:spPr bwMode="auto">
              <a:xfrm>
                <a:off x="2109" y="1677"/>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3</a:t>
                </a:r>
              </a:p>
            </p:txBody>
          </p:sp>
          <p:sp>
            <p:nvSpPr>
              <p:cNvPr id="232" name="Line 255">
                <a:extLst>
                  <a:ext uri="{FF2B5EF4-FFF2-40B4-BE49-F238E27FC236}">
                    <a16:creationId xmlns:a16="http://schemas.microsoft.com/office/drawing/2014/main" id="{AF3D4792-A26B-4A39-BC87-A180469DE027}"/>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sp>
        <p:nvSpPr>
          <p:cNvPr id="233" name="Text Box 256">
            <a:extLst>
              <a:ext uri="{FF2B5EF4-FFF2-40B4-BE49-F238E27FC236}">
                <a16:creationId xmlns:a16="http://schemas.microsoft.com/office/drawing/2014/main" id="{D6B271C7-C98D-47A6-A2BA-EA5C5EB51C11}"/>
              </a:ext>
            </a:extLst>
          </p:cNvPr>
          <p:cNvSpPr txBox="1">
            <a:spLocks noChangeArrowheads="1"/>
          </p:cNvSpPr>
          <p:nvPr/>
        </p:nvSpPr>
        <p:spPr bwMode="auto">
          <a:xfrm>
            <a:off x="5840367" y="6048665"/>
            <a:ext cx="3603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sp>
        <p:nvSpPr>
          <p:cNvPr id="234" name="Text Box 257">
            <a:extLst>
              <a:ext uri="{FF2B5EF4-FFF2-40B4-BE49-F238E27FC236}">
                <a16:creationId xmlns:a16="http://schemas.microsoft.com/office/drawing/2014/main" id="{23B06151-92D0-4B65-AA2E-53328DDF0728}"/>
              </a:ext>
            </a:extLst>
          </p:cNvPr>
          <p:cNvSpPr txBox="1">
            <a:spLocks noChangeArrowheads="1"/>
          </p:cNvSpPr>
          <p:nvPr/>
        </p:nvSpPr>
        <p:spPr bwMode="auto">
          <a:xfrm>
            <a:off x="6848429" y="6048665"/>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nvGrpSpPr>
          <p:cNvPr id="235" name="Group 258">
            <a:extLst>
              <a:ext uri="{FF2B5EF4-FFF2-40B4-BE49-F238E27FC236}">
                <a16:creationId xmlns:a16="http://schemas.microsoft.com/office/drawing/2014/main" id="{7F946BC7-F16F-4A8A-9579-82A7E39FCFDF}"/>
              </a:ext>
            </a:extLst>
          </p:cNvPr>
          <p:cNvGrpSpPr>
            <a:grpSpLocks/>
          </p:cNvGrpSpPr>
          <p:nvPr/>
        </p:nvGrpSpPr>
        <p:grpSpPr bwMode="auto">
          <a:xfrm>
            <a:off x="7280081" y="5866104"/>
            <a:ext cx="434975" cy="976314"/>
            <a:chOff x="4740" y="1277"/>
            <a:chExt cx="274" cy="615"/>
          </a:xfrm>
        </p:grpSpPr>
        <p:sp>
          <p:nvSpPr>
            <p:cNvPr id="236" name="Text Box 259">
              <a:extLst>
                <a:ext uri="{FF2B5EF4-FFF2-40B4-BE49-F238E27FC236}">
                  <a16:creationId xmlns:a16="http://schemas.microsoft.com/office/drawing/2014/main" id="{60BB4106-033F-4B35-B30E-F626B5DC082A}"/>
                </a:ext>
              </a:extLst>
            </p:cNvPr>
            <p:cNvSpPr txBox="1">
              <a:spLocks noChangeArrowheads="1"/>
            </p:cNvSpPr>
            <p:nvPr/>
          </p:nvSpPr>
          <p:spPr bwMode="auto">
            <a:xfrm>
              <a:off x="4767" y="1562"/>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grpSp>
          <p:nvGrpSpPr>
            <p:cNvPr id="237" name="Group 260">
              <a:extLst>
                <a:ext uri="{FF2B5EF4-FFF2-40B4-BE49-F238E27FC236}">
                  <a16:creationId xmlns:a16="http://schemas.microsoft.com/office/drawing/2014/main" id="{E7880AB8-51FD-4AC5-82A1-B9FBCB1057E6}"/>
                </a:ext>
              </a:extLst>
            </p:cNvPr>
            <p:cNvGrpSpPr>
              <a:grpSpLocks/>
            </p:cNvGrpSpPr>
            <p:nvPr/>
          </p:nvGrpSpPr>
          <p:grpSpPr bwMode="auto">
            <a:xfrm>
              <a:off x="4740" y="1277"/>
              <a:ext cx="272" cy="330"/>
              <a:chOff x="2091" y="1685"/>
              <a:chExt cx="272" cy="330"/>
            </a:xfrm>
          </p:grpSpPr>
          <p:sp>
            <p:nvSpPr>
              <p:cNvPr id="238" name="Text Box 261">
                <a:extLst>
                  <a:ext uri="{FF2B5EF4-FFF2-40B4-BE49-F238E27FC236}">
                    <a16:creationId xmlns:a16="http://schemas.microsoft.com/office/drawing/2014/main" id="{1B1A8ADA-81B4-4786-A227-A1FBAF8BE1A3}"/>
                  </a:ext>
                </a:extLst>
              </p:cNvPr>
              <p:cNvSpPr txBox="1">
                <a:spLocks noChangeArrowheads="1"/>
              </p:cNvSpPr>
              <p:nvPr/>
            </p:nvSpPr>
            <p:spPr bwMode="auto">
              <a:xfrm>
                <a:off x="2109" y="1685"/>
                <a:ext cx="24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a:t>
                </a:r>
              </a:p>
            </p:txBody>
          </p:sp>
          <p:sp>
            <p:nvSpPr>
              <p:cNvPr id="239" name="Line 262">
                <a:extLst>
                  <a:ext uri="{FF2B5EF4-FFF2-40B4-BE49-F238E27FC236}">
                    <a16:creationId xmlns:a16="http://schemas.microsoft.com/office/drawing/2014/main" id="{DB0698D2-AAA2-419F-A42C-264BF31E3AC0}"/>
                  </a:ext>
                </a:extLst>
              </p:cNvPr>
              <p:cNvSpPr>
                <a:spLocks noChangeShapeType="1"/>
              </p:cNvSpPr>
              <p:nvPr/>
            </p:nvSpPr>
            <p:spPr bwMode="auto">
              <a:xfrm>
                <a:off x="2091" y="1979"/>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grpSp>
      <p:sp>
        <p:nvSpPr>
          <p:cNvPr id="240" name="Text Box 263">
            <a:extLst>
              <a:ext uri="{FF2B5EF4-FFF2-40B4-BE49-F238E27FC236}">
                <a16:creationId xmlns:a16="http://schemas.microsoft.com/office/drawing/2014/main" id="{BC49147C-2FBD-45F9-81FE-CB0B426225B9}"/>
              </a:ext>
            </a:extLst>
          </p:cNvPr>
          <p:cNvSpPr txBox="1">
            <a:spLocks noChangeArrowheads="1"/>
          </p:cNvSpPr>
          <p:nvPr/>
        </p:nvSpPr>
        <p:spPr bwMode="auto">
          <a:xfrm>
            <a:off x="7751420" y="6047277"/>
            <a:ext cx="6864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r>
              <a:rPr lang="en-US" altLang="en-US" sz="2800">
                <a:solidFill>
                  <a:srgbClr val="FFFF00"/>
                </a:solidFill>
                <a:latin typeface="#9Slide02 Tieu de dai" panose="02000000000000000000" pitchFamily="2" charset="0"/>
                <a:ea typeface="#9Slide02 Tieu de dai" panose="02000000000000000000" pitchFamily="2" charset="0"/>
              </a:rPr>
              <a:t> 1</a:t>
            </a:r>
          </a:p>
        </p:txBody>
      </p:sp>
      <p:sp>
        <p:nvSpPr>
          <p:cNvPr id="241" name="Text Box 7">
            <a:extLst>
              <a:ext uri="{FF2B5EF4-FFF2-40B4-BE49-F238E27FC236}">
                <a16:creationId xmlns:a16="http://schemas.microsoft.com/office/drawing/2014/main" id="{6EA04F0C-468D-476B-9FE7-2DE99474E10F}"/>
              </a:ext>
            </a:extLst>
          </p:cNvPr>
          <p:cNvSpPr txBox="1">
            <a:spLocks noChangeArrowheads="1"/>
          </p:cNvSpPr>
          <p:nvPr/>
        </p:nvSpPr>
        <p:spPr bwMode="auto">
          <a:xfrm>
            <a:off x="4250939" y="6092471"/>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Tree>
    <p:extLst>
      <p:ext uri="{BB962C8B-B14F-4D97-AF65-F5344CB8AC3E}">
        <p14:creationId xmlns:p14="http://schemas.microsoft.com/office/powerpoint/2010/main" val="1159062650"/>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box(in)">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ox(i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box(in)">
                                      <p:cBhvr>
                                        <p:cTn id="22" dur="500"/>
                                        <p:tgtEl>
                                          <p:spTgt spid="8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box(in)">
                                      <p:cBhvr>
                                        <p:cTn id="27" dur="500"/>
                                        <p:tgtEl>
                                          <p:spTgt spid="9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down)">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41" presetClass="entr" presetSubtype="0" fill="hold" grpId="0" nodeType="clickEffect">
                                  <p:stCondLst>
                                    <p:cond delay="0"/>
                                  </p:stCondLst>
                                  <p:iterate type="lt">
                                    <p:tmPct val="10000"/>
                                  </p:iterate>
                                  <p:childTnLst>
                                    <p:set>
                                      <p:cBhvr>
                                        <p:cTn id="36" dur="1" fill="hold">
                                          <p:stCondLst>
                                            <p:cond delay="0"/>
                                          </p:stCondLst>
                                        </p:cTn>
                                        <p:tgtEl>
                                          <p:spTgt spid="57"/>
                                        </p:tgtEl>
                                        <p:attrNameLst>
                                          <p:attrName>style.visibility</p:attrName>
                                        </p:attrNameLst>
                                      </p:cBhvr>
                                      <p:to>
                                        <p:strVal val="visible"/>
                                      </p:to>
                                    </p:set>
                                    <p:anim calcmode="lin" valueType="num">
                                      <p:cBhvr>
                                        <p:cTn id="37" dur="500" fill="hold"/>
                                        <p:tgtEl>
                                          <p:spTgt spid="57"/>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57"/>
                                        </p:tgtEl>
                                        <p:attrNameLst>
                                          <p:attrName>ppt_y</p:attrName>
                                        </p:attrNameLst>
                                      </p:cBhvr>
                                      <p:tavLst>
                                        <p:tav tm="0">
                                          <p:val>
                                            <p:strVal val="#ppt_y"/>
                                          </p:val>
                                        </p:tav>
                                        <p:tav tm="100000">
                                          <p:val>
                                            <p:strVal val="#ppt_y"/>
                                          </p:val>
                                        </p:tav>
                                      </p:tavLst>
                                    </p:anim>
                                    <p:anim calcmode="lin" valueType="num">
                                      <p:cBhvr>
                                        <p:cTn id="39" dur="500" fill="hold"/>
                                        <p:tgtEl>
                                          <p:spTgt spid="57"/>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57"/>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5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xit" presetSubtype="0" fill="hold" grpId="1" nodeType="clickEffect">
                                  <p:stCondLst>
                                    <p:cond delay="0"/>
                                  </p:stCondLst>
                                  <p:iterate type="lt">
                                    <p:tmPct val="0"/>
                                  </p:iterate>
                                  <p:childTnLst>
                                    <p:animEffect transition="out" filter="dissolve">
                                      <p:cBhvr>
                                        <p:cTn id="45" dur="500"/>
                                        <p:tgtEl>
                                          <p:spTgt spid="57"/>
                                        </p:tgtEl>
                                      </p:cBhvr>
                                    </p:animEffect>
                                    <p:set>
                                      <p:cBhvr>
                                        <p:cTn id="46" dur="1" fill="hold">
                                          <p:stCondLst>
                                            <p:cond delay="499"/>
                                          </p:stCondLst>
                                        </p:cTn>
                                        <p:tgtEl>
                                          <p:spTgt spid="5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41" presetClass="entr" presetSubtype="0" fill="hold" grpId="0" nodeType="clickEffect">
                                  <p:stCondLst>
                                    <p:cond delay="0"/>
                                  </p:stCondLst>
                                  <p:iterate type="lt">
                                    <p:tmPct val="10000"/>
                                  </p:iterate>
                                  <p:childTnLst>
                                    <p:set>
                                      <p:cBhvr>
                                        <p:cTn id="50" dur="1" fill="hold">
                                          <p:stCondLst>
                                            <p:cond delay="0"/>
                                          </p:stCondLst>
                                        </p:cTn>
                                        <p:tgtEl>
                                          <p:spTgt spid="80"/>
                                        </p:tgtEl>
                                        <p:attrNameLst>
                                          <p:attrName>style.visibility</p:attrName>
                                        </p:attrNameLst>
                                      </p:cBhvr>
                                      <p:to>
                                        <p:strVal val="visible"/>
                                      </p:to>
                                    </p:set>
                                    <p:anim calcmode="lin" valueType="num">
                                      <p:cBhvr>
                                        <p:cTn id="51" dur="500" fill="hold"/>
                                        <p:tgtEl>
                                          <p:spTgt spid="80"/>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80"/>
                                        </p:tgtEl>
                                        <p:attrNameLst>
                                          <p:attrName>ppt_y</p:attrName>
                                        </p:attrNameLst>
                                      </p:cBhvr>
                                      <p:tavLst>
                                        <p:tav tm="0">
                                          <p:val>
                                            <p:strVal val="#ppt_y"/>
                                          </p:val>
                                        </p:tav>
                                        <p:tav tm="100000">
                                          <p:val>
                                            <p:strVal val="#ppt_y"/>
                                          </p:val>
                                        </p:tav>
                                      </p:tavLst>
                                    </p:anim>
                                    <p:anim calcmode="lin" valueType="num">
                                      <p:cBhvr>
                                        <p:cTn id="53" dur="500" fill="hold"/>
                                        <p:tgtEl>
                                          <p:spTgt spid="80"/>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80"/>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8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barn(inVertical)">
                                      <p:cBhvr>
                                        <p:cTn id="60" dur="500"/>
                                        <p:tgtEl>
                                          <p:spTgt spid="58"/>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nodeType="clickEffect">
                                  <p:stCondLst>
                                    <p:cond delay="0"/>
                                  </p:stCondLst>
                                  <p:childTnLst>
                                    <p:set>
                                      <p:cBhvr>
                                        <p:cTn id="64" dur="1" fill="hold">
                                          <p:stCondLst>
                                            <p:cond delay="0"/>
                                          </p:stCondLst>
                                        </p:cTn>
                                        <p:tgtEl>
                                          <p:spTgt spid="116"/>
                                        </p:tgtEl>
                                        <p:attrNameLst>
                                          <p:attrName>style.visibility</p:attrName>
                                        </p:attrNameLst>
                                      </p:cBhvr>
                                      <p:to>
                                        <p:strVal val="visible"/>
                                      </p:to>
                                    </p:set>
                                    <p:animEffect transition="in" filter="box(in)">
                                      <p:cBhvr>
                                        <p:cTn id="65" dur="500"/>
                                        <p:tgtEl>
                                          <p:spTgt spid="116"/>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104"/>
                                        </p:tgtEl>
                                        <p:attrNameLst>
                                          <p:attrName>style.visibility</p:attrName>
                                        </p:attrNameLst>
                                      </p:cBhvr>
                                      <p:to>
                                        <p:strVal val="visible"/>
                                      </p:to>
                                    </p:set>
                                    <p:animEffect transition="in" filter="box(in)">
                                      <p:cBhvr>
                                        <p:cTn id="70" dur="500"/>
                                        <p:tgtEl>
                                          <p:spTgt spid="104"/>
                                        </p:tgtEl>
                                      </p:cBhvr>
                                    </p:animEffect>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nodeType="clickEffect">
                                  <p:stCondLst>
                                    <p:cond delay="0"/>
                                  </p:stCondLst>
                                  <p:childTnLst>
                                    <p:set>
                                      <p:cBhvr>
                                        <p:cTn id="74" dur="1" fill="hold">
                                          <p:stCondLst>
                                            <p:cond delay="0"/>
                                          </p:stCondLst>
                                        </p:cTn>
                                        <p:tgtEl>
                                          <p:spTgt spid="111"/>
                                        </p:tgtEl>
                                        <p:attrNameLst>
                                          <p:attrName>style.visibility</p:attrName>
                                        </p:attrNameLst>
                                      </p:cBhvr>
                                      <p:to>
                                        <p:strVal val="visible"/>
                                      </p:to>
                                    </p:set>
                                    <p:animEffect transition="in" filter="box(in)">
                                      <p:cBhvr>
                                        <p:cTn id="75" dur="500"/>
                                        <p:tgtEl>
                                          <p:spTgt spid="111"/>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grpId="0" nodeType="click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box(in)">
                                      <p:cBhvr>
                                        <p:cTn id="80" dur="500"/>
                                        <p:tgtEl>
                                          <p:spTgt spid="60"/>
                                        </p:tgtEl>
                                      </p:cBhvr>
                                    </p:animEffect>
                                  </p:childTnLst>
                                </p:cTn>
                              </p:par>
                            </p:childTnLst>
                          </p:cTn>
                        </p:par>
                      </p:childTnLst>
                    </p:cTn>
                  </p:par>
                  <p:par>
                    <p:cTn id="81" fill="hold">
                      <p:stCondLst>
                        <p:cond delay="indefinite"/>
                      </p:stCondLst>
                      <p:childTnLst>
                        <p:par>
                          <p:cTn id="82" fill="hold">
                            <p:stCondLst>
                              <p:cond delay="0"/>
                            </p:stCondLst>
                            <p:childTnLst>
                              <p:par>
                                <p:cTn id="83" presetID="4" presetClass="entr" presetSubtype="16" fill="hold" nodeType="clickEffect">
                                  <p:stCondLst>
                                    <p:cond delay="0"/>
                                  </p:stCondLst>
                                  <p:childTnLst>
                                    <p:set>
                                      <p:cBhvr>
                                        <p:cTn id="84" dur="1" fill="hold">
                                          <p:stCondLst>
                                            <p:cond delay="0"/>
                                          </p:stCondLst>
                                        </p:cTn>
                                        <p:tgtEl>
                                          <p:spTgt spid="128"/>
                                        </p:tgtEl>
                                        <p:attrNameLst>
                                          <p:attrName>style.visibility</p:attrName>
                                        </p:attrNameLst>
                                      </p:cBhvr>
                                      <p:to>
                                        <p:strVal val="visible"/>
                                      </p:to>
                                    </p:set>
                                    <p:animEffect transition="in" filter="box(in)">
                                      <p:cBhvr>
                                        <p:cTn id="85" dur="500"/>
                                        <p:tgtEl>
                                          <p:spTgt spid="128"/>
                                        </p:tgtEl>
                                      </p:cBhvr>
                                    </p:animEffect>
                                  </p:childTnLst>
                                </p:cTn>
                              </p:par>
                            </p:childTnLst>
                          </p:cTn>
                        </p:par>
                      </p:childTnLst>
                    </p:cTn>
                  </p:par>
                  <p:par>
                    <p:cTn id="86" fill="hold">
                      <p:stCondLst>
                        <p:cond delay="indefinite"/>
                      </p:stCondLst>
                      <p:childTnLst>
                        <p:par>
                          <p:cTn id="87" fill="hold">
                            <p:stCondLst>
                              <p:cond delay="0"/>
                            </p:stCondLst>
                            <p:childTnLst>
                              <p:par>
                                <p:cTn id="88" presetID="4" presetClass="entr" presetSubtype="16" fill="hold" grpId="0" nodeType="clickEffect">
                                  <p:stCondLst>
                                    <p:cond delay="0"/>
                                  </p:stCondLst>
                                  <p:childTnLst>
                                    <p:set>
                                      <p:cBhvr>
                                        <p:cTn id="89" dur="1" fill="hold">
                                          <p:stCondLst>
                                            <p:cond delay="0"/>
                                          </p:stCondLst>
                                        </p:cTn>
                                        <p:tgtEl>
                                          <p:spTgt spid="105"/>
                                        </p:tgtEl>
                                        <p:attrNameLst>
                                          <p:attrName>style.visibility</p:attrName>
                                        </p:attrNameLst>
                                      </p:cBhvr>
                                      <p:to>
                                        <p:strVal val="visible"/>
                                      </p:to>
                                    </p:set>
                                    <p:animEffect transition="in" filter="box(in)">
                                      <p:cBhvr>
                                        <p:cTn id="90" dur="500"/>
                                        <p:tgtEl>
                                          <p:spTgt spid="105"/>
                                        </p:tgtEl>
                                      </p:cBhvr>
                                    </p:animEffect>
                                  </p:childTnLst>
                                </p:cTn>
                              </p:par>
                            </p:childTnLst>
                          </p:cTn>
                        </p:par>
                      </p:childTnLst>
                    </p:cTn>
                  </p:par>
                  <p:par>
                    <p:cTn id="91" fill="hold">
                      <p:stCondLst>
                        <p:cond delay="indefinite"/>
                      </p:stCondLst>
                      <p:childTnLst>
                        <p:par>
                          <p:cTn id="92" fill="hold">
                            <p:stCondLst>
                              <p:cond delay="0"/>
                            </p:stCondLst>
                            <p:childTnLst>
                              <p:par>
                                <p:cTn id="93" presetID="4" presetClass="entr" presetSubtype="16" fill="hold" nodeType="clickEffect">
                                  <p:stCondLst>
                                    <p:cond delay="0"/>
                                  </p:stCondLst>
                                  <p:childTnLst>
                                    <p:set>
                                      <p:cBhvr>
                                        <p:cTn id="94" dur="1" fill="hold">
                                          <p:stCondLst>
                                            <p:cond delay="0"/>
                                          </p:stCondLst>
                                        </p:cTn>
                                        <p:tgtEl>
                                          <p:spTgt spid="133"/>
                                        </p:tgtEl>
                                        <p:attrNameLst>
                                          <p:attrName>style.visibility</p:attrName>
                                        </p:attrNameLst>
                                      </p:cBhvr>
                                      <p:to>
                                        <p:strVal val="visible"/>
                                      </p:to>
                                    </p:set>
                                    <p:animEffect transition="in" filter="box(in)">
                                      <p:cBhvr>
                                        <p:cTn id="95" dur="500"/>
                                        <p:tgtEl>
                                          <p:spTgt spid="133"/>
                                        </p:tgtEl>
                                      </p:cBhvr>
                                    </p:animEffect>
                                  </p:childTnLst>
                                </p:cTn>
                              </p:par>
                            </p:childTnLst>
                          </p:cTn>
                        </p:par>
                      </p:childTnLst>
                    </p:cTn>
                  </p:par>
                  <p:par>
                    <p:cTn id="96" fill="hold">
                      <p:stCondLst>
                        <p:cond delay="indefinite"/>
                      </p:stCondLst>
                      <p:childTnLst>
                        <p:par>
                          <p:cTn id="97" fill="hold">
                            <p:stCondLst>
                              <p:cond delay="0"/>
                            </p:stCondLst>
                            <p:childTnLst>
                              <p:par>
                                <p:cTn id="98" presetID="4" presetClass="entr" presetSubtype="16" fill="hold" grpId="0" nodeType="clickEffect">
                                  <p:stCondLst>
                                    <p:cond delay="0"/>
                                  </p:stCondLst>
                                  <p:childTnLst>
                                    <p:set>
                                      <p:cBhvr>
                                        <p:cTn id="99" dur="1" fill="hold">
                                          <p:stCondLst>
                                            <p:cond delay="0"/>
                                          </p:stCondLst>
                                        </p:cTn>
                                        <p:tgtEl>
                                          <p:spTgt spid="138"/>
                                        </p:tgtEl>
                                        <p:attrNameLst>
                                          <p:attrName>style.visibility</p:attrName>
                                        </p:attrNameLst>
                                      </p:cBhvr>
                                      <p:to>
                                        <p:strVal val="visible"/>
                                      </p:to>
                                    </p:set>
                                    <p:animEffect transition="in" filter="box(in)">
                                      <p:cBhvr>
                                        <p:cTn id="100" dur="500"/>
                                        <p:tgtEl>
                                          <p:spTgt spid="138"/>
                                        </p:tgtEl>
                                      </p:cBhvr>
                                    </p:animEffec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nodeType="clickEffect">
                                  <p:stCondLst>
                                    <p:cond delay="0"/>
                                  </p:stCondLst>
                                  <p:childTnLst>
                                    <p:set>
                                      <p:cBhvr>
                                        <p:cTn id="104" dur="1" fill="hold">
                                          <p:stCondLst>
                                            <p:cond delay="0"/>
                                          </p:stCondLst>
                                        </p:cTn>
                                        <p:tgtEl>
                                          <p:spTgt spid="106"/>
                                        </p:tgtEl>
                                        <p:attrNameLst>
                                          <p:attrName>style.visibility</p:attrName>
                                        </p:attrNameLst>
                                      </p:cBhvr>
                                      <p:to>
                                        <p:strVal val="visible"/>
                                      </p:to>
                                    </p:set>
                                    <p:animEffect transition="in" filter="box(in)">
                                      <p:cBhvr>
                                        <p:cTn id="105" dur="500"/>
                                        <p:tgtEl>
                                          <p:spTgt spid="106"/>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grpId="0" nodeType="clickEffect">
                                  <p:stCondLst>
                                    <p:cond delay="0"/>
                                  </p:stCondLst>
                                  <p:childTnLst>
                                    <p:set>
                                      <p:cBhvr>
                                        <p:cTn id="109" dur="1" fill="hold">
                                          <p:stCondLst>
                                            <p:cond delay="0"/>
                                          </p:stCondLst>
                                        </p:cTn>
                                        <p:tgtEl>
                                          <p:spTgt spid="145"/>
                                        </p:tgtEl>
                                        <p:attrNameLst>
                                          <p:attrName>style.visibility</p:attrName>
                                        </p:attrNameLst>
                                      </p:cBhvr>
                                      <p:to>
                                        <p:strVal val="visible"/>
                                      </p:to>
                                    </p:set>
                                    <p:animEffect transition="in" filter="barn(inVertical)">
                                      <p:cBhvr>
                                        <p:cTn id="110" dur="500"/>
                                        <p:tgtEl>
                                          <p:spTgt spid="145"/>
                                        </p:tgtEl>
                                      </p:cBhvr>
                                    </p:animEffect>
                                  </p:childTnLst>
                                </p:cTn>
                              </p:par>
                            </p:childTnLst>
                          </p:cTn>
                        </p:par>
                      </p:childTnLst>
                    </p:cTn>
                  </p:par>
                  <p:par>
                    <p:cTn id="111" fill="hold">
                      <p:stCondLst>
                        <p:cond delay="indefinite"/>
                      </p:stCondLst>
                      <p:childTnLst>
                        <p:par>
                          <p:cTn id="112" fill="hold">
                            <p:stCondLst>
                              <p:cond delay="0"/>
                            </p:stCondLst>
                            <p:childTnLst>
                              <p:par>
                                <p:cTn id="113" presetID="4" presetClass="entr" presetSubtype="16" fill="hold" nodeType="clickEffect">
                                  <p:stCondLst>
                                    <p:cond delay="0"/>
                                  </p:stCondLst>
                                  <p:childTnLst>
                                    <p:set>
                                      <p:cBhvr>
                                        <p:cTn id="114" dur="1" fill="hold">
                                          <p:stCondLst>
                                            <p:cond delay="0"/>
                                          </p:stCondLst>
                                        </p:cTn>
                                        <p:tgtEl>
                                          <p:spTgt spid="162"/>
                                        </p:tgtEl>
                                        <p:attrNameLst>
                                          <p:attrName>style.visibility</p:attrName>
                                        </p:attrNameLst>
                                      </p:cBhvr>
                                      <p:to>
                                        <p:strVal val="visible"/>
                                      </p:to>
                                    </p:set>
                                    <p:animEffect transition="in" filter="box(in)">
                                      <p:cBhvr>
                                        <p:cTn id="115" dur="500"/>
                                        <p:tgtEl>
                                          <p:spTgt spid="162"/>
                                        </p:tgtEl>
                                      </p:cBhvr>
                                    </p:animEffect>
                                  </p:childTnLst>
                                </p:cTn>
                              </p:par>
                            </p:childTnLst>
                          </p:cTn>
                        </p:par>
                      </p:childTnLst>
                    </p:cTn>
                  </p:par>
                  <p:par>
                    <p:cTn id="116" fill="hold">
                      <p:stCondLst>
                        <p:cond delay="indefinite"/>
                      </p:stCondLst>
                      <p:childTnLst>
                        <p:par>
                          <p:cTn id="117" fill="hold">
                            <p:stCondLst>
                              <p:cond delay="0"/>
                            </p:stCondLst>
                            <p:childTnLst>
                              <p:par>
                                <p:cTn id="118" presetID="4" presetClass="entr" presetSubtype="16" fill="hold" grpId="0" nodeType="clickEffect">
                                  <p:stCondLst>
                                    <p:cond delay="0"/>
                                  </p:stCondLst>
                                  <p:childTnLst>
                                    <p:set>
                                      <p:cBhvr>
                                        <p:cTn id="119" dur="1" fill="hold">
                                          <p:stCondLst>
                                            <p:cond delay="0"/>
                                          </p:stCondLst>
                                        </p:cTn>
                                        <p:tgtEl>
                                          <p:spTgt spid="174"/>
                                        </p:tgtEl>
                                        <p:attrNameLst>
                                          <p:attrName>style.visibility</p:attrName>
                                        </p:attrNameLst>
                                      </p:cBhvr>
                                      <p:to>
                                        <p:strVal val="visible"/>
                                      </p:to>
                                    </p:set>
                                    <p:animEffect transition="in" filter="box(in)">
                                      <p:cBhvr>
                                        <p:cTn id="120" dur="500"/>
                                        <p:tgtEl>
                                          <p:spTgt spid="174"/>
                                        </p:tgtEl>
                                      </p:cBhvr>
                                    </p:animEffect>
                                  </p:childTnLst>
                                </p:cTn>
                              </p:par>
                            </p:childTnLst>
                          </p:cTn>
                        </p:par>
                      </p:childTnLst>
                    </p:cTn>
                  </p:par>
                  <p:par>
                    <p:cTn id="121" fill="hold">
                      <p:stCondLst>
                        <p:cond delay="indefinite"/>
                      </p:stCondLst>
                      <p:childTnLst>
                        <p:par>
                          <p:cTn id="122" fill="hold">
                            <p:stCondLst>
                              <p:cond delay="0"/>
                            </p:stCondLst>
                            <p:childTnLst>
                              <p:par>
                                <p:cTn id="123" presetID="4" presetClass="entr" presetSubtype="16" fill="hold" nodeType="clickEffect">
                                  <p:stCondLst>
                                    <p:cond delay="0"/>
                                  </p:stCondLst>
                                  <p:childTnLst>
                                    <p:set>
                                      <p:cBhvr>
                                        <p:cTn id="124" dur="1" fill="hold">
                                          <p:stCondLst>
                                            <p:cond delay="0"/>
                                          </p:stCondLst>
                                        </p:cTn>
                                        <p:tgtEl>
                                          <p:spTgt spid="175"/>
                                        </p:tgtEl>
                                        <p:attrNameLst>
                                          <p:attrName>style.visibility</p:attrName>
                                        </p:attrNameLst>
                                      </p:cBhvr>
                                      <p:to>
                                        <p:strVal val="visible"/>
                                      </p:to>
                                    </p:set>
                                    <p:animEffect transition="in" filter="box(in)">
                                      <p:cBhvr>
                                        <p:cTn id="125" dur="500"/>
                                        <p:tgtEl>
                                          <p:spTgt spid="175"/>
                                        </p:tgtEl>
                                      </p:cBhvr>
                                    </p:animEffect>
                                  </p:childTnLst>
                                </p:cTn>
                              </p:par>
                            </p:childTnLst>
                          </p:cTn>
                        </p:par>
                      </p:childTnLst>
                    </p:cTn>
                  </p:par>
                  <p:par>
                    <p:cTn id="126" fill="hold">
                      <p:stCondLst>
                        <p:cond delay="indefinite"/>
                      </p:stCondLst>
                      <p:childTnLst>
                        <p:par>
                          <p:cTn id="127" fill="hold">
                            <p:stCondLst>
                              <p:cond delay="0"/>
                            </p:stCondLst>
                            <p:childTnLst>
                              <p:par>
                                <p:cTn id="128" presetID="4" presetClass="entr" presetSubtype="16" fill="hold" grpId="0" nodeType="clickEffect">
                                  <p:stCondLst>
                                    <p:cond delay="0"/>
                                  </p:stCondLst>
                                  <p:childTnLst>
                                    <p:set>
                                      <p:cBhvr>
                                        <p:cTn id="129" dur="1" fill="hold">
                                          <p:stCondLst>
                                            <p:cond delay="0"/>
                                          </p:stCondLst>
                                        </p:cTn>
                                        <p:tgtEl>
                                          <p:spTgt spid="187"/>
                                        </p:tgtEl>
                                        <p:attrNameLst>
                                          <p:attrName>style.visibility</p:attrName>
                                        </p:attrNameLst>
                                      </p:cBhvr>
                                      <p:to>
                                        <p:strVal val="visible"/>
                                      </p:to>
                                    </p:set>
                                    <p:animEffect transition="in" filter="box(in)">
                                      <p:cBhvr>
                                        <p:cTn id="130" dur="500"/>
                                        <p:tgtEl>
                                          <p:spTgt spid="187"/>
                                        </p:tgtEl>
                                      </p:cBhvr>
                                    </p:animEffect>
                                  </p:childTnLst>
                                </p:cTn>
                              </p:par>
                            </p:childTnLst>
                          </p:cTn>
                        </p:par>
                      </p:childTnLst>
                    </p:cTn>
                  </p:par>
                  <p:par>
                    <p:cTn id="131" fill="hold">
                      <p:stCondLst>
                        <p:cond delay="indefinite"/>
                      </p:stCondLst>
                      <p:childTnLst>
                        <p:par>
                          <p:cTn id="132" fill="hold">
                            <p:stCondLst>
                              <p:cond delay="0"/>
                            </p:stCondLst>
                            <p:childTnLst>
                              <p:par>
                                <p:cTn id="133" presetID="4" presetClass="entr" presetSubtype="16" fill="hold" nodeType="clickEffect">
                                  <p:stCondLst>
                                    <p:cond delay="0"/>
                                  </p:stCondLst>
                                  <p:childTnLst>
                                    <p:set>
                                      <p:cBhvr>
                                        <p:cTn id="134" dur="1" fill="hold">
                                          <p:stCondLst>
                                            <p:cond delay="0"/>
                                          </p:stCondLst>
                                        </p:cTn>
                                        <p:tgtEl>
                                          <p:spTgt spid="157"/>
                                        </p:tgtEl>
                                        <p:attrNameLst>
                                          <p:attrName>style.visibility</p:attrName>
                                        </p:attrNameLst>
                                      </p:cBhvr>
                                      <p:to>
                                        <p:strVal val="visible"/>
                                      </p:to>
                                    </p:set>
                                    <p:animEffect transition="in" filter="box(in)">
                                      <p:cBhvr>
                                        <p:cTn id="135" dur="500"/>
                                        <p:tgtEl>
                                          <p:spTgt spid="157"/>
                                        </p:tgtEl>
                                      </p:cBhvr>
                                    </p:animEffect>
                                  </p:childTnLst>
                                </p:cTn>
                              </p:par>
                            </p:childTnLst>
                          </p:cTn>
                        </p:par>
                      </p:childTnLst>
                    </p:cTn>
                  </p:par>
                  <p:par>
                    <p:cTn id="136" fill="hold">
                      <p:stCondLst>
                        <p:cond delay="indefinite"/>
                      </p:stCondLst>
                      <p:childTnLst>
                        <p:par>
                          <p:cTn id="137" fill="hold">
                            <p:stCondLst>
                              <p:cond delay="0"/>
                            </p:stCondLst>
                            <p:childTnLst>
                              <p:par>
                                <p:cTn id="138" presetID="4" presetClass="entr" presetSubtype="16" fill="hold" grpId="0" nodeType="clickEffect">
                                  <p:stCondLst>
                                    <p:cond delay="0"/>
                                  </p:stCondLst>
                                  <p:childTnLst>
                                    <p:set>
                                      <p:cBhvr>
                                        <p:cTn id="139" dur="1" fill="hold">
                                          <p:stCondLst>
                                            <p:cond delay="0"/>
                                          </p:stCondLst>
                                        </p:cTn>
                                        <p:tgtEl>
                                          <p:spTgt spid="61"/>
                                        </p:tgtEl>
                                        <p:attrNameLst>
                                          <p:attrName>style.visibility</p:attrName>
                                        </p:attrNameLst>
                                      </p:cBhvr>
                                      <p:to>
                                        <p:strVal val="visible"/>
                                      </p:to>
                                    </p:set>
                                    <p:animEffect transition="in" filter="box(in)">
                                      <p:cBhvr>
                                        <p:cTn id="140" dur="500"/>
                                        <p:tgtEl>
                                          <p:spTgt spid="61"/>
                                        </p:tgtEl>
                                      </p:cBhvr>
                                    </p:animEffect>
                                  </p:childTnLst>
                                </p:cTn>
                              </p:par>
                            </p:childTnLst>
                          </p:cTn>
                        </p:par>
                      </p:childTnLst>
                    </p:cTn>
                  </p:par>
                  <p:par>
                    <p:cTn id="141" fill="hold">
                      <p:stCondLst>
                        <p:cond delay="indefinite"/>
                      </p:stCondLst>
                      <p:childTnLst>
                        <p:par>
                          <p:cTn id="142" fill="hold">
                            <p:stCondLst>
                              <p:cond delay="0"/>
                            </p:stCondLst>
                            <p:childTnLst>
                              <p:par>
                                <p:cTn id="143" presetID="4" presetClass="entr" presetSubtype="16" fill="hold" nodeType="clickEffect">
                                  <p:stCondLst>
                                    <p:cond delay="0"/>
                                  </p:stCondLst>
                                  <p:childTnLst>
                                    <p:set>
                                      <p:cBhvr>
                                        <p:cTn id="144" dur="1" fill="hold">
                                          <p:stCondLst>
                                            <p:cond delay="0"/>
                                          </p:stCondLst>
                                        </p:cTn>
                                        <p:tgtEl>
                                          <p:spTgt spid="189"/>
                                        </p:tgtEl>
                                        <p:attrNameLst>
                                          <p:attrName>style.visibility</p:attrName>
                                        </p:attrNameLst>
                                      </p:cBhvr>
                                      <p:to>
                                        <p:strVal val="visible"/>
                                      </p:to>
                                    </p:set>
                                    <p:animEffect transition="in" filter="box(in)">
                                      <p:cBhvr>
                                        <p:cTn id="145" dur="500"/>
                                        <p:tgtEl>
                                          <p:spTgt spid="189"/>
                                        </p:tgtEl>
                                      </p:cBhvr>
                                    </p:animEffect>
                                  </p:childTnLst>
                                </p:cTn>
                              </p:par>
                            </p:childTnLst>
                          </p:cTn>
                        </p:par>
                      </p:childTnLst>
                    </p:cTn>
                  </p:par>
                  <p:par>
                    <p:cTn id="146" fill="hold">
                      <p:stCondLst>
                        <p:cond delay="indefinite"/>
                      </p:stCondLst>
                      <p:childTnLst>
                        <p:par>
                          <p:cTn id="147" fill="hold">
                            <p:stCondLst>
                              <p:cond delay="0"/>
                            </p:stCondLst>
                            <p:childTnLst>
                              <p:par>
                                <p:cTn id="148" presetID="4" presetClass="entr" presetSubtype="16" fill="hold" grpId="0" nodeType="clickEffect">
                                  <p:stCondLst>
                                    <p:cond delay="0"/>
                                  </p:stCondLst>
                                  <p:childTnLst>
                                    <p:set>
                                      <p:cBhvr>
                                        <p:cTn id="149" dur="1" fill="hold">
                                          <p:stCondLst>
                                            <p:cond delay="0"/>
                                          </p:stCondLst>
                                        </p:cTn>
                                        <p:tgtEl>
                                          <p:spTgt spid="194"/>
                                        </p:tgtEl>
                                        <p:attrNameLst>
                                          <p:attrName>style.visibility</p:attrName>
                                        </p:attrNameLst>
                                      </p:cBhvr>
                                      <p:to>
                                        <p:strVal val="visible"/>
                                      </p:to>
                                    </p:set>
                                    <p:animEffect transition="in" filter="box(in)">
                                      <p:cBhvr>
                                        <p:cTn id="150" dur="500"/>
                                        <p:tgtEl>
                                          <p:spTgt spid="194"/>
                                        </p:tgtEl>
                                      </p:cBhvr>
                                    </p:animEffect>
                                  </p:childTnLst>
                                </p:cTn>
                              </p:par>
                            </p:childTnLst>
                          </p:cTn>
                        </p:par>
                      </p:childTnLst>
                    </p:cTn>
                  </p:par>
                  <p:par>
                    <p:cTn id="151" fill="hold">
                      <p:stCondLst>
                        <p:cond delay="indefinite"/>
                      </p:stCondLst>
                      <p:childTnLst>
                        <p:par>
                          <p:cTn id="152" fill="hold">
                            <p:stCondLst>
                              <p:cond delay="0"/>
                            </p:stCondLst>
                            <p:childTnLst>
                              <p:par>
                                <p:cTn id="153" presetID="4" presetClass="entr" presetSubtype="16" fill="hold" nodeType="clickEffect">
                                  <p:stCondLst>
                                    <p:cond delay="0"/>
                                  </p:stCondLst>
                                  <p:childTnLst>
                                    <p:set>
                                      <p:cBhvr>
                                        <p:cTn id="154" dur="1" fill="hold">
                                          <p:stCondLst>
                                            <p:cond delay="0"/>
                                          </p:stCondLst>
                                        </p:cTn>
                                        <p:tgtEl>
                                          <p:spTgt spid="152"/>
                                        </p:tgtEl>
                                        <p:attrNameLst>
                                          <p:attrName>style.visibility</p:attrName>
                                        </p:attrNameLst>
                                      </p:cBhvr>
                                      <p:to>
                                        <p:strVal val="visible"/>
                                      </p:to>
                                    </p:set>
                                    <p:animEffect transition="in" filter="box(in)">
                                      <p:cBhvr>
                                        <p:cTn id="155" dur="500"/>
                                        <p:tgtEl>
                                          <p:spTgt spid="152"/>
                                        </p:tgtEl>
                                      </p:cBhvr>
                                    </p:animEffect>
                                  </p:childTnLst>
                                </p:cTn>
                              </p:par>
                            </p:childTnLst>
                          </p:cTn>
                        </p:par>
                      </p:childTnLst>
                    </p:cTn>
                  </p:par>
                  <p:par>
                    <p:cTn id="156" fill="hold">
                      <p:stCondLst>
                        <p:cond delay="indefinite"/>
                      </p:stCondLst>
                      <p:childTnLst>
                        <p:par>
                          <p:cTn id="157" fill="hold">
                            <p:stCondLst>
                              <p:cond delay="0"/>
                            </p:stCondLst>
                            <p:childTnLst>
                              <p:par>
                                <p:cTn id="158" presetID="4" presetClass="entr" presetSubtype="16" fill="hold" grpId="0" nodeType="clickEffect">
                                  <p:stCondLst>
                                    <p:cond delay="0"/>
                                  </p:stCondLst>
                                  <p:childTnLst>
                                    <p:set>
                                      <p:cBhvr>
                                        <p:cTn id="159" dur="1" fill="hold">
                                          <p:stCondLst>
                                            <p:cond delay="0"/>
                                          </p:stCondLst>
                                        </p:cTn>
                                        <p:tgtEl>
                                          <p:spTgt spid="195"/>
                                        </p:tgtEl>
                                        <p:attrNameLst>
                                          <p:attrName>style.visibility</p:attrName>
                                        </p:attrNameLst>
                                      </p:cBhvr>
                                      <p:to>
                                        <p:strVal val="visible"/>
                                      </p:to>
                                    </p:set>
                                    <p:animEffect transition="in" filter="box(in)">
                                      <p:cBhvr>
                                        <p:cTn id="160" dur="500"/>
                                        <p:tgtEl>
                                          <p:spTgt spid="195"/>
                                        </p:tgtEl>
                                      </p:cBhvr>
                                    </p:animEffect>
                                  </p:childTnLst>
                                </p:cTn>
                              </p:par>
                            </p:childTnLst>
                          </p:cTn>
                        </p:par>
                      </p:childTnLst>
                    </p:cTn>
                  </p:par>
                  <p:par>
                    <p:cTn id="161" fill="hold">
                      <p:stCondLst>
                        <p:cond delay="indefinite"/>
                      </p:stCondLst>
                      <p:childTnLst>
                        <p:par>
                          <p:cTn id="162" fill="hold">
                            <p:stCondLst>
                              <p:cond delay="0"/>
                            </p:stCondLst>
                            <p:childTnLst>
                              <p:par>
                                <p:cTn id="163" presetID="4" presetClass="entr" presetSubtype="16" fill="hold" nodeType="clickEffect">
                                  <p:stCondLst>
                                    <p:cond delay="0"/>
                                  </p:stCondLst>
                                  <p:childTnLst>
                                    <p:set>
                                      <p:cBhvr>
                                        <p:cTn id="164" dur="1" fill="hold">
                                          <p:stCondLst>
                                            <p:cond delay="0"/>
                                          </p:stCondLst>
                                        </p:cTn>
                                        <p:tgtEl>
                                          <p:spTgt spid="147"/>
                                        </p:tgtEl>
                                        <p:attrNameLst>
                                          <p:attrName>style.visibility</p:attrName>
                                        </p:attrNameLst>
                                      </p:cBhvr>
                                      <p:to>
                                        <p:strVal val="visible"/>
                                      </p:to>
                                    </p:set>
                                    <p:animEffect transition="in" filter="box(in)">
                                      <p:cBhvr>
                                        <p:cTn id="165" dur="500"/>
                                        <p:tgtEl>
                                          <p:spTgt spid="147"/>
                                        </p:tgtEl>
                                      </p:cBhvr>
                                    </p:animEffect>
                                  </p:childTnLst>
                                </p:cTn>
                              </p:par>
                            </p:childTnLst>
                          </p:cTn>
                        </p:par>
                      </p:childTnLst>
                    </p:cTn>
                  </p:par>
                  <p:par>
                    <p:cTn id="166" fill="hold">
                      <p:stCondLst>
                        <p:cond delay="indefinite"/>
                      </p:stCondLst>
                      <p:childTnLst>
                        <p:par>
                          <p:cTn id="167" fill="hold">
                            <p:stCondLst>
                              <p:cond delay="0"/>
                            </p:stCondLst>
                            <p:childTnLst>
                              <p:par>
                                <p:cTn id="168" presetID="16" presetClass="entr" presetSubtype="21" fill="hold" grpId="0" nodeType="clickEffect">
                                  <p:stCondLst>
                                    <p:cond delay="0"/>
                                  </p:stCondLst>
                                  <p:childTnLst>
                                    <p:set>
                                      <p:cBhvr>
                                        <p:cTn id="169" dur="1" fill="hold">
                                          <p:stCondLst>
                                            <p:cond delay="0"/>
                                          </p:stCondLst>
                                        </p:cTn>
                                        <p:tgtEl>
                                          <p:spTgt spid="146"/>
                                        </p:tgtEl>
                                        <p:attrNameLst>
                                          <p:attrName>style.visibility</p:attrName>
                                        </p:attrNameLst>
                                      </p:cBhvr>
                                      <p:to>
                                        <p:strVal val="visible"/>
                                      </p:to>
                                    </p:set>
                                    <p:animEffect transition="in" filter="barn(inVertical)">
                                      <p:cBhvr>
                                        <p:cTn id="170" dur="500"/>
                                        <p:tgtEl>
                                          <p:spTgt spid="146"/>
                                        </p:tgtEl>
                                      </p:cBhvr>
                                    </p:animEffect>
                                  </p:childTnLst>
                                </p:cTn>
                              </p:par>
                            </p:childTnLst>
                          </p:cTn>
                        </p:par>
                      </p:childTnLst>
                    </p:cTn>
                  </p:par>
                  <p:par>
                    <p:cTn id="171" fill="hold">
                      <p:stCondLst>
                        <p:cond delay="indefinite"/>
                      </p:stCondLst>
                      <p:childTnLst>
                        <p:par>
                          <p:cTn id="172" fill="hold">
                            <p:stCondLst>
                              <p:cond delay="0"/>
                            </p:stCondLst>
                            <p:childTnLst>
                              <p:par>
                                <p:cTn id="173" presetID="4" presetClass="entr" presetSubtype="16" fill="hold" nodeType="clickEffect">
                                  <p:stCondLst>
                                    <p:cond delay="0"/>
                                  </p:stCondLst>
                                  <p:childTnLst>
                                    <p:set>
                                      <p:cBhvr>
                                        <p:cTn id="174" dur="1" fill="hold">
                                          <p:stCondLst>
                                            <p:cond delay="0"/>
                                          </p:stCondLst>
                                        </p:cTn>
                                        <p:tgtEl>
                                          <p:spTgt spid="207"/>
                                        </p:tgtEl>
                                        <p:attrNameLst>
                                          <p:attrName>style.visibility</p:attrName>
                                        </p:attrNameLst>
                                      </p:cBhvr>
                                      <p:to>
                                        <p:strVal val="visible"/>
                                      </p:to>
                                    </p:set>
                                    <p:animEffect transition="in" filter="box(in)">
                                      <p:cBhvr>
                                        <p:cTn id="175" dur="500"/>
                                        <p:tgtEl>
                                          <p:spTgt spid="207"/>
                                        </p:tgtEl>
                                      </p:cBhvr>
                                    </p:animEffect>
                                  </p:childTnLst>
                                </p:cTn>
                              </p:par>
                            </p:childTnLst>
                          </p:cTn>
                        </p:par>
                      </p:childTnLst>
                    </p:cTn>
                  </p:par>
                  <p:par>
                    <p:cTn id="176" fill="hold">
                      <p:stCondLst>
                        <p:cond delay="indefinite"/>
                      </p:stCondLst>
                      <p:childTnLst>
                        <p:par>
                          <p:cTn id="177" fill="hold">
                            <p:stCondLst>
                              <p:cond delay="0"/>
                            </p:stCondLst>
                            <p:childTnLst>
                              <p:par>
                                <p:cTn id="178" presetID="4" presetClass="entr" presetSubtype="16" fill="hold" grpId="0" nodeType="clickEffect">
                                  <p:stCondLst>
                                    <p:cond delay="0"/>
                                  </p:stCondLst>
                                  <p:childTnLst>
                                    <p:set>
                                      <p:cBhvr>
                                        <p:cTn id="179" dur="1" fill="hold">
                                          <p:stCondLst>
                                            <p:cond delay="0"/>
                                          </p:stCondLst>
                                        </p:cTn>
                                        <p:tgtEl>
                                          <p:spTgt spid="215"/>
                                        </p:tgtEl>
                                        <p:attrNameLst>
                                          <p:attrName>style.visibility</p:attrName>
                                        </p:attrNameLst>
                                      </p:cBhvr>
                                      <p:to>
                                        <p:strVal val="visible"/>
                                      </p:to>
                                    </p:set>
                                    <p:animEffect transition="in" filter="box(in)">
                                      <p:cBhvr>
                                        <p:cTn id="180" dur="500"/>
                                        <p:tgtEl>
                                          <p:spTgt spid="215"/>
                                        </p:tgtEl>
                                      </p:cBhvr>
                                    </p:animEffect>
                                  </p:childTnLst>
                                </p:cTn>
                              </p:par>
                            </p:childTnLst>
                          </p:cTn>
                        </p:par>
                      </p:childTnLst>
                    </p:cTn>
                  </p:par>
                  <p:par>
                    <p:cTn id="181" fill="hold">
                      <p:stCondLst>
                        <p:cond delay="indefinite"/>
                      </p:stCondLst>
                      <p:childTnLst>
                        <p:par>
                          <p:cTn id="182" fill="hold">
                            <p:stCondLst>
                              <p:cond delay="0"/>
                            </p:stCondLst>
                            <p:childTnLst>
                              <p:par>
                                <p:cTn id="183" presetID="4" presetClass="entr" presetSubtype="16" fill="hold" grpId="1" nodeType="clickEffect">
                                  <p:stCondLst>
                                    <p:cond delay="0"/>
                                  </p:stCondLst>
                                  <p:childTnLst>
                                    <p:set>
                                      <p:cBhvr>
                                        <p:cTn id="184" dur="1" fill="hold">
                                          <p:stCondLst>
                                            <p:cond delay="0"/>
                                          </p:stCondLst>
                                        </p:cTn>
                                        <p:tgtEl>
                                          <p:spTgt spid="215"/>
                                        </p:tgtEl>
                                        <p:attrNameLst>
                                          <p:attrName>style.visibility</p:attrName>
                                        </p:attrNameLst>
                                      </p:cBhvr>
                                      <p:to>
                                        <p:strVal val="visible"/>
                                      </p:to>
                                    </p:set>
                                    <p:animEffect transition="in" filter="box(in)">
                                      <p:cBhvr>
                                        <p:cTn id="185" dur="500"/>
                                        <p:tgtEl>
                                          <p:spTgt spid="215"/>
                                        </p:tgtEl>
                                      </p:cBhvr>
                                    </p:animEffect>
                                  </p:childTnLst>
                                </p:cTn>
                              </p:par>
                            </p:childTnLst>
                          </p:cTn>
                        </p:par>
                      </p:childTnLst>
                    </p:cTn>
                  </p:par>
                  <p:par>
                    <p:cTn id="186" fill="hold">
                      <p:stCondLst>
                        <p:cond delay="indefinite"/>
                      </p:stCondLst>
                      <p:childTnLst>
                        <p:par>
                          <p:cTn id="187" fill="hold">
                            <p:stCondLst>
                              <p:cond delay="0"/>
                            </p:stCondLst>
                            <p:childTnLst>
                              <p:par>
                                <p:cTn id="188" presetID="4" presetClass="entr" presetSubtype="16" fill="hold" nodeType="clickEffect">
                                  <p:stCondLst>
                                    <p:cond delay="0"/>
                                  </p:stCondLst>
                                  <p:childTnLst>
                                    <p:set>
                                      <p:cBhvr>
                                        <p:cTn id="189" dur="1" fill="hold">
                                          <p:stCondLst>
                                            <p:cond delay="0"/>
                                          </p:stCondLst>
                                        </p:cTn>
                                        <p:tgtEl>
                                          <p:spTgt spid="196"/>
                                        </p:tgtEl>
                                        <p:attrNameLst>
                                          <p:attrName>style.visibility</p:attrName>
                                        </p:attrNameLst>
                                      </p:cBhvr>
                                      <p:to>
                                        <p:strVal val="visible"/>
                                      </p:to>
                                    </p:set>
                                    <p:animEffect transition="in" filter="box(in)">
                                      <p:cBhvr>
                                        <p:cTn id="190" dur="500"/>
                                        <p:tgtEl>
                                          <p:spTgt spid="196"/>
                                        </p:tgtEl>
                                      </p:cBhvr>
                                    </p:animEffect>
                                  </p:childTnLst>
                                </p:cTn>
                              </p:par>
                            </p:childTnLst>
                          </p:cTn>
                        </p:par>
                      </p:childTnLst>
                    </p:cTn>
                  </p:par>
                  <p:par>
                    <p:cTn id="191" fill="hold">
                      <p:stCondLst>
                        <p:cond delay="indefinite"/>
                      </p:stCondLst>
                      <p:childTnLst>
                        <p:par>
                          <p:cTn id="192" fill="hold">
                            <p:stCondLst>
                              <p:cond delay="0"/>
                            </p:stCondLst>
                            <p:childTnLst>
                              <p:par>
                                <p:cTn id="193" presetID="4" presetClass="entr" presetSubtype="16" fill="hold" grpId="0" nodeType="clickEffect">
                                  <p:stCondLst>
                                    <p:cond delay="0"/>
                                  </p:stCondLst>
                                  <p:childTnLst>
                                    <p:set>
                                      <p:cBhvr>
                                        <p:cTn id="194" dur="1" fill="hold">
                                          <p:stCondLst>
                                            <p:cond delay="0"/>
                                          </p:stCondLst>
                                        </p:cTn>
                                        <p:tgtEl>
                                          <p:spTgt spid="206"/>
                                        </p:tgtEl>
                                        <p:attrNameLst>
                                          <p:attrName>style.visibility</p:attrName>
                                        </p:attrNameLst>
                                      </p:cBhvr>
                                      <p:to>
                                        <p:strVal val="visible"/>
                                      </p:to>
                                    </p:set>
                                    <p:animEffect transition="in" filter="box(in)">
                                      <p:cBhvr>
                                        <p:cTn id="195" dur="500"/>
                                        <p:tgtEl>
                                          <p:spTgt spid="206"/>
                                        </p:tgtEl>
                                      </p:cBhvr>
                                    </p:animEffect>
                                  </p:childTnLst>
                                </p:cTn>
                              </p:par>
                            </p:childTnLst>
                          </p:cTn>
                        </p:par>
                      </p:childTnLst>
                    </p:cTn>
                  </p:par>
                  <p:par>
                    <p:cTn id="196" fill="hold">
                      <p:stCondLst>
                        <p:cond delay="indefinite"/>
                      </p:stCondLst>
                      <p:childTnLst>
                        <p:par>
                          <p:cTn id="197" fill="hold">
                            <p:stCondLst>
                              <p:cond delay="0"/>
                            </p:stCondLst>
                            <p:childTnLst>
                              <p:par>
                                <p:cTn id="198" presetID="4" presetClass="entr" presetSubtype="16" fill="hold" nodeType="clickEffect">
                                  <p:stCondLst>
                                    <p:cond delay="0"/>
                                  </p:stCondLst>
                                  <p:childTnLst>
                                    <p:set>
                                      <p:cBhvr>
                                        <p:cTn id="199" dur="1" fill="hold">
                                          <p:stCondLst>
                                            <p:cond delay="0"/>
                                          </p:stCondLst>
                                        </p:cTn>
                                        <p:tgtEl>
                                          <p:spTgt spid="201"/>
                                        </p:tgtEl>
                                        <p:attrNameLst>
                                          <p:attrName>style.visibility</p:attrName>
                                        </p:attrNameLst>
                                      </p:cBhvr>
                                      <p:to>
                                        <p:strVal val="visible"/>
                                      </p:to>
                                    </p:set>
                                    <p:animEffect transition="in" filter="box(in)">
                                      <p:cBhvr>
                                        <p:cTn id="200" dur="500"/>
                                        <p:tgtEl>
                                          <p:spTgt spid="201"/>
                                        </p:tgtEl>
                                      </p:cBhvr>
                                    </p:animEffect>
                                  </p:childTnLst>
                                </p:cTn>
                              </p:par>
                            </p:childTnLst>
                          </p:cTn>
                        </p:par>
                      </p:childTnLst>
                    </p:cTn>
                  </p:par>
                  <p:par>
                    <p:cTn id="201" fill="hold">
                      <p:stCondLst>
                        <p:cond delay="indefinite"/>
                      </p:stCondLst>
                      <p:childTnLst>
                        <p:par>
                          <p:cTn id="202" fill="hold">
                            <p:stCondLst>
                              <p:cond delay="0"/>
                            </p:stCondLst>
                            <p:childTnLst>
                              <p:par>
                                <p:cTn id="203" presetID="4" presetClass="entr" presetSubtype="16" fill="hold" grpId="0" nodeType="clickEffect">
                                  <p:stCondLst>
                                    <p:cond delay="0"/>
                                  </p:stCondLst>
                                  <p:childTnLst>
                                    <p:set>
                                      <p:cBhvr>
                                        <p:cTn id="204" dur="1" fill="hold">
                                          <p:stCondLst>
                                            <p:cond delay="0"/>
                                          </p:stCondLst>
                                        </p:cTn>
                                        <p:tgtEl>
                                          <p:spTgt spid="221"/>
                                        </p:tgtEl>
                                        <p:attrNameLst>
                                          <p:attrName>style.visibility</p:attrName>
                                        </p:attrNameLst>
                                      </p:cBhvr>
                                      <p:to>
                                        <p:strVal val="visible"/>
                                      </p:to>
                                    </p:set>
                                    <p:animEffect transition="in" filter="box(in)">
                                      <p:cBhvr>
                                        <p:cTn id="205" dur="500"/>
                                        <p:tgtEl>
                                          <p:spTgt spid="221"/>
                                        </p:tgtEl>
                                      </p:cBhvr>
                                    </p:animEffect>
                                  </p:childTnLst>
                                </p:cTn>
                              </p:par>
                            </p:childTnLst>
                          </p:cTn>
                        </p:par>
                      </p:childTnLst>
                    </p:cTn>
                  </p:par>
                  <p:par>
                    <p:cTn id="206" fill="hold">
                      <p:stCondLst>
                        <p:cond delay="indefinite"/>
                      </p:stCondLst>
                      <p:childTnLst>
                        <p:par>
                          <p:cTn id="207" fill="hold">
                            <p:stCondLst>
                              <p:cond delay="0"/>
                            </p:stCondLst>
                            <p:childTnLst>
                              <p:par>
                                <p:cTn id="208" presetID="4" presetClass="entr" presetSubtype="16" fill="hold" nodeType="clickEffect">
                                  <p:stCondLst>
                                    <p:cond delay="0"/>
                                  </p:stCondLst>
                                  <p:childTnLst>
                                    <p:set>
                                      <p:cBhvr>
                                        <p:cTn id="209" dur="1" fill="hold">
                                          <p:stCondLst>
                                            <p:cond delay="0"/>
                                          </p:stCondLst>
                                        </p:cTn>
                                        <p:tgtEl>
                                          <p:spTgt spid="216"/>
                                        </p:tgtEl>
                                        <p:attrNameLst>
                                          <p:attrName>style.visibility</p:attrName>
                                        </p:attrNameLst>
                                      </p:cBhvr>
                                      <p:to>
                                        <p:strVal val="visible"/>
                                      </p:to>
                                    </p:set>
                                    <p:animEffect transition="in" filter="box(in)">
                                      <p:cBhvr>
                                        <p:cTn id="210" dur="500"/>
                                        <p:tgtEl>
                                          <p:spTgt spid="216"/>
                                        </p:tgtEl>
                                      </p:cBhvr>
                                    </p:animEffect>
                                  </p:childTnLst>
                                </p:cTn>
                              </p:par>
                            </p:childTnLst>
                          </p:cTn>
                        </p:par>
                      </p:childTnLst>
                    </p:cTn>
                  </p:par>
                  <p:par>
                    <p:cTn id="211" fill="hold">
                      <p:stCondLst>
                        <p:cond delay="indefinite"/>
                      </p:stCondLst>
                      <p:childTnLst>
                        <p:par>
                          <p:cTn id="212" fill="hold">
                            <p:stCondLst>
                              <p:cond delay="0"/>
                            </p:stCondLst>
                            <p:childTnLst>
                              <p:par>
                                <p:cTn id="213" presetID="4" presetClass="entr" presetSubtype="16" fill="hold" grpId="0" nodeType="clickEffect">
                                  <p:stCondLst>
                                    <p:cond delay="0"/>
                                  </p:stCondLst>
                                  <p:childTnLst>
                                    <p:set>
                                      <p:cBhvr>
                                        <p:cTn id="214" dur="1" fill="hold">
                                          <p:stCondLst>
                                            <p:cond delay="0"/>
                                          </p:stCondLst>
                                        </p:cTn>
                                        <p:tgtEl>
                                          <p:spTgt spid="241"/>
                                        </p:tgtEl>
                                        <p:attrNameLst>
                                          <p:attrName>style.visibility</p:attrName>
                                        </p:attrNameLst>
                                      </p:cBhvr>
                                      <p:to>
                                        <p:strVal val="visible"/>
                                      </p:to>
                                    </p:set>
                                    <p:animEffect transition="in" filter="box(in)">
                                      <p:cBhvr>
                                        <p:cTn id="215" dur="500"/>
                                        <p:tgtEl>
                                          <p:spTgt spid="241"/>
                                        </p:tgtEl>
                                      </p:cBhvr>
                                    </p:animEffect>
                                  </p:childTnLst>
                                </p:cTn>
                              </p:par>
                            </p:childTnLst>
                          </p:cTn>
                        </p:par>
                      </p:childTnLst>
                    </p:cTn>
                  </p:par>
                  <p:par>
                    <p:cTn id="216" fill="hold">
                      <p:stCondLst>
                        <p:cond delay="indefinite"/>
                      </p:stCondLst>
                      <p:childTnLst>
                        <p:par>
                          <p:cTn id="217" fill="hold">
                            <p:stCondLst>
                              <p:cond delay="0"/>
                            </p:stCondLst>
                            <p:childTnLst>
                              <p:par>
                                <p:cTn id="218" presetID="4" presetClass="entr" presetSubtype="16" fill="hold" nodeType="clickEffect">
                                  <p:stCondLst>
                                    <p:cond delay="0"/>
                                  </p:stCondLst>
                                  <p:childTnLst>
                                    <p:set>
                                      <p:cBhvr>
                                        <p:cTn id="219" dur="1" fill="hold">
                                          <p:stCondLst>
                                            <p:cond delay="0"/>
                                          </p:stCondLst>
                                        </p:cTn>
                                        <p:tgtEl>
                                          <p:spTgt spid="223"/>
                                        </p:tgtEl>
                                        <p:attrNameLst>
                                          <p:attrName>style.visibility</p:attrName>
                                        </p:attrNameLst>
                                      </p:cBhvr>
                                      <p:to>
                                        <p:strVal val="visible"/>
                                      </p:to>
                                    </p:set>
                                    <p:animEffect transition="in" filter="box(in)">
                                      <p:cBhvr>
                                        <p:cTn id="220" dur="500"/>
                                        <p:tgtEl>
                                          <p:spTgt spid="223"/>
                                        </p:tgtEl>
                                      </p:cBhvr>
                                    </p:animEffect>
                                  </p:childTnLst>
                                </p:cTn>
                              </p:par>
                            </p:childTnLst>
                          </p:cTn>
                        </p:par>
                      </p:childTnLst>
                    </p:cTn>
                  </p:par>
                  <p:par>
                    <p:cTn id="221" fill="hold">
                      <p:stCondLst>
                        <p:cond delay="indefinite"/>
                      </p:stCondLst>
                      <p:childTnLst>
                        <p:par>
                          <p:cTn id="222" fill="hold">
                            <p:stCondLst>
                              <p:cond delay="0"/>
                            </p:stCondLst>
                            <p:childTnLst>
                              <p:par>
                                <p:cTn id="223" presetID="4" presetClass="entr" presetSubtype="16" fill="hold" grpId="0" nodeType="clickEffect">
                                  <p:stCondLst>
                                    <p:cond delay="0"/>
                                  </p:stCondLst>
                                  <p:childTnLst>
                                    <p:set>
                                      <p:cBhvr>
                                        <p:cTn id="224" dur="1" fill="hold">
                                          <p:stCondLst>
                                            <p:cond delay="0"/>
                                          </p:stCondLst>
                                        </p:cTn>
                                        <p:tgtEl>
                                          <p:spTgt spid="233"/>
                                        </p:tgtEl>
                                        <p:attrNameLst>
                                          <p:attrName>style.visibility</p:attrName>
                                        </p:attrNameLst>
                                      </p:cBhvr>
                                      <p:to>
                                        <p:strVal val="visible"/>
                                      </p:to>
                                    </p:set>
                                    <p:animEffect transition="in" filter="box(in)">
                                      <p:cBhvr>
                                        <p:cTn id="225" dur="500"/>
                                        <p:tgtEl>
                                          <p:spTgt spid="233"/>
                                        </p:tgtEl>
                                      </p:cBhvr>
                                    </p:animEffect>
                                  </p:childTnLst>
                                </p:cTn>
                              </p:par>
                            </p:childTnLst>
                          </p:cTn>
                        </p:par>
                      </p:childTnLst>
                    </p:cTn>
                  </p:par>
                  <p:par>
                    <p:cTn id="226" fill="hold">
                      <p:stCondLst>
                        <p:cond delay="indefinite"/>
                      </p:stCondLst>
                      <p:childTnLst>
                        <p:par>
                          <p:cTn id="227" fill="hold">
                            <p:stCondLst>
                              <p:cond delay="0"/>
                            </p:stCondLst>
                            <p:childTnLst>
                              <p:par>
                                <p:cTn id="228" presetID="4" presetClass="entr" presetSubtype="16" fill="hold" nodeType="clickEffect">
                                  <p:stCondLst>
                                    <p:cond delay="0"/>
                                  </p:stCondLst>
                                  <p:childTnLst>
                                    <p:set>
                                      <p:cBhvr>
                                        <p:cTn id="229" dur="1" fill="hold">
                                          <p:stCondLst>
                                            <p:cond delay="0"/>
                                          </p:stCondLst>
                                        </p:cTn>
                                        <p:tgtEl>
                                          <p:spTgt spid="228"/>
                                        </p:tgtEl>
                                        <p:attrNameLst>
                                          <p:attrName>style.visibility</p:attrName>
                                        </p:attrNameLst>
                                      </p:cBhvr>
                                      <p:to>
                                        <p:strVal val="visible"/>
                                      </p:to>
                                    </p:set>
                                    <p:animEffect transition="in" filter="box(in)">
                                      <p:cBhvr>
                                        <p:cTn id="230" dur="500"/>
                                        <p:tgtEl>
                                          <p:spTgt spid="228"/>
                                        </p:tgtEl>
                                      </p:cBhvr>
                                    </p:animEffect>
                                  </p:childTnLst>
                                </p:cTn>
                              </p:par>
                            </p:childTnLst>
                          </p:cTn>
                        </p:par>
                      </p:childTnLst>
                    </p:cTn>
                  </p:par>
                  <p:par>
                    <p:cTn id="231" fill="hold">
                      <p:stCondLst>
                        <p:cond delay="indefinite"/>
                      </p:stCondLst>
                      <p:childTnLst>
                        <p:par>
                          <p:cTn id="232" fill="hold">
                            <p:stCondLst>
                              <p:cond delay="0"/>
                            </p:stCondLst>
                            <p:childTnLst>
                              <p:par>
                                <p:cTn id="233" presetID="4" presetClass="entr" presetSubtype="16" fill="hold" grpId="0" nodeType="clickEffect">
                                  <p:stCondLst>
                                    <p:cond delay="0"/>
                                  </p:stCondLst>
                                  <p:childTnLst>
                                    <p:set>
                                      <p:cBhvr>
                                        <p:cTn id="234" dur="1" fill="hold">
                                          <p:stCondLst>
                                            <p:cond delay="0"/>
                                          </p:stCondLst>
                                        </p:cTn>
                                        <p:tgtEl>
                                          <p:spTgt spid="234"/>
                                        </p:tgtEl>
                                        <p:attrNameLst>
                                          <p:attrName>style.visibility</p:attrName>
                                        </p:attrNameLst>
                                      </p:cBhvr>
                                      <p:to>
                                        <p:strVal val="visible"/>
                                      </p:to>
                                    </p:set>
                                    <p:animEffect transition="in" filter="box(in)">
                                      <p:cBhvr>
                                        <p:cTn id="235" dur="500"/>
                                        <p:tgtEl>
                                          <p:spTgt spid="234"/>
                                        </p:tgtEl>
                                      </p:cBhvr>
                                    </p:animEffect>
                                  </p:childTnLst>
                                </p:cTn>
                              </p:par>
                            </p:childTnLst>
                          </p:cTn>
                        </p:par>
                      </p:childTnLst>
                    </p:cTn>
                  </p:par>
                  <p:par>
                    <p:cTn id="236" fill="hold">
                      <p:stCondLst>
                        <p:cond delay="indefinite"/>
                      </p:stCondLst>
                      <p:childTnLst>
                        <p:par>
                          <p:cTn id="237" fill="hold">
                            <p:stCondLst>
                              <p:cond delay="0"/>
                            </p:stCondLst>
                            <p:childTnLst>
                              <p:par>
                                <p:cTn id="238" presetID="4" presetClass="entr" presetSubtype="16" fill="hold" nodeType="clickEffect">
                                  <p:stCondLst>
                                    <p:cond delay="0"/>
                                  </p:stCondLst>
                                  <p:childTnLst>
                                    <p:set>
                                      <p:cBhvr>
                                        <p:cTn id="239" dur="1" fill="hold">
                                          <p:stCondLst>
                                            <p:cond delay="0"/>
                                          </p:stCondLst>
                                        </p:cTn>
                                        <p:tgtEl>
                                          <p:spTgt spid="235"/>
                                        </p:tgtEl>
                                        <p:attrNameLst>
                                          <p:attrName>style.visibility</p:attrName>
                                        </p:attrNameLst>
                                      </p:cBhvr>
                                      <p:to>
                                        <p:strVal val="visible"/>
                                      </p:to>
                                    </p:set>
                                    <p:animEffect transition="in" filter="box(in)">
                                      <p:cBhvr>
                                        <p:cTn id="240" dur="500"/>
                                        <p:tgtEl>
                                          <p:spTgt spid="235"/>
                                        </p:tgtEl>
                                      </p:cBhvr>
                                    </p:animEffect>
                                  </p:childTnLst>
                                </p:cTn>
                              </p:par>
                            </p:childTnLst>
                          </p:cTn>
                        </p:par>
                      </p:childTnLst>
                    </p:cTn>
                  </p:par>
                  <p:par>
                    <p:cTn id="241" fill="hold">
                      <p:stCondLst>
                        <p:cond delay="indefinite"/>
                      </p:stCondLst>
                      <p:childTnLst>
                        <p:par>
                          <p:cTn id="242" fill="hold">
                            <p:stCondLst>
                              <p:cond delay="0"/>
                            </p:stCondLst>
                            <p:childTnLst>
                              <p:par>
                                <p:cTn id="243" presetID="4" presetClass="entr" presetSubtype="16" fill="hold" grpId="0" nodeType="clickEffect">
                                  <p:stCondLst>
                                    <p:cond delay="0"/>
                                  </p:stCondLst>
                                  <p:childTnLst>
                                    <p:set>
                                      <p:cBhvr>
                                        <p:cTn id="244" dur="1" fill="hold">
                                          <p:stCondLst>
                                            <p:cond delay="0"/>
                                          </p:stCondLst>
                                        </p:cTn>
                                        <p:tgtEl>
                                          <p:spTgt spid="240"/>
                                        </p:tgtEl>
                                        <p:attrNameLst>
                                          <p:attrName>style.visibility</p:attrName>
                                        </p:attrNameLst>
                                      </p:cBhvr>
                                      <p:to>
                                        <p:strVal val="visible"/>
                                      </p:to>
                                    </p:set>
                                    <p:animEffect transition="in" filter="box(in)">
                                      <p:cBhvr>
                                        <p:cTn id="245"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19" grpId="0"/>
      <p:bldP spid="20" grpId="0"/>
      <p:bldP spid="56" grpId="0" animBg="1"/>
      <p:bldP spid="57" grpId="0"/>
      <p:bldP spid="57" grpId="1"/>
      <p:bldP spid="60" grpId="0"/>
      <p:bldP spid="80" grpId="0"/>
      <p:bldP spid="104" grpId="0"/>
      <p:bldP spid="105" grpId="0"/>
      <p:bldP spid="138" grpId="0"/>
      <p:bldP spid="145" grpId="0" animBg="1"/>
      <p:bldP spid="146" grpId="0" animBg="1"/>
      <p:bldP spid="174" grpId="0"/>
      <p:bldP spid="187" grpId="0"/>
      <p:bldP spid="194" grpId="0"/>
      <p:bldP spid="195" grpId="0"/>
      <p:bldP spid="61" grpId="0"/>
      <p:bldP spid="206" grpId="0"/>
      <p:bldP spid="215" grpId="0"/>
      <p:bldP spid="215" grpId="1"/>
      <p:bldP spid="221" grpId="0"/>
      <p:bldP spid="233" grpId="0"/>
      <p:bldP spid="234" grpId="0"/>
      <p:bldP spid="240" grpId="0"/>
      <p:bldP spid="24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C3AEC-369A-47D2-80B7-646C51D284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01600"/>
            <a:ext cx="6858000" cy="6858000"/>
          </a:xfrm>
          <a:prstGeom prst="rect">
            <a:avLst/>
          </a:prstGeom>
        </p:spPr>
      </p:pic>
      <p:sp>
        <p:nvSpPr>
          <p:cNvPr id="6" name="Thought Bubble: Cloud 5">
            <a:extLst>
              <a:ext uri="{FF2B5EF4-FFF2-40B4-BE49-F238E27FC236}">
                <a16:creationId xmlns:a16="http://schemas.microsoft.com/office/drawing/2014/main" id="{7DC4D0F1-6BBB-4DD9-9B91-9C881C2E73F9}"/>
              </a:ext>
            </a:extLst>
          </p:cNvPr>
          <p:cNvSpPr/>
          <p:nvPr/>
        </p:nvSpPr>
        <p:spPr>
          <a:xfrm>
            <a:off x="499376" y="284309"/>
            <a:ext cx="4834623" cy="3344262"/>
          </a:xfrm>
          <a:prstGeom prst="cloudCallout">
            <a:avLst>
              <a:gd name="adj1" fmla="val -28449"/>
              <a:gd name="adj2" fmla="val 72492"/>
            </a:avLst>
          </a:prstGeom>
          <a:solidFill>
            <a:srgbClr val="F1ACB7">
              <a:alpha val="68000"/>
            </a:srgbClr>
          </a:solidFill>
          <a:ln>
            <a:solidFill>
              <a:srgbClr val="289908"/>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scene3d>
              <a:camera prst="orthographicFront"/>
              <a:lightRig rig="threePt" dir="t"/>
            </a:scene3d>
            <a:sp3d extrusionH="57150">
              <a:bevelT w="82550" h="38100" prst="coolSlant"/>
            </a:sp3d>
          </a:bodyPr>
          <a:lstStyle/>
          <a:p>
            <a:pPr algn="ctr"/>
            <a:endParaRPr lang="en-US" sz="3200" dirty="0">
              <a:blipFill dpi="0" rotWithShape="1">
                <a:blip r:embed="rId3">
                  <a:extLst>
                    <a:ext uri="{28A0092B-C50C-407E-A947-70E740481C1C}">
                      <a14:useLocalDpi xmlns:a14="http://schemas.microsoft.com/office/drawing/2010/main" val="0"/>
                    </a:ext>
                  </a:extLst>
                </a:blip>
                <a:srcRect/>
                <a:tile tx="0" ty="0" sx="50000" sy="50000" flip="none" algn="ctr"/>
              </a:blipFill>
              <a:effectLst>
                <a:glow rad="63500">
                  <a:schemeClr val="accent4">
                    <a:satMod val="175000"/>
                    <a:alpha val="40000"/>
                  </a:schemeClr>
                </a:glow>
              </a:effectLst>
              <a:latin typeface="#9Slide07 Pattaya" panose="00000500000000000000" pitchFamily="2" charset="-34"/>
              <a:ea typeface="字魂47号-三分行楷" panose="00000500000000000000" pitchFamily="2" charset="-122"/>
              <a:cs typeface="#9Slide07 Pattaya" panose="00000500000000000000" pitchFamily="2" charset="-34"/>
            </a:endParaRPr>
          </a:p>
        </p:txBody>
      </p:sp>
      <p:pic>
        <p:nvPicPr>
          <p:cNvPr id="7" name="Picture 6">
            <a:extLst>
              <a:ext uri="{FF2B5EF4-FFF2-40B4-BE49-F238E27FC236}">
                <a16:creationId xmlns:a16="http://schemas.microsoft.com/office/drawing/2014/main" id="{CDF9EF16-1329-41D4-89A6-2A9EC6356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0059">
            <a:off x="-369533" y="4067002"/>
            <a:ext cx="2934144" cy="2934144"/>
          </a:xfrm>
          <a:prstGeom prst="rect">
            <a:avLst/>
          </a:prstGeom>
        </p:spPr>
      </p:pic>
      <p:sp>
        <p:nvSpPr>
          <p:cNvPr id="8" name="TextBox 7">
            <a:extLst>
              <a:ext uri="{FF2B5EF4-FFF2-40B4-BE49-F238E27FC236}">
                <a16:creationId xmlns:a16="http://schemas.microsoft.com/office/drawing/2014/main" id="{99DF99B4-68CE-496C-AB84-88E4DE9347C7}"/>
              </a:ext>
            </a:extLst>
          </p:cNvPr>
          <p:cNvSpPr txBox="1"/>
          <p:nvPr/>
        </p:nvSpPr>
        <p:spPr>
          <a:xfrm>
            <a:off x="1097539" y="1204686"/>
            <a:ext cx="3614057" cy="1323439"/>
          </a:xfrm>
          <a:prstGeom prst="rect">
            <a:avLst/>
          </a:prstGeom>
          <a:noFill/>
        </p:spPr>
        <p:txBody>
          <a:bodyPr wrap="square" rtlCol="0">
            <a:spAutoFit/>
          </a:bodyPr>
          <a:lstStyle/>
          <a:p>
            <a:pPr algn="ctr"/>
            <a:r>
              <a:rPr lang="en-US" sz="4000">
                <a:latin typeface="#9Slide07 Pattaya" panose="00000500000000000000" pitchFamily="2" charset="-34"/>
                <a:cs typeface="#9Slide07 Pattaya" panose="00000500000000000000" pitchFamily="2" charset="-34"/>
              </a:rPr>
              <a:t>Nêu quy tắc trừ hai phân số.</a:t>
            </a:r>
          </a:p>
        </p:txBody>
      </p:sp>
      <p:sp>
        <p:nvSpPr>
          <p:cNvPr id="9" name="TextBox 8">
            <a:extLst>
              <a:ext uri="{FF2B5EF4-FFF2-40B4-BE49-F238E27FC236}">
                <a16:creationId xmlns:a16="http://schemas.microsoft.com/office/drawing/2014/main" id="{95CA2C0A-93F7-40E4-8CAE-CD4EC5B8AD24}"/>
              </a:ext>
            </a:extLst>
          </p:cNvPr>
          <p:cNvSpPr txBox="1"/>
          <p:nvPr/>
        </p:nvSpPr>
        <p:spPr>
          <a:xfrm>
            <a:off x="5633253" y="542966"/>
            <a:ext cx="6282976" cy="1938992"/>
          </a:xfrm>
          <a:prstGeom prst="rect">
            <a:avLst/>
          </a:prstGeom>
          <a:noFill/>
        </p:spPr>
        <p:txBody>
          <a:bodyPr wrap="square" rtlCol="0">
            <a:spAutoFit/>
          </a:bodyPr>
          <a:lstStyle/>
          <a:p>
            <a:pPr algn="just"/>
            <a:r>
              <a:rPr lang="en-US" sz="4000">
                <a:solidFill>
                  <a:srgbClr val="F3EDDD"/>
                </a:solidFill>
                <a:latin typeface="#9Slide07 Pattaya" panose="00000500000000000000" pitchFamily="2" charset="-34"/>
                <a:cs typeface="#9Slide07 Pattaya" panose="00000500000000000000" pitchFamily="2" charset="-34"/>
              </a:rPr>
              <a:t>* Muốn trừ hai phân số </a:t>
            </a:r>
            <a:r>
              <a:rPr lang="en-US" sz="4000">
                <a:solidFill>
                  <a:srgbClr val="92D050"/>
                </a:solidFill>
                <a:latin typeface="#9Slide07 Pattaya" panose="00000500000000000000" pitchFamily="2" charset="-34"/>
                <a:cs typeface="#9Slide07 Pattaya" panose="00000500000000000000" pitchFamily="2" charset="-34"/>
              </a:rPr>
              <a:t>cùng mẫu số</a:t>
            </a:r>
            <a:r>
              <a:rPr lang="en-US" sz="4000">
                <a:solidFill>
                  <a:srgbClr val="F3EDDD"/>
                </a:solidFill>
                <a:latin typeface="#9Slide07 Pattaya" panose="00000500000000000000" pitchFamily="2" charset="-34"/>
                <a:cs typeface="#9Slide07 Pattaya" panose="00000500000000000000" pitchFamily="2" charset="-34"/>
              </a:rPr>
              <a:t>, ta lấy hai tử số trừ cho nhau và giữ nguyên mẫu số.</a:t>
            </a:r>
          </a:p>
        </p:txBody>
      </p:sp>
      <p:sp>
        <p:nvSpPr>
          <p:cNvPr id="10" name="TextBox 9">
            <a:extLst>
              <a:ext uri="{FF2B5EF4-FFF2-40B4-BE49-F238E27FC236}">
                <a16:creationId xmlns:a16="http://schemas.microsoft.com/office/drawing/2014/main" id="{1EF39CE5-CC61-416F-B5EC-36F1510C0172}"/>
              </a:ext>
            </a:extLst>
          </p:cNvPr>
          <p:cNvSpPr txBox="1"/>
          <p:nvPr/>
        </p:nvSpPr>
        <p:spPr>
          <a:xfrm>
            <a:off x="5621512" y="2659075"/>
            <a:ext cx="6282976" cy="2554545"/>
          </a:xfrm>
          <a:prstGeom prst="rect">
            <a:avLst/>
          </a:prstGeom>
          <a:noFill/>
        </p:spPr>
        <p:txBody>
          <a:bodyPr wrap="square" rtlCol="0">
            <a:spAutoFit/>
          </a:bodyPr>
          <a:lstStyle/>
          <a:p>
            <a:pPr algn="just"/>
            <a:r>
              <a:rPr lang="en-US" sz="4000">
                <a:solidFill>
                  <a:srgbClr val="F3EDDD"/>
                </a:solidFill>
                <a:latin typeface="#9Slide07 Pattaya" panose="00000500000000000000" pitchFamily="2" charset="-34"/>
                <a:cs typeface="#9Slide07 Pattaya" panose="00000500000000000000" pitchFamily="2" charset="-34"/>
              </a:rPr>
              <a:t>* Muốn trừ hai phân số </a:t>
            </a:r>
            <a:r>
              <a:rPr lang="en-US" sz="4000">
                <a:solidFill>
                  <a:srgbClr val="FFC000"/>
                </a:solidFill>
                <a:latin typeface="#9Slide07 Pattaya" panose="00000500000000000000" pitchFamily="2" charset="-34"/>
                <a:cs typeface="#9Slide07 Pattaya" panose="00000500000000000000" pitchFamily="2" charset="-34"/>
              </a:rPr>
              <a:t>khác mẫu số</a:t>
            </a:r>
            <a:r>
              <a:rPr lang="en-US" sz="4000">
                <a:solidFill>
                  <a:srgbClr val="F3EDDD"/>
                </a:solidFill>
                <a:latin typeface="#9Slide07 Pattaya" panose="00000500000000000000" pitchFamily="2" charset="-34"/>
                <a:cs typeface="#9Slide07 Pattaya" panose="00000500000000000000" pitchFamily="2" charset="-34"/>
              </a:rPr>
              <a:t>, ta quy đồng mẫu số hai phân số rồi thực hiện trừ hai phân số đó.</a:t>
            </a:r>
          </a:p>
        </p:txBody>
      </p:sp>
    </p:spTree>
    <p:extLst>
      <p:ext uri="{BB962C8B-B14F-4D97-AF65-F5344CB8AC3E}">
        <p14:creationId xmlns:p14="http://schemas.microsoft.com/office/powerpoint/2010/main" val="2790963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8"/>
                                        </p:tgtEl>
                                        <p:attrNameLst>
                                          <p:attrName>ppt_y</p:attrName>
                                        </p:attrNameLst>
                                      </p:cBhvr>
                                      <p:tavLst>
                                        <p:tav tm="0">
                                          <p:val>
                                            <p:strVal val="#ppt_y"/>
                                          </p:val>
                                        </p:tav>
                                        <p:tav tm="100000">
                                          <p:val>
                                            <p:strVal val="#ppt_y"/>
                                          </p:val>
                                        </p:tav>
                                      </p:tavLst>
                                    </p:anim>
                                    <p:anim calcmode="lin" valueType="num">
                                      <p:cBhvr>
                                        <p:cTn id="21"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A97C7190-0584-4CD8-9FE7-93954E99DA5F}"/>
              </a:ext>
            </a:extLst>
          </p:cNvPr>
          <p:cNvSpPr/>
          <p:nvPr/>
        </p:nvSpPr>
        <p:spPr>
          <a:xfrm>
            <a:off x="193529" y="3984742"/>
            <a:ext cx="4456935" cy="2655332"/>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59" name="Rectangle: Rounded Corners 58">
            <a:extLst>
              <a:ext uri="{FF2B5EF4-FFF2-40B4-BE49-F238E27FC236}">
                <a16:creationId xmlns:a16="http://schemas.microsoft.com/office/drawing/2014/main" id="{2DA121BB-9FC2-40C8-A864-ADEFF966B2EB}"/>
              </a:ext>
            </a:extLst>
          </p:cNvPr>
          <p:cNvSpPr/>
          <p:nvPr/>
        </p:nvSpPr>
        <p:spPr>
          <a:xfrm>
            <a:off x="4798815" y="3991340"/>
            <a:ext cx="4456935" cy="2655332"/>
          </a:xfrm>
          <a:prstGeom prst="roundRect">
            <a:avLst>
              <a:gd name="adj" fmla="val 11853"/>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6" name="Arrow: Pentagon 15">
            <a:extLst>
              <a:ext uri="{FF2B5EF4-FFF2-40B4-BE49-F238E27FC236}">
                <a16:creationId xmlns:a16="http://schemas.microsoft.com/office/drawing/2014/main" id="{E6A35077-1C69-43D6-A594-029797F2F0F9}"/>
              </a:ext>
            </a:extLst>
          </p:cNvPr>
          <p:cNvSpPr/>
          <p:nvPr/>
        </p:nvSpPr>
        <p:spPr>
          <a:xfrm>
            <a:off x="2923354" y="649824"/>
            <a:ext cx="6564631" cy="708542"/>
          </a:xfrm>
          <a:prstGeom prst="homePlate">
            <a:avLst/>
          </a:prstGeom>
          <a:solidFill>
            <a:schemeClr val="bg1">
              <a:alpha val="68000"/>
            </a:schemeClr>
          </a:solidFill>
          <a:ln>
            <a:noFill/>
          </a:ln>
          <a:effectLst/>
          <a:scene3d>
            <a:camera prst="orthographicFront">
              <a:rot lat="0" lon="0" rev="0"/>
            </a:camera>
            <a:lightRig rig="glow" dir="t">
              <a:rot lat="0" lon="0" rev="14100000"/>
            </a:lightRig>
          </a:scene3d>
          <a:sp3d extrusionH="38100" prstMaterial="softEdge">
            <a:bevelT w="139700" h="101600" prst="artDeco"/>
          </a:sp3d>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360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rPr>
              <a:t>Tính rồi thử lại (theo mẫu)</a:t>
            </a:r>
            <a:endParaRPr lang="en-US" sz="3600" dirty="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endParaRPr>
          </a:p>
        </p:txBody>
      </p:sp>
      <p:grpSp>
        <p:nvGrpSpPr>
          <p:cNvPr id="9" name="组合 8">
            <a:extLst>
              <a:ext uri="{FF2B5EF4-FFF2-40B4-BE49-F238E27FC236}">
                <a16:creationId xmlns:a16="http://schemas.microsoft.com/office/drawing/2014/main" id="{D4D31F4A-B154-4F99-A7EC-EDC0ADC1CB02}"/>
              </a:ext>
            </a:extLst>
          </p:cNvPr>
          <p:cNvGrpSpPr/>
          <p:nvPr/>
        </p:nvGrpSpPr>
        <p:grpSpPr>
          <a:xfrm>
            <a:off x="9008950" y="4479403"/>
            <a:ext cx="3198220" cy="2382745"/>
            <a:chOff x="7905751" y="3978379"/>
            <a:chExt cx="4286250" cy="3115416"/>
          </a:xfrm>
        </p:grpSpPr>
        <p:pic>
          <p:nvPicPr>
            <p:cNvPr id="10" name="图片 9">
              <a:extLst>
                <a:ext uri="{FF2B5EF4-FFF2-40B4-BE49-F238E27FC236}">
                  <a16:creationId xmlns:a16="http://schemas.microsoft.com/office/drawing/2014/main" id="{06C1DA88-602A-48BD-BCFD-F1787B680E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751" y="5659439"/>
              <a:ext cx="4286250" cy="1434356"/>
            </a:xfrm>
            <a:prstGeom prst="rect">
              <a:avLst/>
            </a:prstGeom>
          </p:spPr>
        </p:pic>
        <p:pic>
          <p:nvPicPr>
            <p:cNvPr id="11" name="图片 10">
              <a:extLst>
                <a:ext uri="{FF2B5EF4-FFF2-40B4-BE49-F238E27FC236}">
                  <a16:creationId xmlns:a16="http://schemas.microsoft.com/office/drawing/2014/main" id="{89BABC39-0B17-4B3D-AF44-B2E55F2C0B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7726" y="3978379"/>
              <a:ext cx="3724275" cy="3115416"/>
            </a:xfrm>
            <a:prstGeom prst="rect">
              <a:avLst/>
            </a:prstGeom>
          </p:spPr>
        </p:pic>
        <p:pic>
          <p:nvPicPr>
            <p:cNvPr id="12" name="图片 11">
              <a:extLst>
                <a:ext uri="{FF2B5EF4-FFF2-40B4-BE49-F238E27FC236}">
                  <a16:creationId xmlns:a16="http://schemas.microsoft.com/office/drawing/2014/main" id="{B3AA76D8-80F3-4ADE-AA8C-0AA5A1466B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4155" y="4223967"/>
              <a:ext cx="1537989" cy="2152650"/>
            </a:xfrm>
            <a:prstGeom prst="rect">
              <a:avLst/>
            </a:prstGeom>
          </p:spPr>
        </p:pic>
      </p:grpSp>
      <p:grpSp>
        <p:nvGrpSpPr>
          <p:cNvPr id="15" name="Group 14">
            <a:extLst>
              <a:ext uri="{FF2B5EF4-FFF2-40B4-BE49-F238E27FC236}">
                <a16:creationId xmlns:a16="http://schemas.microsoft.com/office/drawing/2014/main" id="{E892EC8D-B8B8-4E03-9206-9B5610D03B6C}"/>
              </a:ext>
            </a:extLst>
          </p:cNvPr>
          <p:cNvGrpSpPr/>
          <p:nvPr/>
        </p:nvGrpSpPr>
        <p:grpSpPr>
          <a:xfrm>
            <a:off x="0" y="-1669816"/>
            <a:ext cx="3985988" cy="3814852"/>
            <a:chOff x="81496" y="-1116067"/>
            <a:chExt cx="3985988" cy="3814852"/>
          </a:xfrm>
        </p:grpSpPr>
        <p:pic>
          <p:nvPicPr>
            <p:cNvPr id="13" name="Picture 12">
              <a:extLst>
                <a:ext uri="{FF2B5EF4-FFF2-40B4-BE49-F238E27FC236}">
                  <a16:creationId xmlns:a16="http://schemas.microsoft.com/office/drawing/2014/main" id="{AACC627B-380D-46CD-87AF-475250658F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96" y="-1116067"/>
              <a:ext cx="3535544" cy="3814852"/>
            </a:xfrm>
            <a:prstGeom prst="rect">
              <a:avLst/>
            </a:prstGeom>
          </p:spPr>
        </p:pic>
        <p:sp>
          <p:nvSpPr>
            <p:cNvPr id="14" name="TextBox 13">
              <a:extLst>
                <a:ext uri="{FF2B5EF4-FFF2-40B4-BE49-F238E27FC236}">
                  <a16:creationId xmlns:a16="http://schemas.microsoft.com/office/drawing/2014/main" id="{872A81AF-6FE4-4CE6-B28E-756E84028CF8}"/>
                </a:ext>
              </a:extLst>
            </p:cNvPr>
            <p:cNvSpPr txBox="1"/>
            <p:nvPr/>
          </p:nvSpPr>
          <p:spPr>
            <a:xfrm>
              <a:off x="708240" y="1291590"/>
              <a:ext cx="3359244" cy="584775"/>
            </a:xfrm>
            <a:prstGeom prst="rect">
              <a:avLst/>
            </a:prstGeom>
            <a:noFill/>
          </p:spPr>
          <p:txBody>
            <a:bodyPr wrap="square" rtlCol="0">
              <a:spAutoFit/>
            </a:bodyPr>
            <a:lstStyle/>
            <a:p>
              <a:r>
                <a:rPr lang="en-US" sz="3200">
                  <a:solidFill>
                    <a:srgbClr val="002060"/>
                  </a:solidFill>
                  <a:latin typeface="#9Slide07 Cadena" panose="02000503000000020004" pitchFamily="2" charset="0"/>
                </a:rPr>
                <a:t>Bài 1 (T.159)</a:t>
              </a:r>
            </a:p>
          </p:txBody>
        </p:sp>
      </p:grpSp>
      <p:sp>
        <p:nvSpPr>
          <p:cNvPr id="19" name="Text Box 5">
            <a:extLst>
              <a:ext uri="{FF2B5EF4-FFF2-40B4-BE49-F238E27FC236}">
                <a16:creationId xmlns:a16="http://schemas.microsoft.com/office/drawing/2014/main" id="{76DB879F-2A22-4A87-BC65-0C5415FEC591}"/>
              </a:ext>
            </a:extLst>
          </p:cNvPr>
          <p:cNvSpPr txBox="1">
            <a:spLocks noChangeArrowheads="1"/>
          </p:cNvSpPr>
          <p:nvPr/>
        </p:nvSpPr>
        <p:spPr bwMode="auto">
          <a:xfrm>
            <a:off x="752690" y="1593746"/>
            <a:ext cx="14574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a:solidFill>
                  <a:srgbClr val="F3EDDD"/>
                </a:solidFill>
                <a:latin typeface="#9Slide07 Pattaya" panose="00000500000000000000" pitchFamily="2" charset="-34"/>
                <a:cs typeface="#9Slide07 Pattaya" panose="00000500000000000000" pitchFamily="2" charset="-34"/>
              </a:rPr>
              <a:t>c) Mẫu</a:t>
            </a:r>
            <a:r>
              <a:rPr lang="en-US" altLang="en-US" sz="3200">
                <a:solidFill>
                  <a:srgbClr val="F3EDDD"/>
                </a:solidFill>
                <a:latin typeface="#9Slide07 Pattaya" panose="00000500000000000000" pitchFamily="2" charset="-34"/>
                <a:cs typeface="#9Slide07 Pattaya" panose="00000500000000000000" pitchFamily="2" charset="-34"/>
              </a:rPr>
              <a:t>:</a:t>
            </a:r>
          </a:p>
        </p:txBody>
      </p:sp>
      <p:sp>
        <p:nvSpPr>
          <p:cNvPr id="60" name="Text Box 7">
            <a:extLst>
              <a:ext uri="{FF2B5EF4-FFF2-40B4-BE49-F238E27FC236}">
                <a16:creationId xmlns:a16="http://schemas.microsoft.com/office/drawing/2014/main" id="{E830361C-A62F-4018-B670-81F1F79C4CC9}"/>
              </a:ext>
            </a:extLst>
          </p:cNvPr>
          <p:cNvSpPr txBox="1">
            <a:spLocks noChangeArrowheads="1"/>
          </p:cNvSpPr>
          <p:nvPr/>
        </p:nvSpPr>
        <p:spPr bwMode="auto">
          <a:xfrm>
            <a:off x="1714139" y="4914368"/>
            <a:ext cx="12763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
        <p:nvSpPr>
          <p:cNvPr id="61" name="Text Box 7">
            <a:extLst>
              <a:ext uri="{FF2B5EF4-FFF2-40B4-BE49-F238E27FC236}">
                <a16:creationId xmlns:a16="http://schemas.microsoft.com/office/drawing/2014/main" id="{1E7273EF-D63A-4071-98BE-FF7F16EFC198}"/>
              </a:ext>
            </a:extLst>
          </p:cNvPr>
          <p:cNvSpPr txBox="1">
            <a:spLocks noChangeArrowheads="1"/>
          </p:cNvSpPr>
          <p:nvPr/>
        </p:nvSpPr>
        <p:spPr bwMode="auto">
          <a:xfrm>
            <a:off x="6342353" y="4899238"/>
            <a:ext cx="11176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mc:AlternateContent xmlns:mc="http://schemas.openxmlformats.org/markup-compatibility/2006" xmlns:a14="http://schemas.microsoft.com/office/drawing/2010/main">
        <mc:Choice Requires="a14">
          <p:sp>
            <p:nvSpPr>
              <p:cNvPr id="62" name="Text Box 5">
                <a:extLst>
                  <a:ext uri="{FF2B5EF4-FFF2-40B4-BE49-F238E27FC236}">
                    <a16:creationId xmlns:a16="http://schemas.microsoft.com/office/drawing/2014/main" id="{73223712-BE62-4B22-A97A-21FE82366DC1}"/>
                  </a:ext>
                </a:extLst>
              </p:cNvPr>
              <p:cNvSpPr txBox="1">
                <a:spLocks noChangeArrowheads="1"/>
              </p:cNvSpPr>
              <p:nvPr/>
            </p:nvSpPr>
            <p:spPr bwMode="auto">
              <a:xfrm>
                <a:off x="1067461" y="4187945"/>
                <a:ext cx="2642070" cy="52322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70C0"/>
                    </a:solidFill>
                    <a:latin typeface="#9Slide02 Tieu de dai" panose="02000000000000000000" pitchFamily="2" charset="0"/>
                    <a:ea typeface="#9Slide02 Tieu de dai" panose="02000000000000000000" pitchFamily="2" charset="0"/>
                  </a:rPr>
                  <a:t>7,284  </a:t>
                </a:r>
                <a14:m>
                  <m:oMath xmlns:m="http://schemas.openxmlformats.org/officeDocument/2006/math">
                    <m:r>
                      <a:rPr lang="en-US" altLang="en-US" sz="2800" i="1" smtClean="0">
                        <a:solidFill>
                          <a:srgbClr val="0070C0"/>
                        </a:solidFill>
                        <a:latin typeface="Cambria Math" panose="02040503050406030204" pitchFamily="18" charset="0"/>
                        <a:ea typeface="Cambria Math" panose="02040503050406030204" pitchFamily="18" charset="0"/>
                      </a:rPr>
                      <m:t>−</m:t>
                    </m:r>
                  </m:oMath>
                </a14:m>
                <a:r>
                  <a:rPr lang="en-US" altLang="en-US" sz="2800">
                    <a:solidFill>
                      <a:srgbClr val="0070C0"/>
                    </a:solidFill>
                    <a:latin typeface="#9Slide02 Tieu de dai" panose="02000000000000000000" pitchFamily="2" charset="0"/>
                    <a:ea typeface="#9Slide02 Tieu de dai" panose="02000000000000000000" pitchFamily="2" charset="0"/>
                  </a:rPr>
                  <a:t>  5,596</a:t>
                </a:r>
              </a:p>
            </p:txBody>
          </p:sp>
        </mc:Choice>
        <mc:Fallback xmlns="">
          <p:sp>
            <p:nvSpPr>
              <p:cNvPr id="62" name="Text Box 5">
                <a:extLst>
                  <a:ext uri="{FF2B5EF4-FFF2-40B4-BE49-F238E27FC236}">
                    <a16:creationId xmlns:a16="http://schemas.microsoft.com/office/drawing/2014/main" id="{73223712-BE62-4B22-A97A-21FE82366DC1}"/>
                  </a:ext>
                </a:extLst>
              </p:cNvPr>
              <p:cNvSpPr txBox="1">
                <a:spLocks noRot="1" noChangeAspect="1" noMove="1" noResize="1" noEditPoints="1" noAdjustHandles="1" noChangeArrowheads="1" noChangeShapeType="1" noTextEdit="1"/>
              </p:cNvSpPr>
              <p:nvPr/>
            </p:nvSpPr>
            <p:spPr bwMode="auto">
              <a:xfrm>
                <a:off x="1067461" y="4187945"/>
                <a:ext cx="2642070" cy="523220"/>
              </a:xfrm>
              <a:prstGeom prst="rect">
                <a:avLst/>
              </a:prstGeom>
              <a:blipFill>
                <a:blip r:embed="rId8"/>
                <a:stretch>
                  <a:fillRect l="-4608" t="-12791" r="-2995" b="-3139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63" name="Text Box 8">
            <a:extLst>
              <a:ext uri="{FF2B5EF4-FFF2-40B4-BE49-F238E27FC236}">
                <a16:creationId xmlns:a16="http://schemas.microsoft.com/office/drawing/2014/main" id="{1BC3F5F7-6BAB-4132-A639-6C99C1F265F9}"/>
              </a:ext>
            </a:extLst>
          </p:cNvPr>
          <p:cNvSpPr txBox="1">
            <a:spLocks noChangeArrowheads="1"/>
          </p:cNvSpPr>
          <p:nvPr/>
        </p:nvSpPr>
        <p:spPr bwMode="auto">
          <a:xfrm>
            <a:off x="2023915" y="2959657"/>
            <a:ext cx="10999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4,576</a:t>
            </a:r>
          </a:p>
        </p:txBody>
      </p:sp>
      <p:grpSp>
        <p:nvGrpSpPr>
          <p:cNvPr id="64" name="Group 16">
            <a:extLst>
              <a:ext uri="{FF2B5EF4-FFF2-40B4-BE49-F238E27FC236}">
                <a16:creationId xmlns:a16="http://schemas.microsoft.com/office/drawing/2014/main" id="{E02F6C40-C3CA-4B81-A96A-39073B4E2386}"/>
              </a:ext>
            </a:extLst>
          </p:cNvPr>
          <p:cNvGrpSpPr>
            <a:grpSpLocks/>
          </p:cNvGrpSpPr>
          <p:nvPr/>
        </p:nvGrpSpPr>
        <p:grpSpPr bwMode="auto">
          <a:xfrm>
            <a:off x="1761976" y="2079089"/>
            <a:ext cx="1366838" cy="954088"/>
            <a:chOff x="2057" y="1163"/>
            <a:chExt cx="861" cy="601"/>
          </a:xfrm>
        </p:grpSpPr>
        <p:sp>
          <p:nvSpPr>
            <p:cNvPr id="65" name="Line 12">
              <a:extLst>
                <a:ext uri="{FF2B5EF4-FFF2-40B4-BE49-F238E27FC236}">
                  <a16:creationId xmlns:a16="http://schemas.microsoft.com/office/drawing/2014/main" id="{D882659F-5E87-4BE4-B6B4-96731914D915}"/>
                </a:ext>
              </a:extLst>
            </p:cNvPr>
            <p:cNvSpPr>
              <a:spLocks noChangeShapeType="1"/>
            </p:cNvSpPr>
            <p:nvPr/>
          </p:nvSpPr>
          <p:spPr bwMode="auto">
            <a:xfrm>
              <a:off x="2079" y="1736"/>
              <a:ext cx="80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nvGrpSpPr>
            <p:cNvPr id="66" name="Group 13">
              <a:extLst>
                <a:ext uri="{FF2B5EF4-FFF2-40B4-BE49-F238E27FC236}">
                  <a16:creationId xmlns:a16="http://schemas.microsoft.com/office/drawing/2014/main" id="{7666ED3B-FD2F-4B80-BF8A-3A4A233DA791}"/>
                </a:ext>
              </a:extLst>
            </p:cNvPr>
            <p:cNvGrpSpPr>
              <a:grpSpLocks/>
            </p:cNvGrpSpPr>
            <p:nvPr/>
          </p:nvGrpSpPr>
          <p:grpSpPr bwMode="auto">
            <a:xfrm>
              <a:off x="2057" y="1163"/>
              <a:ext cx="861" cy="601"/>
              <a:chOff x="699" y="1163"/>
              <a:chExt cx="861" cy="601"/>
            </a:xfrm>
          </p:grpSpPr>
          <p:sp>
            <p:nvSpPr>
              <p:cNvPr id="67" name="Text Box 14">
                <a:extLst>
                  <a:ext uri="{FF2B5EF4-FFF2-40B4-BE49-F238E27FC236}">
                    <a16:creationId xmlns:a16="http://schemas.microsoft.com/office/drawing/2014/main" id="{66B4A96B-9860-4F6F-98E8-FFBBE906AA92}"/>
                  </a:ext>
                </a:extLst>
              </p:cNvPr>
              <p:cNvSpPr txBox="1">
                <a:spLocks noChangeArrowheads="1"/>
              </p:cNvSpPr>
              <p:nvPr/>
            </p:nvSpPr>
            <p:spPr bwMode="auto">
              <a:xfrm>
                <a:off x="867" y="1163"/>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7,254</a:t>
                </a:r>
              </a:p>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2,678</a:t>
                </a:r>
              </a:p>
            </p:txBody>
          </p:sp>
          <p:sp>
            <p:nvSpPr>
              <p:cNvPr id="68" name="Text Box 15">
                <a:extLst>
                  <a:ext uri="{FF2B5EF4-FFF2-40B4-BE49-F238E27FC236}">
                    <a16:creationId xmlns:a16="http://schemas.microsoft.com/office/drawing/2014/main" id="{5872B2CC-FEBF-4518-A9C0-26A32EE6656A}"/>
                  </a:ext>
                </a:extLst>
              </p:cNvPr>
              <p:cNvSpPr txBox="1">
                <a:spLocks noChangeArrowheads="1"/>
              </p:cNvSpPr>
              <p:nvPr/>
            </p:nvSpPr>
            <p:spPr bwMode="auto">
              <a:xfrm>
                <a:off x="699" y="1283"/>
                <a:ext cx="20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a:t>
                </a:r>
              </a:p>
            </p:txBody>
          </p:sp>
        </p:grpSp>
      </p:grpSp>
      <p:sp>
        <p:nvSpPr>
          <p:cNvPr id="69" name="Text Box 17">
            <a:extLst>
              <a:ext uri="{FF2B5EF4-FFF2-40B4-BE49-F238E27FC236}">
                <a16:creationId xmlns:a16="http://schemas.microsoft.com/office/drawing/2014/main" id="{33D3AA26-4AB2-4FB4-A67C-0C0A50F70A2A}"/>
              </a:ext>
            </a:extLst>
          </p:cNvPr>
          <p:cNvSpPr txBox="1">
            <a:spLocks noChangeArrowheads="1"/>
          </p:cNvSpPr>
          <p:nvPr/>
        </p:nvSpPr>
        <p:spPr bwMode="auto">
          <a:xfrm>
            <a:off x="3436789" y="2303716"/>
            <a:ext cx="11801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7 Pattaya" panose="00000500000000000000" pitchFamily="2" charset="-34"/>
                <a:ea typeface="#9Slide02 Tieu de dai" panose="02000000000000000000" pitchFamily="2" charset="0"/>
                <a:cs typeface="#9Slide07 Pattaya" panose="00000500000000000000" pitchFamily="2" charset="-34"/>
              </a:rPr>
              <a:t>Thử lại</a:t>
            </a:r>
          </a:p>
        </p:txBody>
      </p:sp>
      <p:sp>
        <p:nvSpPr>
          <p:cNvPr id="70" name="Rectangle 26">
            <a:extLst>
              <a:ext uri="{FF2B5EF4-FFF2-40B4-BE49-F238E27FC236}">
                <a16:creationId xmlns:a16="http://schemas.microsoft.com/office/drawing/2014/main" id="{EF598163-EF28-40D0-B18D-A4E4DA39485A}"/>
              </a:ext>
            </a:extLst>
          </p:cNvPr>
          <p:cNvSpPr>
            <a:spLocks noChangeArrowheads="1"/>
          </p:cNvSpPr>
          <p:nvPr/>
        </p:nvSpPr>
        <p:spPr bwMode="auto">
          <a:xfrm>
            <a:off x="3125080" y="5790470"/>
            <a:ext cx="10999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7,284</a:t>
            </a:r>
          </a:p>
        </p:txBody>
      </p:sp>
      <p:grpSp>
        <p:nvGrpSpPr>
          <p:cNvPr id="71" name="Group 33">
            <a:extLst>
              <a:ext uri="{FF2B5EF4-FFF2-40B4-BE49-F238E27FC236}">
                <a16:creationId xmlns:a16="http://schemas.microsoft.com/office/drawing/2014/main" id="{1596EA49-6F30-4641-BB94-7F1A9E4C7DBF}"/>
              </a:ext>
            </a:extLst>
          </p:cNvPr>
          <p:cNvGrpSpPr>
            <a:grpSpLocks/>
          </p:cNvGrpSpPr>
          <p:nvPr/>
        </p:nvGrpSpPr>
        <p:grpSpPr bwMode="auto">
          <a:xfrm>
            <a:off x="4889347" y="2079086"/>
            <a:ext cx="1381123" cy="1404936"/>
            <a:chOff x="1850" y="2705"/>
            <a:chExt cx="870" cy="885"/>
          </a:xfrm>
        </p:grpSpPr>
        <p:grpSp>
          <p:nvGrpSpPr>
            <p:cNvPr id="72" name="Group 27">
              <a:extLst>
                <a:ext uri="{FF2B5EF4-FFF2-40B4-BE49-F238E27FC236}">
                  <a16:creationId xmlns:a16="http://schemas.microsoft.com/office/drawing/2014/main" id="{8C5F8433-92A3-415E-BE90-AF4FD4981929}"/>
                </a:ext>
              </a:extLst>
            </p:cNvPr>
            <p:cNvGrpSpPr>
              <a:grpSpLocks/>
            </p:cNvGrpSpPr>
            <p:nvPr/>
          </p:nvGrpSpPr>
          <p:grpSpPr bwMode="auto">
            <a:xfrm>
              <a:off x="1850" y="2705"/>
              <a:ext cx="861" cy="601"/>
              <a:chOff x="3437" y="1979"/>
              <a:chExt cx="861" cy="601"/>
            </a:xfrm>
          </p:grpSpPr>
          <p:sp>
            <p:nvSpPr>
              <p:cNvPr id="74" name="Line 28">
                <a:extLst>
                  <a:ext uri="{FF2B5EF4-FFF2-40B4-BE49-F238E27FC236}">
                    <a16:creationId xmlns:a16="http://schemas.microsoft.com/office/drawing/2014/main" id="{F45881A0-9696-43E3-BDA2-D27FD237291C}"/>
                  </a:ext>
                </a:extLst>
              </p:cNvPr>
              <p:cNvSpPr>
                <a:spLocks noChangeShapeType="1"/>
              </p:cNvSpPr>
              <p:nvPr/>
            </p:nvSpPr>
            <p:spPr bwMode="auto">
              <a:xfrm>
                <a:off x="3579" y="2559"/>
                <a:ext cx="687"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sz="2800">
                  <a:solidFill>
                    <a:schemeClr val="bg1"/>
                  </a:solidFill>
                  <a:latin typeface="#9Slide02 Tieu de dai" panose="02000000000000000000" pitchFamily="2" charset="0"/>
                  <a:ea typeface="#9Slide02 Tieu de dai" panose="02000000000000000000" pitchFamily="2" charset="0"/>
                </a:endParaRPr>
              </a:p>
            </p:txBody>
          </p:sp>
          <p:grpSp>
            <p:nvGrpSpPr>
              <p:cNvPr id="75" name="Group 29">
                <a:extLst>
                  <a:ext uri="{FF2B5EF4-FFF2-40B4-BE49-F238E27FC236}">
                    <a16:creationId xmlns:a16="http://schemas.microsoft.com/office/drawing/2014/main" id="{CE70A28C-2A85-431B-8554-68C9E009A357}"/>
                  </a:ext>
                </a:extLst>
              </p:cNvPr>
              <p:cNvGrpSpPr>
                <a:grpSpLocks/>
              </p:cNvGrpSpPr>
              <p:nvPr/>
            </p:nvGrpSpPr>
            <p:grpSpPr bwMode="auto">
              <a:xfrm>
                <a:off x="3437" y="1979"/>
                <a:ext cx="861" cy="601"/>
                <a:chOff x="2443" y="1253"/>
                <a:chExt cx="861" cy="601"/>
              </a:xfrm>
            </p:grpSpPr>
            <p:sp>
              <p:nvSpPr>
                <p:cNvPr id="76" name="Text Box 30">
                  <a:extLst>
                    <a:ext uri="{FF2B5EF4-FFF2-40B4-BE49-F238E27FC236}">
                      <a16:creationId xmlns:a16="http://schemas.microsoft.com/office/drawing/2014/main" id="{4B8A8C32-7A64-41EE-B021-85DEBBEB2542}"/>
                    </a:ext>
                  </a:extLst>
                </p:cNvPr>
                <p:cNvSpPr txBox="1">
                  <a:spLocks noChangeArrowheads="1"/>
                </p:cNvSpPr>
                <p:nvPr/>
              </p:nvSpPr>
              <p:spPr bwMode="auto">
                <a:xfrm>
                  <a:off x="2611" y="1253"/>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4,576</a:t>
                  </a:r>
                </a:p>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2,678</a:t>
                  </a:r>
                </a:p>
              </p:txBody>
            </p:sp>
            <p:sp>
              <p:nvSpPr>
                <p:cNvPr id="77" name="Text Box 31">
                  <a:extLst>
                    <a:ext uri="{FF2B5EF4-FFF2-40B4-BE49-F238E27FC236}">
                      <a16:creationId xmlns:a16="http://schemas.microsoft.com/office/drawing/2014/main" id="{FCB3BB6C-3764-477F-889B-63807DD9EAD0}"/>
                    </a:ext>
                  </a:extLst>
                </p:cNvPr>
                <p:cNvSpPr txBox="1">
                  <a:spLocks noChangeArrowheads="1"/>
                </p:cNvSpPr>
                <p:nvPr/>
              </p:nvSpPr>
              <p:spPr bwMode="auto">
                <a:xfrm>
                  <a:off x="2443" y="1365"/>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a:t>
                  </a:r>
                </a:p>
              </p:txBody>
            </p:sp>
          </p:grpSp>
        </p:grpSp>
        <p:sp>
          <p:nvSpPr>
            <p:cNvPr id="73" name="Rectangle 32">
              <a:extLst>
                <a:ext uri="{FF2B5EF4-FFF2-40B4-BE49-F238E27FC236}">
                  <a16:creationId xmlns:a16="http://schemas.microsoft.com/office/drawing/2014/main" id="{61A4A690-4ED4-4F18-AC26-A48FD3601AB3}"/>
                </a:ext>
              </a:extLst>
            </p:cNvPr>
            <p:cNvSpPr>
              <a:spLocks noChangeArrowheads="1"/>
            </p:cNvSpPr>
            <p:nvPr/>
          </p:nvSpPr>
          <p:spPr bwMode="auto">
            <a:xfrm>
              <a:off x="2027" y="3260"/>
              <a:ext cx="69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7,254</a:t>
              </a:r>
            </a:p>
          </p:txBody>
        </p:sp>
      </p:grpSp>
      <mc:AlternateContent xmlns:mc="http://schemas.openxmlformats.org/markup-compatibility/2006" xmlns:a14="http://schemas.microsoft.com/office/drawing/2010/main">
        <mc:Choice Requires="a14">
          <p:sp>
            <p:nvSpPr>
              <p:cNvPr id="78" name="Text Box 35">
                <a:extLst>
                  <a:ext uri="{FF2B5EF4-FFF2-40B4-BE49-F238E27FC236}">
                    <a16:creationId xmlns:a16="http://schemas.microsoft.com/office/drawing/2014/main" id="{2A676910-31E3-419D-A8DF-CD529B08934C}"/>
                  </a:ext>
                </a:extLst>
              </p:cNvPr>
              <p:cNvSpPr txBox="1">
                <a:spLocks noChangeArrowheads="1"/>
              </p:cNvSpPr>
              <p:nvPr/>
            </p:nvSpPr>
            <p:spPr bwMode="auto">
              <a:xfrm>
                <a:off x="5695800" y="4148864"/>
                <a:ext cx="2552302" cy="52322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0070C0"/>
                    </a:solidFill>
                    <a:latin typeface="#9Slide02 Tieu de dai" panose="02000000000000000000" pitchFamily="2" charset="0"/>
                    <a:ea typeface="#9Slide02 Tieu de dai" panose="02000000000000000000" pitchFamily="2" charset="0"/>
                  </a:rPr>
                  <a:t>0,863 </a:t>
                </a:r>
                <a14:m>
                  <m:oMath xmlns:m="http://schemas.openxmlformats.org/officeDocument/2006/math">
                    <m:r>
                      <a:rPr lang="en-US" altLang="en-US" sz="2800" i="1">
                        <a:solidFill>
                          <a:srgbClr val="0070C0"/>
                        </a:solidFill>
                        <a:latin typeface="Cambria Math" panose="02040503050406030204" pitchFamily="18" charset="0"/>
                        <a:ea typeface="Cambria Math" panose="02040503050406030204" pitchFamily="18" charset="0"/>
                      </a:rPr>
                      <m:t>−</m:t>
                    </m:r>
                  </m:oMath>
                </a14:m>
                <a:r>
                  <a:rPr lang="en-US" altLang="en-US" sz="2800">
                    <a:solidFill>
                      <a:srgbClr val="0070C0"/>
                    </a:solidFill>
                    <a:latin typeface="#9Slide02 Tieu de dai" panose="02000000000000000000" pitchFamily="2" charset="0"/>
                    <a:ea typeface="#9Slide02 Tieu de dai" panose="02000000000000000000" pitchFamily="2" charset="0"/>
                  </a:rPr>
                  <a:t>  0,298</a:t>
                </a:r>
              </a:p>
            </p:txBody>
          </p:sp>
        </mc:Choice>
        <mc:Fallback xmlns="">
          <p:sp>
            <p:nvSpPr>
              <p:cNvPr id="78" name="Text Box 35">
                <a:extLst>
                  <a:ext uri="{FF2B5EF4-FFF2-40B4-BE49-F238E27FC236}">
                    <a16:creationId xmlns:a16="http://schemas.microsoft.com/office/drawing/2014/main" id="{2A676910-31E3-419D-A8DF-CD529B08934C}"/>
                  </a:ext>
                </a:extLst>
              </p:cNvPr>
              <p:cNvSpPr txBox="1">
                <a:spLocks noRot="1" noChangeAspect="1" noMove="1" noResize="1" noEditPoints="1" noAdjustHandles="1" noChangeArrowheads="1" noChangeShapeType="1" noTextEdit="1"/>
              </p:cNvSpPr>
              <p:nvPr/>
            </p:nvSpPr>
            <p:spPr bwMode="auto">
              <a:xfrm>
                <a:off x="5695800" y="4148864"/>
                <a:ext cx="2552302" cy="523220"/>
              </a:xfrm>
              <a:prstGeom prst="rect">
                <a:avLst/>
              </a:prstGeom>
              <a:blipFill>
                <a:blip r:embed="rId9"/>
                <a:stretch>
                  <a:fillRect l="-4773" t="-12941" r="-3103" b="-3294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79" name="Group 40">
            <a:extLst>
              <a:ext uri="{FF2B5EF4-FFF2-40B4-BE49-F238E27FC236}">
                <a16:creationId xmlns:a16="http://schemas.microsoft.com/office/drawing/2014/main" id="{E6C224DB-4B4A-4BD8-9916-A26B67DAA9BA}"/>
              </a:ext>
            </a:extLst>
          </p:cNvPr>
          <p:cNvGrpSpPr>
            <a:grpSpLocks/>
          </p:cNvGrpSpPr>
          <p:nvPr/>
        </p:nvGrpSpPr>
        <p:grpSpPr bwMode="auto">
          <a:xfrm>
            <a:off x="378276" y="4866740"/>
            <a:ext cx="1319214" cy="954088"/>
            <a:chOff x="385" y="2556"/>
            <a:chExt cx="831" cy="601"/>
          </a:xfrm>
        </p:grpSpPr>
        <p:sp>
          <p:nvSpPr>
            <p:cNvPr id="80" name="Line 36">
              <a:extLst>
                <a:ext uri="{FF2B5EF4-FFF2-40B4-BE49-F238E27FC236}">
                  <a16:creationId xmlns:a16="http://schemas.microsoft.com/office/drawing/2014/main" id="{7603BDB0-8654-48AB-8ACB-4A5C55742762}"/>
                </a:ext>
              </a:extLst>
            </p:cNvPr>
            <p:cNvSpPr>
              <a:spLocks noChangeShapeType="1"/>
            </p:cNvSpPr>
            <p:nvPr/>
          </p:nvSpPr>
          <p:spPr bwMode="auto">
            <a:xfrm>
              <a:off x="462" y="3150"/>
              <a:ext cx="73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nvGrpSpPr>
            <p:cNvPr id="81" name="Group 37">
              <a:extLst>
                <a:ext uri="{FF2B5EF4-FFF2-40B4-BE49-F238E27FC236}">
                  <a16:creationId xmlns:a16="http://schemas.microsoft.com/office/drawing/2014/main" id="{964B95DD-598A-4502-83A1-DF0EDBB914C4}"/>
                </a:ext>
              </a:extLst>
            </p:cNvPr>
            <p:cNvGrpSpPr>
              <a:grpSpLocks/>
            </p:cNvGrpSpPr>
            <p:nvPr/>
          </p:nvGrpSpPr>
          <p:grpSpPr bwMode="auto">
            <a:xfrm>
              <a:off x="385" y="2556"/>
              <a:ext cx="831" cy="601"/>
              <a:chOff x="2702" y="1104"/>
              <a:chExt cx="831" cy="601"/>
            </a:xfrm>
          </p:grpSpPr>
          <p:sp>
            <p:nvSpPr>
              <p:cNvPr id="82" name="Text Box 38">
                <a:extLst>
                  <a:ext uri="{FF2B5EF4-FFF2-40B4-BE49-F238E27FC236}">
                    <a16:creationId xmlns:a16="http://schemas.microsoft.com/office/drawing/2014/main" id="{AF87846F-3B29-416B-94AF-6C529A4F3116}"/>
                  </a:ext>
                </a:extLst>
              </p:cNvPr>
              <p:cNvSpPr txBox="1">
                <a:spLocks noChangeArrowheads="1"/>
              </p:cNvSpPr>
              <p:nvPr/>
            </p:nvSpPr>
            <p:spPr bwMode="auto">
              <a:xfrm>
                <a:off x="2840" y="1104"/>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7,284</a:t>
                </a:r>
              </a:p>
              <a:p>
                <a:pPr eaLnBrk="1" hangingPunct="1"/>
                <a:r>
                  <a:rPr lang="en-US" altLang="en-US" sz="2800">
                    <a:latin typeface="#9Slide02 Tieu de dai" panose="02000000000000000000" pitchFamily="2" charset="0"/>
                    <a:ea typeface="#9Slide02 Tieu de dai" panose="02000000000000000000" pitchFamily="2" charset="0"/>
                  </a:rPr>
                  <a:t>5,596</a:t>
                </a:r>
              </a:p>
            </p:txBody>
          </p:sp>
          <p:sp>
            <p:nvSpPr>
              <p:cNvPr id="83" name="Text Box 39">
                <a:extLst>
                  <a:ext uri="{FF2B5EF4-FFF2-40B4-BE49-F238E27FC236}">
                    <a16:creationId xmlns:a16="http://schemas.microsoft.com/office/drawing/2014/main" id="{2E2227C0-59E3-4CA8-81A2-D959CB179E45}"/>
                  </a:ext>
                </a:extLst>
              </p:cNvPr>
              <p:cNvSpPr txBox="1">
                <a:spLocks noChangeArrowheads="1"/>
              </p:cNvSpPr>
              <p:nvPr/>
            </p:nvSpPr>
            <p:spPr bwMode="auto">
              <a:xfrm>
                <a:off x="2702" y="1231"/>
                <a:ext cx="20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grpSp>
      <p:sp>
        <p:nvSpPr>
          <p:cNvPr id="84" name="Text Box 41">
            <a:extLst>
              <a:ext uri="{FF2B5EF4-FFF2-40B4-BE49-F238E27FC236}">
                <a16:creationId xmlns:a16="http://schemas.microsoft.com/office/drawing/2014/main" id="{4566DBE8-9BD2-4E34-B9A4-619A25C06F4D}"/>
              </a:ext>
            </a:extLst>
          </p:cNvPr>
          <p:cNvSpPr txBox="1">
            <a:spLocks noChangeArrowheads="1"/>
          </p:cNvSpPr>
          <p:nvPr/>
        </p:nvSpPr>
        <p:spPr bwMode="auto">
          <a:xfrm>
            <a:off x="573809" y="5794811"/>
            <a:ext cx="10999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1,688</a:t>
            </a:r>
          </a:p>
        </p:txBody>
      </p:sp>
      <p:grpSp>
        <p:nvGrpSpPr>
          <p:cNvPr id="85" name="Group 44">
            <a:extLst>
              <a:ext uri="{FF2B5EF4-FFF2-40B4-BE49-F238E27FC236}">
                <a16:creationId xmlns:a16="http://schemas.microsoft.com/office/drawing/2014/main" id="{4E7A24D2-AD12-4676-BDCA-563364CA42D9}"/>
              </a:ext>
            </a:extLst>
          </p:cNvPr>
          <p:cNvGrpSpPr>
            <a:grpSpLocks/>
          </p:cNvGrpSpPr>
          <p:nvPr/>
        </p:nvGrpSpPr>
        <p:grpSpPr bwMode="auto">
          <a:xfrm>
            <a:off x="2899309" y="4830227"/>
            <a:ext cx="1346880" cy="976309"/>
            <a:chOff x="385" y="2533"/>
            <a:chExt cx="837" cy="615"/>
          </a:xfrm>
        </p:grpSpPr>
        <p:sp>
          <p:nvSpPr>
            <p:cNvPr id="86" name="Line 45">
              <a:extLst>
                <a:ext uri="{FF2B5EF4-FFF2-40B4-BE49-F238E27FC236}">
                  <a16:creationId xmlns:a16="http://schemas.microsoft.com/office/drawing/2014/main" id="{F547A9A7-C074-4D6E-B8F0-ED28B28C96D3}"/>
                </a:ext>
              </a:extLst>
            </p:cNvPr>
            <p:cNvSpPr>
              <a:spLocks noChangeShapeType="1"/>
            </p:cNvSpPr>
            <p:nvPr/>
          </p:nvSpPr>
          <p:spPr bwMode="auto">
            <a:xfrm>
              <a:off x="488" y="3148"/>
              <a:ext cx="73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nvGrpSpPr>
            <p:cNvPr id="87" name="Group 46">
              <a:extLst>
                <a:ext uri="{FF2B5EF4-FFF2-40B4-BE49-F238E27FC236}">
                  <a16:creationId xmlns:a16="http://schemas.microsoft.com/office/drawing/2014/main" id="{72C7FD1F-C7D1-45C6-990C-826F79954048}"/>
                </a:ext>
              </a:extLst>
            </p:cNvPr>
            <p:cNvGrpSpPr>
              <a:grpSpLocks/>
            </p:cNvGrpSpPr>
            <p:nvPr/>
          </p:nvGrpSpPr>
          <p:grpSpPr bwMode="auto">
            <a:xfrm>
              <a:off x="385" y="2533"/>
              <a:ext cx="833" cy="601"/>
              <a:chOff x="2702" y="1081"/>
              <a:chExt cx="833" cy="601"/>
            </a:xfrm>
          </p:grpSpPr>
          <p:sp>
            <p:nvSpPr>
              <p:cNvPr id="88" name="Text Box 47">
                <a:extLst>
                  <a:ext uri="{FF2B5EF4-FFF2-40B4-BE49-F238E27FC236}">
                    <a16:creationId xmlns:a16="http://schemas.microsoft.com/office/drawing/2014/main" id="{0681571B-504B-427F-B518-F5178F5D8E93}"/>
                  </a:ext>
                </a:extLst>
              </p:cNvPr>
              <p:cNvSpPr txBox="1">
                <a:spLocks noChangeArrowheads="1"/>
              </p:cNvSpPr>
              <p:nvPr/>
            </p:nvSpPr>
            <p:spPr bwMode="auto">
              <a:xfrm>
                <a:off x="2842" y="1081"/>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1,688</a:t>
                </a:r>
              </a:p>
              <a:p>
                <a:pPr eaLnBrk="1" hangingPunct="1"/>
                <a:r>
                  <a:rPr lang="en-US" altLang="en-US" sz="2800">
                    <a:latin typeface="#9Slide02 Tieu de dai" panose="02000000000000000000" pitchFamily="2" charset="0"/>
                    <a:ea typeface="#9Slide02 Tieu de dai" panose="02000000000000000000" pitchFamily="2" charset="0"/>
                  </a:rPr>
                  <a:t>5,596</a:t>
                </a:r>
              </a:p>
            </p:txBody>
          </p:sp>
          <p:sp>
            <p:nvSpPr>
              <p:cNvPr id="89" name="Text Box 48">
                <a:extLst>
                  <a:ext uri="{FF2B5EF4-FFF2-40B4-BE49-F238E27FC236}">
                    <a16:creationId xmlns:a16="http://schemas.microsoft.com/office/drawing/2014/main" id="{4A464AA6-8C31-4CC7-BEF8-43055C6EC05F}"/>
                  </a:ext>
                </a:extLst>
              </p:cNvPr>
              <p:cNvSpPr txBox="1">
                <a:spLocks noChangeArrowheads="1"/>
              </p:cNvSpPr>
              <p:nvPr/>
            </p:nvSpPr>
            <p:spPr bwMode="auto">
              <a:xfrm>
                <a:off x="2702" y="1231"/>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grpSp>
      <p:grpSp>
        <p:nvGrpSpPr>
          <p:cNvPr id="90" name="Group 49">
            <a:extLst>
              <a:ext uri="{FF2B5EF4-FFF2-40B4-BE49-F238E27FC236}">
                <a16:creationId xmlns:a16="http://schemas.microsoft.com/office/drawing/2014/main" id="{684D75DC-CAB6-4ADF-81CE-B6487D34B947}"/>
              </a:ext>
            </a:extLst>
          </p:cNvPr>
          <p:cNvGrpSpPr>
            <a:grpSpLocks/>
          </p:cNvGrpSpPr>
          <p:nvPr/>
        </p:nvGrpSpPr>
        <p:grpSpPr bwMode="auto">
          <a:xfrm>
            <a:off x="4916337" y="4831815"/>
            <a:ext cx="1406527" cy="954088"/>
            <a:chOff x="98" y="2534"/>
            <a:chExt cx="886" cy="601"/>
          </a:xfrm>
        </p:grpSpPr>
        <p:sp>
          <p:nvSpPr>
            <p:cNvPr id="91" name="Line 50">
              <a:extLst>
                <a:ext uri="{FF2B5EF4-FFF2-40B4-BE49-F238E27FC236}">
                  <a16:creationId xmlns:a16="http://schemas.microsoft.com/office/drawing/2014/main" id="{C3AA426A-82F2-4489-AC3E-8BA871292B54}"/>
                </a:ext>
              </a:extLst>
            </p:cNvPr>
            <p:cNvSpPr>
              <a:spLocks noChangeShapeType="1"/>
            </p:cNvSpPr>
            <p:nvPr/>
          </p:nvSpPr>
          <p:spPr bwMode="auto">
            <a:xfrm>
              <a:off x="118" y="3134"/>
              <a:ext cx="86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nvGrpSpPr>
            <p:cNvPr id="92" name="Group 51">
              <a:extLst>
                <a:ext uri="{FF2B5EF4-FFF2-40B4-BE49-F238E27FC236}">
                  <a16:creationId xmlns:a16="http://schemas.microsoft.com/office/drawing/2014/main" id="{F0E4D8C3-760B-42BB-86AF-50FD47CB07BE}"/>
                </a:ext>
              </a:extLst>
            </p:cNvPr>
            <p:cNvGrpSpPr>
              <a:grpSpLocks/>
            </p:cNvGrpSpPr>
            <p:nvPr/>
          </p:nvGrpSpPr>
          <p:grpSpPr bwMode="auto">
            <a:xfrm>
              <a:off x="98" y="2534"/>
              <a:ext cx="849" cy="601"/>
              <a:chOff x="2415" y="1082"/>
              <a:chExt cx="849" cy="601"/>
            </a:xfrm>
          </p:grpSpPr>
          <p:sp>
            <p:nvSpPr>
              <p:cNvPr id="93" name="Text Box 52">
                <a:extLst>
                  <a:ext uri="{FF2B5EF4-FFF2-40B4-BE49-F238E27FC236}">
                    <a16:creationId xmlns:a16="http://schemas.microsoft.com/office/drawing/2014/main" id="{3FB87852-6FE7-4E18-99AA-D87AC8ED322E}"/>
                  </a:ext>
                </a:extLst>
              </p:cNvPr>
              <p:cNvSpPr txBox="1">
                <a:spLocks noChangeArrowheads="1"/>
              </p:cNvSpPr>
              <p:nvPr/>
            </p:nvSpPr>
            <p:spPr bwMode="auto">
              <a:xfrm>
                <a:off x="2571" y="1082"/>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0,863</a:t>
                </a:r>
              </a:p>
              <a:p>
                <a:pPr eaLnBrk="1" hangingPunct="1"/>
                <a:r>
                  <a:rPr lang="en-US" altLang="en-US" sz="2800">
                    <a:latin typeface="#9Slide02 Tieu de dai" panose="02000000000000000000" pitchFamily="2" charset="0"/>
                    <a:ea typeface="#9Slide02 Tieu de dai" panose="02000000000000000000" pitchFamily="2" charset="0"/>
                  </a:rPr>
                  <a:t>0,298</a:t>
                </a:r>
              </a:p>
            </p:txBody>
          </p:sp>
          <p:sp>
            <p:nvSpPr>
              <p:cNvPr id="94" name="Text Box 53">
                <a:extLst>
                  <a:ext uri="{FF2B5EF4-FFF2-40B4-BE49-F238E27FC236}">
                    <a16:creationId xmlns:a16="http://schemas.microsoft.com/office/drawing/2014/main" id="{9A80AE35-EF70-4608-ADC0-D09568AE6C9C}"/>
                  </a:ext>
                </a:extLst>
              </p:cNvPr>
              <p:cNvSpPr txBox="1">
                <a:spLocks noChangeArrowheads="1"/>
              </p:cNvSpPr>
              <p:nvPr/>
            </p:nvSpPr>
            <p:spPr bwMode="auto">
              <a:xfrm>
                <a:off x="2415" y="1228"/>
                <a:ext cx="204"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grpSp>
      <p:sp>
        <p:nvSpPr>
          <p:cNvPr id="95" name="Text Box 54">
            <a:extLst>
              <a:ext uri="{FF2B5EF4-FFF2-40B4-BE49-F238E27FC236}">
                <a16:creationId xmlns:a16="http://schemas.microsoft.com/office/drawing/2014/main" id="{46B4F5D4-D272-44BD-BAB0-1AE3687A95A4}"/>
              </a:ext>
            </a:extLst>
          </p:cNvPr>
          <p:cNvSpPr txBox="1">
            <a:spLocks noChangeArrowheads="1"/>
          </p:cNvSpPr>
          <p:nvPr/>
        </p:nvSpPr>
        <p:spPr bwMode="auto">
          <a:xfrm>
            <a:off x="5171240" y="5784311"/>
            <a:ext cx="10999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0,565</a:t>
            </a:r>
          </a:p>
        </p:txBody>
      </p:sp>
      <p:grpSp>
        <p:nvGrpSpPr>
          <p:cNvPr id="96" name="Group 56">
            <a:extLst>
              <a:ext uri="{FF2B5EF4-FFF2-40B4-BE49-F238E27FC236}">
                <a16:creationId xmlns:a16="http://schemas.microsoft.com/office/drawing/2014/main" id="{082891E8-674D-452D-8546-A0C87116E526}"/>
              </a:ext>
            </a:extLst>
          </p:cNvPr>
          <p:cNvGrpSpPr>
            <a:grpSpLocks/>
          </p:cNvGrpSpPr>
          <p:nvPr/>
        </p:nvGrpSpPr>
        <p:grpSpPr bwMode="auto">
          <a:xfrm>
            <a:off x="7459967" y="4792452"/>
            <a:ext cx="1379538" cy="954088"/>
            <a:chOff x="385" y="2591"/>
            <a:chExt cx="869" cy="601"/>
          </a:xfrm>
        </p:grpSpPr>
        <p:sp>
          <p:nvSpPr>
            <p:cNvPr id="97" name="Line 57">
              <a:extLst>
                <a:ext uri="{FF2B5EF4-FFF2-40B4-BE49-F238E27FC236}">
                  <a16:creationId xmlns:a16="http://schemas.microsoft.com/office/drawing/2014/main" id="{5699B166-09E0-4845-B861-E5DBA0330EB9}"/>
                </a:ext>
              </a:extLst>
            </p:cNvPr>
            <p:cNvSpPr>
              <a:spLocks noChangeShapeType="1"/>
            </p:cNvSpPr>
            <p:nvPr/>
          </p:nvSpPr>
          <p:spPr bwMode="auto">
            <a:xfrm>
              <a:off x="395" y="3191"/>
              <a:ext cx="79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800">
                <a:latin typeface="#9Slide02 Tieu de dai" panose="02000000000000000000" pitchFamily="2" charset="0"/>
                <a:ea typeface="#9Slide02 Tieu de dai" panose="02000000000000000000" pitchFamily="2" charset="0"/>
              </a:endParaRPr>
            </a:p>
          </p:txBody>
        </p:sp>
        <p:grpSp>
          <p:nvGrpSpPr>
            <p:cNvPr id="98" name="Group 58">
              <a:extLst>
                <a:ext uri="{FF2B5EF4-FFF2-40B4-BE49-F238E27FC236}">
                  <a16:creationId xmlns:a16="http://schemas.microsoft.com/office/drawing/2014/main" id="{2F3E89E0-C25C-4443-837B-1CEF977BEC37}"/>
                </a:ext>
              </a:extLst>
            </p:cNvPr>
            <p:cNvGrpSpPr>
              <a:grpSpLocks/>
            </p:cNvGrpSpPr>
            <p:nvPr/>
          </p:nvGrpSpPr>
          <p:grpSpPr bwMode="auto">
            <a:xfrm>
              <a:off x="385" y="2591"/>
              <a:ext cx="869" cy="601"/>
              <a:chOff x="2702" y="1139"/>
              <a:chExt cx="869" cy="601"/>
            </a:xfrm>
          </p:grpSpPr>
          <p:sp>
            <p:nvSpPr>
              <p:cNvPr id="99" name="Text Box 59">
                <a:extLst>
                  <a:ext uri="{FF2B5EF4-FFF2-40B4-BE49-F238E27FC236}">
                    <a16:creationId xmlns:a16="http://schemas.microsoft.com/office/drawing/2014/main" id="{E0B42A11-7EA5-415D-9327-9170EEA5572E}"/>
                  </a:ext>
                </a:extLst>
              </p:cNvPr>
              <p:cNvSpPr txBox="1">
                <a:spLocks noChangeArrowheads="1"/>
              </p:cNvSpPr>
              <p:nvPr/>
            </p:nvSpPr>
            <p:spPr bwMode="auto">
              <a:xfrm>
                <a:off x="2878" y="1139"/>
                <a:ext cx="69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0,565</a:t>
                </a:r>
              </a:p>
              <a:p>
                <a:pPr eaLnBrk="1" hangingPunct="1"/>
                <a:r>
                  <a:rPr lang="en-US" altLang="en-US" sz="2800">
                    <a:latin typeface="#9Slide02 Tieu de dai" panose="02000000000000000000" pitchFamily="2" charset="0"/>
                    <a:ea typeface="#9Slide02 Tieu de dai" panose="02000000000000000000" pitchFamily="2" charset="0"/>
                  </a:rPr>
                  <a:t>0,298</a:t>
                </a:r>
              </a:p>
            </p:txBody>
          </p:sp>
          <p:sp>
            <p:nvSpPr>
              <p:cNvPr id="100" name="Text Box 60">
                <a:extLst>
                  <a:ext uri="{FF2B5EF4-FFF2-40B4-BE49-F238E27FC236}">
                    <a16:creationId xmlns:a16="http://schemas.microsoft.com/office/drawing/2014/main" id="{B01553EC-2D1B-445B-988A-71C13B691B71}"/>
                  </a:ext>
                </a:extLst>
              </p:cNvPr>
              <p:cNvSpPr txBox="1">
                <a:spLocks noChangeArrowheads="1"/>
              </p:cNvSpPr>
              <p:nvPr/>
            </p:nvSpPr>
            <p:spPr bwMode="auto">
              <a:xfrm>
                <a:off x="2702" y="1231"/>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latin typeface="#9Slide02 Tieu de dai" panose="02000000000000000000" pitchFamily="2" charset="0"/>
                    <a:ea typeface="#9Slide02 Tieu de dai" panose="02000000000000000000" pitchFamily="2" charset="0"/>
                  </a:rPr>
                  <a:t>+</a:t>
                </a:r>
              </a:p>
            </p:txBody>
          </p:sp>
        </p:grpSp>
      </p:grpSp>
      <p:sp>
        <p:nvSpPr>
          <p:cNvPr id="101" name="Rectangle 61">
            <a:extLst>
              <a:ext uri="{FF2B5EF4-FFF2-40B4-BE49-F238E27FC236}">
                <a16:creationId xmlns:a16="http://schemas.microsoft.com/office/drawing/2014/main" id="{3186ED5C-FDAE-4E71-B4B0-007891C5E616}"/>
              </a:ext>
            </a:extLst>
          </p:cNvPr>
          <p:cNvSpPr>
            <a:spLocks noChangeArrowheads="1"/>
          </p:cNvSpPr>
          <p:nvPr/>
        </p:nvSpPr>
        <p:spPr bwMode="auto">
          <a:xfrm>
            <a:off x="7760618" y="5735101"/>
            <a:ext cx="10999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FF00"/>
                </a:solidFill>
                <a:latin typeface="#9Slide02 Tieu de dai" panose="02000000000000000000" pitchFamily="2" charset="0"/>
                <a:ea typeface="#9Slide02 Tieu de dai" panose="02000000000000000000" pitchFamily="2" charset="0"/>
              </a:rPr>
              <a:t>0,863</a:t>
            </a:r>
          </a:p>
        </p:txBody>
      </p:sp>
      <p:pic>
        <p:nvPicPr>
          <p:cNvPr id="102" name="Picture 101">
            <a:extLst>
              <a:ext uri="{FF2B5EF4-FFF2-40B4-BE49-F238E27FC236}">
                <a16:creationId xmlns:a16="http://schemas.microsoft.com/office/drawing/2014/main" id="{808F2853-E3AB-4444-860F-06459F13D1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16247" y="49103"/>
            <a:ext cx="2890923" cy="2890923"/>
          </a:xfrm>
          <a:prstGeom prst="rect">
            <a:avLst/>
          </a:prstGeom>
        </p:spPr>
      </p:pic>
    </p:spTree>
    <p:extLst>
      <p:ext uri="{BB962C8B-B14F-4D97-AF65-F5344CB8AC3E}">
        <p14:creationId xmlns:p14="http://schemas.microsoft.com/office/powerpoint/2010/main" val="3985873820"/>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ox(in)">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box(in)">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box(in)">
                                      <p:cBhvr>
                                        <p:cTn id="24" dur="500"/>
                                        <p:tgtEl>
                                          <p:spTgt spid="63"/>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box(in)">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box(in)">
                                      <p:cBhvr>
                                        <p:cTn id="34" dur="500"/>
                                        <p:tgtEl>
                                          <p:spTgt spid="7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barn(inVertical)">
                                      <p:cBhvr>
                                        <p:cTn id="39" dur="500"/>
                                        <p:tgtEl>
                                          <p:spTgt spid="58"/>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box(in)">
                                      <p:cBhvr>
                                        <p:cTn id="44" dur="500"/>
                                        <p:tgtEl>
                                          <p:spTgt spid="6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barn(inVertical)">
                                      <p:cBhvr>
                                        <p:cTn id="49" dur="500"/>
                                        <p:tgtEl>
                                          <p:spTgt spid="59"/>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78"/>
                                        </p:tgtEl>
                                        <p:attrNameLst>
                                          <p:attrName>style.visibility</p:attrName>
                                        </p:attrNameLst>
                                      </p:cBhvr>
                                      <p:to>
                                        <p:strVal val="visible"/>
                                      </p:to>
                                    </p:set>
                                    <p:animEffect transition="in" filter="box(in)">
                                      <p:cBhvr>
                                        <p:cTn id="54" dur="500"/>
                                        <p:tgtEl>
                                          <p:spTgt spid="78"/>
                                        </p:tgtEl>
                                      </p:cBhvr>
                                    </p:animEffect>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nodeType="click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box(in)">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84"/>
                                        </p:tgtEl>
                                        <p:attrNameLst>
                                          <p:attrName>style.visibility</p:attrName>
                                        </p:attrNameLst>
                                      </p:cBhvr>
                                      <p:to>
                                        <p:strVal val="visible"/>
                                      </p:to>
                                    </p:set>
                                    <p:animEffect transition="in" filter="box(in)">
                                      <p:cBhvr>
                                        <p:cTn id="64" dur="500"/>
                                        <p:tgtEl>
                                          <p:spTgt spid="84"/>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60"/>
                                        </p:tgtEl>
                                        <p:attrNameLst>
                                          <p:attrName>style.visibility</p:attrName>
                                        </p:attrNameLst>
                                      </p:cBhvr>
                                      <p:to>
                                        <p:strVal val="visible"/>
                                      </p:to>
                                    </p:set>
                                    <p:animEffect transition="in" filter="box(in)">
                                      <p:cBhvr>
                                        <p:cTn id="69" dur="500"/>
                                        <p:tgtEl>
                                          <p:spTgt spid="60"/>
                                        </p:tgtEl>
                                      </p:cBhvr>
                                    </p:animEffec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nodeType="clickEffect">
                                  <p:stCondLst>
                                    <p:cond delay="0"/>
                                  </p:stCondLst>
                                  <p:childTnLst>
                                    <p:set>
                                      <p:cBhvr>
                                        <p:cTn id="73" dur="1" fill="hold">
                                          <p:stCondLst>
                                            <p:cond delay="0"/>
                                          </p:stCondLst>
                                        </p:cTn>
                                        <p:tgtEl>
                                          <p:spTgt spid="85"/>
                                        </p:tgtEl>
                                        <p:attrNameLst>
                                          <p:attrName>style.visibility</p:attrName>
                                        </p:attrNameLst>
                                      </p:cBhvr>
                                      <p:to>
                                        <p:strVal val="visible"/>
                                      </p:to>
                                    </p:set>
                                    <p:animEffect transition="in" filter="box(in)">
                                      <p:cBhvr>
                                        <p:cTn id="74" dur="500"/>
                                        <p:tgtEl>
                                          <p:spTgt spid="85"/>
                                        </p:tgtEl>
                                      </p:cBhvr>
                                    </p:animEffect>
                                  </p:childTnLst>
                                </p:cTn>
                              </p:par>
                            </p:childTnLst>
                          </p:cTn>
                        </p:par>
                      </p:childTnLst>
                    </p:cTn>
                  </p:par>
                  <p:par>
                    <p:cTn id="75" fill="hold">
                      <p:stCondLst>
                        <p:cond delay="indefinite"/>
                      </p:stCondLst>
                      <p:childTnLst>
                        <p:par>
                          <p:cTn id="76" fill="hold">
                            <p:stCondLst>
                              <p:cond delay="0"/>
                            </p:stCondLst>
                            <p:childTnLst>
                              <p:par>
                                <p:cTn id="77" presetID="4" presetClass="entr" presetSubtype="16" fill="hold" grpId="0" nodeType="clickEffect">
                                  <p:stCondLst>
                                    <p:cond delay="0"/>
                                  </p:stCondLst>
                                  <p:childTnLst>
                                    <p:set>
                                      <p:cBhvr>
                                        <p:cTn id="78" dur="1" fill="hold">
                                          <p:stCondLst>
                                            <p:cond delay="0"/>
                                          </p:stCondLst>
                                        </p:cTn>
                                        <p:tgtEl>
                                          <p:spTgt spid="70"/>
                                        </p:tgtEl>
                                        <p:attrNameLst>
                                          <p:attrName>style.visibility</p:attrName>
                                        </p:attrNameLst>
                                      </p:cBhvr>
                                      <p:to>
                                        <p:strVal val="visible"/>
                                      </p:to>
                                    </p:set>
                                    <p:animEffect transition="in" filter="box(in)">
                                      <p:cBhvr>
                                        <p:cTn id="79" dur="500"/>
                                        <p:tgtEl>
                                          <p:spTgt spid="70"/>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nodeType="clickEffect">
                                  <p:stCondLst>
                                    <p:cond delay="0"/>
                                  </p:stCondLst>
                                  <p:childTnLst>
                                    <p:set>
                                      <p:cBhvr>
                                        <p:cTn id="83" dur="1" fill="hold">
                                          <p:stCondLst>
                                            <p:cond delay="0"/>
                                          </p:stCondLst>
                                        </p:cTn>
                                        <p:tgtEl>
                                          <p:spTgt spid="90"/>
                                        </p:tgtEl>
                                        <p:attrNameLst>
                                          <p:attrName>style.visibility</p:attrName>
                                        </p:attrNameLst>
                                      </p:cBhvr>
                                      <p:to>
                                        <p:strVal val="visible"/>
                                      </p:to>
                                    </p:set>
                                    <p:animEffect transition="in" filter="box(in)">
                                      <p:cBhvr>
                                        <p:cTn id="84" dur="500"/>
                                        <p:tgtEl>
                                          <p:spTgt spid="90"/>
                                        </p:tgtEl>
                                      </p:cBhvr>
                                    </p:animEffect>
                                  </p:childTnLst>
                                </p:cTn>
                              </p:par>
                            </p:childTnLst>
                          </p:cTn>
                        </p:par>
                      </p:childTnLst>
                    </p:cTn>
                  </p:par>
                  <p:par>
                    <p:cTn id="85" fill="hold">
                      <p:stCondLst>
                        <p:cond delay="indefinite"/>
                      </p:stCondLst>
                      <p:childTnLst>
                        <p:par>
                          <p:cTn id="86" fill="hold">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95"/>
                                        </p:tgtEl>
                                        <p:attrNameLst>
                                          <p:attrName>style.visibility</p:attrName>
                                        </p:attrNameLst>
                                      </p:cBhvr>
                                      <p:to>
                                        <p:strVal val="visible"/>
                                      </p:to>
                                    </p:set>
                                    <p:animEffect transition="in" filter="box(in)">
                                      <p:cBhvr>
                                        <p:cTn id="89" dur="500"/>
                                        <p:tgtEl>
                                          <p:spTgt spid="95"/>
                                        </p:tgtEl>
                                      </p:cBhvr>
                                    </p:animEffect>
                                  </p:childTnLst>
                                </p:cTn>
                              </p:par>
                            </p:childTnLst>
                          </p:cTn>
                        </p:par>
                      </p:childTnLst>
                    </p:cTn>
                  </p:par>
                  <p:par>
                    <p:cTn id="90" fill="hold">
                      <p:stCondLst>
                        <p:cond delay="indefinite"/>
                      </p:stCondLst>
                      <p:childTnLst>
                        <p:par>
                          <p:cTn id="91" fill="hold">
                            <p:stCondLst>
                              <p:cond delay="0"/>
                            </p:stCondLst>
                            <p:childTnLst>
                              <p:par>
                                <p:cTn id="92" presetID="4" presetClass="entr" presetSubtype="16" fill="hold" grpId="0" nodeType="click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box(in)">
                                      <p:cBhvr>
                                        <p:cTn id="94" dur="500"/>
                                        <p:tgtEl>
                                          <p:spTgt spid="61"/>
                                        </p:tgtEl>
                                      </p:cBhvr>
                                    </p:animEffect>
                                  </p:childTnLst>
                                </p:cTn>
                              </p:par>
                            </p:childTnLst>
                          </p:cTn>
                        </p:par>
                      </p:childTnLst>
                    </p:cTn>
                  </p:par>
                  <p:par>
                    <p:cTn id="95" fill="hold">
                      <p:stCondLst>
                        <p:cond delay="indefinite"/>
                      </p:stCondLst>
                      <p:childTnLst>
                        <p:par>
                          <p:cTn id="96" fill="hold">
                            <p:stCondLst>
                              <p:cond delay="0"/>
                            </p:stCondLst>
                            <p:childTnLst>
                              <p:par>
                                <p:cTn id="97" presetID="4" presetClass="entr" presetSubtype="16" fill="hold" nodeType="clickEffect">
                                  <p:stCondLst>
                                    <p:cond delay="0"/>
                                  </p:stCondLst>
                                  <p:childTnLst>
                                    <p:set>
                                      <p:cBhvr>
                                        <p:cTn id="98" dur="1" fill="hold">
                                          <p:stCondLst>
                                            <p:cond delay="0"/>
                                          </p:stCondLst>
                                        </p:cTn>
                                        <p:tgtEl>
                                          <p:spTgt spid="96"/>
                                        </p:tgtEl>
                                        <p:attrNameLst>
                                          <p:attrName>style.visibility</p:attrName>
                                        </p:attrNameLst>
                                      </p:cBhvr>
                                      <p:to>
                                        <p:strVal val="visible"/>
                                      </p:to>
                                    </p:set>
                                    <p:animEffect transition="in" filter="box(in)">
                                      <p:cBhvr>
                                        <p:cTn id="99" dur="500"/>
                                        <p:tgtEl>
                                          <p:spTgt spid="96"/>
                                        </p:tgtEl>
                                      </p:cBhvr>
                                    </p:animEffect>
                                  </p:childTnLst>
                                </p:cTn>
                              </p:par>
                            </p:childTnLst>
                          </p:cTn>
                        </p:par>
                      </p:childTnLst>
                    </p:cTn>
                  </p:par>
                  <p:par>
                    <p:cTn id="100" fill="hold">
                      <p:stCondLst>
                        <p:cond delay="indefinite"/>
                      </p:stCondLst>
                      <p:childTnLst>
                        <p:par>
                          <p:cTn id="101" fill="hold">
                            <p:stCondLst>
                              <p:cond delay="0"/>
                            </p:stCondLst>
                            <p:childTnLst>
                              <p:par>
                                <p:cTn id="102" presetID="4" presetClass="entr" presetSubtype="16" fill="hold" grpId="0" nodeType="clickEffect">
                                  <p:stCondLst>
                                    <p:cond delay="0"/>
                                  </p:stCondLst>
                                  <p:childTnLst>
                                    <p:set>
                                      <p:cBhvr>
                                        <p:cTn id="103" dur="1" fill="hold">
                                          <p:stCondLst>
                                            <p:cond delay="0"/>
                                          </p:stCondLst>
                                        </p:cTn>
                                        <p:tgtEl>
                                          <p:spTgt spid="101"/>
                                        </p:tgtEl>
                                        <p:attrNameLst>
                                          <p:attrName>style.visibility</p:attrName>
                                        </p:attrNameLst>
                                      </p:cBhvr>
                                      <p:to>
                                        <p:strVal val="visible"/>
                                      </p:to>
                                    </p:set>
                                    <p:animEffect transition="in" filter="box(in)">
                                      <p:cBhvr>
                                        <p:cTn id="104"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19" grpId="0"/>
      <p:bldP spid="60" grpId="0"/>
      <p:bldP spid="61" grpId="0"/>
      <p:bldP spid="62" grpId="0"/>
      <p:bldP spid="63" grpId="0"/>
      <p:bldP spid="69" grpId="0"/>
      <p:bldP spid="70" grpId="0"/>
      <p:bldP spid="78" grpId="0"/>
      <p:bldP spid="84" grpId="0"/>
      <p:bldP spid="95" grpId="0"/>
      <p:bldP spid="10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1C3AEC-369A-47D2-80B7-646C51D284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01600"/>
            <a:ext cx="6858000" cy="6858000"/>
          </a:xfrm>
          <a:prstGeom prst="rect">
            <a:avLst/>
          </a:prstGeom>
        </p:spPr>
      </p:pic>
      <p:sp>
        <p:nvSpPr>
          <p:cNvPr id="6" name="Thought Bubble: Cloud 5">
            <a:extLst>
              <a:ext uri="{FF2B5EF4-FFF2-40B4-BE49-F238E27FC236}">
                <a16:creationId xmlns:a16="http://schemas.microsoft.com/office/drawing/2014/main" id="{7DC4D0F1-6BBB-4DD9-9B91-9C881C2E73F9}"/>
              </a:ext>
            </a:extLst>
          </p:cNvPr>
          <p:cNvSpPr/>
          <p:nvPr/>
        </p:nvSpPr>
        <p:spPr>
          <a:xfrm>
            <a:off x="499376" y="284309"/>
            <a:ext cx="4834623" cy="3344262"/>
          </a:xfrm>
          <a:prstGeom prst="cloudCallout">
            <a:avLst>
              <a:gd name="adj1" fmla="val -28449"/>
              <a:gd name="adj2" fmla="val 72492"/>
            </a:avLst>
          </a:prstGeom>
          <a:solidFill>
            <a:srgbClr val="F3EDDD">
              <a:alpha val="68000"/>
            </a:srgbClr>
          </a:solidFill>
          <a:ln>
            <a:solidFill>
              <a:srgbClr val="289908"/>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scene3d>
              <a:camera prst="orthographicFront"/>
              <a:lightRig rig="threePt" dir="t"/>
            </a:scene3d>
            <a:sp3d extrusionH="57150">
              <a:bevelT w="82550" h="38100" prst="coolSlant"/>
            </a:sp3d>
          </a:bodyPr>
          <a:lstStyle/>
          <a:p>
            <a:pPr algn="ctr"/>
            <a:endParaRPr lang="en-US" sz="3200" dirty="0">
              <a:blipFill dpi="0" rotWithShape="1">
                <a:blip r:embed="rId3">
                  <a:extLst>
                    <a:ext uri="{28A0092B-C50C-407E-A947-70E740481C1C}">
                      <a14:useLocalDpi xmlns:a14="http://schemas.microsoft.com/office/drawing/2010/main" val="0"/>
                    </a:ext>
                  </a:extLst>
                </a:blip>
                <a:srcRect/>
                <a:tile tx="0" ty="0" sx="50000" sy="50000" flip="none" algn="ctr"/>
              </a:blipFill>
              <a:effectLst>
                <a:glow rad="63500">
                  <a:schemeClr val="accent4">
                    <a:satMod val="175000"/>
                    <a:alpha val="40000"/>
                  </a:schemeClr>
                </a:glow>
              </a:effectLst>
              <a:latin typeface="#9Slide07 Pattaya" panose="00000500000000000000" pitchFamily="2" charset="-34"/>
              <a:ea typeface="字魂47号-三分行楷" panose="00000500000000000000" pitchFamily="2" charset="-122"/>
              <a:cs typeface="#9Slide07 Pattaya" panose="00000500000000000000" pitchFamily="2" charset="-34"/>
            </a:endParaRPr>
          </a:p>
        </p:txBody>
      </p:sp>
      <p:pic>
        <p:nvPicPr>
          <p:cNvPr id="7" name="Picture 6">
            <a:extLst>
              <a:ext uri="{FF2B5EF4-FFF2-40B4-BE49-F238E27FC236}">
                <a16:creationId xmlns:a16="http://schemas.microsoft.com/office/drawing/2014/main" id="{CDF9EF16-1329-41D4-89A6-2A9EC6356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0059">
            <a:off x="-369533" y="4067002"/>
            <a:ext cx="2934144" cy="2934144"/>
          </a:xfrm>
          <a:prstGeom prst="rect">
            <a:avLst/>
          </a:prstGeom>
        </p:spPr>
      </p:pic>
      <p:sp>
        <p:nvSpPr>
          <p:cNvPr id="8" name="TextBox 7">
            <a:extLst>
              <a:ext uri="{FF2B5EF4-FFF2-40B4-BE49-F238E27FC236}">
                <a16:creationId xmlns:a16="http://schemas.microsoft.com/office/drawing/2014/main" id="{99DF99B4-68CE-496C-AB84-88E4DE9347C7}"/>
              </a:ext>
            </a:extLst>
          </p:cNvPr>
          <p:cNvSpPr txBox="1"/>
          <p:nvPr/>
        </p:nvSpPr>
        <p:spPr>
          <a:xfrm>
            <a:off x="1097539" y="1204686"/>
            <a:ext cx="3614057" cy="1938992"/>
          </a:xfrm>
          <a:prstGeom prst="rect">
            <a:avLst/>
          </a:prstGeom>
          <a:noFill/>
        </p:spPr>
        <p:txBody>
          <a:bodyPr wrap="square" rtlCol="0">
            <a:spAutoFit/>
          </a:bodyPr>
          <a:lstStyle/>
          <a:p>
            <a:pPr algn="ctr"/>
            <a:r>
              <a:rPr lang="en-US" sz="4000">
                <a:latin typeface="#9Slide07 Pattaya" panose="00000500000000000000" pitchFamily="2" charset="-34"/>
                <a:cs typeface="#9Slide07 Pattaya" panose="00000500000000000000" pitchFamily="2" charset="-34"/>
              </a:rPr>
              <a:t>Nêu quy tắc trừ hai số thập phân.</a:t>
            </a:r>
          </a:p>
        </p:txBody>
      </p:sp>
      <p:sp>
        <p:nvSpPr>
          <p:cNvPr id="9" name="TextBox 8">
            <a:extLst>
              <a:ext uri="{FF2B5EF4-FFF2-40B4-BE49-F238E27FC236}">
                <a16:creationId xmlns:a16="http://schemas.microsoft.com/office/drawing/2014/main" id="{95CA2C0A-93F7-40E4-8CAE-CD4EC5B8AD24}"/>
              </a:ext>
            </a:extLst>
          </p:cNvPr>
          <p:cNvSpPr txBox="1"/>
          <p:nvPr/>
        </p:nvSpPr>
        <p:spPr>
          <a:xfrm>
            <a:off x="5633253" y="414950"/>
            <a:ext cx="6282976" cy="5078313"/>
          </a:xfrm>
          <a:prstGeom prst="rect">
            <a:avLst/>
          </a:prstGeom>
          <a:noFill/>
        </p:spPr>
        <p:txBody>
          <a:bodyPr wrap="square" rtlCol="0">
            <a:spAutoFit/>
          </a:bodyPr>
          <a:lstStyle/>
          <a:p>
            <a:pPr algn="just"/>
            <a:r>
              <a:rPr lang="en-US" sz="3600">
                <a:solidFill>
                  <a:srgbClr val="F3EDDD"/>
                </a:solidFill>
                <a:latin typeface="#9Slide07 Pattaya" panose="00000500000000000000" pitchFamily="2" charset="-34"/>
                <a:cs typeface="#9Slide07 Pattaya" panose="00000500000000000000" pitchFamily="2" charset="-34"/>
              </a:rPr>
              <a:t>* Muốn trừ hai số thập phân, ta thực hiện như sau:</a:t>
            </a:r>
          </a:p>
          <a:p>
            <a:pPr algn="just"/>
            <a:r>
              <a:rPr lang="en-US" sz="3600">
                <a:solidFill>
                  <a:srgbClr val="F3EDDD"/>
                </a:solidFill>
                <a:latin typeface="#9Slide07 Pattaya" panose="00000500000000000000" pitchFamily="2" charset="-34"/>
                <a:cs typeface="#9Slide07 Pattaya" panose="00000500000000000000" pitchFamily="2" charset="-34"/>
              </a:rPr>
              <a:t>- Đặt số trừ dưới số bị trừ sao cho các chữ số cùng hàng thẳng cột với nhau.</a:t>
            </a:r>
          </a:p>
          <a:p>
            <a:pPr algn="just"/>
            <a:r>
              <a:rPr lang="en-US" sz="3600">
                <a:solidFill>
                  <a:srgbClr val="F3EDDD"/>
                </a:solidFill>
                <a:latin typeface="#9Slide07 Pattaya" panose="00000500000000000000" pitchFamily="2" charset="-34"/>
                <a:cs typeface="#9Slide07 Pattaya" panose="00000500000000000000" pitchFamily="2" charset="-34"/>
              </a:rPr>
              <a:t>- Trừ như trừ số tự nhiên.</a:t>
            </a:r>
          </a:p>
          <a:p>
            <a:pPr algn="just"/>
            <a:r>
              <a:rPr lang="en-US" sz="3600">
                <a:solidFill>
                  <a:srgbClr val="F3EDDD"/>
                </a:solidFill>
                <a:latin typeface="#9Slide07 Pattaya" panose="00000500000000000000" pitchFamily="2" charset="-34"/>
                <a:cs typeface="#9Slide07 Pattaya" panose="00000500000000000000" pitchFamily="2" charset="-34"/>
              </a:rPr>
              <a:t>- Viết dấu phẩy ở hiệu thẳng cột với các dấu phẩy ở số bị trừ và số trừ.</a:t>
            </a:r>
          </a:p>
        </p:txBody>
      </p:sp>
    </p:spTree>
    <p:extLst>
      <p:ext uri="{BB962C8B-B14F-4D97-AF65-F5344CB8AC3E}">
        <p14:creationId xmlns:p14="http://schemas.microsoft.com/office/powerpoint/2010/main" val="22161218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8"/>
                                        </p:tgtEl>
                                        <p:attrNameLst>
                                          <p:attrName>ppt_y</p:attrName>
                                        </p:attrNameLst>
                                      </p:cBhvr>
                                      <p:tavLst>
                                        <p:tav tm="0">
                                          <p:val>
                                            <p:strVal val="#ppt_y"/>
                                          </p:val>
                                        </p:tav>
                                        <p:tav tm="100000">
                                          <p:val>
                                            <p:strVal val="#ppt_y"/>
                                          </p:val>
                                        </p:tav>
                                      </p:tavLst>
                                    </p:anim>
                                    <p:anim calcmode="lin" valueType="num">
                                      <p:cBhvr>
                                        <p:cTn id="21"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randombar(horizontal)">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wipe(left)">
                                      <p:cBhvr>
                                        <p:cTn id="33" dur="500"/>
                                        <p:tgtEl>
                                          <p:spTgt spid="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
                                            <p:txEl>
                                              <p:pRg st="1" end="1"/>
                                            </p:txEl>
                                          </p:spTgt>
                                        </p:tgtEl>
                                        <p:attrNameLst>
                                          <p:attrName>style.visibility</p:attrName>
                                        </p:attrNameLst>
                                      </p:cBhvr>
                                      <p:to>
                                        <p:strVal val="visible"/>
                                      </p:to>
                                    </p:set>
                                    <p:animEffect transition="in" filter="wipe(left)">
                                      <p:cBhvr>
                                        <p:cTn id="38" dur="500"/>
                                        <p:tgtEl>
                                          <p:spTgt spid="9">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xEl>
                                              <p:pRg st="2" end="2"/>
                                            </p:txEl>
                                          </p:spTgt>
                                        </p:tgtEl>
                                        <p:attrNameLst>
                                          <p:attrName>style.visibility</p:attrName>
                                        </p:attrNameLst>
                                      </p:cBhvr>
                                      <p:to>
                                        <p:strVal val="visible"/>
                                      </p:to>
                                    </p:set>
                                    <p:animEffect transition="in" filter="wipe(left)">
                                      <p:cBhvr>
                                        <p:cTn id="43" dur="500"/>
                                        <p:tgtEl>
                                          <p:spTgt spid="9">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xEl>
                                              <p:pRg st="3" end="3"/>
                                            </p:txEl>
                                          </p:spTgt>
                                        </p:tgtEl>
                                        <p:attrNameLst>
                                          <p:attrName>style.visibility</p:attrName>
                                        </p:attrNameLst>
                                      </p:cBhvr>
                                      <p:to>
                                        <p:strVal val="visible"/>
                                      </p:to>
                                    </p:set>
                                    <p:animEffect transition="in" filter="wipe(left)">
                                      <p:cBhvr>
                                        <p:cTn id="4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Pentagon 19">
            <a:extLst>
              <a:ext uri="{FF2B5EF4-FFF2-40B4-BE49-F238E27FC236}">
                <a16:creationId xmlns:a16="http://schemas.microsoft.com/office/drawing/2014/main" id="{42102EB6-6881-4DE6-9C3E-01A39D3D9C54}"/>
              </a:ext>
            </a:extLst>
          </p:cNvPr>
          <p:cNvSpPr/>
          <p:nvPr/>
        </p:nvSpPr>
        <p:spPr>
          <a:xfrm>
            <a:off x="2923355" y="649824"/>
            <a:ext cx="3020246" cy="672792"/>
          </a:xfrm>
          <a:prstGeom prst="homePlate">
            <a:avLst/>
          </a:prstGeom>
          <a:solidFill>
            <a:schemeClr val="bg1">
              <a:alpha val="68000"/>
            </a:schemeClr>
          </a:solidFill>
          <a:ln>
            <a:noFill/>
          </a:ln>
          <a:effectLst/>
          <a:scene3d>
            <a:camera prst="orthographicFront">
              <a:rot lat="0" lon="0" rev="0"/>
            </a:camera>
            <a:lightRig rig="glow" dir="t">
              <a:rot lat="0" lon="0" rev="14100000"/>
            </a:lightRig>
          </a:scene3d>
          <a:sp3d extrusionH="38100" prstMaterial="softEdge">
            <a:bevelT w="139700" h="101600" prst="artDeco"/>
          </a:sp3d>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3600">
                <a:solidFill>
                  <a:srgbClr val="269004"/>
                </a:solidFill>
                <a:latin typeface="#9Slide07 Cadena" panose="02000503000000020004" pitchFamily="2" charset="0"/>
                <a:ea typeface="字魂47号-三分行楷" panose="00000500000000000000" pitchFamily="2" charset="-122"/>
                <a:cs typeface="#9Slide07 Pattaya" panose="00000500000000000000" pitchFamily="2" charset="-34"/>
              </a:rPr>
              <a:t>Tìm </a:t>
            </a:r>
            <a:r>
              <a:rPr lang="en-US" sz="3600">
                <a:solidFill>
                  <a:srgbClr val="269004"/>
                </a:solidFill>
                <a:latin typeface="#9Slide05 SVNQuarzo" panose="04000000000000000000" pitchFamily="82" charset="0"/>
                <a:ea typeface="#9Slide05 SVNQuarzo" panose="04000000000000000000" pitchFamily="82" charset="0"/>
                <a:cs typeface="#9Slide07 Pattaya" panose="00000500000000000000" pitchFamily="2" charset="-34"/>
              </a:rPr>
              <a:t>x</a:t>
            </a:r>
            <a:endParaRPr lang="en-US" sz="3600" dirty="0">
              <a:solidFill>
                <a:srgbClr val="269004"/>
              </a:solidFill>
              <a:latin typeface="#9Slide05 SVNQuarzo" panose="04000000000000000000" pitchFamily="82" charset="0"/>
              <a:ea typeface="#9Slide05 SVNQuarzo" panose="04000000000000000000" pitchFamily="82" charset="0"/>
              <a:cs typeface="#9Slide07 Pattaya" panose="00000500000000000000" pitchFamily="2" charset="-34"/>
            </a:endParaRPr>
          </a:p>
        </p:txBody>
      </p:sp>
      <p:grpSp>
        <p:nvGrpSpPr>
          <p:cNvPr id="21" name="Group 20">
            <a:extLst>
              <a:ext uri="{FF2B5EF4-FFF2-40B4-BE49-F238E27FC236}">
                <a16:creationId xmlns:a16="http://schemas.microsoft.com/office/drawing/2014/main" id="{1BBCABFC-F5D2-41D7-A498-C44E5F829DF2}"/>
              </a:ext>
            </a:extLst>
          </p:cNvPr>
          <p:cNvGrpSpPr/>
          <p:nvPr/>
        </p:nvGrpSpPr>
        <p:grpSpPr>
          <a:xfrm>
            <a:off x="0" y="-1669816"/>
            <a:ext cx="3985988" cy="3814852"/>
            <a:chOff x="81496" y="-1116067"/>
            <a:chExt cx="3985988" cy="3814852"/>
          </a:xfrm>
        </p:grpSpPr>
        <p:pic>
          <p:nvPicPr>
            <p:cNvPr id="28" name="Picture 27">
              <a:extLst>
                <a:ext uri="{FF2B5EF4-FFF2-40B4-BE49-F238E27FC236}">
                  <a16:creationId xmlns:a16="http://schemas.microsoft.com/office/drawing/2014/main" id="{0B21B4D4-EF88-486F-BB83-E399748E91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96" y="-1116067"/>
              <a:ext cx="3535544" cy="3814852"/>
            </a:xfrm>
            <a:prstGeom prst="rect">
              <a:avLst/>
            </a:prstGeom>
          </p:spPr>
        </p:pic>
        <p:sp>
          <p:nvSpPr>
            <p:cNvPr id="29" name="TextBox 28">
              <a:extLst>
                <a:ext uri="{FF2B5EF4-FFF2-40B4-BE49-F238E27FC236}">
                  <a16:creationId xmlns:a16="http://schemas.microsoft.com/office/drawing/2014/main" id="{B5418F30-C7D8-4DAC-A4A4-933D73803C52}"/>
                </a:ext>
              </a:extLst>
            </p:cNvPr>
            <p:cNvSpPr txBox="1"/>
            <p:nvPr/>
          </p:nvSpPr>
          <p:spPr>
            <a:xfrm>
              <a:off x="708240" y="1291590"/>
              <a:ext cx="3359244" cy="584775"/>
            </a:xfrm>
            <a:prstGeom prst="rect">
              <a:avLst/>
            </a:prstGeom>
            <a:noFill/>
          </p:spPr>
          <p:txBody>
            <a:bodyPr wrap="square" rtlCol="0">
              <a:spAutoFit/>
            </a:bodyPr>
            <a:lstStyle/>
            <a:p>
              <a:r>
                <a:rPr lang="en-US" sz="3200">
                  <a:solidFill>
                    <a:srgbClr val="002060"/>
                  </a:solidFill>
                  <a:latin typeface="#9Slide07 Cadena" panose="02000503000000020004" pitchFamily="2" charset="0"/>
                </a:rPr>
                <a:t>Bài 2 (T.160)</a:t>
              </a:r>
            </a:p>
          </p:txBody>
        </p:sp>
      </p:grpSp>
      <p:sp>
        <p:nvSpPr>
          <p:cNvPr id="30" name="Text Box 5">
            <a:extLst>
              <a:ext uri="{FF2B5EF4-FFF2-40B4-BE49-F238E27FC236}">
                <a16:creationId xmlns:a16="http://schemas.microsoft.com/office/drawing/2014/main" id="{F806362D-6190-43A2-A6EF-9E81B5D58412}"/>
              </a:ext>
            </a:extLst>
          </p:cNvPr>
          <p:cNvSpPr txBox="1">
            <a:spLocks noChangeArrowheads="1"/>
          </p:cNvSpPr>
          <p:nvPr/>
        </p:nvSpPr>
        <p:spPr bwMode="auto">
          <a:xfrm>
            <a:off x="311341" y="2083940"/>
            <a:ext cx="35092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a) </a:t>
            </a:r>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   +  5,84  =   9,16</a:t>
            </a:r>
          </a:p>
        </p:txBody>
      </p:sp>
      <p:sp>
        <p:nvSpPr>
          <p:cNvPr id="31" name="Text Box 6">
            <a:extLst>
              <a:ext uri="{FF2B5EF4-FFF2-40B4-BE49-F238E27FC236}">
                <a16:creationId xmlns:a16="http://schemas.microsoft.com/office/drawing/2014/main" id="{14A4A714-CA83-413D-918E-F9FE2032CB19}"/>
              </a:ext>
            </a:extLst>
          </p:cNvPr>
          <p:cNvSpPr txBox="1">
            <a:spLocks noChangeArrowheads="1"/>
          </p:cNvSpPr>
          <p:nvPr/>
        </p:nvSpPr>
        <p:spPr bwMode="auto">
          <a:xfrm>
            <a:off x="6758461" y="2083940"/>
            <a:ext cx="36695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b) </a:t>
            </a:r>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   -   0,35   =   2,55</a:t>
            </a:r>
          </a:p>
        </p:txBody>
      </p:sp>
      <p:sp>
        <p:nvSpPr>
          <p:cNvPr id="32" name="Text Box 7">
            <a:extLst>
              <a:ext uri="{FF2B5EF4-FFF2-40B4-BE49-F238E27FC236}">
                <a16:creationId xmlns:a16="http://schemas.microsoft.com/office/drawing/2014/main" id="{5A95E4BA-A12F-46FE-A7F3-73AE97907C41}"/>
              </a:ext>
            </a:extLst>
          </p:cNvPr>
          <p:cNvSpPr txBox="1">
            <a:spLocks noChangeArrowheads="1"/>
          </p:cNvSpPr>
          <p:nvPr/>
        </p:nvSpPr>
        <p:spPr bwMode="auto">
          <a:xfrm>
            <a:off x="610956" y="2808218"/>
            <a:ext cx="46907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 </a:t>
            </a:r>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   		=   9,16   -   5,84</a:t>
            </a:r>
            <a:r>
              <a:rPr lang="en-US" altLang="en-US" sz="2800">
                <a:solidFill>
                  <a:schemeClr val="bg1"/>
                </a:solidFill>
                <a:latin typeface="#9Slide02 Tieu de dai" panose="02000000000000000000" pitchFamily="2" charset="0"/>
                <a:ea typeface="#9Slide02 Tieu de dai" panose="02000000000000000000" pitchFamily="2" charset="0"/>
              </a:rPr>
              <a:t> </a:t>
            </a:r>
          </a:p>
        </p:txBody>
      </p:sp>
      <p:sp>
        <p:nvSpPr>
          <p:cNvPr id="33" name="Text Box 9">
            <a:extLst>
              <a:ext uri="{FF2B5EF4-FFF2-40B4-BE49-F238E27FC236}">
                <a16:creationId xmlns:a16="http://schemas.microsoft.com/office/drawing/2014/main" id="{FD65B870-6712-486D-B67D-65BD6C45A888}"/>
              </a:ext>
            </a:extLst>
          </p:cNvPr>
          <p:cNvSpPr txBox="1">
            <a:spLocks noChangeArrowheads="1"/>
          </p:cNvSpPr>
          <p:nvPr/>
        </p:nvSpPr>
        <p:spPr bwMode="auto">
          <a:xfrm>
            <a:off x="610956" y="3532496"/>
            <a:ext cx="40222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chemeClr val="bg1"/>
                </a:solidFill>
                <a:latin typeface="#9Slide02 Tieu de dai" panose="02000000000000000000" pitchFamily="2" charset="0"/>
                <a:ea typeface="#9Slide02 Tieu de dai" panose="02000000000000000000" pitchFamily="2" charset="0"/>
              </a:rPr>
              <a:t> </a:t>
            </a:r>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rPr>
              <a:t>   		=           3,32 </a:t>
            </a:r>
          </a:p>
        </p:txBody>
      </p:sp>
      <p:sp>
        <p:nvSpPr>
          <p:cNvPr id="34" name="Text Box 11">
            <a:extLst>
              <a:ext uri="{FF2B5EF4-FFF2-40B4-BE49-F238E27FC236}">
                <a16:creationId xmlns:a16="http://schemas.microsoft.com/office/drawing/2014/main" id="{14AAA938-C789-4BCD-979F-098141A636C5}"/>
              </a:ext>
            </a:extLst>
          </p:cNvPr>
          <p:cNvSpPr txBox="1">
            <a:spLocks noChangeArrowheads="1"/>
          </p:cNvSpPr>
          <p:nvPr/>
        </p:nvSpPr>
        <p:spPr bwMode="auto">
          <a:xfrm>
            <a:off x="7197982" y="2808218"/>
            <a:ext cx="45672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cs typeface="Times New Roman" panose="02020603050405020304" pitchFamily="18" charset="0"/>
              </a:rPr>
              <a:t>   		=   2,55 +   0,35 </a:t>
            </a:r>
          </a:p>
        </p:txBody>
      </p:sp>
      <p:sp>
        <p:nvSpPr>
          <p:cNvPr id="35" name="Text Box 12">
            <a:extLst>
              <a:ext uri="{FF2B5EF4-FFF2-40B4-BE49-F238E27FC236}">
                <a16:creationId xmlns:a16="http://schemas.microsoft.com/office/drawing/2014/main" id="{7C14B666-DF31-4091-AB7F-ACECCED8FD62}"/>
              </a:ext>
            </a:extLst>
          </p:cNvPr>
          <p:cNvSpPr txBox="1">
            <a:spLocks noChangeArrowheads="1"/>
          </p:cNvSpPr>
          <p:nvPr/>
        </p:nvSpPr>
        <p:spPr bwMode="auto">
          <a:xfrm>
            <a:off x="7210508" y="3532496"/>
            <a:ext cx="3815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solidFill>
                  <a:schemeClr val="bg1"/>
                </a:solidFill>
                <a:latin typeface="#9Slide05 SVNQuarzo" panose="04000000000000000000" pitchFamily="82" charset="0"/>
                <a:ea typeface="#9Slide05 SVNQuarzo" panose="04000000000000000000" pitchFamily="82" charset="0"/>
                <a:cs typeface="Times New Roman" panose="02020603050405020304" pitchFamily="18" charset="0"/>
              </a:rPr>
              <a:t>x</a:t>
            </a:r>
            <a:r>
              <a:rPr lang="en-US" altLang="en-US" sz="2800" b="1">
                <a:solidFill>
                  <a:schemeClr val="bg1"/>
                </a:solidFill>
                <a:latin typeface="#9Slide02 Tieu de dai" panose="02000000000000000000" pitchFamily="2" charset="0"/>
                <a:ea typeface="#9Slide02 Tieu de dai" panose="02000000000000000000" pitchFamily="2" charset="0"/>
              </a:rPr>
              <a:t>   		=           2,9 </a:t>
            </a:r>
          </a:p>
        </p:txBody>
      </p:sp>
      <p:sp>
        <p:nvSpPr>
          <p:cNvPr id="36" name="Rectangle: Diagonal Corners Rounded 35">
            <a:extLst>
              <a:ext uri="{FF2B5EF4-FFF2-40B4-BE49-F238E27FC236}">
                <a16:creationId xmlns:a16="http://schemas.microsoft.com/office/drawing/2014/main" id="{C5AADB01-7C09-4BE0-B7A5-710552D085E8}"/>
              </a:ext>
            </a:extLst>
          </p:cNvPr>
          <p:cNvSpPr/>
          <p:nvPr/>
        </p:nvSpPr>
        <p:spPr>
          <a:xfrm>
            <a:off x="1515650" y="5419651"/>
            <a:ext cx="9895561" cy="1089764"/>
          </a:xfrm>
          <a:custGeom>
            <a:avLst/>
            <a:gdLst>
              <a:gd name="connsiteX0" fmla="*/ 181631 w 9895561"/>
              <a:gd name="connsiteY0" fmla="*/ 0 h 1089764"/>
              <a:gd name="connsiteX1" fmla="*/ 972622 w 9895561"/>
              <a:gd name="connsiteY1" fmla="*/ 0 h 1089764"/>
              <a:gd name="connsiteX2" fmla="*/ 1472196 w 9895561"/>
              <a:gd name="connsiteY2" fmla="*/ 0 h 1089764"/>
              <a:gd name="connsiteX3" fmla="*/ 2360327 w 9895561"/>
              <a:gd name="connsiteY3" fmla="*/ 0 h 1089764"/>
              <a:gd name="connsiteX4" fmla="*/ 3054179 w 9895561"/>
              <a:gd name="connsiteY4" fmla="*/ 0 h 1089764"/>
              <a:gd name="connsiteX5" fmla="*/ 3748031 w 9895561"/>
              <a:gd name="connsiteY5" fmla="*/ 0 h 1089764"/>
              <a:gd name="connsiteX6" fmla="*/ 4344744 w 9895561"/>
              <a:gd name="connsiteY6" fmla="*/ 0 h 1089764"/>
              <a:gd name="connsiteX7" fmla="*/ 5232875 w 9895561"/>
              <a:gd name="connsiteY7" fmla="*/ 0 h 1089764"/>
              <a:gd name="connsiteX8" fmla="*/ 5829587 w 9895561"/>
              <a:gd name="connsiteY8" fmla="*/ 0 h 1089764"/>
              <a:gd name="connsiteX9" fmla="*/ 6232022 w 9895561"/>
              <a:gd name="connsiteY9" fmla="*/ 0 h 1089764"/>
              <a:gd name="connsiteX10" fmla="*/ 6634456 w 9895561"/>
              <a:gd name="connsiteY10" fmla="*/ 0 h 1089764"/>
              <a:gd name="connsiteX11" fmla="*/ 7134029 w 9895561"/>
              <a:gd name="connsiteY11" fmla="*/ 0 h 1089764"/>
              <a:gd name="connsiteX12" fmla="*/ 7730742 w 9895561"/>
              <a:gd name="connsiteY12" fmla="*/ 0 h 1089764"/>
              <a:gd name="connsiteX13" fmla="*/ 8521734 w 9895561"/>
              <a:gd name="connsiteY13" fmla="*/ 0 h 1089764"/>
              <a:gd name="connsiteX14" fmla="*/ 9215586 w 9895561"/>
              <a:gd name="connsiteY14" fmla="*/ 0 h 1089764"/>
              <a:gd name="connsiteX15" fmla="*/ 9895561 w 9895561"/>
              <a:gd name="connsiteY15" fmla="*/ 0 h 1089764"/>
              <a:gd name="connsiteX16" fmla="*/ 9895561 w 9895561"/>
              <a:gd name="connsiteY16" fmla="*/ 0 h 1089764"/>
              <a:gd name="connsiteX17" fmla="*/ 9895561 w 9895561"/>
              <a:gd name="connsiteY17" fmla="*/ 472229 h 1089764"/>
              <a:gd name="connsiteX18" fmla="*/ 9895561 w 9895561"/>
              <a:gd name="connsiteY18" fmla="*/ 908133 h 1089764"/>
              <a:gd name="connsiteX19" fmla="*/ 9713930 w 9895561"/>
              <a:gd name="connsiteY19" fmla="*/ 1089764 h 1089764"/>
              <a:gd name="connsiteX20" fmla="*/ 9117217 w 9895561"/>
              <a:gd name="connsiteY20" fmla="*/ 1089764 h 1089764"/>
              <a:gd name="connsiteX21" fmla="*/ 8714783 w 9895561"/>
              <a:gd name="connsiteY21" fmla="*/ 1089764 h 1089764"/>
              <a:gd name="connsiteX22" fmla="*/ 7826652 w 9895561"/>
              <a:gd name="connsiteY22" fmla="*/ 1089764 h 1089764"/>
              <a:gd name="connsiteX23" fmla="*/ 7327079 w 9895561"/>
              <a:gd name="connsiteY23" fmla="*/ 1089764 h 1089764"/>
              <a:gd name="connsiteX24" fmla="*/ 6633226 w 9895561"/>
              <a:gd name="connsiteY24" fmla="*/ 1089764 h 1089764"/>
              <a:gd name="connsiteX25" fmla="*/ 6036514 w 9895561"/>
              <a:gd name="connsiteY25" fmla="*/ 1089764 h 1089764"/>
              <a:gd name="connsiteX26" fmla="*/ 5342661 w 9895561"/>
              <a:gd name="connsiteY26" fmla="*/ 1089764 h 1089764"/>
              <a:gd name="connsiteX27" fmla="*/ 4940227 w 9895561"/>
              <a:gd name="connsiteY27" fmla="*/ 1089764 h 1089764"/>
              <a:gd name="connsiteX28" fmla="*/ 4149236 w 9895561"/>
              <a:gd name="connsiteY28" fmla="*/ 1089764 h 1089764"/>
              <a:gd name="connsiteX29" fmla="*/ 3455384 w 9895561"/>
              <a:gd name="connsiteY29" fmla="*/ 1089764 h 1089764"/>
              <a:gd name="connsiteX30" fmla="*/ 2955810 w 9895561"/>
              <a:gd name="connsiteY30" fmla="*/ 1089764 h 1089764"/>
              <a:gd name="connsiteX31" fmla="*/ 2164819 w 9895561"/>
              <a:gd name="connsiteY31" fmla="*/ 1089764 h 1089764"/>
              <a:gd name="connsiteX32" fmla="*/ 1373827 w 9895561"/>
              <a:gd name="connsiteY32" fmla="*/ 1089764 h 1089764"/>
              <a:gd name="connsiteX33" fmla="*/ 0 w 9895561"/>
              <a:gd name="connsiteY33" fmla="*/ 1089764 h 1089764"/>
              <a:gd name="connsiteX34" fmla="*/ 0 w 9895561"/>
              <a:gd name="connsiteY34" fmla="*/ 1089764 h 1089764"/>
              <a:gd name="connsiteX35" fmla="*/ 0 w 9895561"/>
              <a:gd name="connsiteY35" fmla="*/ 662941 h 1089764"/>
              <a:gd name="connsiteX36" fmla="*/ 0 w 9895561"/>
              <a:gd name="connsiteY36" fmla="*/ 181631 h 1089764"/>
              <a:gd name="connsiteX37" fmla="*/ 181631 w 9895561"/>
              <a:gd name="connsiteY37" fmla="*/ 0 h 108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95561" h="1089764" fill="none" extrusionOk="0">
                <a:moveTo>
                  <a:pt x="181631" y="0"/>
                </a:moveTo>
                <a:cubicBezTo>
                  <a:pt x="564435" y="-10483"/>
                  <a:pt x="794556" y="16674"/>
                  <a:pt x="972622" y="0"/>
                </a:cubicBezTo>
                <a:cubicBezTo>
                  <a:pt x="1150688" y="-16674"/>
                  <a:pt x="1326729" y="11869"/>
                  <a:pt x="1472196" y="0"/>
                </a:cubicBezTo>
                <a:cubicBezTo>
                  <a:pt x="1617663" y="-11869"/>
                  <a:pt x="2035673" y="3395"/>
                  <a:pt x="2360327" y="0"/>
                </a:cubicBezTo>
                <a:cubicBezTo>
                  <a:pt x="2684981" y="-3395"/>
                  <a:pt x="2888944" y="-6870"/>
                  <a:pt x="3054179" y="0"/>
                </a:cubicBezTo>
                <a:cubicBezTo>
                  <a:pt x="3219414" y="6870"/>
                  <a:pt x="3593149" y="32549"/>
                  <a:pt x="3748031" y="0"/>
                </a:cubicBezTo>
                <a:cubicBezTo>
                  <a:pt x="3902913" y="-32549"/>
                  <a:pt x="4121369" y="28807"/>
                  <a:pt x="4344744" y="0"/>
                </a:cubicBezTo>
                <a:cubicBezTo>
                  <a:pt x="4568119" y="-28807"/>
                  <a:pt x="4928794" y="-19988"/>
                  <a:pt x="5232875" y="0"/>
                </a:cubicBezTo>
                <a:cubicBezTo>
                  <a:pt x="5536956" y="19988"/>
                  <a:pt x="5561071" y="-14144"/>
                  <a:pt x="5829587" y="0"/>
                </a:cubicBezTo>
                <a:cubicBezTo>
                  <a:pt x="6098103" y="14144"/>
                  <a:pt x="6070958" y="7670"/>
                  <a:pt x="6232022" y="0"/>
                </a:cubicBezTo>
                <a:cubicBezTo>
                  <a:pt x="6393086" y="-7670"/>
                  <a:pt x="6538110" y="-17814"/>
                  <a:pt x="6634456" y="0"/>
                </a:cubicBezTo>
                <a:cubicBezTo>
                  <a:pt x="6730802" y="17814"/>
                  <a:pt x="6982051" y="14026"/>
                  <a:pt x="7134029" y="0"/>
                </a:cubicBezTo>
                <a:cubicBezTo>
                  <a:pt x="7286007" y="-14026"/>
                  <a:pt x="7462176" y="5634"/>
                  <a:pt x="7730742" y="0"/>
                </a:cubicBezTo>
                <a:cubicBezTo>
                  <a:pt x="7999308" y="-5634"/>
                  <a:pt x="8350147" y="-15818"/>
                  <a:pt x="8521734" y="0"/>
                </a:cubicBezTo>
                <a:cubicBezTo>
                  <a:pt x="8693321" y="15818"/>
                  <a:pt x="8921542" y="32014"/>
                  <a:pt x="9215586" y="0"/>
                </a:cubicBezTo>
                <a:cubicBezTo>
                  <a:pt x="9509630" y="-32014"/>
                  <a:pt x="9652282" y="32715"/>
                  <a:pt x="9895561" y="0"/>
                </a:cubicBezTo>
                <a:lnTo>
                  <a:pt x="9895561" y="0"/>
                </a:lnTo>
                <a:cubicBezTo>
                  <a:pt x="9882761" y="222606"/>
                  <a:pt x="9905372" y="346969"/>
                  <a:pt x="9895561" y="472229"/>
                </a:cubicBezTo>
                <a:cubicBezTo>
                  <a:pt x="9885750" y="597489"/>
                  <a:pt x="9890498" y="784104"/>
                  <a:pt x="9895561" y="908133"/>
                </a:cubicBezTo>
                <a:cubicBezTo>
                  <a:pt x="9907090" y="1012057"/>
                  <a:pt x="9814741" y="1078542"/>
                  <a:pt x="9713930" y="1089764"/>
                </a:cubicBezTo>
                <a:cubicBezTo>
                  <a:pt x="9445046" y="1086724"/>
                  <a:pt x="9342372" y="1105065"/>
                  <a:pt x="9117217" y="1089764"/>
                </a:cubicBezTo>
                <a:cubicBezTo>
                  <a:pt x="8892062" y="1074463"/>
                  <a:pt x="8821244" y="1094853"/>
                  <a:pt x="8714783" y="1089764"/>
                </a:cubicBezTo>
                <a:cubicBezTo>
                  <a:pt x="8608322" y="1084675"/>
                  <a:pt x="8204267" y="1071589"/>
                  <a:pt x="7826652" y="1089764"/>
                </a:cubicBezTo>
                <a:cubicBezTo>
                  <a:pt x="7449037" y="1107939"/>
                  <a:pt x="7448452" y="1112116"/>
                  <a:pt x="7327079" y="1089764"/>
                </a:cubicBezTo>
                <a:cubicBezTo>
                  <a:pt x="7205706" y="1067412"/>
                  <a:pt x="6882546" y="1069466"/>
                  <a:pt x="6633226" y="1089764"/>
                </a:cubicBezTo>
                <a:cubicBezTo>
                  <a:pt x="6383906" y="1110062"/>
                  <a:pt x="6272724" y="1067866"/>
                  <a:pt x="6036514" y="1089764"/>
                </a:cubicBezTo>
                <a:cubicBezTo>
                  <a:pt x="5800304" y="1111662"/>
                  <a:pt x="5563728" y="1096498"/>
                  <a:pt x="5342661" y="1089764"/>
                </a:cubicBezTo>
                <a:cubicBezTo>
                  <a:pt x="5121594" y="1083030"/>
                  <a:pt x="5059826" y="1076623"/>
                  <a:pt x="4940227" y="1089764"/>
                </a:cubicBezTo>
                <a:cubicBezTo>
                  <a:pt x="4820628" y="1102905"/>
                  <a:pt x="4352827" y="1123193"/>
                  <a:pt x="4149236" y="1089764"/>
                </a:cubicBezTo>
                <a:cubicBezTo>
                  <a:pt x="3945645" y="1056335"/>
                  <a:pt x="3630631" y="1095556"/>
                  <a:pt x="3455384" y="1089764"/>
                </a:cubicBezTo>
                <a:cubicBezTo>
                  <a:pt x="3280137" y="1083972"/>
                  <a:pt x="3078581" y="1071744"/>
                  <a:pt x="2955810" y="1089764"/>
                </a:cubicBezTo>
                <a:cubicBezTo>
                  <a:pt x="2833039" y="1107784"/>
                  <a:pt x="2390538" y="1108287"/>
                  <a:pt x="2164819" y="1089764"/>
                </a:cubicBezTo>
                <a:cubicBezTo>
                  <a:pt x="1939100" y="1071241"/>
                  <a:pt x="1646970" y="1125807"/>
                  <a:pt x="1373827" y="1089764"/>
                </a:cubicBezTo>
                <a:cubicBezTo>
                  <a:pt x="1100684" y="1053721"/>
                  <a:pt x="365673" y="1028247"/>
                  <a:pt x="0" y="1089764"/>
                </a:cubicBezTo>
                <a:lnTo>
                  <a:pt x="0" y="1089764"/>
                </a:lnTo>
                <a:cubicBezTo>
                  <a:pt x="-12966" y="893855"/>
                  <a:pt x="20665" y="873844"/>
                  <a:pt x="0" y="662941"/>
                </a:cubicBezTo>
                <a:cubicBezTo>
                  <a:pt x="-20665" y="452038"/>
                  <a:pt x="5136" y="357677"/>
                  <a:pt x="0" y="181631"/>
                </a:cubicBezTo>
                <a:cubicBezTo>
                  <a:pt x="-1460" y="69168"/>
                  <a:pt x="72725" y="-10229"/>
                  <a:pt x="181631" y="0"/>
                </a:cubicBezTo>
                <a:close/>
              </a:path>
              <a:path w="9895561" h="1089764" stroke="0" extrusionOk="0">
                <a:moveTo>
                  <a:pt x="181631" y="0"/>
                </a:moveTo>
                <a:cubicBezTo>
                  <a:pt x="409969" y="29001"/>
                  <a:pt x="708861" y="-33092"/>
                  <a:pt x="875483" y="0"/>
                </a:cubicBezTo>
                <a:cubicBezTo>
                  <a:pt x="1042105" y="33092"/>
                  <a:pt x="1307919" y="2932"/>
                  <a:pt x="1666475" y="0"/>
                </a:cubicBezTo>
                <a:cubicBezTo>
                  <a:pt x="2025031" y="-2932"/>
                  <a:pt x="2081823" y="17439"/>
                  <a:pt x="2457466" y="0"/>
                </a:cubicBezTo>
                <a:cubicBezTo>
                  <a:pt x="2833109" y="-17439"/>
                  <a:pt x="2903629" y="9108"/>
                  <a:pt x="3248457" y="0"/>
                </a:cubicBezTo>
                <a:cubicBezTo>
                  <a:pt x="3593285" y="-9108"/>
                  <a:pt x="3616468" y="-14999"/>
                  <a:pt x="3942310" y="0"/>
                </a:cubicBezTo>
                <a:cubicBezTo>
                  <a:pt x="4268152" y="14999"/>
                  <a:pt x="4382012" y="-25676"/>
                  <a:pt x="4539022" y="0"/>
                </a:cubicBezTo>
                <a:cubicBezTo>
                  <a:pt x="4696032" y="25676"/>
                  <a:pt x="4947833" y="-24177"/>
                  <a:pt x="5135735" y="0"/>
                </a:cubicBezTo>
                <a:cubicBezTo>
                  <a:pt x="5323637" y="24177"/>
                  <a:pt x="5525989" y="27415"/>
                  <a:pt x="5829587" y="0"/>
                </a:cubicBezTo>
                <a:cubicBezTo>
                  <a:pt x="6133185" y="-27415"/>
                  <a:pt x="6166168" y="21883"/>
                  <a:pt x="6329161" y="0"/>
                </a:cubicBezTo>
                <a:cubicBezTo>
                  <a:pt x="6492154" y="-21883"/>
                  <a:pt x="6731232" y="8106"/>
                  <a:pt x="7120152" y="0"/>
                </a:cubicBezTo>
                <a:cubicBezTo>
                  <a:pt x="7509072" y="-8106"/>
                  <a:pt x="7386415" y="-8642"/>
                  <a:pt x="7522587" y="0"/>
                </a:cubicBezTo>
                <a:cubicBezTo>
                  <a:pt x="7658760" y="8642"/>
                  <a:pt x="7967161" y="-25828"/>
                  <a:pt x="8216439" y="0"/>
                </a:cubicBezTo>
                <a:cubicBezTo>
                  <a:pt x="8465717" y="25828"/>
                  <a:pt x="8773757" y="5895"/>
                  <a:pt x="9007430" y="0"/>
                </a:cubicBezTo>
                <a:cubicBezTo>
                  <a:pt x="9241103" y="-5895"/>
                  <a:pt x="9512196" y="-25527"/>
                  <a:pt x="9895561" y="0"/>
                </a:cubicBezTo>
                <a:lnTo>
                  <a:pt x="9895561" y="0"/>
                </a:lnTo>
                <a:cubicBezTo>
                  <a:pt x="9895668" y="102172"/>
                  <a:pt x="9903096" y="275303"/>
                  <a:pt x="9895561" y="426823"/>
                </a:cubicBezTo>
                <a:cubicBezTo>
                  <a:pt x="9888026" y="578343"/>
                  <a:pt x="9912647" y="729966"/>
                  <a:pt x="9895561" y="908133"/>
                </a:cubicBezTo>
                <a:cubicBezTo>
                  <a:pt x="9918107" y="1012619"/>
                  <a:pt x="9821592" y="1101911"/>
                  <a:pt x="9713930" y="1089764"/>
                </a:cubicBezTo>
                <a:cubicBezTo>
                  <a:pt x="9560471" y="1083382"/>
                  <a:pt x="9356185" y="1103687"/>
                  <a:pt x="9020078" y="1089764"/>
                </a:cubicBezTo>
                <a:cubicBezTo>
                  <a:pt x="8683971" y="1075841"/>
                  <a:pt x="8501762" y="1079176"/>
                  <a:pt x="8326226" y="1089764"/>
                </a:cubicBezTo>
                <a:cubicBezTo>
                  <a:pt x="8150690" y="1100352"/>
                  <a:pt x="7706614" y="1071328"/>
                  <a:pt x="7535234" y="1089764"/>
                </a:cubicBezTo>
                <a:cubicBezTo>
                  <a:pt x="7363854" y="1108200"/>
                  <a:pt x="7125182" y="1053399"/>
                  <a:pt x="6744243" y="1089764"/>
                </a:cubicBezTo>
                <a:cubicBezTo>
                  <a:pt x="6363304" y="1126129"/>
                  <a:pt x="6437132" y="1088351"/>
                  <a:pt x="6341809" y="1089764"/>
                </a:cubicBezTo>
                <a:cubicBezTo>
                  <a:pt x="6246486" y="1091177"/>
                  <a:pt x="6068390" y="1106460"/>
                  <a:pt x="5939374" y="1089764"/>
                </a:cubicBezTo>
                <a:cubicBezTo>
                  <a:pt x="5810359" y="1073068"/>
                  <a:pt x="5669332" y="1087605"/>
                  <a:pt x="5536940" y="1089764"/>
                </a:cubicBezTo>
                <a:cubicBezTo>
                  <a:pt x="5404548" y="1091923"/>
                  <a:pt x="4941859" y="1123176"/>
                  <a:pt x="4648809" y="1089764"/>
                </a:cubicBezTo>
                <a:cubicBezTo>
                  <a:pt x="4355759" y="1056352"/>
                  <a:pt x="4130531" y="1059251"/>
                  <a:pt x="3760679" y="1089764"/>
                </a:cubicBezTo>
                <a:cubicBezTo>
                  <a:pt x="3390827" y="1120278"/>
                  <a:pt x="3459861" y="1102231"/>
                  <a:pt x="3163966" y="1089764"/>
                </a:cubicBezTo>
                <a:cubicBezTo>
                  <a:pt x="2868071" y="1077297"/>
                  <a:pt x="2946398" y="1099681"/>
                  <a:pt x="2761532" y="1089764"/>
                </a:cubicBezTo>
                <a:cubicBezTo>
                  <a:pt x="2576666" y="1079847"/>
                  <a:pt x="2305919" y="1111087"/>
                  <a:pt x="1873401" y="1089764"/>
                </a:cubicBezTo>
                <a:cubicBezTo>
                  <a:pt x="1440883" y="1068441"/>
                  <a:pt x="1515191" y="1107295"/>
                  <a:pt x="1373827" y="1089764"/>
                </a:cubicBezTo>
                <a:cubicBezTo>
                  <a:pt x="1232463" y="1072233"/>
                  <a:pt x="951068" y="1068298"/>
                  <a:pt x="777114" y="1089764"/>
                </a:cubicBezTo>
                <a:cubicBezTo>
                  <a:pt x="603160" y="1111230"/>
                  <a:pt x="190398" y="1111265"/>
                  <a:pt x="0" y="1089764"/>
                </a:cubicBezTo>
                <a:lnTo>
                  <a:pt x="0" y="1089764"/>
                </a:lnTo>
                <a:cubicBezTo>
                  <a:pt x="8214" y="917241"/>
                  <a:pt x="-13313" y="769053"/>
                  <a:pt x="0" y="626616"/>
                </a:cubicBezTo>
                <a:cubicBezTo>
                  <a:pt x="13313" y="484179"/>
                  <a:pt x="-15996" y="368810"/>
                  <a:pt x="0" y="181631"/>
                </a:cubicBezTo>
                <a:cubicBezTo>
                  <a:pt x="-12389" y="65078"/>
                  <a:pt x="59359" y="800"/>
                  <a:pt x="181631" y="0"/>
                </a:cubicBezTo>
                <a:close/>
              </a:path>
            </a:pathLst>
          </a:custGeom>
          <a:solidFill>
            <a:srgbClr val="FFFFFF">
              <a:alpha val="65098"/>
            </a:srgbClr>
          </a:solidFill>
          <a:ln w="57150">
            <a:solidFill>
              <a:srgbClr val="92D050"/>
            </a:solidFill>
            <a:prstDash val="solid"/>
            <a:extLst>
              <a:ext uri="{C807C97D-BFC1-408E-A445-0C87EB9F89A2}">
                <ask:lineSketchStyleProps xmlns:ask="http://schemas.microsoft.com/office/drawing/2018/sketchyshapes" sd="3294452084">
                  <a:prstGeom prst="round2Diag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3200">
                <a:solidFill>
                  <a:schemeClr val="accent6">
                    <a:lumMod val="50000"/>
                  </a:schemeClr>
                </a:solidFill>
                <a:latin typeface="#9Slide07 Pattaya" panose="00000500000000000000" pitchFamily="2" charset="-34"/>
                <a:ea typeface="字魂47号-三分行楷" panose="00000500000000000000" pitchFamily="2" charset="-122"/>
                <a:cs typeface="#9Slide07 Pattaya" panose="00000500000000000000" pitchFamily="2" charset="-34"/>
              </a:rPr>
              <a:t>Hãy xác định thành phần chưa biết trong các phép tính.</a:t>
            </a:r>
            <a:endParaRPr lang="en-US" sz="3200" dirty="0">
              <a:solidFill>
                <a:schemeClr val="accent6">
                  <a:lumMod val="50000"/>
                </a:schemeClr>
              </a:solidFill>
              <a:latin typeface="#9Slide07 Pattaya" panose="00000500000000000000" pitchFamily="2" charset="-34"/>
              <a:ea typeface="字魂47号-三分行楷" panose="00000500000000000000" pitchFamily="2" charset="-122"/>
              <a:cs typeface="#9Slide07 Pattaya" panose="00000500000000000000" pitchFamily="2" charset="-34"/>
            </a:endParaRPr>
          </a:p>
        </p:txBody>
      </p:sp>
      <p:pic>
        <p:nvPicPr>
          <p:cNvPr id="37" name="图片 11">
            <a:extLst>
              <a:ext uri="{FF2B5EF4-FFF2-40B4-BE49-F238E27FC236}">
                <a16:creationId xmlns:a16="http://schemas.microsoft.com/office/drawing/2014/main" id="{FB8DA541-ABBE-49B4-A863-779CE378AB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41858" y="5076372"/>
            <a:ext cx="1147583" cy="1646398"/>
          </a:xfrm>
          <a:prstGeom prst="rect">
            <a:avLst/>
          </a:prstGeom>
        </p:spPr>
      </p:pic>
      <p:sp>
        <p:nvSpPr>
          <p:cNvPr id="11" name="Speech Bubble: Rectangle with Corners Rounded 10">
            <a:extLst>
              <a:ext uri="{FF2B5EF4-FFF2-40B4-BE49-F238E27FC236}">
                <a16:creationId xmlns:a16="http://schemas.microsoft.com/office/drawing/2014/main" id="{2D5360B8-BD8F-42BF-BF15-660EE1CE5523}"/>
              </a:ext>
            </a:extLst>
          </p:cNvPr>
          <p:cNvSpPr/>
          <p:nvPr/>
        </p:nvSpPr>
        <p:spPr>
          <a:xfrm>
            <a:off x="941858" y="3009456"/>
            <a:ext cx="3212223" cy="1330521"/>
          </a:xfrm>
          <a:prstGeom prst="wedgeRoundRectCallout">
            <a:avLst>
              <a:gd name="adj1" fmla="val -48909"/>
              <a:gd name="adj2" fmla="val -85305"/>
              <a:gd name="adj3" fmla="val 16667"/>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4400">
                <a:blipFill dpi="0" rotWithShape="1">
                  <a:blip r:embed="rId5">
                    <a:extLst>
                      <a:ext uri="{28A0092B-C50C-407E-A947-70E740481C1C}">
                        <a14:useLocalDpi xmlns:a14="http://schemas.microsoft.com/office/drawing/2010/main" val="0"/>
                      </a:ext>
                    </a:extLst>
                  </a:blip>
                  <a:srcRect/>
                  <a:tile tx="0" ty="0" sx="50000" sy="50000" flip="none" algn="ctr"/>
                </a:blipFill>
                <a:latin typeface="#9Slide07 Cadena" panose="02000503000000020004" pitchFamily="2" charset="0"/>
                <a:ea typeface="字魂47号-三分行楷" panose="00000500000000000000" pitchFamily="2" charset="-122"/>
              </a:rPr>
              <a:t>Số hạng</a:t>
            </a:r>
            <a:endParaRPr lang="en-US" sz="4400" dirty="0">
              <a:blipFill dpi="0" rotWithShape="1">
                <a:blip r:embed="rId5">
                  <a:extLst>
                    <a:ext uri="{28A0092B-C50C-407E-A947-70E740481C1C}">
                      <a14:useLocalDpi xmlns:a14="http://schemas.microsoft.com/office/drawing/2010/main" val="0"/>
                    </a:ext>
                  </a:extLst>
                </a:blip>
                <a:srcRect/>
                <a:tile tx="0" ty="0" sx="50000" sy="50000" flip="none" algn="ctr"/>
              </a:blipFill>
              <a:latin typeface="#9Slide07 Cadena" panose="02000503000000020004" pitchFamily="2" charset="0"/>
              <a:ea typeface="字魂47号-三分行楷" panose="00000500000000000000" pitchFamily="2" charset="-122"/>
            </a:endParaRPr>
          </a:p>
        </p:txBody>
      </p:sp>
      <p:sp>
        <p:nvSpPr>
          <p:cNvPr id="38" name="Speech Bubble: Rectangle with Corners Rounded 37">
            <a:extLst>
              <a:ext uri="{FF2B5EF4-FFF2-40B4-BE49-F238E27FC236}">
                <a16:creationId xmlns:a16="http://schemas.microsoft.com/office/drawing/2014/main" id="{F8014865-3767-495A-BD9E-C6D147B3F27C}"/>
              </a:ext>
            </a:extLst>
          </p:cNvPr>
          <p:cNvSpPr/>
          <p:nvPr/>
        </p:nvSpPr>
        <p:spPr>
          <a:xfrm>
            <a:off x="7512130" y="3009456"/>
            <a:ext cx="3212223" cy="1330521"/>
          </a:xfrm>
          <a:prstGeom prst="wedgeRoundRectCallout">
            <a:avLst>
              <a:gd name="adj1" fmla="val -48909"/>
              <a:gd name="adj2" fmla="val -85305"/>
              <a:gd name="adj3" fmla="val 16667"/>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r>
              <a:rPr lang="en-US" sz="4000">
                <a:blipFill dpi="0" rotWithShape="1">
                  <a:blip r:embed="rId5">
                    <a:extLst>
                      <a:ext uri="{28A0092B-C50C-407E-A947-70E740481C1C}">
                        <a14:useLocalDpi xmlns:a14="http://schemas.microsoft.com/office/drawing/2010/main" val="0"/>
                      </a:ext>
                    </a:extLst>
                  </a:blip>
                  <a:srcRect/>
                  <a:tile tx="0" ty="0" sx="50000" sy="50000" flip="none" algn="ctr"/>
                </a:blipFill>
                <a:latin typeface="#9Slide07 Cadena" panose="02000503000000020004" pitchFamily="2" charset="0"/>
                <a:ea typeface="字魂47号-三分行楷" panose="00000500000000000000" pitchFamily="2" charset="-122"/>
              </a:rPr>
              <a:t>Số bị trừ</a:t>
            </a:r>
            <a:endParaRPr lang="en-US" sz="4000" dirty="0">
              <a:blipFill dpi="0" rotWithShape="1">
                <a:blip r:embed="rId5">
                  <a:extLst>
                    <a:ext uri="{28A0092B-C50C-407E-A947-70E740481C1C}">
                      <a14:useLocalDpi xmlns:a14="http://schemas.microsoft.com/office/drawing/2010/main" val="0"/>
                    </a:ext>
                  </a:extLst>
                </a:blip>
                <a:srcRect/>
                <a:tile tx="0" ty="0" sx="50000" sy="50000" flip="none" algn="ctr"/>
              </a:blipFill>
              <a:latin typeface="#9Slide07 Cadena" panose="02000503000000020004" pitchFamily="2" charset="0"/>
              <a:ea typeface="字魂47号-三分行楷" panose="00000500000000000000" pitchFamily="2" charset="-122"/>
            </a:endParaRPr>
          </a:p>
        </p:txBody>
      </p:sp>
      <p:grpSp>
        <p:nvGrpSpPr>
          <p:cNvPr id="18" name="Group 17">
            <a:extLst>
              <a:ext uri="{FF2B5EF4-FFF2-40B4-BE49-F238E27FC236}">
                <a16:creationId xmlns:a16="http://schemas.microsoft.com/office/drawing/2014/main" id="{517B7271-9B63-41E9-9A0E-5B5ECA774519}"/>
              </a:ext>
            </a:extLst>
          </p:cNvPr>
          <p:cNvGrpSpPr/>
          <p:nvPr/>
        </p:nvGrpSpPr>
        <p:grpSpPr>
          <a:xfrm>
            <a:off x="-796870" y="1682696"/>
            <a:ext cx="6409854" cy="6409854"/>
            <a:chOff x="-796870" y="1682696"/>
            <a:chExt cx="6409854" cy="6409854"/>
          </a:xfrm>
        </p:grpSpPr>
        <p:pic>
          <p:nvPicPr>
            <p:cNvPr id="16" name="Picture 15">
              <a:extLst>
                <a:ext uri="{FF2B5EF4-FFF2-40B4-BE49-F238E27FC236}">
                  <a16:creationId xmlns:a16="http://schemas.microsoft.com/office/drawing/2014/main" id="{E7485E73-6BDF-4294-A447-8F7CABEF01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870" y="1682696"/>
              <a:ext cx="6409854" cy="6409854"/>
            </a:xfrm>
            <a:prstGeom prst="rect">
              <a:avLst/>
            </a:prstGeom>
          </p:spPr>
        </p:pic>
        <p:sp>
          <p:nvSpPr>
            <p:cNvPr id="17" name="TextBox 16">
              <a:extLst>
                <a:ext uri="{FF2B5EF4-FFF2-40B4-BE49-F238E27FC236}">
                  <a16:creationId xmlns:a16="http://schemas.microsoft.com/office/drawing/2014/main" id="{39F2BD37-6B91-4462-A005-6148C524093E}"/>
                </a:ext>
              </a:extLst>
            </p:cNvPr>
            <p:cNvSpPr txBox="1"/>
            <p:nvPr/>
          </p:nvSpPr>
          <p:spPr>
            <a:xfrm>
              <a:off x="700645" y="4695373"/>
              <a:ext cx="3414824" cy="1751185"/>
            </a:xfrm>
            <a:prstGeom prst="rect">
              <a:avLst/>
            </a:prstGeom>
            <a:noFill/>
          </p:spPr>
          <p:txBody>
            <a:bodyPr wrap="square" rtlCol="0">
              <a:spAutoFit/>
            </a:bodyPr>
            <a:lstStyle/>
            <a:p>
              <a:pPr algn="just">
                <a:lnSpc>
                  <a:spcPct val="96000"/>
                </a:lnSpc>
              </a:pPr>
              <a:r>
                <a:rPr lang="en-US" sz="2800">
                  <a:solidFill>
                    <a:schemeClr val="bg1"/>
                  </a:solidFill>
                  <a:latin typeface="#9Slide07 Pattaya" panose="00000500000000000000" pitchFamily="2" charset="-34"/>
                  <a:cs typeface="#9Slide07 Pattaya" panose="00000500000000000000" pitchFamily="2" charset="-34"/>
                </a:rPr>
                <a:t>Muốn tìm số hạng chưa biết trong một phép cộng, ta lấy tổng trừ đi số hạng đã biết.</a:t>
              </a:r>
            </a:p>
          </p:txBody>
        </p:sp>
      </p:grpSp>
      <p:grpSp>
        <p:nvGrpSpPr>
          <p:cNvPr id="19" name="Group 18">
            <a:extLst>
              <a:ext uri="{FF2B5EF4-FFF2-40B4-BE49-F238E27FC236}">
                <a16:creationId xmlns:a16="http://schemas.microsoft.com/office/drawing/2014/main" id="{719DF58C-C6FB-4445-AC6F-2D8A8875238A}"/>
              </a:ext>
            </a:extLst>
          </p:cNvPr>
          <p:cNvGrpSpPr/>
          <p:nvPr/>
        </p:nvGrpSpPr>
        <p:grpSpPr>
          <a:xfrm>
            <a:off x="6014770" y="1682696"/>
            <a:ext cx="6409854" cy="6409854"/>
            <a:chOff x="6014770" y="1682696"/>
            <a:chExt cx="6409854" cy="6409854"/>
          </a:xfrm>
        </p:grpSpPr>
        <p:pic>
          <p:nvPicPr>
            <p:cNvPr id="39" name="Picture 38">
              <a:extLst>
                <a:ext uri="{FF2B5EF4-FFF2-40B4-BE49-F238E27FC236}">
                  <a16:creationId xmlns:a16="http://schemas.microsoft.com/office/drawing/2014/main" id="{0450EABE-E0F1-43AF-83BA-29CC656F5B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4770" y="1682696"/>
              <a:ext cx="6409854" cy="6409854"/>
            </a:xfrm>
            <a:prstGeom prst="rect">
              <a:avLst/>
            </a:prstGeom>
          </p:spPr>
        </p:pic>
        <p:sp>
          <p:nvSpPr>
            <p:cNvPr id="40" name="TextBox 39">
              <a:extLst>
                <a:ext uri="{FF2B5EF4-FFF2-40B4-BE49-F238E27FC236}">
                  <a16:creationId xmlns:a16="http://schemas.microsoft.com/office/drawing/2014/main" id="{94B8C81E-D741-4EC1-AC95-B9DEC3D60954}"/>
                </a:ext>
              </a:extLst>
            </p:cNvPr>
            <p:cNvSpPr txBox="1"/>
            <p:nvPr/>
          </p:nvSpPr>
          <p:spPr>
            <a:xfrm>
              <a:off x="7512285" y="4798280"/>
              <a:ext cx="3414824" cy="1337546"/>
            </a:xfrm>
            <a:prstGeom prst="rect">
              <a:avLst/>
            </a:prstGeom>
            <a:noFill/>
          </p:spPr>
          <p:txBody>
            <a:bodyPr wrap="square" rtlCol="0">
              <a:spAutoFit/>
            </a:bodyPr>
            <a:lstStyle/>
            <a:p>
              <a:pPr algn="just">
                <a:lnSpc>
                  <a:spcPct val="96000"/>
                </a:lnSpc>
              </a:pPr>
              <a:r>
                <a:rPr lang="en-US" sz="2800">
                  <a:solidFill>
                    <a:schemeClr val="bg1"/>
                  </a:solidFill>
                  <a:latin typeface="#9Slide07 Pattaya" panose="00000500000000000000" pitchFamily="2" charset="-34"/>
                  <a:cs typeface="#9Slide07 Pattaya" panose="00000500000000000000" pitchFamily="2" charset="-34"/>
                </a:rPr>
                <a:t>Muốn tìm số bị trừ, ta lấy hiệu cộng với số trừ.</a:t>
              </a:r>
            </a:p>
          </p:txBody>
        </p:sp>
      </p:grpSp>
    </p:spTree>
    <p:extLst>
      <p:ext uri="{BB962C8B-B14F-4D97-AF65-F5344CB8AC3E}">
        <p14:creationId xmlns:p14="http://schemas.microsoft.com/office/powerpoint/2010/main" val="139992777"/>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ox(in)">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ox(in)">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fade">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xit" presetSubtype="0" fill="hold" grpId="1" nodeType="clickEffect">
                                  <p:stCondLst>
                                    <p:cond delay="0"/>
                                  </p:stCondLst>
                                  <p:childTnLst>
                                    <p:animEffect transition="out" filter="dissolv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9" presetClass="exit" presetSubtype="0" fill="hold" grpId="1" nodeType="withEffect">
                                  <p:stCondLst>
                                    <p:cond delay="0"/>
                                  </p:stCondLst>
                                  <p:childTnLst>
                                    <p:animEffect transition="out" filter="dissolve">
                                      <p:cBhvr>
                                        <p:cTn id="53" dur="500"/>
                                        <p:tgtEl>
                                          <p:spTgt spid="38"/>
                                        </p:tgtEl>
                                      </p:cBhvr>
                                    </p:animEffect>
                                    <p:set>
                                      <p:cBhvr>
                                        <p:cTn id="54" dur="1" fill="hold">
                                          <p:stCondLst>
                                            <p:cond delay="499"/>
                                          </p:stCondLst>
                                        </p:cTn>
                                        <p:tgtEl>
                                          <p:spTgt spid="38"/>
                                        </p:tgtEl>
                                        <p:attrNameLst>
                                          <p:attrName>style.visibility</p:attrName>
                                        </p:attrNameLst>
                                      </p:cBhvr>
                                      <p:to>
                                        <p:strVal val="hidden"/>
                                      </p:to>
                                    </p:set>
                                  </p:childTnLst>
                                </p:cTn>
                              </p:par>
                              <p:par>
                                <p:cTn id="55" presetID="9" presetClass="exit" presetSubtype="0" fill="hold" grpId="1" nodeType="withEffect">
                                  <p:stCondLst>
                                    <p:cond delay="0"/>
                                  </p:stCondLst>
                                  <p:childTnLst>
                                    <p:animEffect transition="out" filter="dissolve">
                                      <p:cBhvr>
                                        <p:cTn id="56" dur="500"/>
                                        <p:tgtEl>
                                          <p:spTgt spid="36"/>
                                        </p:tgtEl>
                                      </p:cBhvr>
                                    </p:animEffect>
                                    <p:set>
                                      <p:cBhvr>
                                        <p:cTn id="57" dur="1" fill="hold">
                                          <p:stCondLst>
                                            <p:cond delay="499"/>
                                          </p:stCondLst>
                                        </p:cTn>
                                        <p:tgtEl>
                                          <p:spTgt spid="36"/>
                                        </p:tgtEl>
                                        <p:attrNameLst>
                                          <p:attrName>style.visibility</p:attrName>
                                        </p:attrNameLst>
                                      </p:cBhvr>
                                      <p:to>
                                        <p:strVal val="hidden"/>
                                      </p:to>
                                    </p:set>
                                  </p:childTnLst>
                                </p:cTn>
                              </p:par>
                              <p:par>
                                <p:cTn id="58" presetID="9" presetClass="exit" presetSubtype="0" fill="hold" nodeType="withEffect">
                                  <p:stCondLst>
                                    <p:cond delay="0"/>
                                  </p:stCondLst>
                                  <p:childTnLst>
                                    <p:animEffect transition="out" filter="dissolve">
                                      <p:cBhvr>
                                        <p:cTn id="59" dur="500"/>
                                        <p:tgtEl>
                                          <p:spTgt spid="37"/>
                                        </p:tgtEl>
                                      </p:cBhvr>
                                    </p:animEffect>
                                    <p:set>
                                      <p:cBhvr>
                                        <p:cTn id="60" dur="1" fill="hold">
                                          <p:stCondLst>
                                            <p:cond delay="499"/>
                                          </p:stCondLst>
                                        </p:cTn>
                                        <p:tgtEl>
                                          <p:spTgt spid="37"/>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1000"/>
                                        <p:tgtEl>
                                          <p:spTgt spid="18"/>
                                        </p:tgtEl>
                                      </p:cBhvr>
                                    </p:animEffect>
                                    <p:anim calcmode="lin" valueType="num">
                                      <p:cBhvr>
                                        <p:cTn id="66" dur="1000" fill="hold"/>
                                        <p:tgtEl>
                                          <p:spTgt spid="18"/>
                                        </p:tgtEl>
                                        <p:attrNameLst>
                                          <p:attrName>ppt_x</p:attrName>
                                        </p:attrNameLst>
                                      </p:cBhvr>
                                      <p:tavLst>
                                        <p:tav tm="0">
                                          <p:val>
                                            <p:strVal val="#ppt_x"/>
                                          </p:val>
                                        </p:tav>
                                        <p:tav tm="100000">
                                          <p:val>
                                            <p:strVal val="#ppt_x"/>
                                          </p:val>
                                        </p:tav>
                                      </p:tavLst>
                                    </p:anim>
                                    <p:anim calcmode="lin" valueType="num">
                                      <p:cBhvr>
                                        <p:cTn id="6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anim calcmode="lin" valueType="num">
                                      <p:cBhvr>
                                        <p:cTn id="73" dur="1000" fill="hold"/>
                                        <p:tgtEl>
                                          <p:spTgt spid="19"/>
                                        </p:tgtEl>
                                        <p:attrNameLst>
                                          <p:attrName>ppt_x</p:attrName>
                                        </p:attrNameLst>
                                      </p:cBhvr>
                                      <p:tavLst>
                                        <p:tav tm="0">
                                          <p:val>
                                            <p:strVal val="#ppt_x"/>
                                          </p:val>
                                        </p:tav>
                                        <p:tav tm="100000">
                                          <p:val>
                                            <p:strVal val="#ppt_x"/>
                                          </p:val>
                                        </p:tav>
                                      </p:tavLst>
                                    </p:anim>
                                    <p:anim calcmode="lin" valueType="num">
                                      <p:cBhvr>
                                        <p:cTn id="7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9" presetClass="exit" presetSubtype="0" fill="hold" nodeType="clickEffect">
                                  <p:stCondLst>
                                    <p:cond delay="0"/>
                                  </p:stCondLst>
                                  <p:childTnLst>
                                    <p:animEffect transition="out" filter="dissolve">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par>
                                <p:cTn id="80" presetID="9" presetClass="exit" presetSubtype="0" fill="hold" nodeType="withEffect">
                                  <p:stCondLst>
                                    <p:cond delay="0"/>
                                  </p:stCondLst>
                                  <p:childTnLst>
                                    <p:animEffect transition="out" filter="dissolve">
                                      <p:cBhvr>
                                        <p:cTn id="81" dur="500"/>
                                        <p:tgtEl>
                                          <p:spTgt spid="19"/>
                                        </p:tgtEl>
                                      </p:cBhvr>
                                    </p:animEffect>
                                    <p:set>
                                      <p:cBhvr>
                                        <p:cTn id="82" dur="1" fill="hold">
                                          <p:stCondLst>
                                            <p:cond delay="499"/>
                                          </p:stCondLst>
                                        </p:cTn>
                                        <p:tgtEl>
                                          <p:spTgt spid="1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box(in)">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box(in)">
                                      <p:cBhvr>
                                        <p:cTn id="92" dur="500"/>
                                        <p:tgtEl>
                                          <p:spTgt spid="33"/>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box(in)">
                                      <p:cBhvr>
                                        <p:cTn id="97" dur="500"/>
                                        <p:tgtEl>
                                          <p:spTgt spid="34"/>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grpId="0" nodeType="click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box(in)">
                                      <p:cBhvr>
                                        <p:cTn id="10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0" grpId="0"/>
      <p:bldP spid="31" grpId="0"/>
      <p:bldP spid="32" grpId="0"/>
      <p:bldP spid="33" grpId="0"/>
      <p:bldP spid="34" grpId="0"/>
      <p:bldP spid="35" grpId="0"/>
      <p:bldP spid="36" grpId="0" animBg="1"/>
      <p:bldP spid="36" grpId="1" animBg="1"/>
      <p:bldP spid="11" grpId="0" animBg="1"/>
      <p:bldP spid="11" grpId="1" animBg="1"/>
      <p:bldP spid="38" grpId="0" animBg="1"/>
      <p:bldP spid="3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354A29B-963A-4618-ACC4-AE4AEF1F983A}"/>
              </a:ext>
            </a:extLst>
          </p:cNvPr>
          <p:cNvSpPr/>
          <p:nvPr/>
        </p:nvSpPr>
        <p:spPr>
          <a:xfrm>
            <a:off x="5173248" y="240851"/>
            <a:ext cx="4096011" cy="475178"/>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28" name="Rectangle: Rounded Corners 27">
            <a:extLst>
              <a:ext uri="{FF2B5EF4-FFF2-40B4-BE49-F238E27FC236}">
                <a16:creationId xmlns:a16="http://schemas.microsoft.com/office/drawing/2014/main" id="{512CCD08-4193-49E1-A722-E8C872E8D9CF}"/>
              </a:ext>
            </a:extLst>
          </p:cNvPr>
          <p:cNvSpPr/>
          <p:nvPr/>
        </p:nvSpPr>
        <p:spPr>
          <a:xfrm>
            <a:off x="3194137" y="738651"/>
            <a:ext cx="8505173" cy="475179"/>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29" name="Rectangle: Rounded Corners 28">
            <a:extLst>
              <a:ext uri="{FF2B5EF4-FFF2-40B4-BE49-F238E27FC236}">
                <a16:creationId xmlns:a16="http://schemas.microsoft.com/office/drawing/2014/main" id="{C765B12E-3274-48C1-AAF1-E7528FFA5407}"/>
              </a:ext>
            </a:extLst>
          </p:cNvPr>
          <p:cNvSpPr/>
          <p:nvPr/>
        </p:nvSpPr>
        <p:spPr>
          <a:xfrm>
            <a:off x="9457151" y="238422"/>
            <a:ext cx="2379615" cy="475178"/>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30" name="Rectangle: Rounded Corners 29">
            <a:extLst>
              <a:ext uri="{FF2B5EF4-FFF2-40B4-BE49-F238E27FC236}">
                <a16:creationId xmlns:a16="http://schemas.microsoft.com/office/drawing/2014/main" id="{04B50A69-5E55-4617-9026-BDBC8F29D6F3}"/>
              </a:ext>
            </a:extLst>
          </p:cNvPr>
          <p:cNvSpPr/>
          <p:nvPr/>
        </p:nvSpPr>
        <p:spPr>
          <a:xfrm>
            <a:off x="4011975" y="1256101"/>
            <a:ext cx="7174411" cy="47517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9" name="Flowchart: Alternate Process 18">
            <a:extLst>
              <a:ext uri="{FF2B5EF4-FFF2-40B4-BE49-F238E27FC236}">
                <a16:creationId xmlns:a16="http://schemas.microsoft.com/office/drawing/2014/main" id="{F9C6BDAF-C8BF-4348-B588-30FF9A3D8EBB}"/>
              </a:ext>
            </a:extLst>
          </p:cNvPr>
          <p:cNvSpPr/>
          <p:nvPr/>
        </p:nvSpPr>
        <p:spPr>
          <a:xfrm>
            <a:off x="3075304" y="161451"/>
            <a:ext cx="8943253" cy="2104758"/>
          </a:xfrm>
          <a:prstGeom prst="flowChartAlternateProcess">
            <a:avLst/>
          </a:prstGeom>
          <a:solidFill>
            <a:srgbClr val="FFFFFF">
              <a:alpha val="61176"/>
            </a:srgbClr>
          </a:solidFill>
          <a:ln>
            <a:noFill/>
          </a:ln>
          <a:effectLst/>
          <a:scene3d>
            <a:camera prst="orthographicFront">
              <a:rot lat="0" lon="0" rev="0"/>
            </a:camera>
            <a:lightRig rig="glow" dir="t">
              <a:rot lat="0" lon="0" rev="14100000"/>
            </a:lightRig>
          </a:scene3d>
          <a:sp3d extrusionH="38100" prstMaterial="softEdge">
            <a:bevelT w="139700" h="101600" prst="artDeco"/>
          </a:sp3d>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just"/>
            <a:r>
              <a:rPr lang="en-US" altLang="en-US" sz="3000">
                <a:solidFill>
                  <a:srgbClr val="002060"/>
                </a:solidFill>
                <a:latin typeface="#9Slide07 Cadena" panose="02000503000000020004" pitchFamily="2" charset="0"/>
              </a:rPr>
              <a:t>Một xã có 540,8 ha đất trồng lúa. Diện tích đất trồng hoa ít hơn diện tích đất trồng lúa 385,5 ha. Tính tổng diện tích đất trồng lúa và trồng hoa của xã đó.</a:t>
            </a:r>
            <a:endParaRPr lang="en-US" sz="3000" dirty="0">
              <a:solidFill>
                <a:srgbClr val="002060"/>
              </a:solidFill>
              <a:latin typeface="#9Slide07 Cadena" panose="02000503000000020004" pitchFamily="2" charset="0"/>
              <a:ea typeface="#9Slide05 SVNQuarzo" panose="04000000000000000000" pitchFamily="82" charset="0"/>
              <a:cs typeface="#9Slide07 Pattaya" panose="00000500000000000000" pitchFamily="2" charset="-34"/>
            </a:endParaRPr>
          </a:p>
        </p:txBody>
      </p:sp>
      <p:grpSp>
        <p:nvGrpSpPr>
          <p:cNvPr id="16" name="Group 15">
            <a:extLst>
              <a:ext uri="{FF2B5EF4-FFF2-40B4-BE49-F238E27FC236}">
                <a16:creationId xmlns:a16="http://schemas.microsoft.com/office/drawing/2014/main" id="{21487ECC-8010-4807-82FC-345D3069FAF7}"/>
              </a:ext>
            </a:extLst>
          </p:cNvPr>
          <p:cNvGrpSpPr/>
          <p:nvPr/>
        </p:nvGrpSpPr>
        <p:grpSpPr>
          <a:xfrm>
            <a:off x="-150313" y="-1193827"/>
            <a:ext cx="3985988" cy="3814852"/>
            <a:chOff x="81496" y="-1116067"/>
            <a:chExt cx="3985988" cy="3814852"/>
          </a:xfrm>
        </p:grpSpPr>
        <p:pic>
          <p:nvPicPr>
            <p:cNvPr id="17" name="Picture 16">
              <a:extLst>
                <a:ext uri="{FF2B5EF4-FFF2-40B4-BE49-F238E27FC236}">
                  <a16:creationId xmlns:a16="http://schemas.microsoft.com/office/drawing/2014/main" id="{E2741E11-5579-4908-8425-18BA1ABEBA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96" y="-1116067"/>
              <a:ext cx="3535544" cy="3814852"/>
            </a:xfrm>
            <a:prstGeom prst="rect">
              <a:avLst/>
            </a:prstGeom>
          </p:spPr>
        </p:pic>
        <p:sp>
          <p:nvSpPr>
            <p:cNvPr id="18" name="TextBox 17">
              <a:extLst>
                <a:ext uri="{FF2B5EF4-FFF2-40B4-BE49-F238E27FC236}">
                  <a16:creationId xmlns:a16="http://schemas.microsoft.com/office/drawing/2014/main" id="{30F2479A-B132-4749-80A7-6594CBAC1B52}"/>
                </a:ext>
              </a:extLst>
            </p:cNvPr>
            <p:cNvSpPr txBox="1"/>
            <p:nvPr/>
          </p:nvSpPr>
          <p:spPr>
            <a:xfrm>
              <a:off x="708240" y="1291590"/>
              <a:ext cx="3359244" cy="584775"/>
            </a:xfrm>
            <a:prstGeom prst="rect">
              <a:avLst/>
            </a:prstGeom>
            <a:noFill/>
          </p:spPr>
          <p:txBody>
            <a:bodyPr wrap="square" rtlCol="0">
              <a:spAutoFit/>
            </a:bodyPr>
            <a:lstStyle/>
            <a:p>
              <a:r>
                <a:rPr lang="en-US" sz="3200">
                  <a:solidFill>
                    <a:srgbClr val="002060"/>
                  </a:solidFill>
                  <a:latin typeface="#9Slide07 Cadena" panose="02000503000000020004" pitchFamily="2" charset="0"/>
                </a:rPr>
                <a:t>Bài 3 (T.160)</a:t>
              </a:r>
            </a:p>
          </p:txBody>
        </p:sp>
      </p:grpSp>
      <p:pic>
        <p:nvPicPr>
          <p:cNvPr id="9" name="Picture 8">
            <a:extLst>
              <a:ext uri="{FF2B5EF4-FFF2-40B4-BE49-F238E27FC236}">
                <a16:creationId xmlns:a16="http://schemas.microsoft.com/office/drawing/2014/main" id="{3A05EC72-63B8-42DA-807E-9492E305F391}"/>
              </a:ext>
            </a:extLst>
          </p:cNvPr>
          <p:cNvPicPr>
            <a:picLocks noChangeAspect="1"/>
          </p:cNvPicPr>
          <p:nvPr/>
        </p:nvPicPr>
        <p:blipFill rotWithShape="1">
          <a:blip r:embed="rId5">
            <a:extLst>
              <a:ext uri="{28A0092B-C50C-407E-A947-70E740481C1C}">
                <a14:useLocalDpi xmlns:a14="http://schemas.microsoft.com/office/drawing/2010/main" val="0"/>
              </a:ext>
            </a:extLst>
          </a:blip>
          <a:srcRect l="10502"/>
          <a:stretch/>
        </p:blipFill>
        <p:spPr>
          <a:xfrm>
            <a:off x="6108791" y="548030"/>
            <a:ext cx="7238182" cy="8087523"/>
          </a:xfrm>
          <a:prstGeom prst="rect">
            <a:avLst/>
          </a:prstGeom>
        </p:spPr>
      </p:pic>
      <p:sp>
        <p:nvSpPr>
          <p:cNvPr id="31" name="Text Box 6">
            <a:extLst>
              <a:ext uri="{FF2B5EF4-FFF2-40B4-BE49-F238E27FC236}">
                <a16:creationId xmlns:a16="http://schemas.microsoft.com/office/drawing/2014/main" id="{0E0D2004-A79E-4DDC-854E-B253879B0C8B}"/>
              </a:ext>
            </a:extLst>
          </p:cNvPr>
          <p:cNvSpPr txBox="1">
            <a:spLocks noChangeArrowheads="1"/>
          </p:cNvSpPr>
          <p:nvPr/>
        </p:nvSpPr>
        <p:spPr bwMode="auto">
          <a:xfrm>
            <a:off x="208724" y="3717984"/>
            <a:ext cx="1507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chemeClr val="bg1"/>
                </a:solidFill>
                <a:latin typeface="#9Slide07 Pattaya" panose="00000500000000000000" pitchFamily="2" charset="-34"/>
                <a:ea typeface="#9Slide02 Tieu de dai" panose="02000000000000000000" pitchFamily="2" charset="0"/>
                <a:cs typeface="#9Slide07 Pattaya" panose="00000500000000000000" pitchFamily="2" charset="-34"/>
              </a:rPr>
              <a:t>Trồng lúa :</a:t>
            </a:r>
          </a:p>
        </p:txBody>
      </p:sp>
      <p:grpSp>
        <p:nvGrpSpPr>
          <p:cNvPr id="32" name="Group 18">
            <a:extLst>
              <a:ext uri="{FF2B5EF4-FFF2-40B4-BE49-F238E27FC236}">
                <a16:creationId xmlns:a16="http://schemas.microsoft.com/office/drawing/2014/main" id="{E1A99D08-2FE3-4458-B4DB-FBA3242951DA}"/>
              </a:ext>
            </a:extLst>
          </p:cNvPr>
          <p:cNvGrpSpPr>
            <a:grpSpLocks/>
          </p:cNvGrpSpPr>
          <p:nvPr/>
        </p:nvGrpSpPr>
        <p:grpSpPr bwMode="auto">
          <a:xfrm>
            <a:off x="1864487" y="3862446"/>
            <a:ext cx="3384550" cy="217488"/>
            <a:chOff x="1610" y="1480"/>
            <a:chExt cx="2132" cy="137"/>
          </a:xfrm>
        </p:grpSpPr>
        <p:sp>
          <p:nvSpPr>
            <p:cNvPr id="33" name="Line 14">
              <a:extLst>
                <a:ext uri="{FF2B5EF4-FFF2-40B4-BE49-F238E27FC236}">
                  <a16:creationId xmlns:a16="http://schemas.microsoft.com/office/drawing/2014/main" id="{081353BB-3032-4A6E-9FCD-1467D5D7A151}"/>
                </a:ext>
              </a:extLst>
            </p:cNvPr>
            <p:cNvSpPr>
              <a:spLocks noChangeShapeType="1"/>
            </p:cNvSpPr>
            <p:nvPr/>
          </p:nvSpPr>
          <p:spPr bwMode="auto">
            <a:xfrm>
              <a:off x="3742" y="1480"/>
              <a:ext cx="0" cy="1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grpSp>
          <p:nvGrpSpPr>
            <p:cNvPr id="34" name="Group 15">
              <a:extLst>
                <a:ext uri="{FF2B5EF4-FFF2-40B4-BE49-F238E27FC236}">
                  <a16:creationId xmlns:a16="http://schemas.microsoft.com/office/drawing/2014/main" id="{49677824-CBCD-4DB1-ACF9-EC177A7ACA63}"/>
                </a:ext>
              </a:extLst>
            </p:cNvPr>
            <p:cNvGrpSpPr>
              <a:grpSpLocks/>
            </p:cNvGrpSpPr>
            <p:nvPr/>
          </p:nvGrpSpPr>
          <p:grpSpPr bwMode="auto">
            <a:xfrm>
              <a:off x="1610" y="1480"/>
              <a:ext cx="2132" cy="137"/>
              <a:chOff x="1519" y="1869"/>
              <a:chExt cx="2132" cy="137"/>
            </a:xfrm>
          </p:grpSpPr>
          <p:sp>
            <p:nvSpPr>
              <p:cNvPr id="35" name="Line 16">
                <a:extLst>
                  <a:ext uri="{FF2B5EF4-FFF2-40B4-BE49-F238E27FC236}">
                    <a16:creationId xmlns:a16="http://schemas.microsoft.com/office/drawing/2014/main" id="{08F614D8-A19A-4977-876A-1688659BB1DE}"/>
                  </a:ext>
                </a:extLst>
              </p:cNvPr>
              <p:cNvSpPr>
                <a:spLocks noChangeShapeType="1"/>
              </p:cNvSpPr>
              <p:nvPr/>
            </p:nvSpPr>
            <p:spPr bwMode="auto">
              <a:xfrm>
                <a:off x="1519" y="1933"/>
                <a:ext cx="2132"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sp>
            <p:nvSpPr>
              <p:cNvPr id="36" name="Line 17">
                <a:extLst>
                  <a:ext uri="{FF2B5EF4-FFF2-40B4-BE49-F238E27FC236}">
                    <a16:creationId xmlns:a16="http://schemas.microsoft.com/office/drawing/2014/main" id="{A2300FB4-E93A-4295-8F2B-083B149F20C9}"/>
                  </a:ext>
                </a:extLst>
              </p:cNvPr>
              <p:cNvSpPr>
                <a:spLocks noChangeShapeType="1"/>
              </p:cNvSpPr>
              <p:nvPr/>
            </p:nvSpPr>
            <p:spPr bwMode="auto">
              <a:xfrm>
                <a:off x="1519" y="1869"/>
                <a:ext cx="0" cy="1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grpSp>
      </p:grpSp>
      <p:sp>
        <p:nvSpPr>
          <p:cNvPr id="37" name="Line 20">
            <a:extLst>
              <a:ext uri="{FF2B5EF4-FFF2-40B4-BE49-F238E27FC236}">
                <a16:creationId xmlns:a16="http://schemas.microsoft.com/office/drawing/2014/main" id="{47DC5025-50BD-44A3-9A2C-02FDE3B56725}"/>
              </a:ext>
            </a:extLst>
          </p:cNvPr>
          <p:cNvSpPr>
            <a:spLocks noChangeShapeType="1"/>
          </p:cNvSpPr>
          <p:nvPr/>
        </p:nvSpPr>
        <p:spPr bwMode="auto">
          <a:xfrm>
            <a:off x="3448812" y="3862446"/>
            <a:ext cx="0" cy="21748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grpSp>
        <p:nvGrpSpPr>
          <p:cNvPr id="38" name="Group 25">
            <a:extLst>
              <a:ext uri="{FF2B5EF4-FFF2-40B4-BE49-F238E27FC236}">
                <a16:creationId xmlns:a16="http://schemas.microsoft.com/office/drawing/2014/main" id="{DF13DBFC-FF6A-4BEB-A46A-D68E5FED8F2A}"/>
              </a:ext>
            </a:extLst>
          </p:cNvPr>
          <p:cNvGrpSpPr>
            <a:grpSpLocks/>
          </p:cNvGrpSpPr>
          <p:nvPr/>
        </p:nvGrpSpPr>
        <p:grpSpPr bwMode="auto">
          <a:xfrm>
            <a:off x="1864487" y="4438709"/>
            <a:ext cx="1598612" cy="217487"/>
            <a:chOff x="1383" y="2523"/>
            <a:chExt cx="1007" cy="137"/>
          </a:xfrm>
        </p:grpSpPr>
        <p:grpSp>
          <p:nvGrpSpPr>
            <p:cNvPr id="39" name="Group 21">
              <a:extLst>
                <a:ext uri="{FF2B5EF4-FFF2-40B4-BE49-F238E27FC236}">
                  <a16:creationId xmlns:a16="http://schemas.microsoft.com/office/drawing/2014/main" id="{7501812B-8340-4E52-A72D-C1179E6E345A}"/>
                </a:ext>
              </a:extLst>
            </p:cNvPr>
            <p:cNvGrpSpPr>
              <a:grpSpLocks/>
            </p:cNvGrpSpPr>
            <p:nvPr/>
          </p:nvGrpSpPr>
          <p:grpSpPr bwMode="auto">
            <a:xfrm>
              <a:off x="1383" y="2523"/>
              <a:ext cx="1007" cy="137"/>
              <a:chOff x="1374" y="2178"/>
              <a:chExt cx="1007" cy="137"/>
            </a:xfrm>
          </p:grpSpPr>
          <p:sp>
            <p:nvSpPr>
              <p:cNvPr id="41" name="Line 22">
                <a:extLst>
                  <a:ext uri="{FF2B5EF4-FFF2-40B4-BE49-F238E27FC236}">
                    <a16:creationId xmlns:a16="http://schemas.microsoft.com/office/drawing/2014/main" id="{36241CF9-194D-40A1-871A-83A3D4F2BFA2}"/>
                  </a:ext>
                </a:extLst>
              </p:cNvPr>
              <p:cNvSpPr>
                <a:spLocks noChangeShapeType="1"/>
              </p:cNvSpPr>
              <p:nvPr/>
            </p:nvSpPr>
            <p:spPr bwMode="auto">
              <a:xfrm>
                <a:off x="1383" y="2251"/>
                <a:ext cx="998"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sp>
            <p:nvSpPr>
              <p:cNvPr id="42" name="Line 23">
                <a:extLst>
                  <a:ext uri="{FF2B5EF4-FFF2-40B4-BE49-F238E27FC236}">
                    <a16:creationId xmlns:a16="http://schemas.microsoft.com/office/drawing/2014/main" id="{E830BBB8-DA42-43CC-B286-465738B0982F}"/>
                  </a:ext>
                </a:extLst>
              </p:cNvPr>
              <p:cNvSpPr>
                <a:spLocks noChangeShapeType="1"/>
              </p:cNvSpPr>
              <p:nvPr/>
            </p:nvSpPr>
            <p:spPr bwMode="auto">
              <a:xfrm>
                <a:off x="1374" y="2178"/>
                <a:ext cx="0" cy="1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grpSp>
        <p:sp>
          <p:nvSpPr>
            <p:cNvPr id="40" name="Line 24">
              <a:extLst>
                <a:ext uri="{FF2B5EF4-FFF2-40B4-BE49-F238E27FC236}">
                  <a16:creationId xmlns:a16="http://schemas.microsoft.com/office/drawing/2014/main" id="{F610FA63-1638-4A34-ACC4-1AEF3616A69C}"/>
                </a:ext>
              </a:extLst>
            </p:cNvPr>
            <p:cNvSpPr>
              <a:spLocks noChangeShapeType="1"/>
            </p:cNvSpPr>
            <p:nvPr/>
          </p:nvSpPr>
          <p:spPr bwMode="auto">
            <a:xfrm>
              <a:off x="2381" y="2523"/>
              <a:ext cx="0" cy="1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latin typeface="#9Slide02 Tieu de dai" panose="02000000000000000000" pitchFamily="2" charset="0"/>
                <a:ea typeface="#9Slide02 Tieu de dai" panose="02000000000000000000" pitchFamily="2" charset="0"/>
              </a:endParaRPr>
            </a:p>
          </p:txBody>
        </p:sp>
      </p:grpSp>
      <p:sp>
        <p:nvSpPr>
          <p:cNvPr id="43" name="Text Box 26">
            <a:extLst>
              <a:ext uri="{FF2B5EF4-FFF2-40B4-BE49-F238E27FC236}">
                <a16:creationId xmlns:a16="http://schemas.microsoft.com/office/drawing/2014/main" id="{5ED32F50-9761-485A-AAE9-8BA8E8E94977}"/>
              </a:ext>
            </a:extLst>
          </p:cNvPr>
          <p:cNvSpPr txBox="1">
            <a:spLocks noChangeArrowheads="1"/>
          </p:cNvSpPr>
          <p:nvPr/>
        </p:nvSpPr>
        <p:spPr bwMode="auto">
          <a:xfrm>
            <a:off x="208724" y="4294246"/>
            <a:ext cx="14927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chemeClr val="bg1"/>
                </a:solidFill>
                <a:latin typeface="#9Slide07 Pattaya" panose="00000500000000000000" pitchFamily="2" charset="-34"/>
                <a:ea typeface="#9Slide02 Tieu de dai" panose="02000000000000000000" pitchFamily="2" charset="0"/>
                <a:cs typeface="#9Slide07 Pattaya" panose="00000500000000000000" pitchFamily="2" charset="-34"/>
              </a:rPr>
              <a:t>Trồng hoa:</a:t>
            </a:r>
          </a:p>
        </p:txBody>
      </p:sp>
      <p:sp>
        <p:nvSpPr>
          <p:cNvPr id="44" name="Text Box 27">
            <a:extLst>
              <a:ext uri="{FF2B5EF4-FFF2-40B4-BE49-F238E27FC236}">
                <a16:creationId xmlns:a16="http://schemas.microsoft.com/office/drawing/2014/main" id="{16E9ADA7-C153-4600-AB57-268A65050780}"/>
              </a:ext>
            </a:extLst>
          </p:cNvPr>
          <p:cNvSpPr txBox="1">
            <a:spLocks noChangeArrowheads="1"/>
          </p:cNvSpPr>
          <p:nvPr/>
        </p:nvSpPr>
        <p:spPr bwMode="auto">
          <a:xfrm>
            <a:off x="3080153" y="3180438"/>
            <a:ext cx="1083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chemeClr val="bg1"/>
                </a:solidFill>
                <a:latin typeface="#9Slide02 Tieu de dai" panose="02000000000000000000" pitchFamily="2" charset="0"/>
                <a:ea typeface="#9Slide02 Tieu de dai" panose="02000000000000000000" pitchFamily="2" charset="0"/>
              </a:rPr>
              <a:t>540,8 ha</a:t>
            </a:r>
          </a:p>
        </p:txBody>
      </p:sp>
      <p:sp>
        <p:nvSpPr>
          <p:cNvPr id="45" name="AutoShape 28">
            <a:extLst>
              <a:ext uri="{FF2B5EF4-FFF2-40B4-BE49-F238E27FC236}">
                <a16:creationId xmlns:a16="http://schemas.microsoft.com/office/drawing/2014/main" id="{3D239156-1007-4798-90A2-6BD550A67F8F}"/>
              </a:ext>
            </a:extLst>
          </p:cNvPr>
          <p:cNvSpPr>
            <a:spLocks/>
          </p:cNvSpPr>
          <p:nvPr/>
        </p:nvSpPr>
        <p:spPr bwMode="auto">
          <a:xfrm rot="16200000">
            <a:off x="3485325" y="2025708"/>
            <a:ext cx="215900" cy="3311525"/>
          </a:xfrm>
          <a:prstGeom prst="rightBrace">
            <a:avLst>
              <a:gd name="adj1" fmla="val 127819"/>
              <a:gd name="adj2" fmla="val 50000"/>
            </a:avLst>
          </a:prstGeom>
          <a:noFill/>
          <a:ln w="38100">
            <a:solidFill>
              <a:srgbClr val="F1ACB7"/>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chemeClr val="bg1"/>
              </a:solidFill>
              <a:latin typeface="#9Slide02 Tieu de dai" panose="02000000000000000000" pitchFamily="2" charset="0"/>
              <a:ea typeface="#9Slide02 Tieu de dai" panose="02000000000000000000" pitchFamily="2" charset="0"/>
            </a:endParaRPr>
          </a:p>
        </p:txBody>
      </p:sp>
      <p:sp>
        <p:nvSpPr>
          <p:cNvPr id="46" name="AutoShape 29">
            <a:extLst>
              <a:ext uri="{FF2B5EF4-FFF2-40B4-BE49-F238E27FC236}">
                <a16:creationId xmlns:a16="http://schemas.microsoft.com/office/drawing/2014/main" id="{80DE54C9-84EA-41CA-857A-BAB920820EBF}"/>
              </a:ext>
            </a:extLst>
          </p:cNvPr>
          <p:cNvSpPr>
            <a:spLocks/>
          </p:cNvSpPr>
          <p:nvPr/>
        </p:nvSpPr>
        <p:spPr bwMode="auto">
          <a:xfrm rot="5400000">
            <a:off x="4205256" y="3393340"/>
            <a:ext cx="287337" cy="1800225"/>
          </a:xfrm>
          <a:prstGeom prst="rightBrace">
            <a:avLst>
              <a:gd name="adj1" fmla="val 52210"/>
              <a:gd name="adj2" fmla="val 50000"/>
            </a:avLst>
          </a:prstGeom>
          <a:noFill/>
          <a:ln w="38100">
            <a:solidFill>
              <a:srgbClr val="F1ACB7"/>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chemeClr val="bg1"/>
              </a:solidFill>
              <a:latin typeface="#9Slide02 Tieu de dai" panose="02000000000000000000" pitchFamily="2" charset="0"/>
              <a:ea typeface="#9Slide02 Tieu de dai" panose="02000000000000000000" pitchFamily="2" charset="0"/>
            </a:endParaRPr>
          </a:p>
        </p:txBody>
      </p:sp>
      <p:sp>
        <p:nvSpPr>
          <p:cNvPr id="47" name="Text Box 30">
            <a:extLst>
              <a:ext uri="{FF2B5EF4-FFF2-40B4-BE49-F238E27FC236}">
                <a16:creationId xmlns:a16="http://schemas.microsoft.com/office/drawing/2014/main" id="{B87954E3-31E8-486D-A890-7C86B9F3EB90}"/>
              </a:ext>
            </a:extLst>
          </p:cNvPr>
          <p:cNvSpPr txBox="1">
            <a:spLocks noChangeArrowheads="1"/>
          </p:cNvSpPr>
          <p:nvPr/>
        </p:nvSpPr>
        <p:spPr bwMode="auto">
          <a:xfrm>
            <a:off x="3880612" y="4510146"/>
            <a:ext cx="1083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chemeClr val="bg1"/>
                </a:solidFill>
                <a:latin typeface="#9Slide02 Tieu de dai" panose="02000000000000000000" pitchFamily="2" charset="0"/>
                <a:ea typeface="#9Slide02 Tieu de dai" panose="02000000000000000000" pitchFamily="2" charset="0"/>
              </a:rPr>
              <a:t>385,5 ha</a:t>
            </a:r>
          </a:p>
        </p:txBody>
      </p:sp>
      <p:sp>
        <p:nvSpPr>
          <p:cNvPr id="50" name="AutoShape 33">
            <a:extLst>
              <a:ext uri="{FF2B5EF4-FFF2-40B4-BE49-F238E27FC236}">
                <a16:creationId xmlns:a16="http://schemas.microsoft.com/office/drawing/2014/main" id="{E7F1E06B-26FE-4051-AC1E-825FE3AA5109}"/>
              </a:ext>
            </a:extLst>
          </p:cNvPr>
          <p:cNvSpPr>
            <a:spLocks/>
          </p:cNvSpPr>
          <p:nvPr/>
        </p:nvSpPr>
        <p:spPr bwMode="auto">
          <a:xfrm>
            <a:off x="5464937" y="3717984"/>
            <a:ext cx="144462" cy="1008062"/>
          </a:xfrm>
          <a:prstGeom prst="rightBrace">
            <a:avLst>
              <a:gd name="adj1" fmla="val 58150"/>
              <a:gd name="adj2" fmla="val 50000"/>
            </a:avLst>
          </a:prstGeom>
          <a:noFill/>
          <a:ln w="38100">
            <a:solidFill>
              <a:srgbClr val="F1ACB7"/>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chemeClr val="bg1"/>
              </a:solidFill>
              <a:latin typeface="#9Slide02 Tieu de dai" panose="02000000000000000000" pitchFamily="2" charset="0"/>
              <a:ea typeface="#9Slide02 Tieu de dai" panose="02000000000000000000" pitchFamily="2" charset="0"/>
            </a:endParaRPr>
          </a:p>
        </p:txBody>
      </p:sp>
      <p:sp>
        <p:nvSpPr>
          <p:cNvPr id="51" name="Text Box 34">
            <a:extLst>
              <a:ext uri="{FF2B5EF4-FFF2-40B4-BE49-F238E27FC236}">
                <a16:creationId xmlns:a16="http://schemas.microsoft.com/office/drawing/2014/main" id="{B59BF644-40CA-4B3F-9B9F-14AB4D20CCDE}"/>
              </a:ext>
            </a:extLst>
          </p:cNvPr>
          <p:cNvSpPr txBox="1">
            <a:spLocks noChangeArrowheads="1"/>
          </p:cNvSpPr>
          <p:nvPr/>
        </p:nvSpPr>
        <p:spPr bwMode="auto">
          <a:xfrm>
            <a:off x="5628370" y="397119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chemeClr val="bg1"/>
                </a:solidFill>
                <a:latin typeface="#9Slide02 Tieu de dai" panose="02000000000000000000" pitchFamily="2" charset="0"/>
                <a:ea typeface="#9Slide02 Tieu de dai" panose="02000000000000000000" pitchFamily="2" charset="0"/>
              </a:rPr>
              <a:t>? ha</a:t>
            </a:r>
          </a:p>
        </p:txBody>
      </p:sp>
      <p:sp>
        <p:nvSpPr>
          <p:cNvPr id="10" name="TextBox 9">
            <a:extLst>
              <a:ext uri="{FF2B5EF4-FFF2-40B4-BE49-F238E27FC236}">
                <a16:creationId xmlns:a16="http://schemas.microsoft.com/office/drawing/2014/main" id="{8A01C2D0-0706-412A-880B-A42D42DF54D4}"/>
              </a:ext>
            </a:extLst>
          </p:cNvPr>
          <p:cNvSpPr txBox="1"/>
          <p:nvPr/>
        </p:nvSpPr>
        <p:spPr>
          <a:xfrm>
            <a:off x="8593178" y="3180438"/>
            <a:ext cx="4753795" cy="461665"/>
          </a:xfrm>
          <a:prstGeom prst="rect">
            <a:avLst/>
          </a:prstGeom>
          <a:noFill/>
        </p:spPr>
        <p:txBody>
          <a:bodyPr wrap="square" rtlCol="0">
            <a:spAutoFit/>
          </a:bodyPr>
          <a:lstStyle/>
          <a:p>
            <a:r>
              <a:rPr lang="en-US" sz="2400">
                <a:solidFill>
                  <a:schemeClr val="bg1"/>
                </a:solidFill>
                <a:latin typeface="#9Slide07 Pattaya" panose="00000500000000000000" pitchFamily="2" charset="-34"/>
                <a:cs typeface="#9Slide07 Pattaya" panose="00000500000000000000" pitchFamily="2" charset="-34"/>
              </a:rPr>
              <a:t>Bài giải</a:t>
            </a:r>
          </a:p>
        </p:txBody>
      </p:sp>
      <p:sp>
        <p:nvSpPr>
          <p:cNvPr id="52" name="Text Box 35">
            <a:extLst>
              <a:ext uri="{FF2B5EF4-FFF2-40B4-BE49-F238E27FC236}">
                <a16:creationId xmlns:a16="http://schemas.microsoft.com/office/drawing/2014/main" id="{84B1E52B-EAE4-4486-A14F-026CE0521984}"/>
              </a:ext>
            </a:extLst>
          </p:cNvPr>
          <p:cNvSpPr txBox="1">
            <a:spLocks noChangeArrowheads="1"/>
          </p:cNvSpPr>
          <p:nvPr/>
        </p:nvSpPr>
        <p:spPr bwMode="auto">
          <a:xfrm>
            <a:off x="7018066" y="3753086"/>
            <a:ext cx="3071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chemeClr val="bg1"/>
                </a:solidFill>
                <a:latin typeface="#9Slide07 Pattaya" panose="00000500000000000000" pitchFamily="2" charset="-34"/>
                <a:cs typeface="#9Slide07 Pattaya" panose="00000500000000000000" pitchFamily="2" charset="-34"/>
              </a:rPr>
              <a:t>Diện tích trồng hoa là:   </a:t>
            </a:r>
          </a:p>
        </p:txBody>
      </p:sp>
      <p:sp>
        <p:nvSpPr>
          <p:cNvPr id="53" name="Text Box 36">
            <a:extLst>
              <a:ext uri="{FF2B5EF4-FFF2-40B4-BE49-F238E27FC236}">
                <a16:creationId xmlns:a16="http://schemas.microsoft.com/office/drawing/2014/main" id="{F797A3D3-651A-4C0B-8F27-D16AF1F83523}"/>
              </a:ext>
            </a:extLst>
          </p:cNvPr>
          <p:cNvSpPr txBox="1">
            <a:spLocks noChangeArrowheads="1"/>
          </p:cNvSpPr>
          <p:nvPr/>
        </p:nvSpPr>
        <p:spPr bwMode="auto">
          <a:xfrm>
            <a:off x="7899577" y="4325734"/>
            <a:ext cx="39271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chemeClr val="accent2"/>
                </a:solidFill>
                <a:latin typeface="#9Slide07 Pattaya" panose="00000500000000000000" pitchFamily="2" charset="-34"/>
                <a:cs typeface="#9Slide07 Pattaya" panose="00000500000000000000" pitchFamily="2" charset="-34"/>
              </a:rPr>
              <a:t>540,8   -    385,5   =  155,3 (ha)</a:t>
            </a:r>
          </a:p>
        </p:txBody>
      </p:sp>
      <p:sp>
        <p:nvSpPr>
          <p:cNvPr id="54" name="Text Box 37">
            <a:extLst>
              <a:ext uri="{FF2B5EF4-FFF2-40B4-BE49-F238E27FC236}">
                <a16:creationId xmlns:a16="http://schemas.microsoft.com/office/drawing/2014/main" id="{C63BA222-85A1-4A93-AED3-CB1404723F6E}"/>
              </a:ext>
            </a:extLst>
          </p:cNvPr>
          <p:cNvSpPr txBox="1">
            <a:spLocks noChangeArrowheads="1"/>
          </p:cNvSpPr>
          <p:nvPr/>
        </p:nvSpPr>
        <p:spPr bwMode="auto">
          <a:xfrm>
            <a:off x="7813353" y="4898382"/>
            <a:ext cx="38956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chemeClr val="bg1"/>
                </a:solidFill>
                <a:latin typeface="#9Slide07 Pattaya" panose="00000500000000000000" pitchFamily="2" charset="-34"/>
                <a:cs typeface="#9Slide07 Pattaya" panose="00000500000000000000" pitchFamily="2" charset="-34"/>
              </a:rPr>
              <a:t>Diện tích trồng lúa và hoa là:   </a:t>
            </a:r>
          </a:p>
        </p:txBody>
      </p:sp>
      <p:sp>
        <p:nvSpPr>
          <p:cNvPr id="55" name="Text Box 38">
            <a:extLst>
              <a:ext uri="{FF2B5EF4-FFF2-40B4-BE49-F238E27FC236}">
                <a16:creationId xmlns:a16="http://schemas.microsoft.com/office/drawing/2014/main" id="{E48ACA8A-1469-4CE1-87DD-5ED52D7490B8}"/>
              </a:ext>
            </a:extLst>
          </p:cNvPr>
          <p:cNvSpPr txBox="1">
            <a:spLocks noChangeArrowheads="1"/>
          </p:cNvSpPr>
          <p:nvPr/>
        </p:nvSpPr>
        <p:spPr bwMode="auto">
          <a:xfrm>
            <a:off x="7805915" y="5471030"/>
            <a:ext cx="39030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chemeClr val="accent2"/>
                </a:solidFill>
                <a:latin typeface="#9Slide07 Pattaya" panose="00000500000000000000" pitchFamily="2" charset="-34"/>
                <a:cs typeface="#9Slide07 Pattaya" panose="00000500000000000000" pitchFamily="2" charset="-34"/>
              </a:rPr>
              <a:t>540,8   +   155,3    =  696,1 (ha)</a:t>
            </a:r>
          </a:p>
        </p:txBody>
      </p:sp>
      <p:sp>
        <p:nvSpPr>
          <p:cNvPr id="56" name="Text Box 39">
            <a:extLst>
              <a:ext uri="{FF2B5EF4-FFF2-40B4-BE49-F238E27FC236}">
                <a16:creationId xmlns:a16="http://schemas.microsoft.com/office/drawing/2014/main" id="{AFE0842E-FCC2-4D88-939D-A7D8FD307EF3}"/>
              </a:ext>
            </a:extLst>
          </p:cNvPr>
          <p:cNvSpPr txBox="1">
            <a:spLocks noChangeArrowheads="1"/>
          </p:cNvSpPr>
          <p:nvPr/>
        </p:nvSpPr>
        <p:spPr bwMode="auto">
          <a:xfrm>
            <a:off x="9271571" y="6043678"/>
            <a:ext cx="22512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FBE8D7"/>
                </a:solidFill>
                <a:latin typeface="#9Slide07 Pattaya" panose="00000500000000000000" pitchFamily="2" charset="-34"/>
                <a:cs typeface="#9Slide07 Pattaya" panose="00000500000000000000" pitchFamily="2" charset="-34"/>
              </a:rPr>
              <a:t>Đáp số:  696,1 ha</a:t>
            </a:r>
          </a:p>
        </p:txBody>
      </p:sp>
      <p:sp>
        <p:nvSpPr>
          <p:cNvPr id="57" name="TextBox 56">
            <a:extLst>
              <a:ext uri="{FF2B5EF4-FFF2-40B4-BE49-F238E27FC236}">
                <a16:creationId xmlns:a16="http://schemas.microsoft.com/office/drawing/2014/main" id="{21A3E759-8E50-4E78-BFD3-2D77B27F80F4}"/>
              </a:ext>
            </a:extLst>
          </p:cNvPr>
          <p:cNvSpPr txBox="1"/>
          <p:nvPr/>
        </p:nvSpPr>
        <p:spPr>
          <a:xfrm>
            <a:off x="552240" y="2794610"/>
            <a:ext cx="4753795" cy="461665"/>
          </a:xfrm>
          <a:prstGeom prst="rect">
            <a:avLst/>
          </a:prstGeom>
          <a:noFill/>
        </p:spPr>
        <p:txBody>
          <a:bodyPr wrap="square" rtlCol="0">
            <a:spAutoFit/>
          </a:bodyPr>
          <a:lstStyle/>
          <a:p>
            <a:r>
              <a:rPr lang="en-US" sz="2400">
                <a:solidFill>
                  <a:schemeClr val="bg1"/>
                </a:solidFill>
                <a:latin typeface="#9Slide07 Pattaya" panose="00000500000000000000" pitchFamily="2" charset="-34"/>
                <a:cs typeface="#9Slide07 Pattaya" panose="00000500000000000000" pitchFamily="2" charset="-34"/>
              </a:rPr>
              <a:t>Tóm tắt:</a:t>
            </a:r>
          </a:p>
        </p:txBody>
      </p:sp>
    </p:spTree>
    <p:extLst>
      <p:ext uri="{BB962C8B-B14F-4D97-AF65-F5344CB8AC3E}">
        <p14:creationId xmlns:p14="http://schemas.microsoft.com/office/powerpoint/2010/main" val="1042882085"/>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barn(inVertical)">
                                      <p:cBhvr>
                                        <p:cTn id="38" dur="5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box(in)">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box(in)">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box(in)">
                                      <p:cBhvr>
                                        <p:cTn id="53" dur="500"/>
                                        <p:tgtEl>
                                          <p:spTgt spid="44"/>
                                        </p:tgtEl>
                                      </p:cBhvr>
                                    </p:animEffect>
                                  </p:childTnLst>
                                </p:cTn>
                              </p:par>
                              <p:par>
                                <p:cTn id="54" presetID="4" presetClass="entr" presetSubtype="16" fill="hold" grpId="0"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box(in)">
                                      <p:cBhvr>
                                        <p:cTn id="56" dur="500"/>
                                        <p:tgtEl>
                                          <p:spTgt spid="45"/>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box(in)">
                                      <p:cBhvr>
                                        <p:cTn id="61" dur="500"/>
                                        <p:tgtEl>
                                          <p:spTgt spid="43"/>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16" fill="hold"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box(in)">
                                      <p:cBhvr>
                                        <p:cTn id="66" dur="50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box(in)">
                                      <p:cBhvr>
                                        <p:cTn id="71" dur="500"/>
                                        <p:tgtEl>
                                          <p:spTgt spid="37"/>
                                        </p:tgtEl>
                                      </p:cBhvr>
                                    </p:animEffect>
                                  </p:childTnLst>
                                </p:cTn>
                              </p:par>
                              <p:par>
                                <p:cTn id="72" presetID="4" presetClass="entr" presetSubtype="16" fill="hold" grpId="0" nodeType="with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box(in)">
                                      <p:cBhvr>
                                        <p:cTn id="74" dur="500"/>
                                        <p:tgtEl>
                                          <p:spTgt spid="46"/>
                                        </p:tgtEl>
                                      </p:cBhvr>
                                    </p:animEffect>
                                  </p:childTnLst>
                                </p:cTn>
                              </p:par>
                              <p:par>
                                <p:cTn id="75" presetID="4" presetClass="entr" presetSubtype="16"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box(in)">
                                      <p:cBhvr>
                                        <p:cTn id="77" dur="500"/>
                                        <p:tgtEl>
                                          <p:spTgt spid="47"/>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box(in)">
                                      <p:cBhvr>
                                        <p:cTn id="80" dur="500"/>
                                        <p:tgtEl>
                                          <p:spTgt spid="50"/>
                                        </p:tgtEl>
                                      </p:cBhvr>
                                    </p:animEffect>
                                  </p:childTnLst>
                                </p:cTn>
                              </p:par>
                              <p:par>
                                <p:cTn id="81" presetID="4" presetClass="entr" presetSubtype="16" fill="hold" grpId="0" nodeType="with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box(in)">
                                      <p:cBhvr>
                                        <p:cTn id="83" dur="500"/>
                                        <p:tgtEl>
                                          <p:spTgt spid="51"/>
                                        </p:tgtEl>
                                      </p:cBhvr>
                                    </p:animEffect>
                                  </p:childTnLst>
                                </p:cTn>
                              </p:par>
                            </p:childTnLst>
                          </p:cTn>
                        </p:par>
                      </p:childTnLst>
                    </p:cTn>
                  </p:par>
                  <p:par>
                    <p:cTn id="84" fill="hold">
                      <p:stCondLst>
                        <p:cond delay="indefinite"/>
                      </p:stCondLst>
                      <p:childTnLst>
                        <p:par>
                          <p:cTn id="85" fill="hold">
                            <p:stCondLst>
                              <p:cond delay="0"/>
                            </p:stCondLst>
                            <p:childTnLst>
                              <p:par>
                                <p:cTn id="86" presetID="21" presetClass="entr" presetSubtype="1" fill="hold" nodeType="clickEffect">
                                  <p:stCondLst>
                                    <p:cond delay="0"/>
                                  </p:stCondLst>
                                  <p:childTnLst>
                                    <p:set>
                                      <p:cBhvr>
                                        <p:cTn id="87" dur="1" fill="hold">
                                          <p:stCondLst>
                                            <p:cond delay="0"/>
                                          </p:stCondLst>
                                        </p:cTn>
                                        <p:tgtEl>
                                          <p:spTgt spid="9"/>
                                        </p:tgtEl>
                                        <p:attrNameLst>
                                          <p:attrName>style.visibility</p:attrName>
                                        </p:attrNameLst>
                                      </p:cBhvr>
                                      <p:to>
                                        <p:strVal val="visible"/>
                                      </p:to>
                                    </p:set>
                                    <p:animEffect transition="in" filter="wheel(1)">
                                      <p:cBhvr>
                                        <p:cTn id="88" dur="2000"/>
                                        <p:tgtEl>
                                          <p:spTgt spid="9"/>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barn(inVertical)">
                                      <p:cBhvr>
                                        <p:cTn id="93" dur="500"/>
                                        <p:tgtEl>
                                          <p:spTgt spid="10"/>
                                        </p:tgtEl>
                                      </p:cBhvr>
                                    </p:animEffect>
                                  </p:childTnLst>
                                </p:cTn>
                              </p:par>
                            </p:childTnLst>
                          </p:cTn>
                        </p:par>
                      </p:childTnLst>
                    </p:cTn>
                  </p:par>
                  <p:par>
                    <p:cTn id="94" fill="hold">
                      <p:stCondLst>
                        <p:cond delay="indefinite"/>
                      </p:stCondLst>
                      <p:childTnLst>
                        <p:par>
                          <p:cTn id="95" fill="hold">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52"/>
                                        </p:tgtEl>
                                        <p:attrNameLst>
                                          <p:attrName>style.visibility</p:attrName>
                                        </p:attrNameLst>
                                      </p:cBhvr>
                                      <p:to>
                                        <p:strVal val="visible"/>
                                      </p:to>
                                    </p:set>
                                    <p:animEffect transition="in" filter="box(in)">
                                      <p:cBhvr>
                                        <p:cTn id="98" dur="500"/>
                                        <p:tgtEl>
                                          <p:spTgt spid="52"/>
                                        </p:tgtEl>
                                      </p:cBhvr>
                                    </p:animEffect>
                                  </p:childTnLst>
                                </p:cTn>
                              </p:par>
                            </p:childTnLst>
                          </p:cTn>
                        </p:par>
                      </p:childTnLst>
                    </p:cTn>
                  </p:par>
                  <p:par>
                    <p:cTn id="99" fill="hold">
                      <p:stCondLst>
                        <p:cond delay="indefinite"/>
                      </p:stCondLst>
                      <p:childTnLst>
                        <p:par>
                          <p:cTn id="100" fill="hold">
                            <p:stCondLst>
                              <p:cond delay="0"/>
                            </p:stCondLst>
                            <p:childTnLst>
                              <p:par>
                                <p:cTn id="101" presetID="4" presetClass="entr" presetSubtype="16" fill="hold" grpId="0" nodeType="clickEffect">
                                  <p:stCondLst>
                                    <p:cond delay="0"/>
                                  </p:stCondLst>
                                  <p:childTnLst>
                                    <p:set>
                                      <p:cBhvr>
                                        <p:cTn id="102" dur="1" fill="hold">
                                          <p:stCondLst>
                                            <p:cond delay="0"/>
                                          </p:stCondLst>
                                        </p:cTn>
                                        <p:tgtEl>
                                          <p:spTgt spid="53"/>
                                        </p:tgtEl>
                                        <p:attrNameLst>
                                          <p:attrName>style.visibility</p:attrName>
                                        </p:attrNameLst>
                                      </p:cBhvr>
                                      <p:to>
                                        <p:strVal val="visible"/>
                                      </p:to>
                                    </p:set>
                                    <p:animEffect transition="in" filter="box(in)">
                                      <p:cBhvr>
                                        <p:cTn id="103" dur="500"/>
                                        <p:tgtEl>
                                          <p:spTgt spid="53"/>
                                        </p:tgtEl>
                                      </p:cBhvr>
                                    </p:animEffect>
                                  </p:childTnLst>
                                </p:cTn>
                              </p:par>
                            </p:childTnLst>
                          </p:cTn>
                        </p:par>
                      </p:childTnLst>
                    </p:cTn>
                  </p:par>
                  <p:par>
                    <p:cTn id="104" fill="hold">
                      <p:stCondLst>
                        <p:cond delay="indefinite"/>
                      </p:stCondLst>
                      <p:childTnLst>
                        <p:par>
                          <p:cTn id="105" fill="hold">
                            <p:stCondLst>
                              <p:cond delay="0"/>
                            </p:stCondLst>
                            <p:childTnLst>
                              <p:par>
                                <p:cTn id="106" presetID="4" presetClass="entr" presetSubtype="16" fill="hold" grpId="0" nodeType="click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box(in)">
                                      <p:cBhvr>
                                        <p:cTn id="108" dur="500"/>
                                        <p:tgtEl>
                                          <p:spTgt spid="54"/>
                                        </p:tgtEl>
                                      </p:cBhvr>
                                    </p:animEffect>
                                  </p:childTnLst>
                                </p:cTn>
                              </p:par>
                            </p:childTnLst>
                          </p:cTn>
                        </p:par>
                      </p:childTnLst>
                    </p:cTn>
                  </p:par>
                  <p:par>
                    <p:cTn id="109" fill="hold">
                      <p:stCondLst>
                        <p:cond delay="indefinite"/>
                      </p:stCondLst>
                      <p:childTnLst>
                        <p:par>
                          <p:cTn id="110" fill="hold">
                            <p:stCondLst>
                              <p:cond delay="0"/>
                            </p:stCondLst>
                            <p:childTnLst>
                              <p:par>
                                <p:cTn id="111" presetID="4" presetClass="entr" presetSubtype="16" fill="hold" grpId="0" nodeType="clickEffect">
                                  <p:stCondLst>
                                    <p:cond delay="0"/>
                                  </p:stCondLst>
                                  <p:childTnLst>
                                    <p:set>
                                      <p:cBhvr>
                                        <p:cTn id="112" dur="1" fill="hold">
                                          <p:stCondLst>
                                            <p:cond delay="0"/>
                                          </p:stCondLst>
                                        </p:cTn>
                                        <p:tgtEl>
                                          <p:spTgt spid="55"/>
                                        </p:tgtEl>
                                        <p:attrNameLst>
                                          <p:attrName>style.visibility</p:attrName>
                                        </p:attrNameLst>
                                      </p:cBhvr>
                                      <p:to>
                                        <p:strVal val="visible"/>
                                      </p:to>
                                    </p:set>
                                    <p:animEffect transition="in" filter="box(in)">
                                      <p:cBhvr>
                                        <p:cTn id="113" dur="500"/>
                                        <p:tgtEl>
                                          <p:spTgt spid="55"/>
                                        </p:tgtEl>
                                      </p:cBhvr>
                                    </p:animEffect>
                                  </p:childTnLst>
                                </p:cTn>
                              </p:par>
                            </p:childTnLst>
                          </p:cTn>
                        </p:par>
                      </p:childTnLst>
                    </p:cTn>
                  </p:par>
                  <p:par>
                    <p:cTn id="114" fill="hold">
                      <p:stCondLst>
                        <p:cond delay="indefinite"/>
                      </p:stCondLst>
                      <p:childTnLst>
                        <p:par>
                          <p:cTn id="115" fill="hold">
                            <p:stCondLst>
                              <p:cond delay="0"/>
                            </p:stCondLst>
                            <p:childTnLst>
                              <p:par>
                                <p:cTn id="116" presetID="4" presetClass="entr" presetSubtype="16" fill="hold" grpId="0" nodeType="clickEffect">
                                  <p:stCondLst>
                                    <p:cond delay="0"/>
                                  </p:stCondLst>
                                  <p:childTnLst>
                                    <p:set>
                                      <p:cBhvr>
                                        <p:cTn id="117" dur="1" fill="hold">
                                          <p:stCondLst>
                                            <p:cond delay="0"/>
                                          </p:stCondLst>
                                        </p:cTn>
                                        <p:tgtEl>
                                          <p:spTgt spid="56"/>
                                        </p:tgtEl>
                                        <p:attrNameLst>
                                          <p:attrName>style.visibility</p:attrName>
                                        </p:attrNameLst>
                                      </p:cBhvr>
                                      <p:to>
                                        <p:strVal val="visible"/>
                                      </p:to>
                                    </p:set>
                                    <p:animEffect transition="in" filter="box(in)">
                                      <p:cBhvr>
                                        <p:cTn id="11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8" grpId="0" animBg="1"/>
      <p:bldP spid="29" grpId="0" animBg="1"/>
      <p:bldP spid="30" grpId="0" animBg="1"/>
      <p:bldP spid="19" grpId="0" animBg="1"/>
      <p:bldP spid="31" grpId="0"/>
      <p:bldP spid="43" grpId="0"/>
      <p:bldP spid="44" grpId="0"/>
      <p:bldP spid="45" grpId="0" animBg="1"/>
      <p:bldP spid="46" grpId="0" animBg="1"/>
      <p:bldP spid="47" grpId="0"/>
      <p:bldP spid="50" grpId="0" animBg="1"/>
      <p:bldP spid="51" grpId="0"/>
      <p:bldP spid="10" grpId="0"/>
      <p:bldP spid="52" grpId="0"/>
      <p:bldP spid="53" grpId="0"/>
      <p:bldP spid="54" grpId="0"/>
      <p:bldP spid="55" grpId="0"/>
      <p:bldP spid="56" grpId="0"/>
      <p:bldP spid="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EA7B88D-DB4D-4A01-B0EC-5314EA0C9920}"/>
              </a:ext>
            </a:extLst>
          </p:cNvPr>
          <p:cNvPicPr>
            <a:picLocks noChangeAspect="1"/>
          </p:cNvPicPr>
          <p:nvPr/>
        </p:nvPicPr>
        <p:blipFill rotWithShape="1">
          <a:blip r:embed="rId3">
            <a:extLst>
              <a:ext uri="{28A0092B-C50C-407E-A947-70E740481C1C}">
                <a14:useLocalDpi xmlns:a14="http://schemas.microsoft.com/office/drawing/2010/main" val="0"/>
              </a:ext>
            </a:extLst>
          </a:blip>
          <a:srcRect t="26849" b="29863"/>
          <a:stretch/>
        </p:blipFill>
        <p:spPr>
          <a:xfrm>
            <a:off x="-699069" y="550204"/>
            <a:ext cx="11950623" cy="5757592"/>
          </a:xfrm>
          <a:prstGeom prst="rect">
            <a:avLst/>
          </a:prstGeom>
        </p:spPr>
      </p:pic>
      <p:grpSp>
        <p:nvGrpSpPr>
          <p:cNvPr id="13" name="Group 12">
            <a:extLst>
              <a:ext uri="{FF2B5EF4-FFF2-40B4-BE49-F238E27FC236}">
                <a16:creationId xmlns:a16="http://schemas.microsoft.com/office/drawing/2014/main" id="{2EC8F297-EEFD-4B98-B456-A0467D9C3B59}"/>
              </a:ext>
            </a:extLst>
          </p:cNvPr>
          <p:cNvGrpSpPr/>
          <p:nvPr/>
        </p:nvGrpSpPr>
        <p:grpSpPr>
          <a:xfrm>
            <a:off x="2510970" y="870119"/>
            <a:ext cx="7881257" cy="1122187"/>
            <a:chOff x="2802518" y="671261"/>
            <a:chExt cx="7881257" cy="1122187"/>
          </a:xfrm>
        </p:grpSpPr>
        <p:sp>
          <p:nvSpPr>
            <p:cNvPr id="27" name="矩形: 圆角 26">
              <a:extLst>
                <a:ext uri="{FF2B5EF4-FFF2-40B4-BE49-F238E27FC236}">
                  <a16:creationId xmlns:a16="http://schemas.microsoft.com/office/drawing/2014/main" id="{E93CA1D5-B0FE-49D2-87EE-4784097FB18A}"/>
                </a:ext>
              </a:extLst>
            </p:cNvPr>
            <p:cNvSpPr/>
            <p:nvPr/>
          </p:nvSpPr>
          <p:spPr>
            <a:xfrm>
              <a:off x="2962176" y="671261"/>
              <a:ext cx="7561943" cy="1122187"/>
            </a:xfrm>
            <a:prstGeom prst="roundRect">
              <a:avLst>
                <a:gd name="adj" fmla="val 5000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zh-CN" altLang="en-US" sz="4400" spc="-150" dirty="0">
                <a:blipFill dpi="0" rotWithShape="1">
                  <a:blip r:embed="rId4">
                    <a:extLst>
                      <a:ext uri="{28A0092B-C50C-407E-A947-70E740481C1C}">
                        <a14:useLocalDpi xmlns:a14="http://schemas.microsoft.com/office/drawing/2010/main" val="0"/>
                      </a:ext>
                    </a:extLst>
                  </a:blip>
                  <a:srcRect/>
                  <a:tile tx="0" ty="0" sx="50000" sy="50000" flip="none" algn="ctr"/>
                </a:blipFill>
                <a:latin typeface="字魂20号-石头体" panose="00000500000000000000" pitchFamily="2" charset="-122"/>
                <a:ea typeface="字魂20号-石头体" panose="00000500000000000000" pitchFamily="2" charset="-122"/>
              </a:endParaRPr>
            </a:p>
          </p:txBody>
        </p:sp>
        <p:sp>
          <p:nvSpPr>
            <p:cNvPr id="5" name="TextBox 4">
              <a:extLst>
                <a:ext uri="{FF2B5EF4-FFF2-40B4-BE49-F238E27FC236}">
                  <a16:creationId xmlns:a16="http://schemas.microsoft.com/office/drawing/2014/main" id="{CEBD5029-BC8B-44FF-8545-8FD9E0C46F78}"/>
                </a:ext>
              </a:extLst>
            </p:cNvPr>
            <p:cNvSpPr txBox="1"/>
            <p:nvPr/>
          </p:nvSpPr>
          <p:spPr>
            <a:xfrm>
              <a:off x="2802518" y="770689"/>
              <a:ext cx="7881257" cy="923330"/>
            </a:xfrm>
            <a:prstGeom prst="rect">
              <a:avLst/>
            </a:prstGeom>
            <a:noFill/>
          </p:spPr>
          <p:txBody>
            <a:bodyPr wrap="square" rtlCol="0">
              <a:spAutoFit/>
            </a:bodyPr>
            <a:lstStyle/>
            <a:p>
              <a:pPr algn="ctr"/>
              <a:r>
                <a:rPr lang="en-US" sz="5400" dirty="0" err="1">
                  <a:solidFill>
                    <a:srgbClr val="425B80"/>
                  </a:solidFill>
                  <a:latin typeface="#9Slide05 SVNKitten" pitchFamily="2" charset="77"/>
                </a:rPr>
                <a:t>Đánh</a:t>
              </a:r>
              <a:r>
                <a:rPr lang="en-US" sz="5400" dirty="0">
                  <a:solidFill>
                    <a:srgbClr val="425B80"/>
                  </a:solidFill>
                  <a:latin typeface="#9Slide05 SVNKitten" pitchFamily="2" charset="77"/>
                </a:rPr>
                <a:t> </a:t>
              </a:r>
              <a:r>
                <a:rPr lang="en-US" sz="5400" dirty="0" err="1">
                  <a:solidFill>
                    <a:srgbClr val="425B80"/>
                  </a:solidFill>
                  <a:latin typeface="#9Slide05 SVNKitten" pitchFamily="2" charset="77"/>
                </a:rPr>
                <a:t>giá</a:t>
              </a:r>
              <a:r>
                <a:rPr lang="en-US" sz="5400" dirty="0">
                  <a:solidFill>
                    <a:srgbClr val="425B80"/>
                  </a:solidFill>
                  <a:latin typeface="#9Slide05 SVNKitten" pitchFamily="2" charset="77"/>
                </a:rPr>
                <a:t> </a:t>
              </a:r>
              <a:r>
                <a:rPr lang="en-US" sz="5400" dirty="0" err="1">
                  <a:solidFill>
                    <a:srgbClr val="425B80"/>
                  </a:solidFill>
                  <a:latin typeface="#9Slide05 SVNKitten" pitchFamily="2" charset="77"/>
                </a:rPr>
                <a:t>mục</a:t>
              </a:r>
              <a:r>
                <a:rPr lang="en-US" sz="5400" dirty="0">
                  <a:solidFill>
                    <a:srgbClr val="425B80"/>
                  </a:solidFill>
                  <a:latin typeface="#9Slide05 SVNKitten" pitchFamily="2" charset="77"/>
                </a:rPr>
                <a:t> </a:t>
              </a:r>
              <a:r>
                <a:rPr lang="en-US" sz="5400" dirty="0" err="1">
                  <a:solidFill>
                    <a:srgbClr val="425B80"/>
                  </a:solidFill>
                  <a:latin typeface="#9Slide05 SVNKitten" pitchFamily="2" charset="77"/>
                </a:rPr>
                <a:t>tiêu</a:t>
              </a:r>
              <a:endParaRPr lang="en-US" sz="5400" dirty="0">
                <a:solidFill>
                  <a:srgbClr val="425B80"/>
                </a:solidFill>
                <a:latin typeface="#9Slide05 SVNKitten" pitchFamily="2" charset="77"/>
              </a:endParaRPr>
            </a:p>
          </p:txBody>
        </p:sp>
      </p:grpSp>
      <p:sp>
        <p:nvSpPr>
          <p:cNvPr id="12" name="TextBox 11">
            <a:extLst>
              <a:ext uri="{FF2B5EF4-FFF2-40B4-BE49-F238E27FC236}">
                <a16:creationId xmlns:a16="http://schemas.microsoft.com/office/drawing/2014/main" id="{C5ADEEF9-B785-43D8-A3FE-F09CF5C09779}"/>
              </a:ext>
            </a:extLst>
          </p:cNvPr>
          <p:cNvSpPr txBox="1"/>
          <p:nvPr/>
        </p:nvSpPr>
        <p:spPr>
          <a:xfrm>
            <a:off x="3511095" y="2729450"/>
            <a:ext cx="6551112" cy="2308324"/>
          </a:xfrm>
          <a:prstGeom prst="rect">
            <a:avLst/>
          </a:prstGeom>
          <a:noFill/>
        </p:spPr>
        <p:txBody>
          <a:bodyPr wrap="square" rtlCol="0">
            <a:spAutoFit/>
          </a:bodyPr>
          <a:lstStyle/>
          <a:p>
            <a:pPr algn="just"/>
            <a:r>
              <a:rPr lang="en-US" sz="3600">
                <a:latin typeface="#9Slide05 SVNSteady" pitchFamily="2" charset="0"/>
              </a:rPr>
              <a:t>Thực hiện được phép trừ các số tự nhiên, các số thập phân, phân số, tìm thành phần chưa biết của phép cộng và phép trừ, giải toán có lời văn.</a:t>
            </a:r>
          </a:p>
        </p:txBody>
      </p:sp>
      <p:pic>
        <p:nvPicPr>
          <p:cNvPr id="3" name="Picture 2">
            <a:extLst>
              <a:ext uri="{FF2B5EF4-FFF2-40B4-BE49-F238E27FC236}">
                <a16:creationId xmlns:a16="http://schemas.microsoft.com/office/drawing/2014/main" id="{6F8CDA0B-1FBF-46E4-AEF7-EDA0A4EA13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0879" y="3981106"/>
            <a:ext cx="3063834" cy="3063834"/>
          </a:xfrm>
          <a:prstGeom prst="rect">
            <a:avLst/>
          </a:prstGeom>
        </p:spPr>
      </p:pic>
      <p:pic>
        <p:nvPicPr>
          <p:cNvPr id="6" name="Picture 5">
            <a:extLst>
              <a:ext uri="{FF2B5EF4-FFF2-40B4-BE49-F238E27FC236}">
                <a16:creationId xmlns:a16="http://schemas.microsoft.com/office/drawing/2014/main" id="{DA491F9F-2174-4C84-94FA-C5D1FC7722AF}"/>
              </a:ext>
            </a:extLst>
          </p:cNvPr>
          <p:cNvPicPr>
            <a:picLocks noChangeAspect="1"/>
          </p:cNvPicPr>
          <p:nvPr/>
        </p:nvPicPr>
        <p:blipFill>
          <a:blip r:embed="rId6"/>
          <a:stretch>
            <a:fillRect/>
          </a:stretch>
        </p:blipFill>
        <p:spPr>
          <a:xfrm>
            <a:off x="9641489" y="816029"/>
            <a:ext cx="2466409" cy="2466409"/>
          </a:xfrm>
          <a:prstGeom prst="rect">
            <a:avLst/>
          </a:prstGeom>
        </p:spPr>
      </p:pic>
    </p:spTree>
    <p:extLst>
      <p:ext uri="{BB962C8B-B14F-4D97-AF65-F5344CB8AC3E}">
        <p14:creationId xmlns:p14="http://schemas.microsoft.com/office/powerpoint/2010/main" val="449274156"/>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57E9311-0703-497F-ACD7-B46F3ADC7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9771" y="-72760"/>
            <a:ext cx="10392229" cy="6930760"/>
          </a:xfrm>
          <a:prstGeom prst="rect">
            <a:avLst/>
          </a:prstGeom>
        </p:spPr>
      </p:pic>
      <p:sp>
        <p:nvSpPr>
          <p:cNvPr id="3" name="矩形: 圆角 2">
            <a:extLst>
              <a:ext uri="{FF2B5EF4-FFF2-40B4-BE49-F238E27FC236}">
                <a16:creationId xmlns:a16="http://schemas.microsoft.com/office/drawing/2014/main" id="{50FCFEFA-8DAA-4E52-AC76-9DE09EB6F978}"/>
              </a:ext>
            </a:extLst>
          </p:cNvPr>
          <p:cNvSpPr/>
          <p:nvPr/>
        </p:nvSpPr>
        <p:spPr>
          <a:xfrm>
            <a:off x="275771" y="2233016"/>
            <a:ext cx="1524000" cy="1985567"/>
          </a:xfrm>
          <a:custGeom>
            <a:avLst/>
            <a:gdLst>
              <a:gd name="connsiteX0" fmla="*/ 0 w 1524000"/>
              <a:gd name="connsiteY0" fmla="*/ 254005 h 1985567"/>
              <a:gd name="connsiteX1" fmla="*/ 254005 w 1524000"/>
              <a:gd name="connsiteY1" fmla="*/ 0 h 1985567"/>
              <a:gd name="connsiteX2" fmla="*/ 782320 w 1524000"/>
              <a:gd name="connsiteY2" fmla="*/ 0 h 1985567"/>
              <a:gd name="connsiteX3" fmla="*/ 1269995 w 1524000"/>
              <a:gd name="connsiteY3" fmla="*/ 0 h 1985567"/>
              <a:gd name="connsiteX4" fmla="*/ 1524000 w 1524000"/>
              <a:gd name="connsiteY4" fmla="*/ 254005 h 1985567"/>
              <a:gd name="connsiteX5" fmla="*/ 1524000 w 1524000"/>
              <a:gd name="connsiteY5" fmla="*/ 731748 h 1985567"/>
              <a:gd name="connsiteX6" fmla="*/ 1524000 w 1524000"/>
              <a:gd name="connsiteY6" fmla="*/ 1179941 h 1985567"/>
              <a:gd name="connsiteX7" fmla="*/ 1524000 w 1524000"/>
              <a:gd name="connsiteY7" fmla="*/ 1731562 h 1985567"/>
              <a:gd name="connsiteX8" fmla="*/ 1269995 w 1524000"/>
              <a:gd name="connsiteY8" fmla="*/ 1985567 h 1985567"/>
              <a:gd name="connsiteX9" fmla="*/ 751840 w 1524000"/>
              <a:gd name="connsiteY9" fmla="*/ 1985567 h 1985567"/>
              <a:gd name="connsiteX10" fmla="*/ 254005 w 1524000"/>
              <a:gd name="connsiteY10" fmla="*/ 1985567 h 1985567"/>
              <a:gd name="connsiteX11" fmla="*/ 0 w 1524000"/>
              <a:gd name="connsiteY11" fmla="*/ 1731562 h 1985567"/>
              <a:gd name="connsiteX12" fmla="*/ 0 w 1524000"/>
              <a:gd name="connsiteY12" fmla="*/ 1224267 h 1985567"/>
              <a:gd name="connsiteX13" fmla="*/ 0 w 1524000"/>
              <a:gd name="connsiteY13" fmla="*/ 746524 h 1985567"/>
              <a:gd name="connsiteX14" fmla="*/ 0 w 1524000"/>
              <a:gd name="connsiteY14" fmla="*/ 254005 h 1985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4000" h="1985567" fill="none" extrusionOk="0">
                <a:moveTo>
                  <a:pt x="0" y="254005"/>
                </a:moveTo>
                <a:cubicBezTo>
                  <a:pt x="-25515" y="99776"/>
                  <a:pt x="123709" y="9053"/>
                  <a:pt x="254005" y="0"/>
                </a:cubicBezTo>
                <a:cubicBezTo>
                  <a:pt x="417247" y="-62081"/>
                  <a:pt x="578740" y="27429"/>
                  <a:pt x="782320" y="0"/>
                </a:cubicBezTo>
                <a:cubicBezTo>
                  <a:pt x="985900" y="-27429"/>
                  <a:pt x="1157779" y="41764"/>
                  <a:pt x="1269995" y="0"/>
                </a:cubicBezTo>
                <a:cubicBezTo>
                  <a:pt x="1411046" y="4888"/>
                  <a:pt x="1535393" y="147284"/>
                  <a:pt x="1524000" y="254005"/>
                </a:cubicBezTo>
                <a:cubicBezTo>
                  <a:pt x="1540611" y="442049"/>
                  <a:pt x="1469971" y="605949"/>
                  <a:pt x="1524000" y="731748"/>
                </a:cubicBezTo>
                <a:cubicBezTo>
                  <a:pt x="1578029" y="857547"/>
                  <a:pt x="1502896" y="999812"/>
                  <a:pt x="1524000" y="1179941"/>
                </a:cubicBezTo>
                <a:cubicBezTo>
                  <a:pt x="1545104" y="1360070"/>
                  <a:pt x="1471570" y="1524519"/>
                  <a:pt x="1524000" y="1731562"/>
                </a:cubicBezTo>
                <a:cubicBezTo>
                  <a:pt x="1526092" y="1894525"/>
                  <a:pt x="1382990" y="2012659"/>
                  <a:pt x="1269995" y="1985567"/>
                </a:cubicBezTo>
                <a:cubicBezTo>
                  <a:pt x="1123762" y="2018984"/>
                  <a:pt x="989127" y="1958328"/>
                  <a:pt x="751840" y="1985567"/>
                </a:cubicBezTo>
                <a:cubicBezTo>
                  <a:pt x="514554" y="2012806"/>
                  <a:pt x="460574" y="1926884"/>
                  <a:pt x="254005" y="1985567"/>
                </a:cubicBezTo>
                <a:cubicBezTo>
                  <a:pt x="125633" y="2008855"/>
                  <a:pt x="17582" y="1892445"/>
                  <a:pt x="0" y="1731562"/>
                </a:cubicBezTo>
                <a:cubicBezTo>
                  <a:pt x="-56792" y="1611524"/>
                  <a:pt x="23283" y="1389454"/>
                  <a:pt x="0" y="1224267"/>
                </a:cubicBezTo>
                <a:cubicBezTo>
                  <a:pt x="-23283" y="1059081"/>
                  <a:pt x="44345" y="950103"/>
                  <a:pt x="0" y="746524"/>
                </a:cubicBezTo>
                <a:cubicBezTo>
                  <a:pt x="-44345" y="542945"/>
                  <a:pt x="18391" y="443388"/>
                  <a:pt x="0" y="254005"/>
                </a:cubicBezTo>
                <a:close/>
              </a:path>
              <a:path w="1524000" h="1985567" stroke="0" extrusionOk="0">
                <a:moveTo>
                  <a:pt x="0" y="254005"/>
                </a:moveTo>
                <a:cubicBezTo>
                  <a:pt x="-1721" y="116577"/>
                  <a:pt x="126425" y="-19641"/>
                  <a:pt x="254005" y="0"/>
                </a:cubicBezTo>
                <a:cubicBezTo>
                  <a:pt x="411203" y="-17068"/>
                  <a:pt x="516467" y="53770"/>
                  <a:pt x="762000" y="0"/>
                </a:cubicBezTo>
                <a:cubicBezTo>
                  <a:pt x="1007533" y="-53770"/>
                  <a:pt x="1143110" y="34641"/>
                  <a:pt x="1269995" y="0"/>
                </a:cubicBezTo>
                <a:cubicBezTo>
                  <a:pt x="1429577" y="3207"/>
                  <a:pt x="1525050" y="120530"/>
                  <a:pt x="1524000" y="254005"/>
                </a:cubicBezTo>
                <a:cubicBezTo>
                  <a:pt x="1537462" y="422826"/>
                  <a:pt x="1491026" y="665515"/>
                  <a:pt x="1524000" y="776075"/>
                </a:cubicBezTo>
                <a:cubicBezTo>
                  <a:pt x="1556974" y="886635"/>
                  <a:pt x="1482091" y="1098075"/>
                  <a:pt x="1524000" y="1268594"/>
                </a:cubicBezTo>
                <a:cubicBezTo>
                  <a:pt x="1565909" y="1439113"/>
                  <a:pt x="1473911" y="1592058"/>
                  <a:pt x="1524000" y="1731562"/>
                </a:cubicBezTo>
                <a:cubicBezTo>
                  <a:pt x="1506757" y="1848491"/>
                  <a:pt x="1422601" y="2013082"/>
                  <a:pt x="1269995" y="1985567"/>
                </a:cubicBezTo>
                <a:cubicBezTo>
                  <a:pt x="1044198" y="1998931"/>
                  <a:pt x="1014939" y="1944094"/>
                  <a:pt x="782320" y="1985567"/>
                </a:cubicBezTo>
                <a:cubicBezTo>
                  <a:pt x="549701" y="2027040"/>
                  <a:pt x="373230" y="1973768"/>
                  <a:pt x="254005" y="1985567"/>
                </a:cubicBezTo>
                <a:cubicBezTo>
                  <a:pt x="137606" y="1966023"/>
                  <a:pt x="10742" y="1884859"/>
                  <a:pt x="0" y="1731562"/>
                </a:cubicBezTo>
                <a:cubicBezTo>
                  <a:pt x="-55847" y="1569545"/>
                  <a:pt x="1577" y="1395548"/>
                  <a:pt x="0" y="1253819"/>
                </a:cubicBezTo>
                <a:cubicBezTo>
                  <a:pt x="-1577" y="1112090"/>
                  <a:pt x="58350" y="863893"/>
                  <a:pt x="0" y="731748"/>
                </a:cubicBezTo>
                <a:cubicBezTo>
                  <a:pt x="-58350" y="599603"/>
                  <a:pt x="25281" y="363327"/>
                  <a:pt x="0" y="254005"/>
                </a:cubicBezTo>
                <a:close/>
              </a:path>
            </a:pathLst>
          </a:custGeom>
          <a:solidFill>
            <a:schemeClr val="bg1">
              <a:alpha val="68000"/>
            </a:schemeClr>
          </a:solidFill>
          <a:ln w="57150">
            <a:solidFill>
              <a:srgbClr val="FFFFFF">
                <a:alpha val="76078"/>
              </a:srgbClr>
            </a:solidFill>
            <a:extLst>
              <a:ext uri="{C807C97D-BFC1-408E-A445-0C87EB9F89A2}">
                <ask:lineSketchStyleProps xmlns:ask="http://schemas.microsoft.com/office/drawing/2018/sketchyshapes" sd="120144169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lnSpc>
                <a:spcPct val="117000"/>
              </a:lnSpc>
            </a:pPr>
            <a:r>
              <a:rPr lang="en-US" altLang="zh-CN" sz="5400" spc="-150">
                <a:ln w="12700">
                  <a:solidFill>
                    <a:srgbClr val="FFFFFF"/>
                  </a:solidFill>
                </a:ln>
                <a:solidFill>
                  <a:srgbClr val="D486A3"/>
                </a:solidFill>
                <a:latin typeface="#9Slide07 Cadena" panose="02000503000000020004" pitchFamily="2" charset="0"/>
                <a:ea typeface="字魂20号-石头体" panose="00000500000000000000" pitchFamily="2" charset="-122"/>
              </a:rPr>
              <a:t>Dặn dò</a:t>
            </a:r>
            <a:endParaRPr lang="zh-CN" altLang="en-US" sz="5400" spc="-150" dirty="0">
              <a:ln w="12700">
                <a:solidFill>
                  <a:srgbClr val="FFFFFF"/>
                </a:solidFill>
              </a:ln>
              <a:solidFill>
                <a:srgbClr val="D486A3"/>
              </a:solidFill>
              <a:latin typeface="#9Slide07 Cadena" panose="02000503000000020004" pitchFamily="2" charset="0"/>
              <a:ea typeface="字魂20号-石头体" panose="00000500000000000000" pitchFamily="2" charset="-122"/>
            </a:endParaRPr>
          </a:p>
        </p:txBody>
      </p:sp>
      <p:sp>
        <p:nvSpPr>
          <p:cNvPr id="14" name="TextBox 13">
            <a:extLst>
              <a:ext uri="{FF2B5EF4-FFF2-40B4-BE49-F238E27FC236}">
                <a16:creationId xmlns:a16="http://schemas.microsoft.com/office/drawing/2014/main" id="{D978367F-B53C-4A69-8A6A-78B9749AA1E6}"/>
              </a:ext>
            </a:extLst>
          </p:cNvPr>
          <p:cNvSpPr txBox="1"/>
          <p:nvPr/>
        </p:nvSpPr>
        <p:spPr>
          <a:xfrm>
            <a:off x="3222171" y="1078854"/>
            <a:ext cx="4746172" cy="2308324"/>
          </a:xfrm>
          <a:prstGeom prst="rect">
            <a:avLst/>
          </a:prstGeom>
          <a:noFill/>
        </p:spPr>
        <p:txBody>
          <a:bodyPr wrap="square" rtlCol="0">
            <a:spAutoFit/>
          </a:bodyPr>
          <a:lstStyle/>
          <a:p>
            <a:pPr algn="just"/>
            <a:r>
              <a:rPr lang="en-US" sz="3600">
                <a:solidFill>
                  <a:srgbClr val="FBE8D7"/>
                </a:solidFill>
                <a:latin typeface="#9Slide07 Pattaya" panose="00000500000000000000" pitchFamily="2" charset="-34"/>
                <a:cs typeface="#9Slide07 Pattaya" panose="00000500000000000000" pitchFamily="2" charset="-34"/>
              </a:rPr>
              <a:t>1. Ôn tập lại quy tắc và tính chất của phép cộng, phép trừ số tự nhiên, phân số, số thập phân.</a:t>
            </a:r>
          </a:p>
        </p:txBody>
      </p:sp>
      <p:sp>
        <p:nvSpPr>
          <p:cNvPr id="15" name="TextBox 14">
            <a:extLst>
              <a:ext uri="{FF2B5EF4-FFF2-40B4-BE49-F238E27FC236}">
                <a16:creationId xmlns:a16="http://schemas.microsoft.com/office/drawing/2014/main" id="{3A06A407-1BBE-4849-B222-B50E7E13FC24}"/>
              </a:ext>
            </a:extLst>
          </p:cNvPr>
          <p:cNvSpPr txBox="1"/>
          <p:nvPr/>
        </p:nvSpPr>
        <p:spPr>
          <a:xfrm>
            <a:off x="3483428" y="3924136"/>
            <a:ext cx="4891314" cy="1261884"/>
          </a:xfrm>
          <a:prstGeom prst="rect">
            <a:avLst/>
          </a:prstGeom>
          <a:noFill/>
        </p:spPr>
        <p:txBody>
          <a:bodyPr wrap="square" rtlCol="0">
            <a:spAutoFit/>
          </a:bodyPr>
          <a:lstStyle/>
          <a:p>
            <a:pPr algn="just"/>
            <a:r>
              <a:rPr lang="en-US" sz="3600">
                <a:solidFill>
                  <a:srgbClr val="FBE8D7"/>
                </a:solidFill>
                <a:latin typeface="#9Slide07 Pattaya" panose="00000500000000000000" pitchFamily="2" charset="-34"/>
                <a:cs typeface="#9Slide07 Pattaya" panose="00000500000000000000" pitchFamily="2" charset="-34"/>
              </a:rPr>
              <a:t>2. Chuẩn bị bài sau:</a:t>
            </a:r>
          </a:p>
          <a:p>
            <a:pPr algn="ctr"/>
            <a:r>
              <a:rPr lang="en-US" sz="4000">
                <a:solidFill>
                  <a:srgbClr val="92D050"/>
                </a:solidFill>
                <a:latin typeface="#9Slide07 Pattaya" panose="00000500000000000000" pitchFamily="2" charset="-34"/>
                <a:cs typeface="#9Slide07 Pattaya" panose="00000500000000000000" pitchFamily="2" charset="-34"/>
              </a:rPr>
              <a:t>Luyện tập (tr.160)</a:t>
            </a:r>
          </a:p>
        </p:txBody>
      </p:sp>
    </p:spTree>
    <p:extLst>
      <p:ext uri="{BB962C8B-B14F-4D97-AF65-F5344CB8AC3E}">
        <p14:creationId xmlns:p14="http://schemas.microsoft.com/office/powerpoint/2010/main" val="2241521363"/>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67D549A-5397-455F-8F8F-4D7438D85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52949"/>
            <a:ext cx="8582025" cy="2305049"/>
          </a:xfrm>
          <a:prstGeom prst="rect">
            <a:avLst/>
          </a:prstGeom>
        </p:spPr>
      </p:pic>
      <p:pic>
        <p:nvPicPr>
          <p:cNvPr id="8" name="图片 7">
            <a:extLst>
              <a:ext uri="{FF2B5EF4-FFF2-40B4-BE49-F238E27FC236}">
                <a16:creationId xmlns:a16="http://schemas.microsoft.com/office/drawing/2014/main" id="{DDDC777C-6154-4A6C-97CA-93D17942B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150" y="5019252"/>
            <a:ext cx="5506849" cy="1838747"/>
          </a:xfrm>
          <a:prstGeom prst="rect">
            <a:avLst/>
          </a:prstGeom>
        </p:spPr>
      </p:pic>
      <p:pic>
        <p:nvPicPr>
          <p:cNvPr id="5" name="图片 4">
            <a:extLst>
              <a:ext uri="{FF2B5EF4-FFF2-40B4-BE49-F238E27FC236}">
                <a16:creationId xmlns:a16="http://schemas.microsoft.com/office/drawing/2014/main" id="{1761473D-32CD-41B7-A51C-BEE302CF05FF}"/>
              </a:ext>
            </a:extLst>
          </p:cNvPr>
          <p:cNvPicPr>
            <a:picLocks noChangeAspect="1"/>
          </p:cNvPicPr>
          <p:nvPr/>
        </p:nvPicPr>
        <p:blipFill rotWithShape="1">
          <a:blip r:embed="rId5">
            <a:extLst>
              <a:ext uri="{28A0092B-C50C-407E-A947-70E740481C1C}">
                <a14:useLocalDpi xmlns:a14="http://schemas.microsoft.com/office/drawing/2010/main" val="0"/>
              </a:ext>
            </a:extLst>
          </a:blip>
          <a:srcRect t="33333" r="65321"/>
          <a:stretch/>
        </p:blipFill>
        <p:spPr>
          <a:xfrm rot="5400000">
            <a:off x="808325" y="-808325"/>
            <a:ext cx="1402776" cy="3019425"/>
          </a:xfrm>
          <a:prstGeom prst="rect">
            <a:avLst/>
          </a:prstGeom>
        </p:spPr>
      </p:pic>
      <p:pic>
        <p:nvPicPr>
          <p:cNvPr id="12" name="图片 11">
            <a:extLst>
              <a:ext uri="{FF2B5EF4-FFF2-40B4-BE49-F238E27FC236}">
                <a16:creationId xmlns:a16="http://schemas.microsoft.com/office/drawing/2014/main" id="{ABF217E9-0B85-4E6B-BA3F-25E8552B57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1100" y="3846022"/>
            <a:ext cx="1701393" cy="2440930"/>
          </a:xfrm>
          <a:prstGeom prst="rect">
            <a:avLst/>
          </a:prstGeom>
        </p:spPr>
      </p:pic>
      <p:pic>
        <p:nvPicPr>
          <p:cNvPr id="6" name="图片 5">
            <a:extLst>
              <a:ext uri="{FF2B5EF4-FFF2-40B4-BE49-F238E27FC236}">
                <a16:creationId xmlns:a16="http://schemas.microsoft.com/office/drawing/2014/main" id="{5D4E6D29-F17D-48B0-AD79-7F212E0B70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858" y="-1"/>
            <a:ext cx="4095691" cy="2736030"/>
          </a:xfrm>
          <a:prstGeom prst="rect">
            <a:avLst/>
          </a:prstGeom>
        </p:spPr>
      </p:pic>
      <p:pic>
        <p:nvPicPr>
          <p:cNvPr id="21" name="图片 20">
            <a:extLst>
              <a:ext uri="{FF2B5EF4-FFF2-40B4-BE49-F238E27FC236}">
                <a16:creationId xmlns:a16="http://schemas.microsoft.com/office/drawing/2014/main" id="{ACD541EE-7246-499D-B589-41B97007D4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0" y="5077350"/>
            <a:ext cx="4026782" cy="1780650"/>
          </a:xfrm>
          <a:prstGeom prst="rect">
            <a:avLst/>
          </a:prstGeom>
        </p:spPr>
      </p:pic>
      <p:pic>
        <p:nvPicPr>
          <p:cNvPr id="31" name="图片 30">
            <a:extLst>
              <a:ext uri="{FF2B5EF4-FFF2-40B4-BE49-F238E27FC236}">
                <a16:creationId xmlns:a16="http://schemas.microsoft.com/office/drawing/2014/main" id="{4AF0CCC7-DFEB-4202-B74E-6C85F2903F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23620" y="-6948"/>
            <a:ext cx="3313631" cy="5915026"/>
          </a:xfrm>
          <a:prstGeom prst="rect">
            <a:avLst/>
          </a:prstGeom>
        </p:spPr>
      </p:pic>
      <p:sp>
        <p:nvSpPr>
          <p:cNvPr id="30" name="文本框 29">
            <a:extLst>
              <a:ext uri="{FF2B5EF4-FFF2-40B4-BE49-F238E27FC236}">
                <a16:creationId xmlns:a16="http://schemas.microsoft.com/office/drawing/2014/main" id="{E3DCF171-3EDA-495A-8657-B759AA7ECC56}"/>
              </a:ext>
            </a:extLst>
          </p:cNvPr>
          <p:cNvSpPr txBox="1"/>
          <p:nvPr/>
        </p:nvSpPr>
        <p:spPr>
          <a:xfrm>
            <a:off x="3324671" y="2692372"/>
            <a:ext cx="8775564" cy="2398858"/>
          </a:xfrm>
          <a:prstGeom prst="rect">
            <a:avLst/>
          </a:prstGeom>
          <a:noFill/>
        </p:spPr>
        <p:txBody>
          <a:bodyPr vert="horz" wrap="square" lIns="0" tIns="0" rIns="0" bIns="0" rtlCol="0">
            <a:prstTxWarp prst="textArchUp">
              <a:avLst>
                <a:gd name="adj" fmla="val 10435679"/>
              </a:avLst>
            </a:prstTxWarp>
            <a:spAutoFit/>
          </a:bodyPr>
          <a:lstStyle>
            <a:defPPr>
              <a:defRPr lang="zh-CN"/>
            </a:defPPr>
            <a:lvl1pPr algn="ctr">
              <a:defRPr sz="13800" spc="-300">
                <a:solidFill>
                  <a:schemeClr val="bg1">
                    <a:lumMod val="95000"/>
                  </a:schemeClr>
                </a:solidFill>
                <a:latin typeface="字魂20号-石头体" panose="00000500000000000000" pitchFamily="2" charset="-122"/>
                <a:ea typeface="字魂20号-石头体" panose="00000500000000000000" pitchFamily="2" charset="-122"/>
              </a:defRPr>
            </a:lvl1pPr>
          </a:lstStyle>
          <a:p>
            <a:r>
              <a:rPr lang="en-US" altLang="zh-CN" sz="11500">
                <a:ln w="41275">
                  <a:solidFill>
                    <a:srgbClr val="FFFFFF"/>
                  </a:solidFill>
                </a:ln>
                <a:solidFill>
                  <a:srgbClr val="92D050"/>
                </a:solidFill>
                <a:latin typeface="#9Slide07 Cadena" panose="02000503000000020004" pitchFamily="2" charset="0"/>
              </a:rPr>
              <a:t>Hẹn</a:t>
            </a:r>
            <a:r>
              <a:rPr lang="en-US" altLang="zh-CN" sz="11500">
                <a:ln w="41275">
                  <a:solidFill>
                    <a:srgbClr val="FFFFFF"/>
                  </a:solidFill>
                </a:ln>
                <a:latin typeface="#9Slide07 Cadena" panose="02000503000000020004" pitchFamily="2" charset="0"/>
              </a:rPr>
              <a:t> </a:t>
            </a:r>
            <a:r>
              <a:rPr lang="en-US" altLang="zh-CN" sz="11500">
                <a:ln w="41275">
                  <a:solidFill>
                    <a:srgbClr val="FFFFFF"/>
                  </a:solidFill>
                </a:ln>
                <a:solidFill>
                  <a:srgbClr val="00A2D9"/>
                </a:solidFill>
                <a:latin typeface="#9Slide07 Cadena" panose="02000503000000020004" pitchFamily="2" charset="0"/>
              </a:rPr>
              <a:t>gặp</a:t>
            </a:r>
            <a:r>
              <a:rPr lang="en-US" altLang="zh-CN" sz="11500">
                <a:ln w="41275">
                  <a:solidFill>
                    <a:srgbClr val="FFFFFF"/>
                  </a:solidFill>
                </a:ln>
                <a:latin typeface="#9Slide07 Cadena" panose="02000503000000020004" pitchFamily="2" charset="0"/>
              </a:rPr>
              <a:t> </a:t>
            </a:r>
            <a:r>
              <a:rPr lang="en-US" altLang="zh-CN" sz="11500">
                <a:ln w="41275">
                  <a:solidFill>
                    <a:srgbClr val="FFFFFF"/>
                  </a:solidFill>
                </a:ln>
                <a:solidFill>
                  <a:srgbClr val="F1ACB7"/>
                </a:solidFill>
                <a:latin typeface="#9Slide07 Cadena" panose="02000503000000020004" pitchFamily="2" charset="0"/>
              </a:rPr>
              <a:t>lại</a:t>
            </a:r>
            <a:r>
              <a:rPr lang="en-US" altLang="zh-CN" sz="11500">
                <a:ln w="41275">
                  <a:solidFill>
                    <a:srgbClr val="FFFFFF"/>
                  </a:solidFill>
                </a:ln>
                <a:latin typeface="#9Slide07 Cadena" panose="02000503000000020004" pitchFamily="2" charset="0"/>
              </a:rPr>
              <a:t> </a:t>
            </a:r>
            <a:r>
              <a:rPr lang="en-US" altLang="zh-CN" sz="11500">
                <a:ln w="41275">
                  <a:solidFill>
                    <a:srgbClr val="FFFFFF"/>
                  </a:solidFill>
                </a:ln>
                <a:solidFill>
                  <a:srgbClr val="425B80"/>
                </a:solidFill>
                <a:latin typeface="#9Slide07 Cadena" panose="02000503000000020004" pitchFamily="2" charset="0"/>
              </a:rPr>
              <a:t>!</a:t>
            </a:r>
            <a:endParaRPr lang="zh-CN" altLang="en-US" sz="11500" dirty="0">
              <a:ln w="41275">
                <a:solidFill>
                  <a:srgbClr val="FFFFFF"/>
                </a:solidFill>
              </a:ln>
              <a:solidFill>
                <a:srgbClr val="425B80"/>
              </a:solidFill>
              <a:latin typeface="#9Slide07 Cadena" panose="02000503000000020004" pitchFamily="2" charset="0"/>
            </a:endParaRPr>
          </a:p>
        </p:txBody>
      </p:sp>
      <p:pic>
        <p:nvPicPr>
          <p:cNvPr id="32" name="图片 31">
            <a:extLst>
              <a:ext uri="{FF2B5EF4-FFF2-40B4-BE49-F238E27FC236}">
                <a16:creationId xmlns:a16="http://schemas.microsoft.com/office/drawing/2014/main" id="{117FA858-0EFA-49E1-9F4C-9DA6F87129C8}"/>
              </a:ext>
            </a:extLst>
          </p:cNvPr>
          <p:cNvPicPr>
            <a:picLocks noChangeAspect="1"/>
          </p:cNvPicPr>
          <p:nvPr/>
        </p:nvPicPr>
        <p:blipFill rotWithShape="1">
          <a:blip r:embed="rId10">
            <a:extLst>
              <a:ext uri="{28A0092B-C50C-407E-A947-70E740481C1C}">
                <a14:useLocalDpi xmlns:a14="http://schemas.microsoft.com/office/drawing/2010/main" val="0"/>
              </a:ext>
            </a:extLst>
          </a:blip>
          <a:srcRect t="33333" r="65321"/>
          <a:stretch/>
        </p:blipFill>
        <p:spPr>
          <a:xfrm rot="16200000" flipH="1">
            <a:off x="8460331" y="-1364206"/>
            <a:ext cx="2367461" cy="5095874"/>
          </a:xfrm>
          <a:prstGeom prst="rect">
            <a:avLst/>
          </a:prstGeom>
        </p:spPr>
      </p:pic>
      <p:pic>
        <p:nvPicPr>
          <p:cNvPr id="10" name="图片 9">
            <a:extLst>
              <a:ext uri="{FF2B5EF4-FFF2-40B4-BE49-F238E27FC236}">
                <a16:creationId xmlns:a16="http://schemas.microsoft.com/office/drawing/2014/main" id="{F071CA02-417F-489D-ADE9-0B561284A4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32419" y="3205657"/>
            <a:ext cx="4259577" cy="3652342"/>
          </a:xfrm>
          <a:prstGeom prst="rect">
            <a:avLst/>
          </a:prstGeom>
        </p:spPr>
      </p:pic>
    </p:spTree>
    <p:extLst>
      <p:ext uri="{BB962C8B-B14F-4D97-AF65-F5344CB8AC3E}">
        <p14:creationId xmlns:p14="http://schemas.microsoft.com/office/powerpoint/2010/main" val="2928040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3"/>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par>
                                <p:cTn id="10" presetID="2" presetClass="entr" presetSubtype="6" decel="10000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500" fill="hold"/>
                                        <p:tgtEl>
                                          <p:spTgt spid="12"/>
                                        </p:tgtEl>
                                        <p:attrNameLst>
                                          <p:attrName>ppt_x</p:attrName>
                                        </p:attrNameLst>
                                      </p:cBhvr>
                                      <p:tavLst>
                                        <p:tav tm="0">
                                          <p:val>
                                            <p:strVal val="1+#ppt_w/2"/>
                                          </p:val>
                                        </p:tav>
                                        <p:tav tm="100000">
                                          <p:val>
                                            <p:strVal val="#ppt_x"/>
                                          </p:val>
                                        </p:tav>
                                      </p:tavLst>
                                    </p:anim>
                                    <p:anim calcmode="lin" valueType="num">
                                      <p:cBhvr additive="base">
                                        <p:cTn id="13" dur="1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EA7B88D-DB4D-4A01-B0EC-5314EA0C9920}"/>
              </a:ext>
            </a:extLst>
          </p:cNvPr>
          <p:cNvPicPr>
            <a:picLocks noChangeAspect="1"/>
          </p:cNvPicPr>
          <p:nvPr/>
        </p:nvPicPr>
        <p:blipFill rotWithShape="1">
          <a:blip r:embed="rId3">
            <a:extLst>
              <a:ext uri="{28A0092B-C50C-407E-A947-70E740481C1C}">
                <a14:useLocalDpi xmlns:a14="http://schemas.microsoft.com/office/drawing/2010/main" val="0"/>
              </a:ext>
            </a:extLst>
          </a:blip>
          <a:srcRect t="26849" b="29863"/>
          <a:stretch/>
        </p:blipFill>
        <p:spPr>
          <a:xfrm>
            <a:off x="-234612" y="846747"/>
            <a:ext cx="11950623" cy="5757592"/>
          </a:xfrm>
          <a:prstGeom prst="rect">
            <a:avLst/>
          </a:prstGeom>
        </p:spPr>
      </p:pic>
      <p:grpSp>
        <p:nvGrpSpPr>
          <p:cNvPr id="13" name="Group 12">
            <a:extLst>
              <a:ext uri="{FF2B5EF4-FFF2-40B4-BE49-F238E27FC236}">
                <a16:creationId xmlns:a16="http://schemas.microsoft.com/office/drawing/2014/main" id="{2EC8F297-EEFD-4B98-B456-A0467D9C3B59}"/>
              </a:ext>
            </a:extLst>
          </p:cNvPr>
          <p:cNvGrpSpPr/>
          <p:nvPr/>
        </p:nvGrpSpPr>
        <p:grpSpPr>
          <a:xfrm>
            <a:off x="3606447" y="846747"/>
            <a:ext cx="5646838" cy="1122187"/>
            <a:chOff x="3897995" y="647889"/>
            <a:chExt cx="5646838" cy="1122187"/>
          </a:xfrm>
        </p:grpSpPr>
        <p:sp>
          <p:nvSpPr>
            <p:cNvPr id="27" name="矩形: 圆角 26">
              <a:extLst>
                <a:ext uri="{FF2B5EF4-FFF2-40B4-BE49-F238E27FC236}">
                  <a16:creationId xmlns:a16="http://schemas.microsoft.com/office/drawing/2014/main" id="{E93CA1D5-B0FE-49D2-87EE-4784097FB18A}"/>
                </a:ext>
              </a:extLst>
            </p:cNvPr>
            <p:cNvSpPr/>
            <p:nvPr/>
          </p:nvSpPr>
          <p:spPr>
            <a:xfrm>
              <a:off x="3897995" y="647889"/>
              <a:ext cx="5646838" cy="1122187"/>
            </a:xfrm>
            <a:prstGeom prst="roundRect">
              <a:avLst>
                <a:gd name="adj" fmla="val 5000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zh-CN" altLang="en-US" sz="4400" spc="-150" dirty="0">
                <a:blipFill dpi="0" rotWithShape="1">
                  <a:blip r:embed="rId4">
                    <a:extLst>
                      <a:ext uri="{28A0092B-C50C-407E-A947-70E740481C1C}">
                        <a14:useLocalDpi xmlns:a14="http://schemas.microsoft.com/office/drawing/2010/main" val="0"/>
                      </a:ext>
                    </a:extLst>
                  </a:blip>
                  <a:srcRect/>
                  <a:tile tx="0" ty="0" sx="50000" sy="50000" flip="none" algn="ctr"/>
                </a:blipFill>
                <a:latin typeface="字魂20号-石头体" panose="00000500000000000000" pitchFamily="2" charset="-122"/>
                <a:ea typeface="字魂20号-石头体" panose="00000500000000000000" pitchFamily="2" charset="-122"/>
              </a:endParaRPr>
            </a:p>
          </p:txBody>
        </p:sp>
        <p:sp>
          <p:nvSpPr>
            <p:cNvPr id="5" name="TextBox 4">
              <a:extLst>
                <a:ext uri="{FF2B5EF4-FFF2-40B4-BE49-F238E27FC236}">
                  <a16:creationId xmlns:a16="http://schemas.microsoft.com/office/drawing/2014/main" id="{CEBD5029-BC8B-44FF-8545-8FD9E0C46F78}"/>
                </a:ext>
              </a:extLst>
            </p:cNvPr>
            <p:cNvSpPr txBox="1"/>
            <p:nvPr/>
          </p:nvSpPr>
          <p:spPr>
            <a:xfrm>
              <a:off x="4528973" y="747317"/>
              <a:ext cx="4540372" cy="923330"/>
            </a:xfrm>
            <a:prstGeom prst="rect">
              <a:avLst/>
            </a:prstGeom>
            <a:noFill/>
          </p:spPr>
          <p:txBody>
            <a:bodyPr wrap="square" rtlCol="0">
              <a:spAutoFit/>
            </a:bodyPr>
            <a:lstStyle/>
            <a:p>
              <a:pPr algn="ctr"/>
              <a:r>
                <a:rPr lang="en-US" sz="5400" dirty="0">
                  <a:solidFill>
                    <a:srgbClr val="425B80"/>
                  </a:solidFill>
                  <a:latin typeface="#9SLIDE07 ICIELKONI BLACK" pitchFamily="2" charset="77"/>
                </a:rPr>
                <a:t>MỤC TIÊU</a:t>
              </a:r>
            </a:p>
          </p:txBody>
        </p:sp>
      </p:grpSp>
      <p:sp>
        <p:nvSpPr>
          <p:cNvPr id="12" name="TextBox 11">
            <a:extLst>
              <a:ext uri="{FF2B5EF4-FFF2-40B4-BE49-F238E27FC236}">
                <a16:creationId xmlns:a16="http://schemas.microsoft.com/office/drawing/2014/main" id="{C5ADEEF9-B785-43D8-A3FE-F09CF5C09779}"/>
              </a:ext>
            </a:extLst>
          </p:cNvPr>
          <p:cNvSpPr txBox="1"/>
          <p:nvPr/>
        </p:nvSpPr>
        <p:spPr>
          <a:xfrm>
            <a:off x="3897995" y="2993721"/>
            <a:ext cx="6551112" cy="2308324"/>
          </a:xfrm>
          <a:prstGeom prst="rect">
            <a:avLst/>
          </a:prstGeom>
          <a:noFill/>
        </p:spPr>
        <p:txBody>
          <a:bodyPr wrap="square" rtlCol="0">
            <a:spAutoFit/>
          </a:bodyPr>
          <a:lstStyle/>
          <a:p>
            <a:pPr algn="just"/>
            <a:r>
              <a:rPr lang="en-US" sz="3600">
                <a:latin typeface="#9Slide05 SVNSteady" pitchFamily="2" charset="0"/>
              </a:rPr>
              <a:t>Củng cố kĩ năng thực hiện phép trừ các số tự nhiên, các số thập phân, phân số, tìm thành phần chưa biết của phép cộng và phép trừ, giải toán có lời văn.</a:t>
            </a:r>
          </a:p>
        </p:txBody>
      </p:sp>
    </p:spTree>
    <p:extLst>
      <p:ext uri="{BB962C8B-B14F-4D97-AF65-F5344CB8AC3E}">
        <p14:creationId xmlns:p14="http://schemas.microsoft.com/office/powerpoint/2010/main" val="3343350454"/>
      </p:ext>
    </p:extLst>
  </p:cSld>
  <p:clrMapOvr>
    <a:masterClrMapping/>
  </p:clrMapOvr>
  <p:transition spd="slow">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B78EDA-500C-455C-9DD3-58BB55728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8351" y="-85729"/>
            <a:ext cx="2547937" cy="2547937"/>
          </a:xfrm>
          <a:prstGeom prst="rect">
            <a:avLst/>
          </a:prstGeom>
        </p:spPr>
      </p:pic>
      <p:pic>
        <p:nvPicPr>
          <p:cNvPr id="8" name="Picture 7">
            <a:extLst>
              <a:ext uri="{FF2B5EF4-FFF2-40B4-BE49-F238E27FC236}">
                <a16:creationId xmlns:a16="http://schemas.microsoft.com/office/drawing/2014/main" id="{6E04182B-6874-4654-A01B-E3E5493245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60059">
            <a:off x="-557644" y="3223533"/>
            <a:ext cx="3948793" cy="3948793"/>
          </a:xfrm>
          <a:prstGeom prst="rect">
            <a:avLst/>
          </a:prstGeom>
        </p:spPr>
      </p:pic>
      <p:sp>
        <p:nvSpPr>
          <p:cNvPr id="9" name="Thought Bubble: Cloud 8">
            <a:extLst>
              <a:ext uri="{FF2B5EF4-FFF2-40B4-BE49-F238E27FC236}">
                <a16:creationId xmlns:a16="http://schemas.microsoft.com/office/drawing/2014/main" id="{7338B04E-1756-400B-97E0-0ECEF2E2618D}"/>
              </a:ext>
            </a:extLst>
          </p:cNvPr>
          <p:cNvSpPr/>
          <p:nvPr/>
        </p:nvSpPr>
        <p:spPr>
          <a:xfrm>
            <a:off x="1985963" y="168256"/>
            <a:ext cx="6572929" cy="4003694"/>
          </a:xfrm>
          <a:custGeom>
            <a:avLst/>
            <a:gdLst>
              <a:gd name="connsiteX0" fmla="*/ 593389 w 6572929"/>
              <a:gd name="connsiteY0" fmla="*/ 1331784 h 4003694"/>
              <a:gd name="connsiteX1" fmla="*/ 855545 w 6572929"/>
              <a:gd name="connsiteY1" fmla="*/ 640127 h 4003694"/>
              <a:gd name="connsiteX2" fmla="*/ 2130876 w 6572929"/>
              <a:gd name="connsiteY2" fmla="*/ 482111 h 4003694"/>
              <a:gd name="connsiteX3" fmla="*/ 3416705 w 6572929"/>
              <a:gd name="connsiteY3" fmla="*/ 318071 h 4003694"/>
              <a:gd name="connsiteX4" fmla="*/ 3917739 w 6572929"/>
              <a:gd name="connsiteY4" fmla="*/ 18535 h 4003694"/>
              <a:gd name="connsiteX5" fmla="*/ 4539124 w 6572929"/>
              <a:gd name="connsiteY5" fmla="*/ 229934 h 4003694"/>
              <a:gd name="connsiteX6" fmla="*/ 5395735 w 6572929"/>
              <a:gd name="connsiteY6" fmla="*/ 63947 h 4003694"/>
              <a:gd name="connsiteX7" fmla="*/ 5830127 w 6572929"/>
              <a:gd name="connsiteY7" fmla="*/ 516773 h 4003694"/>
              <a:gd name="connsiteX8" fmla="*/ 6387608 w 6572929"/>
              <a:gd name="connsiteY8" fmla="*/ 956252 h 4003694"/>
              <a:gd name="connsiteX9" fmla="*/ 6362656 w 6572929"/>
              <a:gd name="connsiteY9" fmla="*/ 1432803 h 4003694"/>
              <a:gd name="connsiteX10" fmla="*/ 6544933 w 6572929"/>
              <a:gd name="connsiteY10" fmla="*/ 2161438 h 4003694"/>
              <a:gd name="connsiteX11" fmla="*/ 5691061 w 6572929"/>
              <a:gd name="connsiteY11" fmla="*/ 2799249 h 4003694"/>
              <a:gd name="connsiteX12" fmla="*/ 5385389 w 6572929"/>
              <a:gd name="connsiteY12" fmla="*/ 3345772 h 4003694"/>
              <a:gd name="connsiteX13" fmla="*/ 4344675 w 6572929"/>
              <a:gd name="connsiteY13" fmla="*/ 3411944 h 4003694"/>
              <a:gd name="connsiteX14" fmla="*/ 3600960 w 6572929"/>
              <a:gd name="connsiteY14" fmla="*/ 3994982 h 4003694"/>
              <a:gd name="connsiteX15" fmla="*/ 2507450 w 6572929"/>
              <a:gd name="connsiteY15" fmla="*/ 3639098 h 4003694"/>
              <a:gd name="connsiteX16" fmla="*/ 883085 w 6572929"/>
              <a:gd name="connsiteY16" fmla="*/ 3287477 h 4003694"/>
              <a:gd name="connsiteX17" fmla="*/ 168887 w 6572929"/>
              <a:gd name="connsiteY17" fmla="*/ 2896190 h 4003694"/>
              <a:gd name="connsiteX18" fmla="*/ 321495 w 6572929"/>
              <a:gd name="connsiteY18" fmla="*/ 2368018 h 4003694"/>
              <a:gd name="connsiteX19" fmla="*/ -761 w 6572929"/>
              <a:gd name="connsiteY19" fmla="*/ 1826129 h 4003694"/>
              <a:gd name="connsiteX20" fmla="*/ 587759 w 6572929"/>
              <a:gd name="connsiteY20" fmla="*/ 1344481 h 4003694"/>
              <a:gd name="connsiteX21" fmla="*/ 593389 w 6572929"/>
              <a:gd name="connsiteY21" fmla="*/ 1331784 h 4003694"/>
              <a:gd name="connsiteX0" fmla="*/ 357107 w 6572929"/>
              <a:gd name="connsiteY0" fmla="*/ 4562970 h 4003694"/>
              <a:gd name="connsiteX1" fmla="*/ 245893 w 6572929"/>
              <a:gd name="connsiteY1" fmla="*/ 4674184 h 4003694"/>
              <a:gd name="connsiteX2" fmla="*/ 134679 w 6572929"/>
              <a:gd name="connsiteY2" fmla="*/ 4562970 h 4003694"/>
              <a:gd name="connsiteX3" fmla="*/ 245893 w 6572929"/>
              <a:gd name="connsiteY3" fmla="*/ 4451756 h 4003694"/>
              <a:gd name="connsiteX4" fmla="*/ 357107 w 6572929"/>
              <a:gd name="connsiteY4" fmla="*/ 4562970 h 4003694"/>
              <a:gd name="connsiteX0" fmla="*/ 783200 w 6572929"/>
              <a:gd name="connsiteY0" fmla="*/ 4297742 h 4003694"/>
              <a:gd name="connsiteX1" fmla="*/ 560773 w 6572929"/>
              <a:gd name="connsiteY1" fmla="*/ 4520169 h 4003694"/>
              <a:gd name="connsiteX2" fmla="*/ 338346 w 6572929"/>
              <a:gd name="connsiteY2" fmla="*/ 4297742 h 4003694"/>
              <a:gd name="connsiteX3" fmla="*/ 560773 w 6572929"/>
              <a:gd name="connsiteY3" fmla="*/ 4075315 h 4003694"/>
              <a:gd name="connsiteX4" fmla="*/ 783200 w 6572929"/>
              <a:gd name="connsiteY4" fmla="*/ 4297742 h 4003694"/>
              <a:gd name="connsiteX0" fmla="*/ 1379414 w 6572929"/>
              <a:gd name="connsiteY0" fmla="*/ 3889219 h 4003694"/>
              <a:gd name="connsiteX1" fmla="*/ 1045773 w 6572929"/>
              <a:gd name="connsiteY1" fmla="*/ 4222860 h 4003694"/>
              <a:gd name="connsiteX2" fmla="*/ 712132 w 6572929"/>
              <a:gd name="connsiteY2" fmla="*/ 3889219 h 4003694"/>
              <a:gd name="connsiteX3" fmla="*/ 1045773 w 6572929"/>
              <a:gd name="connsiteY3" fmla="*/ 3555578 h 4003694"/>
              <a:gd name="connsiteX4" fmla="*/ 1379414 w 6572929"/>
              <a:gd name="connsiteY4" fmla="*/ 3889219 h 4003694"/>
              <a:gd name="connsiteX0" fmla="*/ 714045 w 6572929"/>
              <a:gd name="connsiteY0" fmla="*/ 2426034 h 4003694"/>
              <a:gd name="connsiteX1" fmla="*/ 328646 w 6572929"/>
              <a:gd name="connsiteY1" fmla="*/ 2352170 h 4003694"/>
              <a:gd name="connsiteX2" fmla="*/ 1054103 w 6572929"/>
              <a:gd name="connsiteY2" fmla="*/ 3234373 h 4003694"/>
              <a:gd name="connsiteX3" fmla="*/ 885519 w 6572929"/>
              <a:gd name="connsiteY3" fmla="*/ 3269683 h 4003694"/>
              <a:gd name="connsiteX4" fmla="*/ 2507146 w 6572929"/>
              <a:gd name="connsiteY4" fmla="*/ 3622787 h 4003694"/>
              <a:gd name="connsiteX5" fmla="*/ 2405509 w 6572929"/>
              <a:gd name="connsiteY5" fmla="*/ 3461527 h 4003694"/>
              <a:gd name="connsiteX6" fmla="*/ 4386060 w 6572929"/>
              <a:gd name="connsiteY6" fmla="*/ 3220656 h 4003694"/>
              <a:gd name="connsiteX7" fmla="*/ 4345436 w 6572929"/>
              <a:gd name="connsiteY7" fmla="*/ 3397579 h 4003694"/>
              <a:gd name="connsiteX8" fmla="*/ 5192766 w 6572929"/>
              <a:gd name="connsiteY8" fmla="*/ 2127333 h 4003694"/>
              <a:gd name="connsiteX9" fmla="*/ 5687409 w 6572929"/>
              <a:gd name="connsiteY9" fmla="*/ 2788684 h 4003694"/>
              <a:gd name="connsiteX10" fmla="*/ 6359613 w 6572929"/>
              <a:gd name="connsiteY10" fmla="*/ 1422979 h 4003694"/>
              <a:gd name="connsiteX11" fmla="*/ 6139298 w 6572929"/>
              <a:gd name="connsiteY11" fmla="*/ 1670986 h 4003694"/>
              <a:gd name="connsiteX12" fmla="*/ 5831040 w 6572929"/>
              <a:gd name="connsiteY12" fmla="*/ 502871 h 4003694"/>
              <a:gd name="connsiteX13" fmla="*/ 5842603 w 6572929"/>
              <a:gd name="connsiteY13" fmla="*/ 620016 h 4003694"/>
              <a:gd name="connsiteX14" fmla="*/ 4424250 w 6572929"/>
              <a:gd name="connsiteY14" fmla="*/ 366263 h 4003694"/>
              <a:gd name="connsiteX15" fmla="*/ 4537146 w 6572929"/>
              <a:gd name="connsiteY15" fmla="*/ 216866 h 4003694"/>
              <a:gd name="connsiteX16" fmla="*/ 3368778 w 6572929"/>
              <a:gd name="connsiteY16" fmla="*/ 437440 h 4003694"/>
              <a:gd name="connsiteX17" fmla="*/ 3423400 w 6572929"/>
              <a:gd name="connsiteY17" fmla="*/ 308618 h 4003694"/>
              <a:gd name="connsiteX18" fmla="*/ 2130115 w 6572929"/>
              <a:gd name="connsiteY18" fmla="*/ 481184 h 4003694"/>
              <a:gd name="connsiteX19" fmla="*/ 2327912 w 6572929"/>
              <a:gd name="connsiteY19" fmla="*/ 606114 h 4003694"/>
              <a:gd name="connsiteX20" fmla="*/ 627927 w 6572929"/>
              <a:gd name="connsiteY20" fmla="*/ 1463294 h 4003694"/>
              <a:gd name="connsiteX21" fmla="*/ 593389 w 6572929"/>
              <a:gd name="connsiteY21" fmla="*/ 1331784 h 400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72929" h="4003694" fill="none" extrusionOk="0">
                <a:moveTo>
                  <a:pt x="593389" y="1331784"/>
                </a:moveTo>
                <a:cubicBezTo>
                  <a:pt x="532557" y="1083107"/>
                  <a:pt x="621741" y="826138"/>
                  <a:pt x="855545" y="640127"/>
                </a:cubicBezTo>
                <a:cubicBezTo>
                  <a:pt x="1190037" y="317152"/>
                  <a:pt x="1768466" y="266045"/>
                  <a:pt x="2130876" y="482111"/>
                </a:cubicBezTo>
                <a:cubicBezTo>
                  <a:pt x="2408656" y="102613"/>
                  <a:pt x="3006378" y="37367"/>
                  <a:pt x="3416705" y="318071"/>
                </a:cubicBezTo>
                <a:cubicBezTo>
                  <a:pt x="3501863" y="156505"/>
                  <a:pt x="3699429" y="62574"/>
                  <a:pt x="3917739" y="18535"/>
                </a:cubicBezTo>
                <a:cubicBezTo>
                  <a:pt x="4131593" y="13151"/>
                  <a:pt x="4428424" y="68916"/>
                  <a:pt x="4539124" y="229934"/>
                </a:cubicBezTo>
                <a:cubicBezTo>
                  <a:pt x="4775808" y="43813"/>
                  <a:pt x="5080398" y="-76874"/>
                  <a:pt x="5395735" y="63947"/>
                </a:cubicBezTo>
                <a:cubicBezTo>
                  <a:pt x="5616047" y="148308"/>
                  <a:pt x="5785899" y="305247"/>
                  <a:pt x="5830127" y="516773"/>
                </a:cubicBezTo>
                <a:cubicBezTo>
                  <a:pt x="6098921" y="583113"/>
                  <a:pt x="6313988" y="747430"/>
                  <a:pt x="6387608" y="956252"/>
                </a:cubicBezTo>
                <a:cubicBezTo>
                  <a:pt x="6465892" y="1088066"/>
                  <a:pt x="6429311" y="1280953"/>
                  <a:pt x="6362656" y="1432803"/>
                </a:cubicBezTo>
                <a:cubicBezTo>
                  <a:pt x="6544235" y="1636117"/>
                  <a:pt x="6662423" y="1914506"/>
                  <a:pt x="6544933" y="2161438"/>
                </a:cubicBezTo>
                <a:cubicBezTo>
                  <a:pt x="6421806" y="2439676"/>
                  <a:pt x="6120167" y="2728840"/>
                  <a:pt x="5691061" y="2799249"/>
                </a:cubicBezTo>
                <a:cubicBezTo>
                  <a:pt x="5707965" y="3029721"/>
                  <a:pt x="5581662" y="3213932"/>
                  <a:pt x="5385389" y="3345772"/>
                </a:cubicBezTo>
                <a:cubicBezTo>
                  <a:pt x="5118890" y="3514183"/>
                  <a:pt x="4719221" y="3625772"/>
                  <a:pt x="4344675" y="3411944"/>
                </a:cubicBezTo>
                <a:cubicBezTo>
                  <a:pt x="4214136" y="3689375"/>
                  <a:pt x="3969951" y="3918223"/>
                  <a:pt x="3600960" y="3994982"/>
                </a:cubicBezTo>
                <a:cubicBezTo>
                  <a:pt x="3212879" y="4026530"/>
                  <a:pt x="2743986" y="3902734"/>
                  <a:pt x="2507450" y="3639098"/>
                </a:cubicBezTo>
                <a:cubicBezTo>
                  <a:pt x="1987258" y="3875609"/>
                  <a:pt x="1223519" y="3789275"/>
                  <a:pt x="883085" y="3287477"/>
                </a:cubicBezTo>
                <a:cubicBezTo>
                  <a:pt x="547682" y="3319107"/>
                  <a:pt x="264727" y="3157453"/>
                  <a:pt x="168887" y="2896190"/>
                </a:cubicBezTo>
                <a:cubicBezTo>
                  <a:pt x="83768" y="2735778"/>
                  <a:pt x="138734" y="2509653"/>
                  <a:pt x="321495" y="2368018"/>
                </a:cubicBezTo>
                <a:cubicBezTo>
                  <a:pt x="62033" y="2276262"/>
                  <a:pt x="-29135" y="2051346"/>
                  <a:pt x="-761" y="1826129"/>
                </a:cubicBezTo>
                <a:cubicBezTo>
                  <a:pt x="11602" y="1626234"/>
                  <a:pt x="315343" y="1421390"/>
                  <a:pt x="587759" y="1344481"/>
                </a:cubicBezTo>
                <a:cubicBezTo>
                  <a:pt x="589573" y="1340874"/>
                  <a:pt x="591742" y="1335750"/>
                  <a:pt x="593389" y="1331784"/>
                </a:cubicBezTo>
                <a:close/>
              </a:path>
              <a:path w="6572929" h="4003694" fill="none" extrusionOk="0">
                <a:moveTo>
                  <a:pt x="357107" y="4562970"/>
                </a:moveTo>
                <a:cubicBezTo>
                  <a:pt x="349687" y="4622749"/>
                  <a:pt x="317475" y="4674631"/>
                  <a:pt x="245893" y="4674184"/>
                </a:cubicBezTo>
                <a:cubicBezTo>
                  <a:pt x="180419" y="4663189"/>
                  <a:pt x="127533" y="4625335"/>
                  <a:pt x="134679" y="4562970"/>
                </a:cubicBezTo>
                <a:cubicBezTo>
                  <a:pt x="130640" y="4491730"/>
                  <a:pt x="185303" y="4450202"/>
                  <a:pt x="245893" y="4451756"/>
                </a:cubicBezTo>
                <a:cubicBezTo>
                  <a:pt x="299056" y="4447215"/>
                  <a:pt x="367835" y="4504456"/>
                  <a:pt x="357107" y="4562970"/>
                </a:cubicBezTo>
                <a:close/>
              </a:path>
              <a:path w="6572929" h="4003694" fill="none" extrusionOk="0">
                <a:moveTo>
                  <a:pt x="783200" y="4297742"/>
                </a:moveTo>
                <a:cubicBezTo>
                  <a:pt x="781115" y="4423485"/>
                  <a:pt x="692567" y="4506864"/>
                  <a:pt x="560773" y="4520169"/>
                </a:cubicBezTo>
                <a:cubicBezTo>
                  <a:pt x="453863" y="4524591"/>
                  <a:pt x="330058" y="4424138"/>
                  <a:pt x="338346" y="4297742"/>
                </a:cubicBezTo>
                <a:cubicBezTo>
                  <a:pt x="353863" y="4185938"/>
                  <a:pt x="437051" y="4071310"/>
                  <a:pt x="560773" y="4075315"/>
                </a:cubicBezTo>
                <a:cubicBezTo>
                  <a:pt x="682242" y="4072436"/>
                  <a:pt x="770925" y="4173674"/>
                  <a:pt x="783200" y="4297742"/>
                </a:cubicBezTo>
                <a:close/>
              </a:path>
              <a:path w="6572929" h="4003694" fill="none" extrusionOk="0">
                <a:moveTo>
                  <a:pt x="1379414" y="3889219"/>
                </a:moveTo>
                <a:cubicBezTo>
                  <a:pt x="1388295" y="4055418"/>
                  <a:pt x="1257085" y="4219759"/>
                  <a:pt x="1045773" y="4222860"/>
                </a:cubicBezTo>
                <a:cubicBezTo>
                  <a:pt x="859148" y="4204304"/>
                  <a:pt x="714594" y="4089381"/>
                  <a:pt x="712132" y="3889219"/>
                </a:cubicBezTo>
                <a:cubicBezTo>
                  <a:pt x="713257" y="3698498"/>
                  <a:pt x="868462" y="3566136"/>
                  <a:pt x="1045773" y="3555578"/>
                </a:cubicBezTo>
                <a:cubicBezTo>
                  <a:pt x="1222633" y="3558960"/>
                  <a:pt x="1375052" y="3697465"/>
                  <a:pt x="1379414" y="3889219"/>
                </a:cubicBezTo>
                <a:close/>
              </a:path>
              <a:path w="6572929" h="4003694" fill="none" extrusionOk="0">
                <a:moveTo>
                  <a:pt x="714045" y="2426034"/>
                </a:moveTo>
                <a:cubicBezTo>
                  <a:pt x="576993" y="2436478"/>
                  <a:pt x="433430" y="2399652"/>
                  <a:pt x="328646" y="2352170"/>
                </a:cubicBezTo>
                <a:moveTo>
                  <a:pt x="1054103" y="3234373"/>
                </a:moveTo>
                <a:cubicBezTo>
                  <a:pt x="990495" y="3252264"/>
                  <a:pt x="944479" y="3264045"/>
                  <a:pt x="885519" y="3269683"/>
                </a:cubicBezTo>
                <a:moveTo>
                  <a:pt x="2507146" y="3622787"/>
                </a:moveTo>
                <a:cubicBezTo>
                  <a:pt x="2477897" y="3571269"/>
                  <a:pt x="2427290" y="3525849"/>
                  <a:pt x="2405509" y="3461527"/>
                </a:cubicBezTo>
                <a:moveTo>
                  <a:pt x="4386060" y="3220656"/>
                </a:moveTo>
                <a:cubicBezTo>
                  <a:pt x="4385006" y="3276585"/>
                  <a:pt x="4367529" y="3340100"/>
                  <a:pt x="4345436" y="3397579"/>
                </a:cubicBezTo>
                <a:moveTo>
                  <a:pt x="5192766" y="2127333"/>
                </a:moveTo>
                <a:cubicBezTo>
                  <a:pt x="5491343" y="2252532"/>
                  <a:pt x="5730844" y="2475479"/>
                  <a:pt x="5687409" y="2788684"/>
                </a:cubicBezTo>
                <a:moveTo>
                  <a:pt x="6359613" y="1422979"/>
                </a:moveTo>
                <a:cubicBezTo>
                  <a:pt x="6315301" y="1518893"/>
                  <a:pt x="6224024" y="1604543"/>
                  <a:pt x="6139298" y="1670986"/>
                </a:cubicBezTo>
                <a:moveTo>
                  <a:pt x="5831040" y="502871"/>
                </a:moveTo>
                <a:cubicBezTo>
                  <a:pt x="5839800" y="540369"/>
                  <a:pt x="5841577" y="581196"/>
                  <a:pt x="5842603" y="620016"/>
                </a:cubicBezTo>
                <a:moveTo>
                  <a:pt x="4424250" y="366263"/>
                </a:moveTo>
                <a:cubicBezTo>
                  <a:pt x="4447523" y="310010"/>
                  <a:pt x="4492795" y="264792"/>
                  <a:pt x="4537146" y="216866"/>
                </a:cubicBezTo>
                <a:moveTo>
                  <a:pt x="3368778" y="437440"/>
                </a:moveTo>
                <a:cubicBezTo>
                  <a:pt x="3374730" y="389723"/>
                  <a:pt x="3397774" y="341249"/>
                  <a:pt x="3423400" y="308618"/>
                </a:cubicBezTo>
                <a:moveTo>
                  <a:pt x="2130115" y="481184"/>
                </a:moveTo>
                <a:cubicBezTo>
                  <a:pt x="2209552" y="524044"/>
                  <a:pt x="2265733" y="561187"/>
                  <a:pt x="2327912" y="606114"/>
                </a:cubicBezTo>
                <a:moveTo>
                  <a:pt x="627927" y="1463294"/>
                </a:moveTo>
                <a:cubicBezTo>
                  <a:pt x="607243" y="1418551"/>
                  <a:pt x="601806" y="1378054"/>
                  <a:pt x="593389" y="1331784"/>
                </a:cubicBezTo>
              </a:path>
              <a:path w="6572929" h="4003694" stroke="0" extrusionOk="0">
                <a:moveTo>
                  <a:pt x="593389" y="1331784"/>
                </a:moveTo>
                <a:cubicBezTo>
                  <a:pt x="526951" y="1060265"/>
                  <a:pt x="664621" y="811230"/>
                  <a:pt x="855545" y="640127"/>
                </a:cubicBezTo>
                <a:cubicBezTo>
                  <a:pt x="1215623" y="393983"/>
                  <a:pt x="1770861" y="294804"/>
                  <a:pt x="2130876" y="482111"/>
                </a:cubicBezTo>
                <a:cubicBezTo>
                  <a:pt x="2337947" y="108043"/>
                  <a:pt x="3111522" y="-14663"/>
                  <a:pt x="3416705" y="318071"/>
                </a:cubicBezTo>
                <a:cubicBezTo>
                  <a:pt x="3491186" y="158513"/>
                  <a:pt x="3719787" y="23989"/>
                  <a:pt x="3917739" y="18535"/>
                </a:cubicBezTo>
                <a:cubicBezTo>
                  <a:pt x="4142296" y="-39782"/>
                  <a:pt x="4402476" y="53523"/>
                  <a:pt x="4539124" y="229934"/>
                </a:cubicBezTo>
                <a:cubicBezTo>
                  <a:pt x="4717028" y="-7690"/>
                  <a:pt x="5090871" y="-66662"/>
                  <a:pt x="5395735" y="63947"/>
                </a:cubicBezTo>
                <a:cubicBezTo>
                  <a:pt x="5637336" y="122983"/>
                  <a:pt x="5754568" y="298901"/>
                  <a:pt x="5830127" y="516773"/>
                </a:cubicBezTo>
                <a:cubicBezTo>
                  <a:pt x="6111864" y="566582"/>
                  <a:pt x="6289899" y="734344"/>
                  <a:pt x="6387608" y="956252"/>
                </a:cubicBezTo>
                <a:cubicBezTo>
                  <a:pt x="6462894" y="1111575"/>
                  <a:pt x="6438616" y="1286082"/>
                  <a:pt x="6362656" y="1432803"/>
                </a:cubicBezTo>
                <a:cubicBezTo>
                  <a:pt x="6578203" y="1666159"/>
                  <a:pt x="6618184" y="1899922"/>
                  <a:pt x="6544933" y="2161438"/>
                </a:cubicBezTo>
                <a:cubicBezTo>
                  <a:pt x="6479780" y="2566993"/>
                  <a:pt x="6121045" y="2750723"/>
                  <a:pt x="5691061" y="2799249"/>
                </a:cubicBezTo>
                <a:cubicBezTo>
                  <a:pt x="5698177" y="2997173"/>
                  <a:pt x="5614718" y="3200251"/>
                  <a:pt x="5385389" y="3345772"/>
                </a:cubicBezTo>
                <a:cubicBezTo>
                  <a:pt x="5110248" y="3488875"/>
                  <a:pt x="4619569" y="3629783"/>
                  <a:pt x="4344675" y="3411944"/>
                </a:cubicBezTo>
                <a:cubicBezTo>
                  <a:pt x="4255608" y="3694265"/>
                  <a:pt x="3961159" y="3876303"/>
                  <a:pt x="3600960" y="3994982"/>
                </a:cubicBezTo>
                <a:cubicBezTo>
                  <a:pt x="3195785" y="4083945"/>
                  <a:pt x="2742396" y="3905381"/>
                  <a:pt x="2507450" y="3639098"/>
                </a:cubicBezTo>
                <a:cubicBezTo>
                  <a:pt x="1892404" y="3929432"/>
                  <a:pt x="1181934" y="3820435"/>
                  <a:pt x="883085" y="3287477"/>
                </a:cubicBezTo>
                <a:cubicBezTo>
                  <a:pt x="520702" y="3328793"/>
                  <a:pt x="263270" y="3115387"/>
                  <a:pt x="168887" y="2896190"/>
                </a:cubicBezTo>
                <a:cubicBezTo>
                  <a:pt x="119483" y="2704884"/>
                  <a:pt x="144332" y="2537708"/>
                  <a:pt x="321495" y="2368018"/>
                </a:cubicBezTo>
                <a:cubicBezTo>
                  <a:pt x="82633" y="2221179"/>
                  <a:pt x="-20658" y="2043222"/>
                  <a:pt x="-761" y="1826129"/>
                </a:cubicBezTo>
                <a:cubicBezTo>
                  <a:pt x="15992" y="1532797"/>
                  <a:pt x="308212" y="1369904"/>
                  <a:pt x="587759" y="1344481"/>
                </a:cubicBezTo>
                <a:cubicBezTo>
                  <a:pt x="589615" y="1339373"/>
                  <a:pt x="591823" y="1336144"/>
                  <a:pt x="593389" y="1331784"/>
                </a:cubicBezTo>
                <a:close/>
              </a:path>
              <a:path w="6572929" h="4003694" stroke="0" extrusionOk="0">
                <a:moveTo>
                  <a:pt x="357107" y="4562970"/>
                </a:moveTo>
                <a:cubicBezTo>
                  <a:pt x="348205" y="4626303"/>
                  <a:pt x="309787" y="4679117"/>
                  <a:pt x="245893" y="4674184"/>
                </a:cubicBezTo>
                <a:cubicBezTo>
                  <a:pt x="176254" y="4667805"/>
                  <a:pt x="145389" y="4622967"/>
                  <a:pt x="134679" y="4562970"/>
                </a:cubicBezTo>
                <a:cubicBezTo>
                  <a:pt x="129372" y="4504470"/>
                  <a:pt x="183605" y="4451454"/>
                  <a:pt x="245893" y="4451756"/>
                </a:cubicBezTo>
                <a:cubicBezTo>
                  <a:pt x="311631" y="4456541"/>
                  <a:pt x="368790" y="4504303"/>
                  <a:pt x="357107" y="4562970"/>
                </a:cubicBezTo>
                <a:close/>
              </a:path>
              <a:path w="6572929" h="4003694" stroke="0" extrusionOk="0">
                <a:moveTo>
                  <a:pt x="783200" y="4297742"/>
                </a:moveTo>
                <a:cubicBezTo>
                  <a:pt x="768658" y="4434341"/>
                  <a:pt x="678849" y="4532166"/>
                  <a:pt x="560773" y="4520169"/>
                </a:cubicBezTo>
                <a:cubicBezTo>
                  <a:pt x="438796" y="4505756"/>
                  <a:pt x="343419" y="4402525"/>
                  <a:pt x="338346" y="4297742"/>
                </a:cubicBezTo>
                <a:cubicBezTo>
                  <a:pt x="335548" y="4182510"/>
                  <a:pt x="430732" y="4072317"/>
                  <a:pt x="560773" y="4075315"/>
                </a:cubicBezTo>
                <a:cubicBezTo>
                  <a:pt x="689976" y="4073647"/>
                  <a:pt x="765452" y="4188837"/>
                  <a:pt x="783200" y="4297742"/>
                </a:cubicBezTo>
                <a:close/>
              </a:path>
              <a:path w="6572929" h="4003694" stroke="0" extrusionOk="0">
                <a:moveTo>
                  <a:pt x="1379414" y="3889219"/>
                </a:moveTo>
                <a:cubicBezTo>
                  <a:pt x="1388765" y="4080931"/>
                  <a:pt x="1235559" y="4244570"/>
                  <a:pt x="1045773" y="4222860"/>
                </a:cubicBezTo>
                <a:cubicBezTo>
                  <a:pt x="865851" y="4220265"/>
                  <a:pt x="685377" y="4075368"/>
                  <a:pt x="712132" y="3889219"/>
                </a:cubicBezTo>
                <a:cubicBezTo>
                  <a:pt x="720273" y="3711628"/>
                  <a:pt x="876151" y="3579838"/>
                  <a:pt x="1045773" y="3555578"/>
                </a:cubicBezTo>
                <a:cubicBezTo>
                  <a:pt x="1210680" y="3551454"/>
                  <a:pt x="1362206" y="3672759"/>
                  <a:pt x="1379414" y="3889219"/>
                </a:cubicBezTo>
                <a:close/>
              </a:path>
              <a:path w="6572929" h="4003694" fill="none" stroke="0" extrusionOk="0">
                <a:moveTo>
                  <a:pt x="714045" y="2426034"/>
                </a:moveTo>
                <a:cubicBezTo>
                  <a:pt x="588209" y="2449326"/>
                  <a:pt x="450790" y="2388988"/>
                  <a:pt x="328646" y="2352170"/>
                </a:cubicBezTo>
                <a:moveTo>
                  <a:pt x="1054103" y="3234373"/>
                </a:moveTo>
                <a:cubicBezTo>
                  <a:pt x="1006657" y="3255560"/>
                  <a:pt x="936329" y="3259588"/>
                  <a:pt x="885519" y="3269683"/>
                </a:cubicBezTo>
                <a:moveTo>
                  <a:pt x="2507146" y="3622787"/>
                </a:moveTo>
                <a:cubicBezTo>
                  <a:pt x="2463593" y="3578538"/>
                  <a:pt x="2427873" y="3511937"/>
                  <a:pt x="2405509" y="3461527"/>
                </a:cubicBezTo>
                <a:moveTo>
                  <a:pt x="4386060" y="3220656"/>
                </a:moveTo>
                <a:cubicBezTo>
                  <a:pt x="4378848" y="3283735"/>
                  <a:pt x="4359940" y="3342277"/>
                  <a:pt x="4345436" y="3397579"/>
                </a:cubicBezTo>
                <a:moveTo>
                  <a:pt x="5192766" y="2127333"/>
                </a:moveTo>
                <a:cubicBezTo>
                  <a:pt x="5496227" y="2243944"/>
                  <a:pt x="5675413" y="2501565"/>
                  <a:pt x="5687409" y="2788684"/>
                </a:cubicBezTo>
                <a:moveTo>
                  <a:pt x="6359613" y="1422979"/>
                </a:moveTo>
                <a:cubicBezTo>
                  <a:pt x="6317337" y="1511693"/>
                  <a:pt x="6221499" y="1588554"/>
                  <a:pt x="6139298" y="1670986"/>
                </a:cubicBezTo>
                <a:moveTo>
                  <a:pt x="5831040" y="502871"/>
                </a:moveTo>
                <a:cubicBezTo>
                  <a:pt x="5842595" y="541389"/>
                  <a:pt x="5838759" y="583316"/>
                  <a:pt x="5842603" y="620016"/>
                </a:cubicBezTo>
                <a:moveTo>
                  <a:pt x="4424250" y="366263"/>
                </a:moveTo>
                <a:cubicBezTo>
                  <a:pt x="4454214" y="302462"/>
                  <a:pt x="4498703" y="263464"/>
                  <a:pt x="4537146" y="216866"/>
                </a:cubicBezTo>
                <a:moveTo>
                  <a:pt x="3368778" y="437440"/>
                </a:moveTo>
                <a:cubicBezTo>
                  <a:pt x="3376532" y="388673"/>
                  <a:pt x="3399746" y="346317"/>
                  <a:pt x="3423400" y="308618"/>
                </a:cubicBezTo>
                <a:moveTo>
                  <a:pt x="2130115" y="481184"/>
                </a:moveTo>
                <a:cubicBezTo>
                  <a:pt x="2203138" y="516357"/>
                  <a:pt x="2265844" y="560106"/>
                  <a:pt x="2327912" y="606114"/>
                </a:cubicBezTo>
                <a:moveTo>
                  <a:pt x="627927" y="1463294"/>
                </a:moveTo>
                <a:cubicBezTo>
                  <a:pt x="609641" y="1418332"/>
                  <a:pt x="599375" y="1378923"/>
                  <a:pt x="593389" y="1331784"/>
                </a:cubicBezTo>
              </a:path>
            </a:pathLst>
          </a:custGeom>
          <a:solidFill>
            <a:srgbClr val="FFFFFF">
              <a:alpha val="69804"/>
            </a:srgbClr>
          </a:solidFill>
          <a:ln w="57150">
            <a:solidFill>
              <a:srgbClr val="289908">
                <a:alpha val="87059"/>
              </a:srgbClr>
            </a:solidFill>
            <a:extLst>
              <a:ext uri="{C807C97D-BFC1-408E-A445-0C87EB9F89A2}">
                <ask:lineSketchStyleProps xmlns:ask="http://schemas.microsoft.com/office/drawing/2018/sketchyshapes" sd="462865412">
                  <a:prstGeom prst="cloudCallout">
                    <a:avLst>
                      <a:gd name="adj1" fmla="val -46259"/>
                      <a:gd name="adj2" fmla="val 63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4">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0" name="TextBox 9">
            <a:extLst>
              <a:ext uri="{FF2B5EF4-FFF2-40B4-BE49-F238E27FC236}">
                <a16:creationId xmlns:a16="http://schemas.microsoft.com/office/drawing/2014/main" id="{74F90787-8939-464F-98F4-3C7496B97E73}"/>
              </a:ext>
            </a:extLst>
          </p:cNvPr>
          <p:cNvSpPr txBox="1"/>
          <p:nvPr/>
        </p:nvSpPr>
        <p:spPr>
          <a:xfrm rot="21278024">
            <a:off x="2811163" y="865415"/>
            <a:ext cx="4950011" cy="2585323"/>
          </a:xfrm>
          <a:prstGeom prst="rect">
            <a:avLst/>
          </a:prstGeom>
          <a:noFill/>
        </p:spPr>
        <p:txBody>
          <a:bodyPr wrap="square" rtlCol="0">
            <a:spAutoFit/>
          </a:bodyPr>
          <a:lstStyle/>
          <a:p>
            <a:pPr algn="ctr"/>
            <a:r>
              <a:rPr lang="en-US" sz="5400">
                <a:solidFill>
                  <a:srgbClr val="425B80"/>
                </a:solidFill>
                <a:latin typeface="#9Slide05 SVNStandly" pitchFamily="2" charset="0"/>
              </a:rPr>
              <a:t>Các bạn hãy cùng ếch con thông thái ôn tập về phép trừ nhé!</a:t>
            </a:r>
          </a:p>
        </p:txBody>
      </p:sp>
      <p:pic>
        <p:nvPicPr>
          <p:cNvPr id="3" name="Picture 2">
            <a:extLst>
              <a:ext uri="{FF2B5EF4-FFF2-40B4-BE49-F238E27FC236}">
                <a16:creationId xmlns:a16="http://schemas.microsoft.com/office/drawing/2014/main" id="{52282D6D-ED98-4CBB-BF53-F7B3A94C9E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5946" y="1595300"/>
            <a:ext cx="6096012" cy="6096012"/>
          </a:xfrm>
          <a:prstGeom prst="rect">
            <a:avLst/>
          </a:prstGeom>
        </p:spPr>
      </p:pic>
    </p:spTree>
    <p:extLst>
      <p:ext uri="{BB962C8B-B14F-4D97-AF65-F5344CB8AC3E}">
        <p14:creationId xmlns:p14="http://schemas.microsoft.com/office/powerpoint/2010/main" val="1097173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4589D922-A4B1-4071-BD4B-CC7EC58023A5}"/>
              </a:ext>
            </a:extLst>
          </p:cNvPr>
          <p:cNvPicPr>
            <a:picLocks noChangeAspect="1"/>
          </p:cNvPicPr>
          <p:nvPr/>
        </p:nvPicPr>
        <p:blipFill rotWithShape="1">
          <a:blip r:embed="rId3">
            <a:extLst>
              <a:ext uri="{28A0092B-C50C-407E-A947-70E740481C1C}">
                <a14:useLocalDpi xmlns:a14="http://schemas.microsoft.com/office/drawing/2010/main" val="0"/>
              </a:ext>
            </a:extLst>
          </a:blip>
          <a:srcRect l="79046" b="72508"/>
          <a:stretch/>
        </p:blipFill>
        <p:spPr>
          <a:xfrm rot="20075482">
            <a:off x="2325981" y="2476135"/>
            <a:ext cx="832059" cy="913194"/>
          </a:xfrm>
          <a:prstGeom prst="rect">
            <a:avLst/>
          </a:prstGeom>
        </p:spPr>
      </p:pic>
      <p:sp>
        <p:nvSpPr>
          <p:cNvPr id="22" name="椭圆 21">
            <a:extLst>
              <a:ext uri="{FF2B5EF4-FFF2-40B4-BE49-F238E27FC236}">
                <a16:creationId xmlns:a16="http://schemas.microsoft.com/office/drawing/2014/main" id="{F97DC212-9EB1-461D-8174-5605A6BF2AEA}"/>
              </a:ext>
            </a:extLst>
          </p:cNvPr>
          <p:cNvSpPr/>
          <p:nvPr/>
        </p:nvSpPr>
        <p:spPr>
          <a:xfrm>
            <a:off x="2518888" y="2306298"/>
            <a:ext cx="638175" cy="638175"/>
          </a:xfrm>
          <a:prstGeom prst="ellipse">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3200">
                <a:solidFill>
                  <a:srgbClr val="425B80"/>
                </a:solidFill>
                <a:latin typeface="#9Slide07 SVNZiclets" panose="02000603000000000000" pitchFamily="2" charset="0"/>
                <a:ea typeface="字魂20号-石头体" panose="00000500000000000000" pitchFamily="2" charset="-122"/>
              </a:rPr>
              <a:t>1</a:t>
            </a:r>
            <a:endParaRPr lang="zh-CN" altLang="en-US" sz="3200" dirty="0">
              <a:solidFill>
                <a:srgbClr val="425B80"/>
              </a:solidFill>
              <a:latin typeface="#9Slide07 SVNZiclets" panose="02000603000000000000" pitchFamily="2" charset="0"/>
              <a:ea typeface="字魂20号-石头体" panose="00000500000000000000" pitchFamily="2" charset="-122"/>
            </a:endParaRPr>
          </a:p>
        </p:txBody>
      </p:sp>
      <p:pic>
        <p:nvPicPr>
          <p:cNvPr id="24" name="图片 23">
            <a:extLst>
              <a:ext uri="{FF2B5EF4-FFF2-40B4-BE49-F238E27FC236}">
                <a16:creationId xmlns:a16="http://schemas.microsoft.com/office/drawing/2014/main" id="{4CCB4519-F980-4EB5-A04D-853BD6B5E27A}"/>
              </a:ext>
            </a:extLst>
          </p:cNvPr>
          <p:cNvPicPr>
            <a:picLocks noChangeAspect="1"/>
          </p:cNvPicPr>
          <p:nvPr/>
        </p:nvPicPr>
        <p:blipFill rotWithShape="1">
          <a:blip r:embed="rId3">
            <a:extLst>
              <a:ext uri="{28A0092B-C50C-407E-A947-70E740481C1C}">
                <a14:useLocalDpi xmlns:a14="http://schemas.microsoft.com/office/drawing/2010/main" val="0"/>
              </a:ext>
            </a:extLst>
          </a:blip>
          <a:srcRect l="79046" b="72508"/>
          <a:stretch/>
        </p:blipFill>
        <p:spPr>
          <a:xfrm rot="20075482">
            <a:off x="2340542" y="4461494"/>
            <a:ext cx="832059" cy="913194"/>
          </a:xfrm>
          <a:prstGeom prst="rect">
            <a:avLst/>
          </a:prstGeom>
        </p:spPr>
      </p:pic>
      <p:sp>
        <p:nvSpPr>
          <p:cNvPr id="25" name="椭圆 24">
            <a:extLst>
              <a:ext uri="{FF2B5EF4-FFF2-40B4-BE49-F238E27FC236}">
                <a16:creationId xmlns:a16="http://schemas.microsoft.com/office/drawing/2014/main" id="{A61757FD-2964-453E-B657-C3C776471892}"/>
              </a:ext>
            </a:extLst>
          </p:cNvPr>
          <p:cNvSpPr/>
          <p:nvPr/>
        </p:nvSpPr>
        <p:spPr>
          <a:xfrm>
            <a:off x="2533449" y="4291657"/>
            <a:ext cx="638175" cy="638175"/>
          </a:xfrm>
          <a:prstGeom prst="ellipse">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3200">
                <a:blipFill dpi="0" rotWithShape="1">
                  <a:blip r:embed="rId4">
                    <a:extLst>
                      <a:ext uri="{28A0092B-C50C-407E-A947-70E740481C1C}">
                        <a14:useLocalDpi xmlns:a14="http://schemas.microsoft.com/office/drawing/2010/main" val="0"/>
                      </a:ext>
                    </a:extLst>
                  </a:blip>
                  <a:srcRect/>
                  <a:tile tx="0" ty="0" sx="50000" sy="50000" flip="none" algn="ctr"/>
                </a:blipFill>
                <a:latin typeface="#9Slide07 SVNZiclets" panose="02000603000000000000" pitchFamily="2" charset="0"/>
                <a:ea typeface="字魂20号-石头体" panose="00000500000000000000" pitchFamily="2" charset="-122"/>
              </a:rPr>
              <a:t>2</a:t>
            </a:r>
            <a:endParaRPr lang="zh-CN" altLang="en-US" sz="3200" dirty="0">
              <a:blipFill dpi="0" rotWithShape="1">
                <a:blip r:embed="rId4">
                  <a:extLst>
                    <a:ext uri="{28A0092B-C50C-407E-A947-70E740481C1C}">
                      <a14:useLocalDpi xmlns:a14="http://schemas.microsoft.com/office/drawing/2010/main" val="0"/>
                    </a:ext>
                  </a:extLst>
                </a:blip>
                <a:srcRect/>
                <a:tile tx="0" ty="0" sx="50000" sy="50000" flip="none" algn="ctr"/>
              </a:blipFill>
              <a:latin typeface="#9Slide07 SVNZiclets" panose="02000603000000000000" pitchFamily="2" charset="0"/>
              <a:ea typeface="字魂20号-石头体" panose="00000500000000000000" pitchFamily="2" charset="-122"/>
            </a:endParaRPr>
          </a:p>
        </p:txBody>
      </p:sp>
      <p:pic>
        <p:nvPicPr>
          <p:cNvPr id="5" name="图片 4">
            <a:extLst>
              <a:ext uri="{FF2B5EF4-FFF2-40B4-BE49-F238E27FC236}">
                <a16:creationId xmlns:a16="http://schemas.microsoft.com/office/drawing/2014/main" id="{1761473D-32CD-41B7-A51C-BEE302CF05FF}"/>
              </a:ext>
            </a:extLst>
          </p:cNvPr>
          <p:cNvPicPr>
            <a:picLocks noChangeAspect="1"/>
          </p:cNvPicPr>
          <p:nvPr/>
        </p:nvPicPr>
        <p:blipFill rotWithShape="1">
          <a:blip r:embed="rId5">
            <a:extLst>
              <a:ext uri="{28A0092B-C50C-407E-A947-70E740481C1C}">
                <a14:useLocalDpi xmlns:a14="http://schemas.microsoft.com/office/drawing/2010/main" val="0"/>
              </a:ext>
            </a:extLst>
          </a:blip>
          <a:srcRect t="33333" r="65321"/>
          <a:stretch/>
        </p:blipFill>
        <p:spPr>
          <a:xfrm rot="5400000">
            <a:off x="1068450" y="-1068449"/>
            <a:ext cx="1854202" cy="3991102"/>
          </a:xfrm>
          <a:prstGeom prst="rect">
            <a:avLst/>
          </a:prstGeom>
        </p:spPr>
      </p:pic>
      <p:pic>
        <p:nvPicPr>
          <p:cNvPr id="8" name="图片 7">
            <a:extLst>
              <a:ext uri="{FF2B5EF4-FFF2-40B4-BE49-F238E27FC236}">
                <a16:creationId xmlns:a16="http://schemas.microsoft.com/office/drawing/2014/main" id="{DDDC777C-6154-4A6C-97CA-93D17942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3836" y="5386192"/>
            <a:ext cx="4398163" cy="1471807"/>
          </a:xfrm>
          <a:prstGeom prst="rect">
            <a:avLst/>
          </a:prstGeom>
        </p:spPr>
      </p:pic>
      <p:pic>
        <p:nvPicPr>
          <p:cNvPr id="12" name="图片 11">
            <a:extLst>
              <a:ext uri="{FF2B5EF4-FFF2-40B4-BE49-F238E27FC236}">
                <a16:creationId xmlns:a16="http://schemas.microsoft.com/office/drawing/2014/main" id="{ABF217E9-0B85-4E6B-BA3F-25E8552B57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20244" y="3975765"/>
            <a:ext cx="1748965" cy="2447944"/>
          </a:xfrm>
          <a:prstGeom prst="rect">
            <a:avLst/>
          </a:prstGeom>
        </p:spPr>
      </p:pic>
      <p:pic>
        <p:nvPicPr>
          <p:cNvPr id="10" name="图片 9">
            <a:extLst>
              <a:ext uri="{FF2B5EF4-FFF2-40B4-BE49-F238E27FC236}">
                <a16:creationId xmlns:a16="http://schemas.microsoft.com/office/drawing/2014/main" id="{F071CA02-417F-489D-ADE9-0B561284A4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6028" y="3523670"/>
            <a:ext cx="3985972" cy="3334330"/>
          </a:xfrm>
          <a:prstGeom prst="rect">
            <a:avLst/>
          </a:prstGeom>
        </p:spPr>
      </p:pic>
      <p:sp>
        <p:nvSpPr>
          <p:cNvPr id="19" name="矩形: 圆角 2">
            <a:extLst>
              <a:ext uri="{FF2B5EF4-FFF2-40B4-BE49-F238E27FC236}">
                <a16:creationId xmlns:a16="http://schemas.microsoft.com/office/drawing/2014/main" id="{45E84AC7-7B27-42FE-9BD6-D4E957740545}"/>
              </a:ext>
            </a:extLst>
          </p:cNvPr>
          <p:cNvSpPr/>
          <p:nvPr/>
        </p:nvSpPr>
        <p:spPr>
          <a:xfrm>
            <a:off x="2837975" y="3183854"/>
            <a:ext cx="4997260" cy="791910"/>
          </a:xfrm>
          <a:prstGeom prst="roundRect">
            <a:avLst>
              <a:gd name="adj" fmla="val 5000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4">
                    <a:extLst>
                      <a:ext uri="{28A0092B-C50C-407E-A947-70E740481C1C}">
                        <a14:useLocalDpi xmlns:a14="http://schemas.microsoft.com/office/drawing/2010/main" val="0"/>
                      </a:ext>
                    </a:extLst>
                  </a:blip>
                  <a:srcRect/>
                  <a:tile tx="0" ty="0" sx="50000" sy="50000" flip="none" algn="ctr"/>
                </a:blipFill>
                <a:latin typeface="#9Slide05 SVNSteady" pitchFamily="2" charset="0"/>
                <a:ea typeface="字魂20号-石头体" panose="00000500000000000000" pitchFamily="2" charset="-122"/>
              </a:rPr>
              <a:t>Ôn tập phép trừ và tính chất</a:t>
            </a:r>
            <a:endParaRPr lang="zh-CN" altLang="en-US" sz="4400" spc="-150" dirty="0">
              <a:blipFill dpi="0" rotWithShape="1">
                <a:blip r:embed="rId4">
                  <a:extLst>
                    <a:ext uri="{28A0092B-C50C-407E-A947-70E740481C1C}">
                      <a14:useLocalDpi xmlns:a14="http://schemas.microsoft.com/office/drawing/2010/main" val="0"/>
                    </a:ext>
                  </a:extLst>
                </a:blip>
                <a:srcRect/>
                <a:tile tx="0" ty="0" sx="50000" sy="50000" flip="none" algn="ctr"/>
              </a:blipFill>
              <a:latin typeface="#9Slide05 SVNSteady" pitchFamily="2" charset="0"/>
              <a:ea typeface="字魂20号-石头体" panose="00000500000000000000" pitchFamily="2" charset="-122"/>
            </a:endParaRPr>
          </a:p>
        </p:txBody>
      </p:sp>
      <p:sp>
        <p:nvSpPr>
          <p:cNvPr id="21" name="矩形: 圆角 2">
            <a:extLst>
              <a:ext uri="{FF2B5EF4-FFF2-40B4-BE49-F238E27FC236}">
                <a16:creationId xmlns:a16="http://schemas.microsoft.com/office/drawing/2014/main" id="{4856D82D-FE44-4026-81F2-A00A14BEDF01}"/>
              </a:ext>
            </a:extLst>
          </p:cNvPr>
          <p:cNvSpPr/>
          <p:nvPr/>
        </p:nvSpPr>
        <p:spPr>
          <a:xfrm>
            <a:off x="2837975" y="5245725"/>
            <a:ext cx="4997260" cy="791910"/>
          </a:xfrm>
          <a:prstGeom prst="roundRect">
            <a:avLst>
              <a:gd name="adj" fmla="val 5000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4">
                    <a:extLst>
                      <a:ext uri="{28A0092B-C50C-407E-A947-70E740481C1C}">
                        <a14:useLocalDpi xmlns:a14="http://schemas.microsoft.com/office/drawing/2010/main" val="0"/>
                      </a:ext>
                    </a:extLst>
                  </a:blip>
                  <a:srcRect/>
                  <a:tile tx="0" ty="0" sx="50000" sy="50000" flip="none" algn="ctr"/>
                </a:blipFill>
                <a:latin typeface="#9Slide05 SVNSteady" pitchFamily="2" charset="0"/>
                <a:ea typeface="字魂20号-石头体" panose="00000500000000000000" pitchFamily="2" charset="-122"/>
              </a:rPr>
              <a:t>Luyện tập - Thực hành</a:t>
            </a:r>
            <a:endParaRPr lang="zh-CN" altLang="en-US" sz="4400" spc="-150" dirty="0">
              <a:blipFill dpi="0" rotWithShape="1">
                <a:blip r:embed="rId4">
                  <a:extLst>
                    <a:ext uri="{28A0092B-C50C-407E-A947-70E740481C1C}">
                      <a14:useLocalDpi xmlns:a14="http://schemas.microsoft.com/office/drawing/2010/main" val="0"/>
                    </a:ext>
                  </a:extLst>
                </a:blip>
                <a:srcRect/>
                <a:tile tx="0" ty="0" sx="50000" sy="50000" flip="none" algn="ctr"/>
              </a:blipFill>
              <a:latin typeface="#9Slide05 SVNSteady" pitchFamily="2" charset="0"/>
              <a:ea typeface="字魂20号-石头体" panose="00000500000000000000" pitchFamily="2" charset="-122"/>
            </a:endParaRPr>
          </a:p>
        </p:txBody>
      </p:sp>
      <p:pic>
        <p:nvPicPr>
          <p:cNvPr id="3" name="Picture 2">
            <a:extLst>
              <a:ext uri="{FF2B5EF4-FFF2-40B4-BE49-F238E27FC236}">
                <a16:creationId xmlns:a16="http://schemas.microsoft.com/office/drawing/2014/main" id="{12F290C7-57AC-4029-8A5B-35C64F51DB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8726" y="57977"/>
            <a:ext cx="2890923" cy="2890923"/>
          </a:xfrm>
          <a:prstGeom prst="rect">
            <a:avLst/>
          </a:prstGeom>
        </p:spPr>
      </p:pic>
      <p:pic>
        <p:nvPicPr>
          <p:cNvPr id="4" name="Picture 3">
            <a:extLst>
              <a:ext uri="{FF2B5EF4-FFF2-40B4-BE49-F238E27FC236}">
                <a16:creationId xmlns:a16="http://schemas.microsoft.com/office/drawing/2014/main" id="{F17F5AF0-3E94-47C6-A229-029336BBC2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2351" y="440460"/>
            <a:ext cx="5339594" cy="1923030"/>
          </a:xfrm>
          <a:prstGeom prst="rect">
            <a:avLst/>
          </a:prstGeom>
        </p:spPr>
      </p:pic>
    </p:spTree>
    <p:extLst>
      <p:ext uri="{BB962C8B-B14F-4D97-AF65-F5344CB8AC3E}">
        <p14:creationId xmlns:p14="http://schemas.microsoft.com/office/powerpoint/2010/main" val="11484867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fill="hold"/>
                                        <p:tgtEl>
                                          <p:spTgt spid="5"/>
                                        </p:tgtEl>
                                        <p:attrNameLst>
                                          <p:attrName>ppt_x</p:attrName>
                                        </p:attrNameLst>
                                      </p:cBhvr>
                                      <p:tavLst>
                                        <p:tav tm="0">
                                          <p:val>
                                            <p:strVal val="0-#ppt_w/2"/>
                                          </p:val>
                                        </p:tav>
                                        <p:tav tm="100000">
                                          <p:val>
                                            <p:strVal val="#ppt_x"/>
                                          </p:val>
                                        </p:tav>
                                      </p:tavLst>
                                    </p:anim>
                                    <p:anim calcmode="lin" valueType="num">
                                      <p:cBhvr additive="base">
                                        <p:cTn id="8" dur="12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6" decel="10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250" fill="hold"/>
                                        <p:tgtEl>
                                          <p:spTgt spid="10"/>
                                        </p:tgtEl>
                                        <p:attrNameLst>
                                          <p:attrName>ppt_x</p:attrName>
                                        </p:attrNameLst>
                                      </p:cBhvr>
                                      <p:tavLst>
                                        <p:tav tm="0">
                                          <p:val>
                                            <p:strVal val="1+#ppt_w/2"/>
                                          </p:val>
                                        </p:tav>
                                        <p:tav tm="100000">
                                          <p:val>
                                            <p:strVal val="#ppt_x"/>
                                          </p:val>
                                        </p:tav>
                                      </p:tavLst>
                                    </p:anim>
                                    <p:anim calcmode="lin" valueType="num">
                                      <p:cBhvr additive="base">
                                        <p:cTn id="16" dur="125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6" decel="10000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250" fill="hold"/>
                                        <p:tgtEl>
                                          <p:spTgt spid="12"/>
                                        </p:tgtEl>
                                        <p:attrNameLst>
                                          <p:attrName>ppt_x</p:attrName>
                                        </p:attrNameLst>
                                      </p:cBhvr>
                                      <p:tavLst>
                                        <p:tav tm="0">
                                          <p:val>
                                            <p:strVal val="1+#ppt_w/2"/>
                                          </p:val>
                                        </p:tav>
                                        <p:tav tm="100000">
                                          <p:val>
                                            <p:strVal val="#ppt_x"/>
                                          </p:val>
                                        </p:tav>
                                      </p:tavLst>
                                    </p:anim>
                                    <p:anim calcmode="lin" valueType="num">
                                      <p:cBhvr additive="base">
                                        <p:cTn id="20" dur="125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53" presetClass="entr" presetSubtype="16"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par>
                          <p:cTn id="32" fill="hold">
                            <p:stCondLst>
                              <p:cond delay="1750"/>
                            </p:stCondLst>
                            <p:childTnLst>
                              <p:par>
                                <p:cTn id="33" presetID="18" presetClass="entr" presetSubtype="9"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strips(upLeft)">
                                      <p:cBhvr>
                                        <p:cTn id="35" dur="500"/>
                                        <p:tgtEl>
                                          <p:spTgt spid="20"/>
                                        </p:tgtEl>
                                      </p:cBhvr>
                                    </p:animEffect>
                                  </p:childTnLst>
                                </p:cTn>
                              </p:par>
                              <p:par>
                                <p:cTn id="36" presetID="18" presetClass="entr" presetSubtype="9"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strips(upLeft)">
                                      <p:cBhvr>
                                        <p:cTn id="38" dur="500"/>
                                        <p:tgtEl>
                                          <p:spTgt spid="24"/>
                                        </p:tgtEl>
                                      </p:cBhvr>
                                    </p:animEffect>
                                  </p:childTnLst>
                                </p:cTn>
                              </p:par>
                            </p:childTnLst>
                          </p:cTn>
                        </p:par>
                        <p:par>
                          <p:cTn id="39" fill="hold">
                            <p:stCondLst>
                              <p:cond delay="2250"/>
                            </p:stCondLst>
                            <p:childTnLst>
                              <p:par>
                                <p:cTn id="40" presetID="16" presetClass="entr" presetSubtype="37"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outVertical)">
                                      <p:cBhvr>
                                        <p:cTn id="42" dur="500"/>
                                        <p:tgtEl>
                                          <p:spTgt spid="19"/>
                                        </p:tgtEl>
                                      </p:cBhvr>
                                    </p:animEffect>
                                  </p:childTnLst>
                                </p:cTn>
                              </p:par>
                            </p:childTnLst>
                          </p:cTn>
                        </p:par>
                        <p:par>
                          <p:cTn id="43" fill="hold">
                            <p:stCondLst>
                              <p:cond delay="2750"/>
                            </p:stCondLst>
                            <p:childTnLst>
                              <p:par>
                                <p:cTn id="44" presetID="16" presetClass="entr" presetSubtype="37"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barn(outVertical)">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19"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67D549A-5397-455F-8F8F-4D7438D85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52949"/>
            <a:ext cx="8582025" cy="2305049"/>
          </a:xfrm>
          <a:prstGeom prst="rect">
            <a:avLst/>
          </a:prstGeom>
        </p:spPr>
      </p:pic>
      <p:pic>
        <p:nvPicPr>
          <p:cNvPr id="8" name="图片 7">
            <a:extLst>
              <a:ext uri="{FF2B5EF4-FFF2-40B4-BE49-F238E27FC236}">
                <a16:creationId xmlns:a16="http://schemas.microsoft.com/office/drawing/2014/main" id="{DDDC777C-6154-4A6C-97CA-93D17942B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150" y="5019252"/>
            <a:ext cx="5506849" cy="1838747"/>
          </a:xfrm>
          <a:prstGeom prst="rect">
            <a:avLst/>
          </a:prstGeom>
        </p:spPr>
      </p:pic>
      <p:pic>
        <p:nvPicPr>
          <p:cNvPr id="5" name="图片 4">
            <a:extLst>
              <a:ext uri="{FF2B5EF4-FFF2-40B4-BE49-F238E27FC236}">
                <a16:creationId xmlns:a16="http://schemas.microsoft.com/office/drawing/2014/main" id="{1761473D-32CD-41B7-A51C-BEE302CF05FF}"/>
              </a:ext>
            </a:extLst>
          </p:cNvPr>
          <p:cNvPicPr>
            <a:picLocks noChangeAspect="1"/>
          </p:cNvPicPr>
          <p:nvPr/>
        </p:nvPicPr>
        <p:blipFill rotWithShape="1">
          <a:blip r:embed="rId5">
            <a:extLst>
              <a:ext uri="{28A0092B-C50C-407E-A947-70E740481C1C}">
                <a14:useLocalDpi xmlns:a14="http://schemas.microsoft.com/office/drawing/2010/main" val="0"/>
              </a:ext>
            </a:extLst>
          </a:blip>
          <a:srcRect t="33333" r="65321"/>
          <a:stretch/>
        </p:blipFill>
        <p:spPr>
          <a:xfrm rot="5400000">
            <a:off x="808325" y="-808325"/>
            <a:ext cx="1402776" cy="3019425"/>
          </a:xfrm>
          <a:prstGeom prst="rect">
            <a:avLst/>
          </a:prstGeom>
        </p:spPr>
      </p:pic>
      <p:pic>
        <p:nvPicPr>
          <p:cNvPr id="12" name="图片 11">
            <a:extLst>
              <a:ext uri="{FF2B5EF4-FFF2-40B4-BE49-F238E27FC236}">
                <a16:creationId xmlns:a16="http://schemas.microsoft.com/office/drawing/2014/main" id="{ABF217E9-0B85-4E6B-BA3F-25E8552B57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1100" y="3846022"/>
            <a:ext cx="1701393" cy="2440930"/>
          </a:xfrm>
          <a:prstGeom prst="rect">
            <a:avLst/>
          </a:prstGeom>
        </p:spPr>
      </p:pic>
      <p:pic>
        <p:nvPicPr>
          <p:cNvPr id="6" name="图片 5">
            <a:extLst>
              <a:ext uri="{FF2B5EF4-FFF2-40B4-BE49-F238E27FC236}">
                <a16:creationId xmlns:a16="http://schemas.microsoft.com/office/drawing/2014/main" id="{5D4E6D29-F17D-48B0-AD79-7F212E0B70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858" y="-1"/>
            <a:ext cx="4095691" cy="2736030"/>
          </a:xfrm>
          <a:prstGeom prst="rect">
            <a:avLst/>
          </a:prstGeom>
        </p:spPr>
      </p:pic>
      <p:pic>
        <p:nvPicPr>
          <p:cNvPr id="31" name="图片 30">
            <a:extLst>
              <a:ext uri="{FF2B5EF4-FFF2-40B4-BE49-F238E27FC236}">
                <a16:creationId xmlns:a16="http://schemas.microsoft.com/office/drawing/2014/main" id="{4AF0CCC7-DFEB-4202-B74E-6C85F2903F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23620" y="-6948"/>
            <a:ext cx="3313631" cy="5915026"/>
          </a:xfrm>
          <a:prstGeom prst="rect">
            <a:avLst/>
          </a:prstGeom>
        </p:spPr>
      </p:pic>
      <p:sp>
        <p:nvSpPr>
          <p:cNvPr id="30" name="文本框 29">
            <a:extLst>
              <a:ext uri="{FF2B5EF4-FFF2-40B4-BE49-F238E27FC236}">
                <a16:creationId xmlns:a16="http://schemas.microsoft.com/office/drawing/2014/main" id="{E3DCF171-3EDA-495A-8657-B759AA7ECC56}"/>
              </a:ext>
            </a:extLst>
          </p:cNvPr>
          <p:cNvSpPr txBox="1"/>
          <p:nvPr/>
        </p:nvSpPr>
        <p:spPr>
          <a:xfrm>
            <a:off x="5328130" y="1265516"/>
            <a:ext cx="4813817" cy="1354217"/>
          </a:xfrm>
          <a:prstGeom prst="rect">
            <a:avLst/>
          </a:prstGeom>
          <a:noFill/>
        </p:spPr>
        <p:txBody>
          <a:bodyPr vert="horz" wrap="none" lIns="0" tIns="0" rIns="0" bIns="0" rtlCol="0">
            <a:spAutoFit/>
          </a:bodyPr>
          <a:lstStyle>
            <a:defPPr>
              <a:defRPr lang="zh-CN"/>
            </a:defPPr>
            <a:lvl1pPr>
              <a:defRPr sz="11500">
                <a:solidFill>
                  <a:schemeClr val="accent4">
                    <a:lumMod val="50000"/>
                  </a:schemeClr>
                </a:solidFill>
                <a:latin typeface="字魂47号-三分行楷" panose="00000500000000000000" pitchFamily="2" charset="-122"/>
                <a:ea typeface="字魂47号-三分行楷" panose="00000500000000000000" pitchFamily="2" charset="-122"/>
              </a:defRPr>
            </a:lvl1pPr>
          </a:lstStyle>
          <a:p>
            <a:pPr algn="ctr"/>
            <a:r>
              <a:rPr lang="en-US" altLang="zh-CN" sz="8800">
                <a:ln w="25400">
                  <a:solidFill>
                    <a:schemeClr val="tx1"/>
                  </a:solidFill>
                </a:ln>
                <a:solidFill>
                  <a:schemeClr val="bg1">
                    <a:lumMod val="95000"/>
                  </a:schemeClr>
                </a:solidFill>
                <a:effectLst>
                  <a:glow rad="139700">
                    <a:schemeClr val="accent1">
                      <a:satMod val="175000"/>
                      <a:alpha val="40000"/>
                    </a:schemeClr>
                  </a:glow>
                </a:effectLst>
                <a:latin typeface="#9Slide07 Stormtrooper" panose="020B0500000000000000" pitchFamily="34" charset="0"/>
                <a:ea typeface="字魂20号-石头体" panose="00000500000000000000" pitchFamily="2" charset="-122"/>
              </a:rPr>
              <a:t>ÔN TẬP </a:t>
            </a:r>
            <a:endParaRPr lang="zh-CN" altLang="en-US" sz="8800" dirty="0">
              <a:ln w="25400">
                <a:solidFill>
                  <a:schemeClr val="tx1"/>
                </a:solidFill>
              </a:ln>
              <a:solidFill>
                <a:schemeClr val="bg1">
                  <a:lumMod val="95000"/>
                </a:schemeClr>
              </a:solidFill>
              <a:effectLst>
                <a:glow rad="139700">
                  <a:schemeClr val="accent1">
                    <a:satMod val="175000"/>
                    <a:alpha val="40000"/>
                  </a:schemeClr>
                </a:glow>
              </a:effectLst>
              <a:latin typeface="#9Slide07 Stormtrooper" panose="020B0500000000000000" pitchFamily="34" charset="0"/>
              <a:ea typeface="字魂20号-石头体" panose="00000500000000000000" pitchFamily="2" charset="-122"/>
            </a:endParaRPr>
          </a:p>
        </p:txBody>
      </p:sp>
      <p:pic>
        <p:nvPicPr>
          <p:cNvPr id="32" name="图片 31">
            <a:extLst>
              <a:ext uri="{FF2B5EF4-FFF2-40B4-BE49-F238E27FC236}">
                <a16:creationId xmlns:a16="http://schemas.microsoft.com/office/drawing/2014/main" id="{117FA858-0EFA-49E1-9F4C-9DA6F87129C8}"/>
              </a:ext>
            </a:extLst>
          </p:cNvPr>
          <p:cNvPicPr>
            <a:picLocks noChangeAspect="1"/>
          </p:cNvPicPr>
          <p:nvPr/>
        </p:nvPicPr>
        <p:blipFill rotWithShape="1">
          <a:blip r:embed="rId9">
            <a:extLst>
              <a:ext uri="{28A0092B-C50C-407E-A947-70E740481C1C}">
                <a14:useLocalDpi xmlns:a14="http://schemas.microsoft.com/office/drawing/2010/main" val="0"/>
              </a:ext>
            </a:extLst>
          </a:blip>
          <a:srcRect t="33333" r="65321"/>
          <a:stretch/>
        </p:blipFill>
        <p:spPr>
          <a:xfrm rot="16200000" flipH="1">
            <a:off x="8460331" y="-1364206"/>
            <a:ext cx="2367461" cy="5095874"/>
          </a:xfrm>
          <a:prstGeom prst="rect">
            <a:avLst/>
          </a:prstGeom>
        </p:spPr>
      </p:pic>
      <p:sp>
        <p:nvSpPr>
          <p:cNvPr id="14" name="文本框 13">
            <a:extLst>
              <a:ext uri="{FF2B5EF4-FFF2-40B4-BE49-F238E27FC236}">
                <a16:creationId xmlns:a16="http://schemas.microsoft.com/office/drawing/2014/main" id="{18E1F7B7-3A2E-4DD2-B7AB-05A7938EB97C}"/>
              </a:ext>
            </a:extLst>
          </p:cNvPr>
          <p:cNvSpPr txBox="1"/>
          <p:nvPr/>
        </p:nvSpPr>
        <p:spPr>
          <a:xfrm>
            <a:off x="2141951" y="949922"/>
            <a:ext cx="441235" cy="1015663"/>
          </a:xfrm>
          <a:prstGeom prst="rect">
            <a:avLst/>
          </a:prstGeom>
          <a:noFill/>
        </p:spPr>
        <p:txBody>
          <a:bodyPr vert="horz" wrap="square" lIns="0" tIns="0" rIns="0" bIns="0" rtlCol="0">
            <a:spAutoFit/>
          </a:bodyPr>
          <a:lstStyle>
            <a:defPPr>
              <a:defRPr lang="zh-CN"/>
            </a:defPPr>
            <a:lvl1pPr>
              <a:defRPr sz="11500">
                <a:solidFill>
                  <a:schemeClr val="accent4">
                    <a:lumMod val="50000"/>
                  </a:schemeClr>
                </a:solidFill>
                <a:latin typeface="字魂47号-三分行楷" panose="00000500000000000000" pitchFamily="2" charset="-122"/>
                <a:ea typeface="字魂47号-三分行楷" panose="00000500000000000000" pitchFamily="2" charset="-122"/>
              </a:defRPr>
            </a:lvl1pPr>
          </a:lstStyle>
          <a:p>
            <a:pPr algn="ctr"/>
            <a:r>
              <a:rPr lang="en-US" altLang="zh-CN" sz="6600" spc="-300">
                <a:blipFill>
                  <a:blip r:embed="rId10">
                    <a:extLst>
                      <a:ext uri="{28A0092B-C50C-407E-A947-70E740481C1C}">
                        <a14:useLocalDpi xmlns:a14="http://schemas.microsoft.com/office/drawing/2010/main" val="0"/>
                      </a:ext>
                    </a:extLst>
                  </a:blip>
                  <a:tile tx="0" ty="0" sx="50000" sy="50000" flip="none" algn="ctr"/>
                </a:blipFill>
                <a:latin typeface="#9Slide07 SVNZiclets" panose="02000603000000000000" pitchFamily="2" charset="0"/>
                <a:ea typeface="字魂20号-石头体" panose="00000500000000000000" pitchFamily="2" charset="-122"/>
              </a:rPr>
              <a:t>1</a:t>
            </a:r>
            <a:endParaRPr lang="zh-CN" altLang="en-US" sz="6600" spc="-300" dirty="0">
              <a:blipFill>
                <a:blip r:embed="rId10">
                  <a:extLst>
                    <a:ext uri="{28A0092B-C50C-407E-A947-70E740481C1C}">
                      <a14:useLocalDpi xmlns:a14="http://schemas.microsoft.com/office/drawing/2010/main" val="0"/>
                    </a:ext>
                  </a:extLst>
                </a:blip>
                <a:tile tx="0" ty="0" sx="50000" sy="50000" flip="none" algn="ctr"/>
              </a:blipFill>
              <a:latin typeface="#9Slide07 SVNZiclets" panose="02000603000000000000" pitchFamily="2" charset="0"/>
              <a:ea typeface="字魂20号-石头体" panose="00000500000000000000" pitchFamily="2" charset="-122"/>
            </a:endParaRPr>
          </a:p>
        </p:txBody>
      </p:sp>
      <p:pic>
        <p:nvPicPr>
          <p:cNvPr id="10" name="图片 9">
            <a:extLst>
              <a:ext uri="{FF2B5EF4-FFF2-40B4-BE49-F238E27FC236}">
                <a16:creationId xmlns:a16="http://schemas.microsoft.com/office/drawing/2014/main" id="{F071CA02-417F-489D-ADE9-0B561284A4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32419" y="3205657"/>
            <a:ext cx="4259577" cy="3652342"/>
          </a:xfrm>
          <a:prstGeom prst="rect">
            <a:avLst/>
          </a:prstGeom>
        </p:spPr>
      </p:pic>
      <p:sp>
        <p:nvSpPr>
          <p:cNvPr id="2" name="TextBox 1">
            <a:extLst>
              <a:ext uri="{FF2B5EF4-FFF2-40B4-BE49-F238E27FC236}">
                <a16:creationId xmlns:a16="http://schemas.microsoft.com/office/drawing/2014/main" id="{00E47402-DFB6-455C-BDEB-1A4609C64204}"/>
              </a:ext>
            </a:extLst>
          </p:cNvPr>
          <p:cNvSpPr txBox="1"/>
          <p:nvPr/>
        </p:nvSpPr>
        <p:spPr>
          <a:xfrm>
            <a:off x="3829402" y="2522583"/>
            <a:ext cx="8582025" cy="1323439"/>
          </a:xfrm>
          <a:prstGeom prst="rect">
            <a:avLst/>
          </a:prstGeom>
          <a:noFill/>
        </p:spPr>
        <p:txBody>
          <a:bodyPr wrap="square" rtlCol="0">
            <a:spAutoFit/>
          </a:bodyPr>
          <a:lstStyle/>
          <a:p>
            <a:r>
              <a:rPr lang="en-US" sz="8000">
                <a:ln w="15875">
                  <a:solidFill>
                    <a:schemeClr val="bg1"/>
                  </a:solidFill>
                </a:ln>
                <a:solidFill>
                  <a:srgbClr val="B7BE58"/>
                </a:solidFill>
                <a:latin typeface="#9Slide05 SVNSteady" pitchFamily="2" charset="0"/>
              </a:rPr>
              <a:t>Phép </a:t>
            </a:r>
            <a:r>
              <a:rPr lang="en-US" sz="8000">
                <a:ln w="15875">
                  <a:solidFill>
                    <a:schemeClr val="bg1"/>
                  </a:solidFill>
                </a:ln>
                <a:solidFill>
                  <a:schemeClr val="accent1">
                    <a:lumMod val="60000"/>
                    <a:lumOff val="40000"/>
                  </a:schemeClr>
                </a:solidFill>
                <a:latin typeface="#9Slide05 SVNSteady" pitchFamily="2" charset="0"/>
              </a:rPr>
              <a:t>trừ</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F1ACB7"/>
                </a:solidFill>
                <a:latin typeface="#9Slide05 SVNSteady" pitchFamily="2" charset="0"/>
              </a:rPr>
              <a:t>và</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E3CFB5"/>
                </a:solidFill>
                <a:latin typeface="#9Slide05 SVNSteady" pitchFamily="2" charset="0"/>
              </a:rPr>
              <a:t>tính</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00A2D9"/>
                </a:solidFill>
                <a:latin typeface="#9Slide05 SVNSteady" pitchFamily="2" charset="0"/>
              </a:rPr>
              <a:t>chất</a:t>
            </a:r>
          </a:p>
        </p:txBody>
      </p:sp>
      <p:pic>
        <p:nvPicPr>
          <p:cNvPr id="21" name="图片 20">
            <a:extLst>
              <a:ext uri="{FF2B5EF4-FFF2-40B4-BE49-F238E27FC236}">
                <a16:creationId xmlns:a16="http://schemas.microsoft.com/office/drawing/2014/main" id="{ACD541EE-7246-499D-B589-41B97007D4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47098" y="5085406"/>
            <a:ext cx="4026782" cy="1780650"/>
          </a:xfrm>
          <a:prstGeom prst="rect">
            <a:avLst/>
          </a:prstGeom>
        </p:spPr>
      </p:pic>
    </p:spTree>
    <p:extLst>
      <p:ext uri="{BB962C8B-B14F-4D97-AF65-F5344CB8AC3E}">
        <p14:creationId xmlns:p14="http://schemas.microsoft.com/office/powerpoint/2010/main" val="205607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anim calcmode="lin" valueType="num">
                                      <p:cBhvr>
                                        <p:cTn id="8" dur="750" fill="hold"/>
                                        <p:tgtEl>
                                          <p:spTgt spid="14"/>
                                        </p:tgtEl>
                                        <p:attrNameLst>
                                          <p:attrName>ppt_x</p:attrName>
                                        </p:attrNameLst>
                                      </p:cBhvr>
                                      <p:tavLst>
                                        <p:tav tm="0">
                                          <p:val>
                                            <p:strVal val="#ppt_x"/>
                                          </p:val>
                                        </p:tav>
                                        <p:tav tm="100000">
                                          <p:val>
                                            <p:strVal val="#ppt_x"/>
                                          </p:val>
                                        </p:tav>
                                      </p:tavLst>
                                    </p:anim>
                                    <p:anim calcmode="lin" valueType="num">
                                      <p:cBhvr>
                                        <p:cTn id="9" dur="750" fill="hold"/>
                                        <p:tgtEl>
                                          <p:spTgt spid="14"/>
                                        </p:tgtEl>
                                        <p:attrNameLst>
                                          <p:attrName>ppt_y</p:attrName>
                                        </p:attrNameLst>
                                      </p:cBhvr>
                                      <p:tavLst>
                                        <p:tav tm="0">
                                          <p:val>
                                            <p:strVal val="#ppt_y+.1"/>
                                          </p:val>
                                        </p:tav>
                                        <p:tav tm="100000">
                                          <p:val>
                                            <p:strVal val="#ppt_y"/>
                                          </p:val>
                                        </p:tav>
                                      </p:tavLst>
                                    </p:anim>
                                  </p:childTnLst>
                                </p:cTn>
                              </p:par>
                              <p:par>
                                <p:cTn id="10" presetID="2" presetClass="entr" presetSubtype="6" decel="10000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500" fill="hold"/>
                                        <p:tgtEl>
                                          <p:spTgt spid="12"/>
                                        </p:tgtEl>
                                        <p:attrNameLst>
                                          <p:attrName>ppt_x</p:attrName>
                                        </p:attrNameLst>
                                      </p:cBhvr>
                                      <p:tavLst>
                                        <p:tav tm="0">
                                          <p:val>
                                            <p:strVal val="1+#ppt_w/2"/>
                                          </p:val>
                                        </p:tav>
                                        <p:tav tm="100000">
                                          <p:val>
                                            <p:strVal val="#ppt_x"/>
                                          </p:val>
                                        </p:tav>
                                      </p:tavLst>
                                    </p:anim>
                                    <p:anim calcmode="lin" valueType="num">
                                      <p:cBhvr additive="base">
                                        <p:cTn id="13" dur="1500" fill="hold"/>
                                        <p:tgtEl>
                                          <p:spTgt spid="12"/>
                                        </p:tgtEl>
                                        <p:attrNameLst>
                                          <p:attrName>ppt_y</p:attrName>
                                        </p:attrNameLst>
                                      </p:cBhvr>
                                      <p:tavLst>
                                        <p:tav tm="0">
                                          <p:val>
                                            <p:strVal val="1+#ppt_h/2"/>
                                          </p:val>
                                        </p:tav>
                                        <p:tav tm="100000">
                                          <p:val>
                                            <p:strVal val="#ppt_y"/>
                                          </p:val>
                                        </p:tav>
                                      </p:tavLst>
                                    </p:anim>
                                  </p:childTnLst>
                                </p:cTn>
                              </p:par>
                              <p:par>
                                <p:cTn id="14" presetID="50" presetClass="entr" presetSubtype="0" decel="10000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1000" fill="hold"/>
                                        <p:tgtEl>
                                          <p:spTgt spid="30"/>
                                        </p:tgtEl>
                                        <p:attrNameLst>
                                          <p:attrName>ppt_w</p:attrName>
                                        </p:attrNameLst>
                                      </p:cBhvr>
                                      <p:tavLst>
                                        <p:tav tm="0">
                                          <p:val>
                                            <p:strVal val="#ppt_w+.3"/>
                                          </p:val>
                                        </p:tav>
                                        <p:tav tm="100000">
                                          <p:val>
                                            <p:strVal val="#ppt_w"/>
                                          </p:val>
                                        </p:tav>
                                      </p:tavLst>
                                    </p:anim>
                                    <p:anim calcmode="lin" valueType="num">
                                      <p:cBhvr>
                                        <p:cTn id="17" dur="1000" fill="hold"/>
                                        <p:tgtEl>
                                          <p:spTgt spid="30"/>
                                        </p:tgtEl>
                                        <p:attrNameLst>
                                          <p:attrName>ppt_h</p:attrName>
                                        </p:attrNameLst>
                                      </p:cBhvr>
                                      <p:tavLst>
                                        <p:tav tm="0">
                                          <p:val>
                                            <p:strVal val="#ppt_h"/>
                                          </p:val>
                                        </p:tav>
                                        <p:tav tm="100000">
                                          <p:val>
                                            <p:strVal val="#ppt_h"/>
                                          </p:val>
                                        </p:tav>
                                      </p:tavLst>
                                    </p:anim>
                                    <p:animEffect transition="in" filter="fade">
                                      <p:cBhvr>
                                        <p:cTn id="18" dur="1000"/>
                                        <p:tgtEl>
                                          <p:spTgt spid="30"/>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4" grpId="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8FD7142D-E2B7-4900-857F-FBD7E671F34F}"/>
              </a:ext>
            </a:extLst>
          </p:cNvPr>
          <p:cNvSpPr/>
          <p:nvPr/>
        </p:nvSpPr>
        <p:spPr>
          <a:xfrm>
            <a:off x="1817913" y="3491129"/>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Số bị trừ</a:t>
            </a:r>
            <a:endParaRPr lang="zh-CN" altLang="en-US" sz="4400" spc="-150" dirty="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12" name="Rectangle: Diagonal Corners Rounded 11">
            <a:extLst>
              <a:ext uri="{FF2B5EF4-FFF2-40B4-BE49-F238E27FC236}">
                <a16:creationId xmlns:a16="http://schemas.microsoft.com/office/drawing/2014/main" id="{3A83539C-7CCE-4E84-B110-4B43E11EC9C1}"/>
              </a:ext>
            </a:extLst>
          </p:cNvPr>
          <p:cNvSpPr/>
          <p:nvPr/>
        </p:nvSpPr>
        <p:spPr>
          <a:xfrm>
            <a:off x="2237252" y="1123232"/>
            <a:ext cx="8480121" cy="1089764"/>
          </a:xfrm>
          <a:custGeom>
            <a:avLst/>
            <a:gdLst>
              <a:gd name="connsiteX0" fmla="*/ 181631 w 8480121"/>
              <a:gd name="connsiteY0" fmla="*/ 0 h 1089764"/>
              <a:gd name="connsiteX1" fmla="*/ 624217 w 8480121"/>
              <a:gd name="connsiteY1" fmla="*/ 0 h 1089764"/>
              <a:gd name="connsiteX2" fmla="*/ 1315758 w 8480121"/>
              <a:gd name="connsiteY2" fmla="*/ 0 h 1089764"/>
              <a:gd name="connsiteX3" fmla="*/ 2090284 w 8480121"/>
              <a:gd name="connsiteY3" fmla="*/ 0 h 1089764"/>
              <a:gd name="connsiteX4" fmla="*/ 2615855 w 8480121"/>
              <a:gd name="connsiteY4" fmla="*/ 0 h 1089764"/>
              <a:gd name="connsiteX5" fmla="*/ 3307396 w 8480121"/>
              <a:gd name="connsiteY5" fmla="*/ 0 h 1089764"/>
              <a:gd name="connsiteX6" fmla="*/ 3915951 w 8480121"/>
              <a:gd name="connsiteY6" fmla="*/ 0 h 1089764"/>
              <a:gd name="connsiteX7" fmla="*/ 4441523 w 8480121"/>
              <a:gd name="connsiteY7" fmla="*/ 0 h 1089764"/>
              <a:gd name="connsiteX8" fmla="*/ 5299033 w 8480121"/>
              <a:gd name="connsiteY8" fmla="*/ 0 h 1089764"/>
              <a:gd name="connsiteX9" fmla="*/ 5990574 w 8480121"/>
              <a:gd name="connsiteY9" fmla="*/ 0 h 1089764"/>
              <a:gd name="connsiteX10" fmla="*/ 6682115 w 8480121"/>
              <a:gd name="connsiteY10" fmla="*/ 0 h 1089764"/>
              <a:gd name="connsiteX11" fmla="*/ 7290671 w 8480121"/>
              <a:gd name="connsiteY11" fmla="*/ 0 h 1089764"/>
              <a:gd name="connsiteX12" fmla="*/ 8480121 w 8480121"/>
              <a:gd name="connsiteY12" fmla="*/ 0 h 1089764"/>
              <a:gd name="connsiteX13" fmla="*/ 8480121 w 8480121"/>
              <a:gd name="connsiteY13" fmla="*/ 0 h 1089764"/>
              <a:gd name="connsiteX14" fmla="*/ 8480121 w 8480121"/>
              <a:gd name="connsiteY14" fmla="*/ 444985 h 1089764"/>
              <a:gd name="connsiteX15" fmla="*/ 8480121 w 8480121"/>
              <a:gd name="connsiteY15" fmla="*/ 908133 h 1089764"/>
              <a:gd name="connsiteX16" fmla="*/ 8298490 w 8480121"/>
              <a:gd name="connsiteY16" fmla="*/ 1089764 h 1089764"/>
              <a:gd name="connsiteX17" fmla="*/ 7689934 w 8480121"/>
              <a:gd name="connsiteY17" fmla="*/ 1089764 h 1089764"/>
              <a:gd name="connsiteX18" fmla="*/ 6832423 w 8480121"/>
              <a:gd name="connsiteY18" fmla="*/ 1089764 h 1089764"/>
              <a:gd name="connsiteX19" fmla="*/ 6306852 w 8480121"/>
              <a:gd name="connsiteY19" fmla="*/ 1089764 h 1089764"/>
              <a:gd name="connsiteX20" fmla="*/ 5698296 w 8480121"/>
              <a:gd name="connsiteY20" fmla="*/ 1089764 h 1089764"/>
              <a:gd name="connsiteX21" fmla="*/ 5255710 w 8480121"/>
              <a:gd name="connsiteY21" fmla="*/ 1089764 h 1089764"/>
              <a:gd name="connsiteX22" fmla="*/ 4730139 w 8480121"/>
              <a:gd name="connsiteY22" fmla="*/ 1089764 h 1089764"/>
              <a:gd name="connsiteX23" fmla="*/ 4121583 w 8480121"/>
              <a:gd name="connsiteY23" fmla="*/ 1089764 h 1089764"/>
              <a:gd name="connsiteX24" fmla="*/ 3596012 w 8480121"/>
              <a:gd name="connsiteY24" fmla="*/ 1089764 h 1089764"/>
              <a:gd name="connsiteX25" fmla="*/ 2987456 w 8480121"/>
              <a:gd name="connsiteY25" fmla="*/ 1089764 h 1089764"/>
              <a:gd name="connsiteX26" fmla="*/ 2544870 w 8480121"/>
              <a:gd name="connsiteY26" fmla="*/ 1089764 h 1089764"/>
              <a:gd name="connsiteX27" fmla="*/ 1687360 w 8480121"/>
              <a:gd name="connsiteY27" fmla="*/ 1089764 h 1089764"/>
              <a:gd name="connsiteX28" fmla="*/ 1161789 w 8480121"/>
              <a:gd name="connsiteY28" fmla="*/ 1089764 h 1089764"/>
              <a:gd name="connsiteX29" fmla="*/ 0 w 8480121"/>
              <a:gd name="connsiteY29" fmla="*/ 1089764 h 1089764"/>
              <a:gd name="connsiteX30" fmla="*/ 0 w 8480121"/>
              <a:gd name="connsiteY30" fmla="*/ 1089764 h 1089764"/>
              <a:gd name="connsiteX31" fmla="*/ 0 w 8480121"/>
              <a:gd name="connsiteY31" fmla="*/ 644779 h 1089764"/>
              <a:gd name="connsiteX32" fmla="*/ 0 w 8480121"/>
              <a:gd name="connsiteY32" fmla="*/ 181631 h 1089764"/>
              <a:gd name="connsiteX33" fmla="*/ 181631 w 8480121"/>
              <a:gd name="connsiteY33" fmla="*/ 0 h 108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480121" h="1089764" fill="none" extrusionOk="0">
                <a:moveTo>
                  <a:pt x="181631" y="0"/>
                </a:moveTo>
                <a:cubicBezTo>
                  <a:pt x="374032" y="9577"/>
                  <a:pt x="492506" y="16644"/>
                  <a:pt x="624217" y="0"/>
                </a:cubicBezTo>
                <a:cubicBezTo>
                  <a:pt x="755928" y="-16644"/>
                  <a:pt x="1135737" y="6230"/>
                  <a:pt x="1315758" y="0"/>
                </a:cubicBezTo>
                <a:cubicBezTo>
                  <a:pt x="1495779" y="-6230"/>
                  <a:pt x="1768556" y="27723"/>
                  <a:pt x="2090284" y="0"/>
                </a:cubicBezTo>
                <a:cubicBezTo>
                  <a:pt x="2412012" y="-27723"/>
                  <a:pt x="2435609" y="9367"/>
                  <a:pt x="2615855" y="0"/>
                </a:cubicBezTo>
                <a:cubicBezTo>
                  <a:pt x="2796101" y="-9367"/>
                  <a:pt x="3043209" y="-14200"/>
                  <a:pt x="3307396" y="0"/>
                </a:cubicBezTo>
                <a:cubicBezTo>
                  <a:pt x="3571583" y="14200"/>
                  <a:pt x="3701514" y="-29075"/>
                  <a:pt x="3915951" y="0"/>
                </a:cubicBezTo>
                <a:cubicBezTo>
                  <a:pt x="4130389" y="29075"/>
                  <a:pt x="4269255" y="-11851"/>
                  <a:pt x="4441523" y="0"/>
                </a:cubicBezTo>
                <a:cubicBezTo>
                  <a:pt x="4613791" y="11851"/>
                  <a:pt x="4903753" y="-21951"/>
                  <a:pt x="5299033" y="0"/>
                </a:cubicBezTo>
                <a:cubicBezTo>
                  <a:pt x="5694313" y="21951"/>
                  <a:pt x="5720329" y="-9792"/>
                  <a:pt x="5990574" y="0"/>
                </a:cubicBezTo>
                <a:cubicBezTo>
                  <a:pt x="6260819" y="9792"/>
                  <a:pt x="6500517" y="34360"/>
                  <a:pt x="6682115" y="0"/>
                </a:cubicBezTo>
                <a:cubicBezTo>
                  <a:pt x="6863713" y="-34360"/>
                  <a:pt x="7084141" y="-8890"/>
                  <a:pt x="7290671" y="0"/>
                </a:cubicBezTo>
                <a:cubicBezTo>
                  <a:pt x="7497201" y="8890"/>
                  <a:pt x="7953991" y="43215"/>
                  <a:pt x="8480121" y="0"/>
                </a:cubicBezTo>
                <a:lnTo>
                  <a:pt x="8480121" y="0"/>
                </a:lnTo>
                <a:cubicBezTo>
                  <a:pt x="8480483" y="101682"/>
                  <a:pt x="8478698" y="280209"/>
                  <a:pt x="8480121" y="444985"/>
                </a:cubicBezTo>
                <a:cubicBezTo>
                  <a:pt x="8481544" y="609762"/>
                  <a:pt x="8484151" y="705859"/>
                  <a:pt x="8480121" y="908133"/>
                </a:cubicBezTo>
                <a:cubicBezTo>
                  <a:pt x="8494315" y="994170"/>
                  <a:pt x="8394523" y="1090226"/>
                  <a:pt x="8298490" y="1089764"/>
                </a:cubicBezTo>
                <a:cubicBezTo>
                  <a:pt x="8129993" y="1113879"/>
                  <a:pt x="7924775" y="1105649"/>
                  <a:pt x="7689934" y="1089764"/>
                </a:cubicBezTo>
                <a:cubicBezTo>
                  <a:pt x="7455093" y="1073879"/>
                  <a:pt x="7161714" y="1094083"/>
                  <a:pt x="6832423" y="1089764"/>
                </a:cubicBezTo>
                <a:cubicBezTo>
                  <a:pt x="6503132" y="1085445"/>
                  <a:pt x="6470294" y="1065383"/>
                  <a:pt x="6306852" y="1089764"/>
                </a:cubicBezTo>
                <a:cubicBezTo>
                  <a:pt x="6143410" y="1114145"/>
                  <a:pt x="5855756" y="1108648"/>
                  <a:pt x="5698296" y="1089764"/>
                </a:cubicBezTo>
                <a:cubicBezTo>
                  <a:pt x="5540836" y="1070880"/>
                  <a:pt x="5443084" y="1093706"/>
                  <a:pt x="5255710" y="1089764"/>
                </a:cubicBezTo>
                <a:cubicBezTo>
                  <a:pt x="5068336" y="1085822"/>
                  <a:pt x="4911078" y="1102276"/>
                  <a:pt x="4730139" y="1089764"/>
                </a:cubicBezTo>
                <a:cubicBezTo>
                  <a:pt x="4549200" y="1077252"/>
                  <a:pt x="4386242" y="1096207"/>
                  <a:pt x="4121583" y="1089764"/>
                </a:cubicBezTo>
                <a:cubicBezTo>
                  <a:pt x="3856924" y="1083321"/>
                  <a:pt x="3786598" y="1094721"/>
                  <a:pt x="3596012" y="1089764"/>
                </a:cubicBezTo>
                <a:cubicBezTo>
                  <a:pt x="3405426" y="1084807"/>
                  <a:pt x="3281212" y="1105049"/>
                  <a:pt x="2987456" y="1089764"/>
                </a:cubicBezTo>
                <a:cubicBezTo>
                  <a:pt x="2693700" y="1074479"/>
                  <a:pt x="2737267" y="1068401"/>
                  <a:pt x="2544870" y="1089764"/>
                </a:cubicBezTo>
                <a:cubicBezTo>
                  <a:pt x="2352473" y="1111127"/>
                  <a:pt x="1860512" y="1053955"/>
                  <a:pt x="1687360" y="1089764"/>
                </a:cubicBezTo>
                <a:cubicBezTo>
                  <a:pt x="1514208" y="1125574"/>
                  <a:pt x="1344278" y="1098241"/>
                  <a:pt x="1161789" y="1089764"/>
                </a:cubicBezTo>
                <a:cubicBezTo>
                  <a:pt x="979300" y="1081287"/>
                  <a:pt x="465809" y="1049943"/>
                  <a:pt x="0" y="1089764"/>
                </a:cubicBezTo>
                <a:lnTo>
                  <a:pt x="0" y="1089764"/>
                </a:lnTo>
                <a:cubicBezTo>
                  <a:pt x="-7660" y="956013"/>
                  <a:pt x="-5672" y="860317"/>
                  <a:pt x="0" y="644779"/>
                </a:cubicBezTo>
                <a:cubicBezTo>
                  <a:pt x="5672" y="429242"/>
                  <a:pt x="-12367" y="320575"/>
                  <a:pt x="0" y="181631"/>
                </a:cubicBezTo>
                <a:cubicBezTo>
                  <a:pt x="-19156" y="89263"/>
                  <a:pt x="105686" y="-5838"/>
                  <a:pt x="181631" y="0"/>
                </a:cubicBezTo>
                <a:close/>
              </a:path>
              <a:path w="8480121" h="1089764" stroke="0" extrusionOk="0">
                <a:moveTo>
                  <a:pt x="181631" y="0"/>
                </a:moveTo>
                <a:cubicBezTo>
                  <a:pt x="502147" y="24927"/>
                  <a:pt x="655928" y="-34312"/>
                  <a:pt x="873172" y="0"/>
                </a:cubicBezTo>
                <a:cubicBezTo>
                  <a:pt x="1090416" y="34312"/>
                  <a:pt x="1296151" y="8587"/>
                  <a:pt x="1647698" y="0"/>
                </a:cubicBezTo>
                <a:cubicBezTo>
                  <a:pt x="1999245" y="-8587"/>
                  <a:pt x="2178501" y="21975"/>
                  <a:pt x="2422223" y="0"/>
                </a:cubicBezTo>
                <a:cubicBezTo>
                  <a:pt x="2665946" y="-21975"/>
                  <a:pt x="2841525" y="14379"/>
                  <a:pt x="3196749" y="0"/>
                </a:cubicBezTo>
                <a:cubicBezTo>
                  <a:pt x="3551973" y="-14379"/>
                  <a:pt x="3600528" y="31956"/>
                  <a:pt x="3888290" y="0"/>
                </a:cubicBezTo>
                <a:cubicBezTo>
                  <a:pt x="4176052" y="-31956"/>
                  <a:pt x="4208242" y="-22997"/>
                  <a:pt x="4496846" y="0"/>
                </a:cubicBezTo>
                <a:cubicBezTo>
                  <a:pt x="4785450" y="22997"/>
                  <a:pt x="4924129" y="7220"/>
                  <a:pt x="5105402" y="0"/>
                </a:cubicBezTo>
                <a:cubicBezTo>
                  <a:pt x="5286675" y="-7220"/>
                  <a:pt x="5598683" y="-1832"/>
                  <a:pt x="5796943" y="0"/>
                </a:cubicBezTo>
                <a:cubicBezTo>
                  <a:pt x="5995203" y="1832"/>
                  <a:pt x="6137685" y="-12737"/>
                  <a:pt x="6322514" y="0"/>
                </a:cubicBezTo>
                <a:cubicBezTo>
                  <a:pt x="6507343" y="12737"/>
                  <a:pt x="6811632" y="-19123"/>
                  <a:pt x="7097039" y="0"/>
                </a:cubicBezTo>
                <a:cubicBezTo>
                  <a:pt x="7382446" y="19123"/>
                  <a:pt x="7407737" y="-1341"/>
                  <a:pt x="7539625" y="0"/>
                </a:cubicBezTo>
                <a:cubicBezTo>
                  <a:pt x="7671513" y="1341"/>
                  <a:pt x="8108877" y="-34191"/>
                  <a:pt x="8480121" y="0"/>
                </a:cubicBezTo>
                <a:lnTo>
                  <a:pt x="8480121" y="0"/>
                </a:lnTo>
                <a:cubicBezTo>
                  <a:pt x="8475765" y="141761"/>
                  <a:pt x="8467351" y="282437"/>
                  <a:pt x="8480121" y="463148"/>
                </a:cubicBezTo>
                <a:cubicBezTo>
                  <a:pt x="8492891" y="643859"/>
                  <a:pt x="8458942" y="742373"/>
                  <a:pt x="8480121" y="908133"/>
                </a:cubicBezTo>
                <a:cubicBezTo>
                  <a:pt x="8479294" y="1011268"/>
                  <a:pt x="8404386" y="1086428"/>
                  <a:pt x="8298490" y="1089764"/>
                </a:cubicBezTo>
                <a:cubicBezTo>
                  <a:pt x="7980968" y="1061196"/>
                  <a:pt x="7823043" y="1063944"/>
                  <a:pt x="7523964" y="1089764"/>
                </a:cubicBezTo>
                <a:cubicBezTo>
                  <a:pt x="7224885" y="1115584"/>
                  <a:pt x="7160980" y="1093544"/>
                  <a:pt x="6998393" y="1089764"/>
                </a:cubicBezTo>
                <a:cubicBezTo>
                  <a:pt x="6835806" y="1085984"/>
                  <a:pt x="6683271" y="1090854"/>
                  <a:pt x="6472822" y="1089764"/>
                </a:cubicBezTo>
                <a:cubicBezTo>
                  <a:pt x="6262373" y="1088674"/>
                  <a:pt x="6054260" y="1071311"/>
                  <a:pt x="5781281" y="1089764"/>
                </a:cubicBezTo>
                <a:cubicBezTo>
                  <a:pt x="5508302" y="1108217"/>
                  <a:pt x="5382606" y="1080321"/>
                  <a:pt x="5006756" y="1089764"/>
                </a:cubicBezTo>
                <a:cubicBezTo>
                  <a:pt x="4630906" y="1099207"/>
                  <a:pt x="4536425" y="1121523"/>
                  <a:pt x="4232230" y="1089764"/>
                </a:cubicBezTo>
                <a:cubicBezTo>
                  <a:pt x="3928035" y="1058005"/>
                  <a:pt x="3976413" y="1077022"/>
                  <a:pt x="3789644" y="1089764"/>
                </a:cubicBezTo>
                <a:cubicBezTo>
                  <a:pt x="3602875" y="1102506"/>
                  <a:pt x="3549983" y="1070841"/>
                  <a:pt x="3347058" y="1089764"/>
                </a:cubicBezTo>
                <a:cubicBezTo>
                  <a:pt x="3144133" y="1108687"/>
                  <a:pt x="3054781" y="1072243"/>
                  <a:pt x="2904472" y="1089764"/>
                </a:cubicBezTo>
                <a:cubicBezTo>
                  <a:pt x="2754163" y="1107285"/>
                  <a:pt x="2276002" y="1072056"/>
                  <a:pt x="2046961" y="1089764"/>
                </a:cubicBezTo>
                <a:cubicBezTo>
                  <a:pt x="1817920" y="1107472"/>
                  <a:pt x="1447662" y="1109927"/>
                  <a:pt x="1189450" y="1089764"/>
                </a:cubicBezTo>
                <a:cubicBezTo>
                  <a:pt x="931238" y="1069601"/>
                  <a:pt x="265603" y="1128874"/>
                  <a:pt x="0" y="1089764"/>
                </a:cubicBezTo>
                <a:lnTo>
                  <a:pt x="0" y="1089764"/>
                </a:lnTo>
                <a:cubicBezTo>
                  <a:pt x="4404" y="999297"/>
                  <a:pt x="-9324" y="805839"/>
                  <a:pt x="0" y="662941"/>
                </a:cubicBezTo>
                <a:cubicBezTo>
                  <a:pt x="9324" y="520043"/>
                  <a:pt x="23417" y="392831"/>
                  <a:pt x="0" y="181631"/>
                </a:cubicBezTo>
                <a:cubicBezTo>
                  <a:pt x="18991" y="87606"/>
                  <a:pt x="92977" y="-2788"/>
                  <a:pt x="181631" y="0"/>
                </a:cubicBezTo>
                <a:close/>
              </a:path>
            </a:pathLst>
          </a:custGeom>
          <a:solidFill>
            <a:srgbClr val="FFFFFF">
              <a:alpha val="65098"/>
            </a:srgbClr>
          </a:solidFill>
          <a:ln w="57150">
            <a:solidFill>
              <a:srgbClr val="92D050"/>
            </a:solidFill>
            <a:prstDash val="solid"/>
            <a:extLst>
              <a:ext uri="{C807C97D-BFC1-408E-A445-0C87EB9F89A2}">
                <ask:lineSketchStyleProps xmlns:ask="http://schemas.microsoft.com/office/drawing/2018/sketchyshapes" sd="3294452084">
                  <a:prstGeom prst="round2Diag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solidFill>
                <a:schemeClr val="accent6">
                  <a:lumMod val="50000"/>
                </a:schemeClr>
              </a:solidFill>
              <a:latin typeface="字魂47号-三分行楷" panose="00000500000000000000" pitchFamily="2" charset="-122"/>
              <a:ea typeface="字魂47号-三分行楷" panose="00000500000000000000" pitchFamily="2" charset="-122"/>
            </a:endParaRPr>
          </a:p>
        </p:txBody>
      </p:sp>
      <p:sp>
        <p:nvSpPr>
          <p:cNvPr id="4" name="矩形 3">
            <a:extLst>
              <a:ext uri="{FF2B5EF4-FFF2-40B4-BE49-F238E27FC236}">
                <a16:creationId xmlns:a16="http://schemas.microsoft.com/office/drawing/2014/main" id="{7E68D979-D798-477F-B716-E6C6EBCB3BCA}"/>
              </a:ext>
            </a:extLst>
          </p:cNvPr>
          <p:cNvSpPr/>
          <p:nvPr/>
        </p:nvSpPr>
        <p:spPr>
          <a:xfrm>
            <a:off x="3027434" y="1264604"/>
            <a:ext cx="7802674" cy="769441"/>
          </a:xfrm>
          <a:prstGeom prst="rect">
            <a:avLst/>
          </a:prstGeom>
        </p:spPr>
        <p:txBody>
          <a:bodyPr wrap="square">
            <a:spAutoFit/>
          </a:bodyPr>
          <a:lstStyle/>
          <a:p>
            <a:r>
              <a:rPr lang="en-US" altLang="zh-CN" sz="4400">
                <a:solidFill>
                  <a:schemeClr val="accent6">
                    <a:lumMod val="75000"/>
                  </a:schemeClr>
                </a:solidFill>
                <a:latin typeface="#9Slide05 SVNSteady" pitchFamily="2" charset="0"/>
              </a:rPr>
              <a:t>Hãy nêu các thành phần của một phép trừ.</a:t>
            </a:r>
            <a:endParaRPr lang="zh-CN" altLang="en-US" sz="4400" dirty="0">
              <a:solidFill>
                <a:schemeClr val="accent6">
                  <a:lumMod val="75000"/>
                </a:schemeClr>
              </a:solidFill>
              <a:latin typeface="#9Slide05 SVNSteady" pitchFamily="2" charset="0"/>
            </a:endParaRPr>
          </a:p>
        </p:txBody>
      </p:sp>
      <p:sp>
        <p:nvSpPr>
          <p:cNvPr id="6" name="矩形: 圆角 2">
            <a:extLst>
              <a:ext uri="{FF2B5EF4-FFF2-40B4-BE49-F238E27FC236}">
                <a16:creationId xmlns:a16="http://schemas.microsoft.com/office/drawing/2014/main" id="{85765E1D-0FFF-4C11-94AD-1FC9E493119E}"/>
              </a:ext>
            </a:extLst>
          </p:cNvPr>
          <p:cNvSpPr/>
          <p:nvPr/>
        </p:nvSpPr>
        <p:spPr>
          <a:xfrm>
            <a:off x="5388427" y="3491129"/>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Số trừ</a:t>
            </a:r>
            <a:endParaRPr lang="zh-CN" altLang="en-US" sz="4400" spc="-150" dirty="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7" name="矩形: 圆角 2">
            <a:extLst>
              <a:ext uri="{FF2B5EF4-FFF2-40B4-BE49-F238E27FC236}">
                <a16:creationId xmlns:a16="http://schemas.microsoft.com/office/drawing/2014/main" id="{C690A9DA-D8B8-476D-A3C6-3B7F06EE7110}"/>
              </a:ext>
            </a:extLst>
          </p:cNvPr>
          <p:cNvSpPr/>
          <p:nvPr/>
        </p:nvSpPr>
        <p:spPr>
          <a:xfrm>
            <a:off x="8958941" y="3491129"/>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Hiệu</a:t>
            </a:r>
            <a:endParaRPr lang="zh-CN" altLang="en-US" sz="4400" spc="-150" dirty="0">
              <a:blipFill dpi="0" rotWithShape="1">
                <a:blip r:embed="rId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pic>
        <p:nvPicPr>
          <p:cNvPr id="9" name="Picture 8">
            <a:extLst>
              <a:ext uri="{FF2B5EF4-FFF2-40B4-BE49-F238E27FC236}">
                <a16:creationId xmlns:a16="http://schemas.microsoft.com/office/drawing/2014/main" id="{F74D62B2-B99C-4A2C-8527-B014A23662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0059">
            <a:off x="941037" y="-31611"/>
            <a:ext cx="2592430" cy="2592430"/>
          </a:xfrm>
          <a:prstGeom prst="rect">
            <a:avLst/>
          </a:prstGeom>
        </p:spPr>
      </p:pic>
    </p:spTree>
    <p:extLst>
      <p:ext uri="{BB962C8B-B14F-4D97-AF65-F5344CB8AC3E}">
        <p14:creationId xmlns:p14="http://schemas.microsoft.com/office/powerpoint/2010/main" val="3180590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par>
                          <p:cTn id="22" fill="hold">
                            <p:stCondLst>
                              <p:cond delay="500"/>
                            </p:stCondLst>
                            <p:childTnLst>
                              <p:par>
                                <p:cTn id="23" presetID="16" presetClass="entr" presetSubtype="37"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outVertical)">
                                      <p:cBhvr>
                                        <p:cTn id="25" dur="500"/>
                                        <p:tgtEl>
                                          <p:spTgt spid="6"/>
                                        </p:tgtEl>
                                      </p:cBhvr>
                                    </p:animEffect>
                                  </p:childTnLst>
                                </p:cTn>
                              </p:par>
                            </p:childTnLst>
                          </p:cTn>
                        </p:par>
                        <p:par>
                          <p:cTn id="26" fill="hold">
                            <p:stCondLst>
                              <p:cond delay="1000"/>
                            </p:stCondLst>
                            <p:childTnLst>
                              <p:par>
                                <p:cTn id="27" presetID="16" presetClass="entr" presetSubtype="37"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out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4" grpId="0"/>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66ED48F-4337-43DB-B7ED-1FDAE521ACA3}"/>
              </a:ext>
            </a:extLst>
          </p:cNvPr>
          <p:cNvPicPr>
            <a:picLocks noChangeAspect="1"/>
          </p:cNvPicPr>
          <p:nvPr/>
        </p:nvPicPr>
        <p:blipFill>
          <a:blip r:embed="rId3">
            <a:duotone>
              <a:schemeClr val="accent4">
                <a:shade val="45000"/>
                <a:satMod val="135000"/>
              </a:schemeClr>
              <a:prstClr val="white"/>
            </a:duotone>
            <a:extLst>
              <a:ext uri="{96DAC541-7B7A-43D3-8B79-37D633B846F1}">
                <asvg:svgBlip xmlns:asvg="http://schemas.microsoft.com/office/drawing/2016/SVG/main" r:embed="rId4"/>
              </a:ext>
            </a:extLst>
          </a:blip>
          <a:stretch>
            <a:fillRect/>
          </a:stretch>
        </p:blipFill>
        <p:spPr>
          <a:xfrm>
            <a:off x="1140958" y="2592739"/>
            <a:ext cx="992642" cy="1046298"/>
          </a:xfrm>
          <a:prstGeom prst="rect">
            <a:avLst/>
          </a:prstGeom>
        </p:spPr>
      </p:pic>
      <p:pic>
        <p:nvPicPr>
          <p:cNvPr id="14" name="Graphic 13">
            <a:extLst>
              <a:ext uri="{FF2B5EF4-FFF2-40B4-BE49-F238E27FC236}">
                <a16:creationId xmlns:a16="http://schemas.microsoft.com/office/drawing/2014/main" id="{22B1CAD3-D9BD-4595-8C50-D7FB913C7668}"/>
              </a:ext>
            </a:extLst>
          </p:cNvPr>
          <p:cNvPicPr>
            <a:picLocks noChangeAspect="1"/>
          </p:cNvPicPr>
          <p:nvPr/>
        </p:nvPicPr>
        <p:blipFill>
          <a:blip r:embed="rId5">
            <a:duotone>
              <a:schemeClr val="accent4">
                <a:shade val="45000"/>
                <a:satMod val="135000"/>
              </a:schemeClr>
              <a:prstClr val="white"/>
            </a:duotone>
            <a:extLst>
              <a:ext uri="{96DAC541-7B7A-43D3-8B79-37D633B846F1}">
                <asvg:svgBlip xmlns:asvg="http://schemas.microsoft.com/office/drawing/2016/SVG/main" r:embed="rId6"/>
              </a:ext>
            </a:extLst>
          </a:blip>
          <a:stretch>
            <a:fillRect/>
          </a:stretch>
        </p:blipFill>
        <p:spPr>
          <a:xfrm>
            <a:off x="2938834" y="2986084"/>
            <a:ext cx="888472" cy="347663"/>
          </a:xfrm>
          <a:prstGeom prst="rect">
            <a:avLst/>
          </a:prstGeom>
        </p:spPr>
      </p:pic>
      <p:pic>
        <p:nvPicPr>
          <p:cNvPr id="16" name="Graphic 15">
            <a:extLst>
              <a:ext uri="{FF2B5EF4-FFF2-40B4-BE49-F238E27FC236}">
                <a16:creationId xmlns:a16="http://schemas.microsoft.com/office/drawing/2014/main" id="{9B4A6403-4758-4D94-82B0-B701CB498704}"/>
              </a:ext>
            </a:extLst>
          </p:cNvPr>
          <p:cNvPicPr>
            <a:picLocks noChangeAspect="1"/>
          </p:cNvPicPr>
          <p:nvPr/>
        </p:nvPicPr>
        <p:blipFill>
          <a:blip r:embed="rId7">
            <a:duotone>
              <a:schemeClr val="accent4">
                <a:shade val="45000"/>
                <a:satMod val="135000"/>
              </a:schemeClr>
              <a:prstClr val="white"/>
            </a:duotone>
            <a:extLst>
              <a:ext uri="{96DAC541-7B7A-43D3-8B79-37D633B846F1}">
                <asvg:svgBlip xmlns:asvg="http://schemas.microsoft.com/office/drawing/2016/SVG/main" r:embed="rId8"/>
              </a:ext>
            </a:extLst>
          </a:blip>
          <a:stretch>
            <a:fillRect/>
          </a:stretch>
        </p:blipFill>
        <p:spPr>
          <a:xfrm>
            <a:off x="4553889" y="2091988"/>
            <a:ext cx="1112460" cy="1557445"/>
          </a:xfrm>
          <a:prstGeom prst="rect">
            <a:avLst/>
          </a:prstGeom>
        </p:spPr>
      </p:pic>
      <p:pic>
        <p:nvPicPr>
          <p:cNvPr id="20" name="Graphic 19">
            <a:extLst>
              <a:ext uri="{FF2B5EF4-FFF2-40B4-BE49-F238E27FC236}">
                <a16:creationId xmlns:a16="http://schemas.microsoft.com/office/drawing/2014/main" id="{78C3F15C-A68F-43ED-9464-9A219D904494}"/>
              </a:ext>
            </a:extLst>
          </p:cNvPr>
          <p:cNvPicPr>
            <a:picLocks noChangeAspect="1"/>
          </p:cNvPicPr>
          <p:nvPr/>
        </p:nvPicPr>
        <p:blipFill>
          <a:blip r:embed="rId9">
            <a:duotone>
              <a:schemeClr val="accent4">
                <a:shade val="45000"/>
                <a:satMod val="135000"/>
              </a:schemeClr>
              <a:prstClr val="white"/>
            </a:duotone>
            <a:extLst>
              <a:ext uri="{96DAC541-7B7A-43D3-8B79-37D633B846F1}">
                <asvg:svgBlip xmlns:asvg="http://schemas.microsoft.com/office/drawing/2016/SVG/main" r:embed="rId10"/>
              </a:ext>
            </a:extLst>
          </a:blip>
          <a:stretch>
            <a:fillRect/>
          </a:stretch>
        </p:blipFill>
        <p:spPr>
          <a:xfrm>
            <a:off x="6247595" y="2745918"/>
            <a:ext cx="847045" cy="903515"/>
          </a:xfrm>
          <a:prstGeom prst="rect">
            <a:avLst/>
          </a:prstGeom>
        </p:spPr>
      </p:pic>
      <p:pic>
        <p:nvPicPr>
          <p:cNvPr id="22" name="Graphic 21">
            <a:extLst>
              <a:ext uri="{FF2B5EF4-FFF2-40B4-BE49-F238E27FC236}">
                <a16:creationId xmlns:a16="http://schemas.microsoft.com/office/drawing/2014/main" id="{74CDCC81-F135-4ECE-AFD8-2048BB4F61FA}"/>
              </a:ext>
            </a:extLst>
          </p:cNvPr>
          <p:cNvPicPr>
            <a:picLocks noChangeAspect="1"/>
          </p:cNvPicPr>
          <p:nvPr/>
        </p:nvPicPr>
        <p:blipFill>
          <a:blip r:embed="rId11">
            <a:duotone>
              <a:schemeClr val="accent4">
                <a:shade val="45000"/>
                <a:satMod val="135000"/>
              </a:schemeClr>
              <a:prstClr val="white"/>
            </a:duotone>
            <a:extLst>
              <a:ext uri="{96DAC541-7B7A-43D3-8B79-37D633B846F1}">
                <asvg:svgBlip xmlns:asvg="http://schemas.microsoft.com/office/drawing/2016/SVG/main" r:embed="rId12"/>
              </a:ext>
            </a:extLst>
          </a:blip>
          <a:stretch>
            <a:fillRect/>
          </a:stretch>
        </p:blipFill>
        <p:spPr>
          <a:xfrm>
            <a:off x="7550856" y="2610342"/>
            <a:ext cx="1071563" cy="1039091"/>
          </a:xfrm>
          <a:prstGeom prst="rect">
            <a:avLst/>
          </a:prstGeom>
        </p:spPr>
      </p:pic>
      <p:sp>
        <p:nvSpPr>
          <p:cNvPr id="2" name="Arrow: Down 1">
            <a:extLst>
              <a:ext uri="{FF2B5EF4-FFF2-40B4-BE49-F238E27FC236}">
                <a16:creationId xmlns:a16="http://schemas.microsoft.com/office/drawing/2014/main" id="{654914C6-7C34-46FF-969D-1FA00F7567B4}"/>
              </a:ext>
            </a:extLst>
          </p:cNvPr>
          <p:cNvSpPr/>
          <p:nvPr/>
        </p:nvSpPr>
        <p:spPr>
          <a:xfrm>
            <a:off x="1419564" y="3887339"/>
            <a:ext cx="435429" cy="714131"/>
          </a:xfrm>
          <a:prstGeom prst="downArrow">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1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7" name="Arrow: Down 16">
            <a:extLst>
              <a:ext uri="{FF2B5EF4-FFF2-40B4-BE49-F238E27FC236}">
                <a16:creationId xmlns:a16="http://schemas.microsoft.com/office/drawing/2014/main" id="{A4825271-B708-46B3-8ED6-8279E9C7FA81}"/>
              </a:ext>
            </a:extLst>
          </p:cNvPr>
          <p:cNvSpPr/>
          <p:nvPr/>
        </p:nvSpPr>
        <p:spPr>
          <a:xfrm>
            <a:off x="4804673" y="3824541"/>
            <a:ext cx="435429" cy="714131"/>
          </a:xfrm>
          <a:prstGeom prst="downArrow">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1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23" name="矩形: 圆角 2">
            <a:extLst>
              <a:ext uri="{FF2B5EF4-FFF2-40B4-BE49-F238E27FC236}">
                <a16:creationId xmlns:a16="http://schemas.microsoft.com/office/drawing/2014/main" id="{963CF35E-89FE-4DF4-9E1A-F47D89435919}"/>
              </a:ext>
            </a:extLst>
          </p:cNvPr>
          <p:cNvSpPr/>
          <p:nvPr/>
        </p:nvSpPr>
        <p:spPr>
          <a:xfrm>
            <a:off x="301128" y="4711755"/>
            <a:ext cx="2672299" cy="791910"/>
          </a:xfrm>
          <a:prstGeom prst="roundRect">
            <a:avLst>
              <a:gd name="adj" fmla="val 24692"/>
            </a:avLst>
          </a:prstGeom>
          <a:solidFill>
            <a:schemeClr val="bg1">
              <a:alpha val="68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a:t>
            </a:r>
            <a:endParaRPr lang="zh-CN" altLang="en-US" sz="4400" spc="-150" dirty="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18" name="矩形: 圆角 2">
            <a:extLst>
              <a:ext uri="{FF2B5EF4-FFF2-40B4-BE49-F238E27FC236}">
                <a16:creationId xmlns:a16="http://schemas.microsoft.com/office/drawing/2014/main" id="{7A5A9344-C0E0-49BB-B5F8-15AE0A28B2DC}"/>
              </a:ext>
            </a:extLst>
          </p:cNvPr>
          <p:cNvSpPr/>
          <p:nvPr/>
        </p:nvSpPr>
        <p:spPr>
          <a:xfrm>
            <a:off x="9298240" y="2640088"/>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Số bị trừ</a:t>
            </a:r>
            <a:endParaRPr lang="zh-CN" altLang="en-US" sz="4400" spc="-150" dirty="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24" name="矩形: 圆角 2">
            <a:extLst>
              <a:ext uri="{FF2B5EF4-FFF2-40B4-BE49-F238E27FC236}">
                <a16:creationId xmlns:a16="http://schemas.microsoft.com/office/drawing/2014/main" id="{7DD19725-249C-4F17-ABE0-1B80499D2183}"/>
              </a:ext>
            </a:extLst>
          </p:cNvPr>
          <p:cNvSpPr/>
          <p:nvPr/>
        </p:nvSpPr>
        <p:spPr>
          <a:xfrm>
            <a:off x="3686237" y="4711755"/>
            <a:ext cx="2672299" cy="791910"/>
          </a:xfrm>
          <a:prstGeom prst="roundRect">
            <a:avLst>
              <a:gd name="adj" fmla="val 24692"/>
            </a:avLst>
          </a:prstGeom>
          <a:solidFill>
            <a:schemeClr val="bg1">
              <a:alpha val="68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a:t>
            </a:r>
            <a:endParaRPr lang="zh-CN" altLang="en-US" sz="4400" spc="-150" dirty="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25" name="矩形: 圆角 2">
            <a:extLst>
              <a:ext uri="{FF2B5EF4-FFF2-40B4-BE49-F238E27FC236}">
                <a16:creationId xmlns:a16="http://schemas.microsoft.com/office/drawing/2014/main" id="{ED1BFC45-324B-4D03-9C38-8F6AE930E7DE}"/>
              </a:ext>
            </a:extLst>
          </p:cNvPr>
          <p:cNvSpPr/>
          <p:nvPr/>
        </p:nvSpPr>
        <p:spPr>
          <a:xfrm>
            <a:off x="4772016" y="207631"/>
            <a:ext cx="2672299" cy="791910"/>
          </a:xfrm>
          <a:prstGeom prst="roundRect">
            <a:avLst>
              <a:gd name="adj" fmla="val 24692"/>
            </a:avLst>
          </a:prstGeom>
          <a:solidFill>
            <a:schemeClr val="bg1">
              <a:alpha val="68000"/>
            </a:schemeClr>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solidFill>
                  <a:schemeClr val="tx2"/>
                </a:solidFill>
                <a:latin typeface="#9Slide07 SVNDessert Menu Scrip" panose="00000500000000000000" pitchFamily="2" charset="0"/>
                <a:ea typeface="字魂20号-石头体" panose="00000500000000000000" pitchFamily="2" charset="-122"/>
              </a:rPr>
              <a:t>...</a:t>
            </a:r>
            <a:endParaRPr lang="zh-CN" altLang="en-US" sz="4400" spc="-150" dirty="0">
              <a:solidFill>
                <a:schemeClr val="tx2"/>
              </a:solidFill>
              <a:latin typeface="#9Slide07 SVNDessert Menu Scrip" panose="00000500000000000000" pitchFamily="2" charset="0"/>
              <a:ea typeface="字魂20号-石头体" panose="00000500000000000000" pitchFamily="2" charset="-122"/>
            </a:endParaRPr>
          </a:p>
        </p:txBody>
      </p:sp>
      <p:sp>
        <p:nvSpPr>
          <p:cNvPr id="3" name="Left Brace 2">
            <a:extLst>
              <a:ext uri="{FF2B5EF4-FFF2-40B4-BE49-F238E27FC236}">
                <a16:creationId xmlns:a16="http://schemas.microsoft.com/office/drawing/2014/main" id="{8FBB2518-8E7C-46F9-8BC6-620E39E1508D}"/>
              </a:ext>
            </a:extLst>
          </p:cNvPr>
          <p:cNvSpPr/>
          <p:nvPr/>
        </p:nvSpPr>
        <p:spPr>
          <a:xfrm rot="5400000">
            <a:off x="3240945" y="-279159"/>
            <a:ext cx="435429" cy="4415382"/>
          </a:xfrm>
          <a:prstGeom prst="leftBrace">
            <a:avLst>
              <a:gd name="adj1" fmla="val 55593"/>
              <a:gd name="adj2" fmla="val 50000"/>
            </a:avLst>
          </a:prstGeom>
          <a:ln w="57150">
            <a:solidFill>
              <a:srgbClr val="FF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Left Brace 25">
            <a:extLst>
              <a:ext uri="{FF2B5EF4-FFF2-40B4-BE49-F238E27FC236}">
                <a16:creationId xmlns:a16="http://schemas.microsoft.com/office/drawing/2014/main" id="{B48E87E3-3257-4AFE-B0F6-8DE1CE049A09}"/>
              </a:ext>
            </a:extLst>
          </p:cNvPr>
          <p:cNvSpPr/>
          <p:nvPr/>
        </p:nvSpPr>
        <p:spPr>
          <a:xfrm rot="5400000">
            <a:off x="7860573" y="944884"/>
            <a:ext cx="435429" cy="1967296"/>
          </a:xfrm>
          <a:prstGeom prst="leftBrace">
            <a:avLst>
              <a:gd name="adj1" fmla="val 55593"/>
              <a:gd name="adj2" fmla="val 50000"/>
            </a:avLst>
          </a:prstGeom>
          <a:ln w="57150">
            <a:solidFill>
              <a:srgbClr val="FF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row: Down 26">
            <a:extLst>
              <a:ext uri="{FF2B5EF4-FFF2-40B4-BE49-F238E27FC236}">
                <a16:creationId xmlns:a16="http://schemas.microsoft.com/office/drawing/2014/main" id="{8A9F5FB5-373C-4CAA-BA73-5994F65739AF}"/>
              </a:ext>
            </a:extLst>
          </p:cNvPr>
          <p:cNvSpPr/>
          <p:nvPr/>
        </p:nvSpPr>
        <p:spPr>
          <a:xfrm rot="3372695">
            <a:off x="4593630" y="1021991"/>
            <a:ext cx="435429" cy="714131"/>
          </a:xfrm>
          <a:prstGeom prst="downArrow">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1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29" name="Arrow: Down 28">
            <a:extLst>
              <a:ext uri="{FF2B5EF4-FFF2-40B4-BE49-F238E27FC236}">
                <a16:creationId xmlns:a16="http://schemas.microsoft.com/office/drawing/2014/main" id="{DF79108A-32A1-460E-93E1-A669FC5F2AB1}"/>
              </a:ext>
            </a:extLst>
          </p:cNvPr>
          <p:cNvSpPr/>
          <p:nvPr/>
        </p:nvSpPr>
        <p:spPr>
          <a:xfrm rot="18227305" flipH="1">
            <a:off x="7226601" y="1021990"/>
            <a:ext cx="435429" cy="714131"/>
          </a:xfrm>
          <a:prstGeom prst="downArrow">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algn="ctr"/>
            <a:endParaRPr lang="en-US" sz="7200" dirty="0">
              <a:blipFill dpi="0" rotWithShape="1">
                <a:blip r:embed="rId13">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endParaRPr>
          </a:p>
        </p:txBody>
      </p:sp>
      <p:sp>
        <p:nvSpPr>
          <p:cNvPr id="19" name="矩形: 圆角 2">
            <a:extLst>
              <a:ext uri="{FF2B5EF4-FFF2-40B4-BE49-F238E27FC236}">
                <a16:creationId xmlns:a16="http://schemas.microsoft.com/office/drawing/2014/main" id="{B28D6814-4A59-4522-A6C9-9C1161A2C684}"/>
              </a:ext>
            </a:extLst>
          </p:cNvPr>
          <p:cNvSpPr/>
          <p:nvPr/>
        </p:nvSpPr>
        <p:spPr>
          <a:xfrm>
            <a:off x="9298241" y="3589380"/>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Số trừ</a:t>
            </a:r>
            <a:endParaRPr lang="zh-CN" altLang="en-US" sz="4400" spc="-150" dirty="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sp>
        <p:nvSpPr>
          <p:cNvPr id="21" name="矩形: 圆角 2">
            <a:extLst>
              <a:ext uri="{FF2B5EF4-FFF2-40B4-BE49-F238E27FC236}">
                <a16:creationId xmlns:a16="http://schemas.microsoft.com/office/drawing/2014/main" id="{E0D95878-46EC-4968-973B-32842CC74D85}"/>
              </a:ext>
            </a:extLst>
          </p:cNvPr>
          <p:cNvSpPr/>
          <p:nvPr/>
        </p:nvSpPr>
        <p:spPr>
          <a:xfrm>
            <a:off x="9298242" y="4538672"/>
            <a:ext cx="2672299" cy="791910"/>
          </a:xfrm>
          <a:prstGeom prst="roundRect">
            <a:avLst>
              <a:gd name="adj" fmla="val 24692"/>
            </a:avLst>
          </a:prstGeom>
          <a:solidFill>
            <a:schemeClr val="bg1">
              <a:alpha val="68000"/>
            </a:schemeClr>
          </a:solidFill>
          <a:ln w="57150">
            <a:solidFill>
              <a:srgbClr val="D486A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4400" spc="-15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rPr>
              <a:t>Hiệu</a:t>
            </a:r>
            <a:endParaRPr lang="zh-CN" altLang="en-US" sz="4400" spc="-150" dirty="0">
              <a:blipFill dpi="0" rotWithShape="1">
                <a:blip r:embed="rId13">
                  <a:extLst>
                    <a:ext uri="{28A0092B-C50C-407E-A947-70E740481C1C}">
                      <a14:useLocalDpi xmlns:a14="http://schemas.microsoft.com/office/drawing/2010/main" val="0"/>
                    </a:ext>
                  </a:extLst>
                </a:blip>
                <a:srcRect/>
                <a:tile tx="0" ty="0" sx="50000" sy="50000" flip="none" algn="ctr"/>
              </a:blipFill>
              <a:latin typeface="#9Slide07 SVNDessert Menu Scrip" panose="00000500000000000000" pitchFamily="2" charset="0"/>
              <a:ea typeface="字魂20号-石头体" panose="00000500000000000000" pitchFamily="2" charset="-122"/>
            </a:endParaRPr>
          </a:p>
        </p:txBody>
      </p:sp>
      <p:pic>
        <p:nvPicPr>
          <p:cNvPr id="45" name="Picture 44">
            <a:extLst>
              <a:ext uri="{FF2B5EF4-FFF2-40B4-BE49-F238E27FC236}">
                <a16:creationId xmlns:a16="http://schemas.microsoft.com/office/drawing/2014/main" id="{8C6BA15A-8790-4243-A38A-DBBAA7E7EB7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061936" y="-708869"/>
            <a:ext cx="3032971" cy="3032971"/>
          </a:xfrm>
          <a:prstGeom prst="rect">
            <a:avLst/>
          </a:prstGeom>
        </p:spPr>
      </p:pic>
      <p:grpSp>
        <p:nvGrpSpPr>
          <p:cNvPr id="56" name="Group 55">
            <a:extLst>
              <a:ext uri="{FF2B5EF4-FFF2-40B4-BE49-F238E27FC236}">
                <a16:creationId xmlns:a16="http://schemas.microsoft.com/office/drawing/2014/main" id="{500AB18B-0E44-494D-A5D5-6D00DA5FC229}"/>
              </a:ext>
            </a:extLst>
          </p:cNvPr>
          <p:cNvGrpSpPr/>
          <p:nvPr/>
        </p:nvGrpSpPr>
        <p:grpSpPr>
          <a:xfrm>
            <a:off x="0" y="5526717"/>
            <a:ext cx="13196570" cy="1368236"/>
            <a:chOff x="0" y="5526717"/>
            <a:chExt cx="13196570" cy="1368236"/>
          </a:xfrm>
        </p:grpSpPr>
        <p:pic>
          <p:nvPicPr>
            <p:cNvPr id="53" name="Picture 52">
              <a:extLst>
                <a:ext uri="{FF2B5EF4-FFF2-40B4-BE49-F238E27FC236}">
                  <a16:creationId xmlns:a16="http://schemas.microsoft.com/office/drawing/2014/main" id="{8816E2E8-B743-4634-BC8C-309C4FCB1A95}"/>
                </a:ext>
              </a:extLst>
            </p:cNvPr>
            <p:cNvPicPr>
              <a:picLocks noChangeAspect="1"/>
            </p:cNvPicPr>
            <p:nvPr/>
          </p:nvPicPr>
          <p:blipFill rotWithShape="1">
            <a:blip r:embed="rId15">
              <a:extLst>
                <a:ext uri="{28A0092B-C50C-407E-A947-70E740481C1C}">
                  <a14:useLocalDpi xmlns:a14="http://schemas.microsoft.com/office/drawing/2010/main" val="0"/>
                </a:ext>
              </a:extLst>
            </a:blip>
            <a:srcRect t="80169"/>
            <a:stretch/>
          </p:blipFill>
          <p:spPr>
            <a:xfrm>
              <a:off x="0" y="5534928"/>
              <a:ext cx="4574151" cy="1360025"/>
            </a:xfrm>
            <a:prstGeom prst="rect">
              <a:avLst/>
            </a:prstGeom>
          </p:spPr>
        </p:pic>
        <p:pic>
          <p:nvPicPr>
            <p:cNvPr id="54" name="Picture 53">
              <a:extLst>
                <a:ext uri="{FF2B5EF4-FFF2-40B4-BE49-F238E27FC236}">
                  <a16:creationId xmlns:a16="http://schemas.microsoft.com/office/drawing/2014/main" id="{CDECA07E-2FDC-420C-8664-050EB4F35C6D}"/>
                </a:ext>
              </a:extLst>
            </p:cNvPr>
            <p:cNvPicPr>
              <a:picLocks noChangeAspect="1"/>
            </p:cNvPicPr>
            <p:nvPr/>
          </p:nvPicPr>
          <p:blipFill rotWithShape="1">
            <a:blip r:embed="rId15">
              <a:extLst>
                <a:ext uri="{28A0092B-C50C-407E-A947-70E740481C1C}">
                  <a14:useLocalDpi xmlns:a14="http://schemas.microsoft.com/office/drawing/2010/main" val="0"/>
                </a:ext>
              </a:extLst>
            </a:blip>
            <a:srcRect t="80169"/>
            <a:stretch/>
          </p:blipFill>
          <p:spPr>
            <a:xfrm flipH="1">
              <a:off x="4553889" y="5534927"/>
              <a:ext cx="4574151" cy="1360025"/>
            </a:xfrm>
            <a:prstGeom prst="rect">
              <a:avLst/>
            </a:prstGeom>
          </p:spPr>
        </p:pic>
        <p:pic>
          <p:nvPicPr>
            <p:cNvPr id="55" name="Picture 54">
              <a:extLst>
                <a:ext uri="{FF2B5EF4-FFF2-40B4-BE49-F238E27FC236}">
                  <a16:creationId xmlns:a16="http://schemas.microsoft.com/office/drawing/2014/main" id="{EE3B633F-B2DE-45F2-929C-5C9CEDE4C68A}"/>
                </a:ext>
              </a:extLst>
            </p:cNvPr>
            <p:cNvPicPr>
              <a:picLocks noChangeAspect="1"/>
            </p:cNvPicPr>
            <p:nvPr/>
          </p:nvPicPr>
          <p:blipFill rotWithShape="1">
            <a:blip r:embed="rId15">
              <a:extLst>
                <a:ext uri="{28A0092B-C50C-407E-A947-70E740481C1C}">
                  <a14:useLocalDpi xmlns:a14="http://schemas.microsoft.com/office/drawing/2010/main" val="0"/>
                </a:ext>
              </a:extLst>
            </a:blip>
            <a:srcRect t="80169"/>
            <a:stretch/>
          </p:blipFill>
          <p:spPr>
            <a:xfrm>
              <a:off x="8622419" y="5526717"/>
              <a:ext cx="4574151" cy="1360025"/>
            </a:xfrm>
            <a:prstGeom prst="rect">
              <a:avLst/>
            </a:prstGeom>
          </p:spPr>
        </p:pic>
      </p:grpSp>
    </p:spTree>
    <p:extLst>
      <p:ext uri="{BB962C8B-B14F-4D97-AF65-F5344CB8AC3E}">
        <p14:creationId xmlns:p14="http://schemas.microsoft.com/office/powerpoint/2010/main" val="2861839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up)">
                                      <p:cBhvr>
                                        <p:cTn id="10" dur="500"/>
                                        <p:tgtEl>
                                          <p:spTgt spid="24"/>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up)">
                                      <p:cBhvr>
                                        <p:cTn id="28" dur="500"/>
                                        <p:tgtEl>
                                          <p:spTgt spid="27"/>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up)">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56" presetClass="path" presetSubtype="0" accel="50000" decel="50000" fill="hold" grpId="0" nodeType="clickEffect">
                                  <p:stCondLst>
                                    <p:cond delay="0"/>
                                  </p:stCondLst>
                                  <p:childTnLst>
                                    <p:animMotion origin="layout" path="M 4.58333E-6 -2.59259E-6 L -0.73711 0.30209 " pathEditMode="relative" rAng="0" ptsTypes="AA">
                                      <p:cBhvr>
                                        <p:cTn id="36" dur="2000" fill="hold"/>
                                        <p:tgtEl>
                                          <p:spTgt spid="18"/>
                                        </p:tgtEl>
                                        <p:attrNameLst>
                                          <p:attrName>ppt_x</p:attrName>
                                          <p:attrName>ppt_y</p:attrName>
                                        </p:attrNameLst>
                                      </p:cBhvr>
                                      <p:rCtr x="-36862" y="15093"/>
                                    </p:animMotion>
                                  </p:childTnLst>
                                </p:cTn>
                              </p:par>
                            </p:childTnLst>
                          </p:cTn>
                        </p:par>
                      </p:childTnLst>
                    </p:cTn>
                  </p:par>
                </p:childTnLst>
              </p:cTn>
              <p:nextCondLst>
                <p:cond evt="onClick" delay="0">
                  <p:tgtEl>
                    <p:spTgt spid="23"/>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6" presetClass="path" presetSubtype="0" accel="50000" decel="50000" fill="hold" grpId="0" nodeType="clickEffect">
                                  <p:stCondLst>
                                    <p:cond delay="0"/>
                                  </p:stCondLst>
                                  <p:childTnLst>
                                    <p:animMotion origin="layout" path="M 4.58333E-6 1.48148E-6 L -0.45899 0.16435 " pathEditMode="relative" rAng="0" ptsTypes="AA">
                                      <p:cBhvr>
                                        <p:cTn id="41" dur="2000" fill="hold"/>
                                        <p:tgtEl>
                                          <p:spTgt spid="19"/>
                                        </p:tgtEl>
                                        <p:attrNameLst>
                                          <p:attrName>ppt_x</p:attrName>
                                          <p:attrName>ppt_y</p:attrName>
                                        </p:attrNameLst>
                                      </p:cBhvr>
                                      <p:rCtr x="-22956" y="8218"/>
                                    </p:animMotion>
                                  </p:childTnLst>
                                </p:cTn>
                              </p:par>
                            </p:childTnLst>
                          </p:cTn>
                        </p:par>
                      </p:childTnLst>
                    </p:cTn>
                  </p:par>
                </p:childTnLst>
              </p:cTn>
              <p:nextCondLst>
                <p:cond evt="onClick" delay="0">
                  <p:tgtEl>
                    <p:spTgt spid="24"/>
                  </p:tgtEl>
                </p:cond>
              </p:nextCondLst>
            </p:seq>
            <p:seq concurrent="1" nextAc="seek">
              <p:cTn id="42" restart="whenNotActive" fill="hold" evtFilter="cancelBubble" nodeType="interactiveSeq">
                <p:stCondLst>
                  <p:cond evt="onClick" delay="0">
                    <p:tgtEl>
                      <p:spTgt spid="25"/>
                    </p:tgtEl>
                  </p:cond>
                </p:stCondLst>
                <p:endSync evt="end" delay="0">
                  <p:rtn val="all"/>
                </p:endSync>
                <p:childTnLst>
                  <p:par>
                    <p:cTn id="43" fill="hold">
                      <p:stCondLst>
                        <p:cond delay="0"/>
                      </p:stCondLst>
                      <p:childTnLst>
                        <p:par>
                          <p:cTn id="44" fill="hold">
                            <p:stCondLst>
                              <p:cond delay="0"/>
                            </p:stCondLst>
                            <p:childTnLst>
                              <p:par>
                                <p:cTn id="45" presetID="56" presetClass="path" presetSubtype="0" accel="50000" decel="50000" fill="hold" grpId="0" nodeType="clickEffect">
                                  <p:stCondLst>
                                    <p:cond delay="0"/>
                                  </p:stCondLst>
                                  <p:childTnLst>
                                    <p:animMotion origin="layout" path="M 4.58333E-6 -4.44444E-6 L -0.37214 -0.63194 " pathEditMode="relative" rAng="0" ptsTypes="AA">
                                      <p:cBhvr>
                                        <p:cTn id="46" dur="2000" fill="hold"/>
                                        <p:tgtEl>
                                          <p:spTgt spid="21"/>
                                        </p:tgtEl>
                                        <p:attrNameLst>
                                          <p:attrName>ppt_x</p:attrName>
                                          <p:attrName>ppt_y</p:attrName>
                                        </p:attrNameLst>
                                      </p:cBhvr>
                                      <p:rCtr x="-18607" y="-31597"/>
                                    </p:animMotion>
                                  </p:childTnLst>
                                </p:cTn>
                              </p:par>
                            </p:childTnLst>
                          </p:cTn>
                        </p:par>
                      </p:childTnLst>
                    </p:cTn>
                  </p:par>
                </p:childTnLst>
              </p:cTn>
              <p:nextCondLst>
                <p:cond evt="onClick" delay="0">
                  <p:tgtEl>
                    <p:spTgt spid="25"/>
                  </p:tgtEl>
                </p:cond>
              </p:nextCondLst>
            </p:seq>
          </p:childTnLst>
        </p:cTn>
      </p:par>
    </p:tnLst>
    <p:bldLst>
      <p:bldP spid="2" grpId="0" animBg="1"/>
      <p:bldP spid="17" grpId="0" animBg="1"/>
      <p:bldP spid="23" grpId="0" animBg="1"/>
      <p:bldP spid="18" grpId="0" animBg="1"/>
      <p:bldP spid="24" grpId="0" animBg="1"/>
      <p:bldP spid="25" grpId="0" animBg="1"/>
      <p:bldP spid="3" grpId="0" animBg="1"/>
      <p:bldP spid="26" grpId="0" animBg="1"/>
      <p:bldP spid="27" grpId="0" animBg="1"/>
      <p:bldP spid="29" grpId="0" animBg="1"/>
      <p:bldP spid="19"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26">
            <a:extLst>
              <a:ext uri="{FF2B5EF4-FFF2-40B4-BE49-F238E27FC236}">
                <a16:creationId xmlns:a16="http://schemas.microsoft.com/office/drawing/2014/main" id="{2852DDB5-64E0-4E4B-85D0-A9876CD88CB9}"/>
              </a:ext>
            </a:extLst>
          </p:cNvPr>
          <p:cNvSpPr/>
          <p:nvPr/>
        </p:nvSpPr>
        <p:spPr>
          <a:xfrm>
            <a:off x="140830" y="1672746"/>
            <a:ext cx="1640236" cy="4045057"/>
          </a:xfrm>
          <a:custGeom>
            <a:avLst/>
            <a:gdLst>
              <a:gd name="connsiteX0" fmla="*/ 0 w 1640236"/>
              <a:gd name="connsiteY0" fmla="*/ 365641 h 4045057"/>
              <a:gd name="connsiteX1" fmla="*/ 365641 w 1640236"/>
              <a:gd name="connsiteY1" fmla="*/ 0 h 4045057"/>
              <a:gd name="connsiteX2" fmla="*/ 820118 w 1640236"/>
              <a:gd name="connsiteY2" fmla="*/ 0 h 4045057"/>
              <a:gd name="connsiteX3" fmla="*/ 1274595 w 1640236"/>
              <a:gd name="connsiteY3" fmla="*/ 0 h 4045057"/>
              <a:gd name="connsiteX4" fmla="*/ 1640236 w 1640236"/>
              <a:gd name="connsiteY4" fmla="*/ 365641 h 4045057"/>
              <a:gd name="connsiteX5" fmla="*/ 1640236 w 1640236"/>
              <a:gd name="connsiteY5" fmla="*/ 951075 h 4045057"/>
              <a:gd name="connsiteX6" fmla="*/ 1640236 w 1640236"/>
              <a:gd name="connsiteY6" fmla="*/ 1503370 h 4045057"/>
              <a:gd name="connsiteX7" fmla="*/ 1640236 w 1640236"/>
              <a:gd name="connsiteY7" fmla="*/ 2055666 h 4045057"/>
              <a:gd name="connsiteX8" fmla="*/ 1640236 w 1640236"/>
              <a:gd name="connsiteY8" fmla="*/ 2508549 h 4045057"/>
              <a:gd name="connsiteX9" fmla="*/ 1640236 w 1640236"/>
              <a:gd name="connsiteY9" fmla="*/ 3027707 h 4045057"/>
              <a:gd name="connsiteX10" fmla="*/ 1640236 w 1640236"/>
              <a:gd name="connsiteY10" fmla="*/ 3679416 h 4045057"/>
              <a:gd name="connsiteX11" fmla="*/ 1274595 w 1640236"/>
              <a:gd name="connsiteY11" fmla="*/ 4045057 h 4045057"/>
              <a:gd name="connsiteX12" fmla="*/ 829208 w 1640236"/>
              <a:gd name="connsiteY12" fmla="*/ 4045057 h 4045057"/>
              <a:gd name="connsiteX13" fmla="*/ 365641 w 1640236"/>
              <a:gd name="connsiteY13" fmla="*/ 4045057 h 4045057"/>
              <a:gd name="connsiteX14" fmla="*/ 0 w 1640236"/>
              <a:gd name="connsiteY14" fmla="*/ 3679416 h 4045057"/>
              <a:gd name="connsiteX15" fmla="*/ 0 w 1640236"/>
              <a:gd name="connsiteY15" fmla="*/ 3093982 h 4045057"/>
              <a:gd name="connsiteX16" fmla="*/ 0 w 1640236"/>
              <a:gd name="connsiteY16" fmla="*/ 2541687 h 4045057"/>
              <a:gd name="connsiteX17" fmla="*/ 0 w 1640236"/>
              <a:gd name="connsiteY17" fmla="*/ 1989391 h 4045057"/>
              <a:gd name="connsiteX18" fmla="*/ 0 w 1640236"/>
              <a:gd name="connsiteY18" fmla="*/ 1503370 h 4045057"/>
              <a:gd name="connsiteX19" fmla="*/ 0 w 1640236"/>
              <a:gd name="connsiteY19" fmla="*/ 1017350 h 4045057"/>
              <a:gd name="connsiteX20" fmla="*/ 0 w 1640236"/>
              <a:gd name="connsiteY20" fmla="*/ 365641 h 404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40236" h="4045057" fill="none" extrusionOk="0">
                <a:moveTo>
                  <a:pt x="0" y="365641"/>
                </a:moveTo>
                <a:cubicBezTo>
                  <a:pt x="-18815" y="166709"/>
                  <a:pt x="166815" y="4068"/>
                  <a:pt x="365641" y="0"/>
                </a:cubicBezTo>
                <a:cubicBezTo>
                  <a:pt x="557069" y="-53733"/>
                  <a:pt x="646274" y="6134"/>
                  <a:pt x="820118" y="0"/>
                </a:cubicBezTo>
                <a:cubicBezTo>
                  <a:pt x="993962" y="-6134"/>
                  <a:pt x="1077190" y="28741"/>
                  <a:pt x="1274595" y="0"/>
                </a:cubicBezTo>
                <a:cubicBezTo>
                  <a:pt x="1468488" y="36976"/>
                  <a:pt x="1683801" y="177877"/>
                  <a:pt x="1640236" y="365641"/>
                </a:cubicBezTo>
                <a:cubicBezTo>
                  <a:pt x="1709967" y="583262"/>
                  <a:pt x="1587611" y="740941"/>
                  <a:pt x="1640236" y="951075"/>
                </a:cubicBezTo>
                <a:cubicBezTo>
                  <a:pt x="1692861" y="1161209"/>
                  <a:pt x="1629343" y="1272438"/>
                  <a:pt x="1640236" y="1503370"/>
                </a:cubicBezTo>
                <a:cubicBezTo>
                  <a:pt x="1651129" y="1734302"/>
                  <a:pt x="1631404" y="1916730"/>
                  <a:pt x="1640236" y="2055666"/>
                </a:cubicBezTo>
                <a:cubicBezTo>
                  <a:pt x="1649068" y="2194602"/>
                  <a:pt x="1586042" y="2356794"/>
                  <a:pt x="1640236" y="2508549"/>
                </a:cubicBezTo>
                <a:cubicBezTo>
                  <a:pt x="1694430" y="2660304"/>
                  <a:pt x="1636438" y="2889521"/>
                  <a:pt x="1640236" y="3027707"/>
                </a:cubicBezTo>
                <a:cubicBezTo>
                  <a:pt x="1644034" y="3165893"/>
                  <a:pt x="1627901" y="3424229"/>
                  <a:pt x="1640236" y="3679416"/>
                </a:cubicBezTo>
                <a:cubicBezTo>
                  <a:pt x="1649943" y="3878443"/>
                  <a:pt x="1484656" y="4059962"/>
                  <a:pt x="1274595" y="4045057"/>
                </a:cubicBezTo>
                <a:cubicBezTo>
                  <a:pt x="1076466" y="4086368"/>
                  <a:pt x="1000468" y="4037319"/>
                  <a:pt x="829208" y="4045057"/>
                </a:cubicBezTo>
                <a:cubicBezTo>
                  <a:pt x="657948" y="4052795"/>
                  <a:pt x="543583" y="4020785"/>
                  <a:pt x="365641" y="4045057"/>
                </a:cubicBezTo>
                <a:cubicBezTo>
                  <a:pt x="171778" y="4037918"/>
                  <a:pt x="-20413" y="3888100"/>
                  <a:pt x="0" y="3679416"/>
                </a:cubicBezTo>
                <a:cubicBezTo>
                  <a:pt x="-9711" y="3503439"/>
                  <a:pt x="39682" y="3341744"/>
                  <a:pt x="0" y="3093982"/>
                </a:cubicBezTo>
                <a:cubicBezTo>
                  <a:pt x="-39682" y="2846220"/>
                  <a:pt x="27636" y="2798671"/>
                  <a:pt x="0" y="2541687"/>
                </a:cubicBezTo>
                <a:cubicBezTo>
                  <a:pt x="-27636" y="2284703"/>
                  <a:pt x="61608" y="2239470"/>
                  <a:pt x="0" y="1989391"/>
                </a:cubicBezTo>
                <a:cubicBezTo>
                  <a:pt x="-61608" y="1739312"/>
                  <a:pt x="56254" y="1725321"/>
                  <a:pt x="0" y="1503370"/>
                </a:cubicBezTo>
                <a:cubicBezTo>
                  <a:pt x="-56254" y="1281419"/>
                  <a:pt x="18820" y="1184232"/>
                  <a:pt x="0" y="1017350"/>
                </a:cubicBezTo>
                <a:cubicBezTo>
                  <a:pt x="-18820" y="850468"/>
                  <a:pt x="43392" y="605800"/>
                  <a:pt x="0" y="365641"/>
                </a:cubicBezTo>
                <a:close/>
              </a:path>
              <a:path w="1640236" h="4045057" stroke="0" extrusionOk="0">
                <a:moveTo>
                  <a:pt x="0" y="365641"/>
                </a:moveTo>
                <a:cubicBezTo>
                  <a:pt x="-21723" y="115158"/>
                  <a:pt x="168029" y="-8067"/>
                  <a:pt x="365641" y="0"/>
                </a:cubicBezTo>
                <a:cubicBezTo>
                  <a:pt x="476494" y="-22065"/>
                  <a:pt x="665163" y="1964"/>
                  <a:pt x="792849" y="0"/>
                </a:cubicBezTo>
                <a:cubicBezTo>
                  <a:pt x="920535" y="-1964"/>
                  <a:pt x="1150155" y="39107"/>
                  <a:pt x="1274595" y="0"/>
                </a:cubicBezTo>
                <a:cubicBezTo>
                  <a:pt x="1465925" y="43757"/>
                  <a:pt x="1697615" y="160672"/>
                  <a:pt x="1640236" y="365641"/>
                </a:cubicBezTo>
                <a:cubicBezTo>
                  <a:pt x="1689226" y="591312"/>
                  <a:pt x="1606585" y="664693"/>
                  <a:pt x="1640236" y="917937"/>
                </a:cubicBezTo>
                <a:cubicBezTo>
                  <a:pt x="1673887" y="1171181"/>
                  <a:pt x="1613427" y="1298689"/>
                  <a:pt x="1640236" y="1437095"/>
                </a:cubicBezTo>
                <a:cubicBezTo>
                  <a:pt x="1667045" y="1575501"/>
                  <a:pt x="1586537" y="1805622"/>
                  <a:pt x="1640236" y="1923115"/>
                </a:cubicBezTo>
                <a:cubicBezTo>
                  <a:pt x="1693935" y="2040608"/>
                  <a:pt x="1588059" y="2306939"/>
                  <a:pt x="1640236" y="2409136"/>
                </a:cubicBezTo>
                <a:cubicBezTo>
                  <a:pt x="1692413" y="2511333"/>
                  <a:pt x="1614829" y="2792904"/>
                  <a:pt x="1640236" y="2895156"/>
                </a:cubicBezTo>
                <a:cubicBezTo>
                  <a:pt x="1665643" y="2997408"/>
                  <a:pt x="1629757" y="3512217"/>
                  <a:pt x="1640236" y="3679416"/>
                </a:cubicBezTo>
                <a:cubicBezTo>
                  <a:pt x="1659000" y="3903151"/>
                  <a:pt x="1470369" y="4045886"/>
                  <a:pt x="1274595" y="4045057"/>
                </a:cubicBezTo>
                <a:cubicBezTo>
                  <a:pt x="1083631" y="4072628"/>
                  <a:pt x="902452" y="4010246"/>
                  <a:pt x="801939" y="4045057"/>
                </a:cubicBezTo>
                <a:cubicBezTo>
                  <a:pt x="701426" y="4079868"/>
                  <a:pt x="575742" y="4026602"/>
                  <a:pt x="365641" y="4045057"/>
                </a:cubicBezTo>
                <a:cubicBezTo>
                  <a:pt x="120421" y="4051075"/>
                  <a:pt x="-18953" y="3894558"/>
                  <a:pt x="0" y="3679416"/>
                </a:cubicBezTo>
                <a:cubicBezTo>
                  <a:pt x="-49133" y="3415303"/>
                  <a:pt x="39143" y="3357372"/>
                  <a:pt x="0" y="3060845"/>
                </a:cubicBezTo>
                <a:cubicBezTo>
                  <a:pt x="-39143" y="2764318"/>
                  <a:pt x="18446" y="2724716"/>
                  <a:pt x="0" y="2541687"/>
                </a:cubicBezTo>
                <a:cubicBezTo>
                  <a:pt x="-18446" y="2358658"/>
                  <a:pt x="23528" y="2195795"/>
                  <a:pt x="0" y="2088804"/>
                </a:cubicBezTo>
                <a:cubicBezTo>
                  <a:pt x="-23528" y="1981813"/>
                  <a:pt x="43158" y="1669213"/>
                  <a:pt x="0" y="1470233"/>
                </a:cubicBezTo>
                <a:cubicBezTo>
                  <a:pt x="-43158" y="1271253"/>
                  <a:pt x="29532" y="1204179"/>
                  <a:pt x="0" y="984212"/>
                </a:cubicBezTo>
                <a:cubicBezTo>
                  <a:pt x="-29532" y="764245"/>
                  <a:pt x="6793" y="562380"/>
                  <a:pt x="0" y="365641"/>
                </a:cubicBezTo>
                <a:close/>
              </a:path>
            </a:pathLst>
          </a:custGeom>
          <a:solidFill>
            <a:schemeClr val="bg1">
              <a:alpha val="68000"/>
            </a:schemeClr>
          </a:solidFill>
          <a:ln w="57150">
            <a:solidFill>
              <a:srgbClr val="92D050"/>
            </a:solidFill>
            <a:extLst>
              <a:ext uri="{C807C97D-BFC1-408E-A445-0C87EB9F89A2}">
                <ask:lineSketchStyleProps xmlns:ask="http://schemas.microsoft.com/office/drawing/2018/sketchyshapes" sd="1261292600">
                  <a:prstGeom prst="roundRect">
                    <a:avLst>
                      <a:gd name="adj" fmla="val 22292"/>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en-US" altLang="zh-CN" sz="3600" spc="-150">
                <a:ln w="12700">
                  <a:solidFill>
                    <a:srgbClr val="425B80"/>
                  </a:solidFill>
                </a:ln>
                <a:solidFill>
                  <a:srgbClr val="F1ACB7"/>
                </a:solidFill>
                <a:latin typeface="#9Slide07 Stormtrooper" panose="020B0500000000000000" pitchFamily="34" charset="0"/>
                <a:ea typeface="字魂20号-石头体" panose="00000500000000000000" pitchFamily="2" charset="-122"/>
              </a:rPr>
              <a:t>Các tính chất của phép trừ</a:t>
            </a:r>
            <a:endParaRPr lang="zh-CN" altLang="en-US" sz="3600" spc="-150" dirty="0">
              <a:ln w="12700">
                <a:solidFill>
                  <a:srgbClr val="425B80"/>
                </a:solidFill>
              </a:ln>
              <a:solidFill>
                <a:srgbClr val="F1ACB7"/>
              </a:solidFill>
              <a:latin typeface="#9Slide07 Stormtrooper" panose="020B0500000000000000" pitchFamily="34" charset="0"/>
              <a:ea typeface="字魂20号-石头体" panose="00000500000000000000" pitchFamily="2" charset="-122"/>
            </a:endParaRPr>
          </a:p>
        </p:txBody>
      </p:sp>
      <p:pic>
        <p:nvPicPr>
          <p:cNvPr id="32" name="Picture 31">
            <a:extLst>
              <a:ext uri="{FF2B5EF4-FFF2-40B4-BE49-F238E27FC236}">
                <a16:creationId xmlns:a16="http://schemas.microsoft.com/office/drawing/2014/main" id="{7C3B655A-33E5-404D-A661-AD481C6BAC3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32053" b="28625"/>
          <a:stretch/>
        </p:blipFill>
        <p:spPr>
          <a:xfrm>
            <a:off x="1233403" y="-55941"/>
            <a:ext cx="10754532" cy="4088725"/>
          </a:xfrm>
          <a:prstGeom prst="rect">
            <a:avLst/>
          </a:prstGeom>
        </p:spPr>
      </p:pic>
      <p:pic>
        <p:nvPicPr>
          <p:cNvPr id="33" name="Picture 32">
            <a:extLst>
              <a:ext uri="{FF2B5EF4-FFF2-40B4-BE49-F238E27FC236}">
                <a16:creationId xmlns:a16="http://schemas.microsoft.com/office/drawing/2014/main" id="{FF49E726-B9E3-4CD3-9808-6AA2FBD719F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32053" b="28625"/>
          <a:stretch/>
        </p:blipFill>
        <p:spPr>
          <a:xfrm>
            <a:off x="2092917" y="3314097"/>
            <a:ext cx="10754532" cy="4088725"/>
          </a:xfrm>
          <a:prstGeom prst="rect">
            <a:avLst/>
          </a:prstGeom>
        </p:spPr>
      </p:pic>
      <p:sp>
        <p:nvSpPr>
          <p:cNvPr id="35" name="TextBox 34">
            <a:extLst>
              <a:ext uri="{FF2B5EF4-FFF2-40B4-BE49-F238E27FC236}">
                <a16:creationId xmlns:a16="http://schemas.microsoft.com/office/drawing/2014/main" id="{A0FE2310-F60C-48E4-8578-7B3D57FFC099}"/>
              </a:ext>
            </a:extLst>
          </p:cNvPr>
          <p:cNvSpPr txBox="1"/>
          <p:nvPr/>
        </p:nvSpPr>
        <p:spPr>
          <a:xfrm>
            <a:off x="4685033" y="1218814"/>
            <a:ext cx="2758699" cy="523220"/>
          </a:xfrm>
          <a:prstGeom prst="rect">
            <a:avLst/>
          </a:prstGeom>
          <a:noFill/>
        </p:spPr>
        <p:txBody>
          <a:bodyPr wrap="square" rtlCol="0">
            <a:spAutoFit/>
          </a:bodyPr>
          <a:lstStyle/>
          <a:p>
            <a:r>
              <a:rPr lang="en-US" sz="2800">
                <a:solidFill>
                  <a:srgbClr val="425B80"/>
                </a:solidFill>
                <a:latin typeface="#9Slide07 Pattaya" panose="00000500000000000000" pitchFamily="2" charset="-34"/>
                <a:cs typeface="#9Slide07 Pattaya" panose="00000500000000000000" pitchFamily="2" charset="-34"/>
              </a:rPr>
              <a:t>1. Trừ đi chính nó</a:t>
            </a:r>
          </a:p>
        </p:txBody>
      </p:sp>
      <p:sp>
        <p:nvSpPr>
          <p:cNvPr id="36" name="TextBox 35">
            <a:extLst>
              <a:ext uri="{FF2B5EF4-FFF2-40B4-BE49-F238E27FC236}">
                <a16:creationId xmlns:a16="http://schemas.microsoft.com/office/drawing/2014/main" id="{126A6EEE-CA91-439F-8F7D-A7FCC5732B0C}"/>
              </a:ext>
            </a:extLst>
          </p:cNvPr>
          <p:cNvSpPr txBox="1"/>
          <p:nvPr/>
        </p:nvSpPr>
        <p:spPr>
          <a:xfrm>
            <a:off x="5189319" y="1737730"/>
            <a:ext cx="6976230" cy="461665"/>
          </a:xfrm>
          <a:prstGeom prst="rect">
            <a:avLst/>
          </a:prstGeom>
          <a:noFill/>
        </p:spPr>
        <p:txBody>
          <a:bodyPr wrap="square" rtlCol="0">
            <a:spAutoFit/>
          </a:bodyPr>
          <a:lstStyle/>
          <a:p>
            <a:pPr algn="just"/>
            <a:r>
              <a:rPr lang="en-US" sz="2400">
                <a:solidFill>
                  <a:srgbClr val="FF0000"/>
                </a:solidFill>
                <a:latin typeface="#9Slide03 Cabin" panose="00000500000000000000" pitchFamily="2" charset="0"/>
                <a:cs typeface="#9Slide07 Pattaya" panose="00000500000000000000" pitchFamily="2" charset="-34"/>
              </a:rPr>
              <a:t>Phát biểu: </a:t>
            </a:r>
            <a:r>
              <a:rPr lang="en-US" sz="2400">
                <a:solidFill>
                  <a:srgbClr val="425B80"/>
                </a:solidFill>
                <a:latin typeface="#9Slide03 Cabin" panose="00000500000000000000" pitchFamily="2" charset="0"/>
                <a:cs typeface="#9Slide07 Pattaya" panose="00000500000000000000" pitchFamily="2" charset="-34"/>
              </a:rPr>
              <a:t>Một số trừ đi chính nó thì bằng 0.</a:t>
            </a:r>
          </a:p>
        </p:txBody>
      </p:sp>
      <p:sp>
        <p:nvSpPr>
          <p:cNvPr id="37" name="TextBox 36">
            <a:extLst>
              <a:ext uri="{FF2B5EF4-FFF2-40B4-BE49-F238E27FC236}">
                <a16:creationId xmlns:a16="http://schemas.microsoft.com/office/drawing/2014/main" id="{A824C6A5-B925-4D6F-BB49-1B31269D3C2A}"/>
              </a:ext>
            </a:extLst>
          </p:cNvPr>
          <p:cNvSpPr txBox="1"/>
          <p:nvPr/>
        </p:nvSpPr>
        <p:spPr>
          <a:xfrm>
            <a:off x="5189319" y="2195090"/>
            <a:ext cx="6976230" cy="461665"/>
          </a:xfrm>
          <a:prstGeom prst="rect">
            <a:avLst/>
          </a:prstGeom>
          <a:noFill/>
        </p:spPr>
        <p:txBody>
          <a:bodyPr wrap="square" rtlCol="0">
            <a:spAutoFit/>
          </a:bodyPr>
          <a:lstStyle/>
          <a:p>
            <a:pPr algn="just"/>
            <a:r>
              <a:rPr lang="en-US" sz="2400">
                <a:solidFill>
                  <a:srgbClr val="FF0000"/>
                </a:solidFill>
                <a:latin typeface="#9Slide03 Cabin" panose="00000500000000000000" pitchFamily="2" charset="0"/>
                <a:cs typeface="#9Slide07 Pattaya" panose="00000500000000000000" pitchFamily="2" charset="-34"/>
              </a:rPr>
              <a:t>Công thức tổng quát: </a:t>
            </a:r>
            <a:r>
              <a:rPr lang="en-US" sz="2400">
                <a:solidFill>
                  <a:srgbClr val="425B80"/>
                </a:solidFill>
                <a:latin typeface="#9Slide03 Cabin" panose="00000500000000000000" pitchFamily="2" charset="0"/>
                <a:cs typeface="#9Slide07 Pattaya" panose="00000500000000000000" pitchFamily="2" charset="-34"/>
              </a:rPr>
              <a:t>a - a = 0</a:t>
            </a:r>
          </a:p>
        </p:txBody>
      </p:sp>
      <p:sp>
        <p:nvSpPr>
          <p:cNvPr id="38" name="TextBox 37">
            <a:extLst>
              <a:ext uri="{FF2B5EF4-FFF2-40B4-BE49-F238E27FC236}">
                <a16:creationId xmlns:a16="http://schemas.microsoft.com/office/drawing/2014/main" id="{4D8D9D10-D697-4D45-B20D-F646BEE57E89}"/>
              </a:ext>
            </a:extLst>
          </p:cNvPr>
          <p:cNvSpPr txBox="1"/>
          <p:nvPr/>
        </p:nvSpPr>
        <p:spPr>
          <a:xfrm>
            <a:off x="5591714" y="4537876"/>
            <a:ext cx="2758699" cy="523220"/>
          </a:xfrm>
          <a:prstGeom prst="rect">
            <a:avLst/>
          </a:prstGeom>
          <a:noFill/>
        </p:spPr>
        <p:txBody>
          <a:bodyPr wrap="square" rtlCol="0">
            <a:spAutoFit/>
          </a:bodyPr>
          <a:lstStyle/>
          <a:p>
            <a:r>
              <a:rPr lang="en-US" sz="2800">
                <a:solidFill>
                  <a:srgbClr val="425B80"/>
                </a:solidFill>
                <a:latin typeface="#9Slide07 Pattaya" panose="00000500000000000000" pitchFamily="2" charset="-34"/>
                <a:cs typeface="#9Slide07 Pattaya" panose="00000500000000000000" pitchFamily="2" charset="-34"/>
              </a:rPr>
              <a:t>2. Trừ đi 0</a:t>
            </a:r>
          </a:p>
        </p:txBody>
      </p:sp>
      <p:sp>
        <p:nvSpPr>
          <p:cNvPr id="39" name="TextBox 38">
            <a:extLst>
              <a:ext uri="{FF2B5EF4-FFF2-40B4-BE49-F238E27FC236}">
                <a16:creationId xmlns:a16="http://schemas.microsoft.com/office/drawing/2014/main" id="{B6948C6F-14E4-4304-87F0-1988262E101D}"/>
              </a:ext>
            </a:extLst>
          </p:cNvPr>
          <p:cNvSpPr txBox="1"/>
          <p:nvPr/>
        </p:nvSpPr>
        <p:spPr>
          <a:xfrm>
            <a:off x="6096000" y="5032228"/>
            <a:ext cx="5837978" cy="830997"/>
          </a:xfrm>
          <a:prstGeom prst="rect">
            <a:avLst/>
          </a:prstGeom>
          <a:noFill/>
        </p:spPr>
        <p:txBody>
          <a:bodyPr wrap="square" rtlCol="0">
            <a:spAutoFit/>
          </a:bodyPr>
          <a:lstStyle/>
          <a:p>
            <a:pPr algn="just"/>
            <a:r>
              <a:rPr lang="en-US" sz="2400">
                <a:solidFill>
                  <a:srgbClr val="FF0000"/>
                </a:solidFill>
                <a:latin typeface="#9Slide03 Cabin" panose="00000500000000000000" pitchFamily="2" charset="0"/>
                <a:cs typeface="#9Slide07 Pattaya" panose="00000500000000000000" pitchFamily="2" charset="-34"/>
              </a:rPr>
              <a:t>Phát biểu: </a:t>
            </a:r>
            <a:r>
              <a:rPr lang="en-US" sz="2400">
                <a:solidFill>
                  <a:srgbClr val="425B80"/>
                </a:solidFill>
                <a:latin typeface="#9Slide03 Cabin" panose="00000500000000000000" pitchFamily="2" charset="0"/>
                <a:cs typeface="#9Slide07 Pattaya" panose="00000500000000000000" pitchFamily="2" charset="-34"/>
              </a:rPr>
              <a:t>Bất kì số nào trừ đi 0 vẫn bằng chính nó.</a:t>
            </a:r>
          </a:p>
        </p:txBody>
      </p:sp>
      <p:sp>
        <p:nvSpPr>
          <p:cNvPr id="40" name="TextBox 39">
            <a:extLst>
              <a:ext uri="{FF2B5EF4-FFF2-40B4-BE49-F238E27FC236}">
                <a16:creationId xmlns:a16="http://schemas.microsoft.com/office/drawing/2014/main" id="{E3966636-7403-4A7B-AA63-249288CF9EB9}"/>
              </a:ext>
            </a:extLst>
          </p:cNvPr>
          <p:cNvSpPr txBox="1"/>
          <p:nvPr/>
        </p:nvSpPr>
        <p:spPr>
          <a:xfrm>
            <a:off x="6096000" y="5739656"/>
            <a:ext cx="6976230" cy="461665"/>
          </a:xfrm>
          <a:prstGeom prst="rect">
            <a:avLst/>
          </a:prstGeom>
          <a:noFill/>
        </p:spPr>
        <p:txBody>
          <a:bodyPr wrap="square" rtlCol="0">
            <a:spAutoFit/>
          </a:bodyPr>
          <a:lstStyle/>
          <a:p>
            <a:pPr algn="just"/>
            <a:r>
              <a:rPr lang="en-US" sz="2400">
                <a:solidFill>
                  <a:srgbClr val="FF0000"/>
                </a:solidFill>
                <a:latin typeface="#9Slide03 Cabin" panose="00000500000000000000" pitchFamily="2" charset="0"/>
                <a:cs typeface="#9Slide07 Pattaya" panose="00000500000000000000" pitchFamily="2" charset="-34"/>
              </a:rPr>
              <a:t>Công thức tổng quát: </a:t>
            </a:r>
            <a:r>
              <a:rPr lang="en-US" sz="2400">
                <a:solidFill>
                  <a:srgbClr val="425B80"/>
                </a:solidFill>
                <a:latin typeface="#9Slide03 Cabin" panose="00000500000000000000" pitchFamily="2" charset="0"/>
                <a:cs typeface="#9Slide07 Pattaya" panose="00000500000000000000" pitchFamily="2" charset="-34"/>
              </a:rPr>
              <a:t>a - 0 = a</a:t>
            </a:r>
          </a:p>
        </p:txBody>
      </p:sp>
    </p:spTree>
    <p:extLst>
      <p:ext uri="{BB962C8B-B14F-4D97-AF65-F5344CB8AC3E}">
        <p14:creationId xmlns:p14="http://schemas.microsoft.com/office/powerpoint/2010/main" val="908672170"/>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1000"/>
                                        <p:tgtEl>
                                          <p:spTgt spid="37"/>
                                        </p:tgtEl>
                                      </p:cBhvr>
                                    </p:animEffect>
                                    <p:anim calcmode="lin" valueType="num">
                                      <p:cBhvr>
                                        <p:cTn id="32" dur="1000" fill="hold"/>
                                        <p:tgtEl>
                                          <p:spTgt spid="37"/>
                                        </p:tgtEl>
                                        <p:attrNameLst>
                                          <p:attrName>ppt_x</p:attrName>
                                        </p:attrNameLst>
                                      </p:cBhvr>
                                      <p:tavLst>
                                        <p:tav tm="0">
                                          <p:val>
                                            <p:strVal val="#ppt_x"/>
                                          </p:val>
                                        </p:tav>
                                        <p:tav tm="100000">
                                          <p:val>
                                            <p:strVal val="#ppt_x"/>
                                          </p:val>
                                        </p:tav>
                                      </p:tavLst>
                                    </p:anim>
                                    <p:anim calcmode="lin" valueType="num">
                                      <p:cBhvr>
                                        <p:cTn id="3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left)">
                                      <p:cBhvr>
                                        <p:cTn id="38" dur="500"/>
                                        <p:tgtEl>
                                          <p:spTgt spid="3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1000"/>
                                        <p:tgtEl>
                                          <p:spTgt spid="38"/>
                                        </p:tgtEl>
                                      </p:cBhvr>
                                    </p:animEffect>
                                    <p:anim calcmode="lin" valueType="num">
                                      <p:cBhvr>
                                        <p:cTn id="44" dur="1000" fill="hold"/>
                                        <p:tgtEl>
                                          <p:spTgt spid="38"/>
                                        </p:tgtEl>
                                        <p:attrNameLst>
                                          <p:attrName>ppt_x</p:attrName>
                                        </p:attrNameLst>
                                      </p:cBhvr>
                                      <p:tavLst>
                                        <p:tav tm="0">
                                          <p:val>
                                            <p:strVal val="#ppt_x"/>
                                          </p:val>
                                        </p:tav>
                                        <p:tav tm="100000">
                                          <p:val>
                                            <p:strVal val="#ppt_x"/>
                                          </p:val>
                                        </p:tav>
                                      </p:tavLst>
                                    </p:anim>
                                    <p:anim calcmode="lin" valueType="num">
                                      <p:cBhvr>
                                        <p:cTn id="4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1000"/>
                                        <p:tgtEl>
                                          <p:spTgt spid="39"/>
                                        </p:tgtEl>
                                      </p:cBhvr>
                                    </p:animEffect>
                                    <p:anim calcmode="lin" valueType="num">
                                      <p:cBhvr>
                                        <p:cTn id="51" dur="1000" fill="hold"/>
                                        <p:tgtEl>
                                          <p:spTgt spid="39"/>
                                        </p:tgtEl>
                                        <p:attrNameLst>
                                          <p:attrName>ppt_x</p:attrName>
                                        </p:attrNameLst>
                                      </p:cBhvr>
                                      <p:tavLst>
                                        <p:tav tm="0">
                                          <p:val>
                                            <p:strVal val="#ppt_x"/>
                                          </p:val>
                                        </p:tav>
                                        <p:tav tm="100000">
                                          <p:val>
                                            <p:strVal val="#ppt_x"/>
                                          </p:val>
                                        </p:tav>
                                      </p:tavLst>
                                    </p:anim>
                                    <p:anim calcmode="lin" valueType="num">
                                      <p:cBhvr>
                                        <p:cTn id="5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1000"/>
                                        <p:tgtEl>
                                          <p:spTgt spid="40"/>
                                        </p:tgtEl>
                                      </p:cBhvr>
                                    </p:animEffect>
                                    <p:anim calcmode="lin" valueType="num">
                                      <p:cBhvr>
                                        <p:cTn id="58" dur="1000" fill="hold"/>
                                        <p:tgtEl>
                                          <p:spTgt spid="40"/>
                                        </p:tgtEl>
                                        <p:attrNameLst>
                                          <p:attrName>ppt_x</p:attrName>
                                        </p:attrNameLst>
                                      </p:cBhvr>
                                      <p:tavLst>
                                        <p:tav tm="0">
                                          <p:val>
                                            <p:strVal val="#ppt_x"/>
                                          </p:val>
                                        </p:tav>
                                        <p:tav tm="100000">
                                          <p:val>
                                            <p:strVal val="#ppt_x"/>
                                          </p:val>
                                        </p:tav>
                                      </p:tavLst>
                                    </p:anim>
                                    <p:anim calcmode="lin" valueType="num">
                                      <p:cBhvr>
                                        <p:cTn id="5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5" grpId="0"/>
      <p:bldP spid="36" grpId="0"/>
      <p:bldP spid="37" grpId="0"/>
      <p:bldP spid="38"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67D549A-5397-455F-8F8F-4D7438D85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52949"/>
            <a:ext cx="8582025" cy="2305049"/>
          </a:xfrm>
          <a:prstGeom prst="rect">
            <a:avLst/>
          </a:prstGeom>
        </p:spPr>
      </p:pic>
      <p:pic>
        <p:nvPicPr>
          <p:cNvPr id="8" name="图片 7">
            <a:extLst>
              <a:ext uri="{FF2B5EF4-FFF2-40B4-BE49-F238E27FC236}">
                <a16:creationId xmlns:a16="http://schemas.microsoft.com/office/drawing/2014/main" id="{DDDC777C-6154-4A6C-97CA-93D17942B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150" y="5019252"/>
            <a:ext cx="5506849" cy="1838747"/>
          </a:xfrm>
          <a:prstGeom prst="rect">
            <a:avLst/>
          </a:prstGeom>
        </p:spPr>
      </p:pic>
      <p:pic>
        <p:nvPicPr>
          <p:cNvPr id="5" name="图片 4">
            <a:extLst>
              <a:ext uri="{FF2B5EF4-FFF2-40B4-BE49-F238E27FC236}">
                <a16:creationId xmlns:a16="http://schemas.microsoft.com/office/drawing/2014/main" id="{1761473D-32CD-41B7-A51C-BEE302CF05FF}"/>
              </a:ext>
            </a:extLst>
          </p:cNvPr>
          <p:cNvPicPr>
            <a:picLocks noChangeAspect="1"/>
          </p:cNvPicPr>
          <p:nvPr/>
        </p:nvPicPr>
        <p:blipFill rotWithShape="1">
          <a:blip r:embed="rId5">
            <a:extLst>
              <a:ext uri="{28A0092B-C50C-407E-A947-70E740481C1C}">
                <a14:useLocalDpi xmlns:a14="http://schemas.microsoft.com/office/drawing/2010/main" val="0"/>
              </a:ext>
            </a:extLst>
          </a:blip>
          <a:srcRect t="33333" r="65321"/>
          <a:stretch/>
        </p:blipFill>
        <p:spPr>
          <a:xfrm rot="5400000">
            <a:off x="808325" y="-808325"/>
            <a:ext cx="1402776" cy="3019425"/>
          </a:xfrm>
          <a:prstGeom prst="rect">
            <a:avLst/>
          </a:prstGeom>
        </p:spPr>
      </p:pic>
      <p:pic>
        <p:nvPicPr>
          <p:cNvPr id="12" name="图片 11">
            <a:extLst>
              <a:ext uri="{FF2B5EF4-FFF2-40B4-BE49-F238E27FC236}">
                <a16:creationId xmlns:a16="http://schemas.microsoft.com/office/drawing/2014/main" id="{ABF217E9-0B85-4E6B-BA3F-25E8552B57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1100" y="3846022"/>
            <a:ext cx="1701393" cy="2440930"/>
          </a:xfrm>
          <a:prstGeom prst="rect">
            <a:avLst/>
          </a:prstGeom>
        </p:spPr>
      </p:pic>
      <p:pic>
        <p:nvPicPr>
          <p:cNvPr id="6" name="图片 5">
            <a:extLst>
              <a:ext uri="{FF2B5EF4-FFF2-40B4-BE49-F238E27FC236}">
                <a16:creationId xmlns:a16="http://schemas.microsoft.com/office/drawing/2014/main" id="{5D4E6D29-F17D-48B0-AD79-7F212E0B70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3858" y="-1"/>
            <a:ext cx="4095691" cy="2736030"/>
          </a:xfrm>
          <a:prstGeom prst="rect">
            <a:avLst/>
          </a:prstGeom>
        </p:spPr>
      </p:pic>
      <p:pic>
        <p:nvPicPr>
          <p:cNvPr id="21" name="图片 20">
            <a:extLst>
              <a:ext uri="{FF2B5EF4-FFF2-40B4-BE49-F238E27FC236}">
                <a16:creationId xmlns:a16="http://schemas.microsoft.com/office/drawing/2014/main" id="{ACD541EE-7246-499D-B589-41B97007D4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0" y="5077350"/>
            <a:ext cx="4026782" cy="1780650"/>
          </a:xfrm>
          <a:prstGeom prst="rect">
            <a:avLst/>
          </a:prstGeom>
        </p:spPr>
      </p:pic>
      <p:pic>
        <p:nvPicPr>
          <p:cNvPr id="31" name="图片 30">
            <a:extLst>
              <a:ext uri="{FF2B5EF4-FFF2-40B4-BE49-F238E27FC236}">
                <a16:creationId xmlns:a16="http://schemas.microsoft.com/office/drawing/2014/main" id="{4AF0CCC7-DFEB-4202-B74E-6C85F2903F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23620" y="-6948"/>
            <a:ext cx="3313631" cy="5915026"/>
          </a:xfrm>
          <a:prstGeom prst="rect">
            <a:avLst/>
          </a:prstGeom>
        </p:spPr>
      </p:pic>
      <p:pic>
        <p:nvPicPr>
          <p:cNvPr id="32" name="图片 31">
            <a:extLst>
              <a:ext uri="{FF2B5EF4-FFF2-40B4-BE49-F238E27FC236}">
                <a16:creationId xmlns:a16="http://schemas.microsoft.com/office/drawing/2014/main" id="{117FA858-0EFA-49E1-9F4C-9DA6F87129C8}"/>
              </a:ext>
            </a:extLst>
          </p:cNvPr>
          <p:cNvPicPr>
            <a:picLocks noChangeAspect="1"/>
          </p:cNvPicPr>
          <p:nvPr/>
        </p:nvPicPr>
        <p:blipFill rotWithShape="1">
          <a:blip r:embed="rId10">
            <a:extLst>
              <a:ext uri="{28A0092B-C50C-407E-A947-70E740481C1C}">
                <a14:useLocalDpi xmlns:a14="http://schemas.microsoft.com/office/drawing/2010/main" val="0"/>
              </a:ext>
            </a:extLst>
          </a:blip>
          <a:srcRect t="33333" r="65321"/>
          <a:stretch/>
        </p:blipFill>
        <p:spPr>
          <a:xfrm rot="16200000" flipH="1">
            <a:off x="8460331" y="-1364206"/>
            <a:ext cx="2367461" cy="5095874"/>
          </a:xfrm>
          <a:prstGeom prst="rect">
            <a:avLst/>
          </a:prstGeom>
        </p:spPr>
      </p:pic>
      <p:sp>
        <p:nvSpPr>
          <p:cNvPr id="14" name="文本框 13">
            <a:extLst>
              <a:ext uri="{FF2B5EF4-FFF2-40B4-BE49-F238E27FC236}">
                <a16:creationId xmlns:a16="http://schemas.microsoft.com/office/drawing/2014/main" id="{18E1F7B7-3A2E-4DD2-B7AB-05A7938EB97C}"/>
              </a:ext>
            </a:extLst>
          </p:cNvPr>
          <p:cNvSpPr txBox="1"/>
          <p:nvPr/>
        </p:nvSpPr>
        <p:spPr>
          <a:xfrm>
            <a:off x="2225716" y="1096606"/>
            <a:ext cx="411972" cy="923330"/>
          </a:xfrm>
          <a:prstGeom prst="rect">
            <a:avLst/>
          </a:prstGeom>
          <a:noFill/>
        </p:spPr>
        <p:txBody>
          <a:bodyPr vert="horz" wrap="none" lIns="0" tIns="0" rIns="0" bIns="0" rtlCol="0">
            <a:spAutoFit/>
          </a:bodyPr>
          <a:lstStyle>
            <a:defPPr>
              <a:defRPr lang="zh-CN"/>
            </a:defPPr>
            <a:lvl1pPr>
              <a:defRPr sz="11500">
                <a:solidFill>
                  <a:schemeClr val="accent4">
                    <a:lumMod val="50000"/>
                  </a:schemeClr>
                </a:solidFill>
                <a:latin typeface="字魂47号-三分行楷" panose="00000500000000000000" pitchFamily="2" charset="-122"/>
                <a:ea typeface="字魂47号-三分行楷" panose="00000500000000000000" pitchFamily="2" charset="-122"/>
              </a:defRPr>
            </a:lvl1pPr>
          </a:lstStyle>
          <a:p>
            <a:pPr algn="ctr"/>
            <a:r>
              <a:rPr lang="en-US" altLang="zh-CN" sz="6000" spc="-300">
                <a:blipFill>
                  <a:blip r:embed="rId11">
                    <a:extLst>
                      <a:ext uri="{28A0092B-C50C-407E-A947-70E740481C1C}">
                        <a14:useLocalDpi xmlns:a14="http://schemas.microsoft.com/office/drawing/2010/main" val="0"/>
                      </a:ext>
                    </a:extLst>
                  </a:blip>
                  <a:tile tx="0" ty="0" sx="50000" sy="50000" flip="none" algn="ctr"/>
                </a:blipFill>
                <a:latin typeface="字魂20号-石头体" panose="00000500000000000000" pitchFamily="2" charset="-122"/>
                <a:ea typeface="字魂20号-石头体" panose="00000500000000000000" pitchFamily="2" charset="-122"/>
              </a:rPr>
              <a:t>2</a:t>
            </a:r>
            <a:endParaRPr lang="zh-CN" altLang="en-US" sz="6000" spc="-300" dirty="0">
              <a:blipFill>
                <a:blip r:embed="rId11">
                  <a:extLst>
                    <a:ext uri="{28A0092B-C50C-407E-A947-70E740481C1C}">
                      <a14:useLocalDpi xmlns:a14="http://schemas.microsoft.com/office/drawing/2010/main" val="0"/>
                    </a:ext>
                  </a:extLst>
                </a:blip>
                <a:tile tx="0" ty="0" sx="50000" sy="50000" flip="none" algn="ctr"/>
              </a:blipFill>
              <a:latin typeface="字魂20号-石头体" panose="00000500000000000000" pitchFamily="2" charset="-122"/>
              <a:ea typeface="字魂20号-石头体" panose="00000500000000000000" pitchFamily="2" charset="-122"/>
            </a:endParaRPr>
          </a:p>
        </p:txBody>
      </p:sp>
      <p:pic>
        <p:nvPicPr>
          <p:cNvPr id="10" name="图片 9">
            <a:extLst>
              <a:ext uri="{FF2B5EF4-FFF2-40B4-BE49-F238E27FC236}">
                <a16:creationId xmlns:a16="http://schemas.microsoft.com/office/drawing/2014/main" id="{F071CA02-417F-489D-ADE9-0B561284A4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32419" y="3205657"/>
            <a:ext cx="4259577" cy="3652342"/>
          </a:xfrm>
          <a:prstGeom prst="rect">
            <a:avLst/>
          </a:prstGeom>
        </p:spPr>
      </p:pic>
      <p:sp>
        <p:nvSpPr>
          <p:cNvPr id="13" name="文本框 13">
            <a:extLst>
              <a:ext uri="{FF2B5EF4-FFF2-40B4-BE49-F238E27FC236}">
                <a16:creationId xmlns:a16="http://schemas.microsoft.com/office/drawing/2014/main" id="{03E000E6-8830-41CB-AD1D-092A70E22918}"/>
              </a:ext>
            </a:extLst>
          </p:cNvPr>
          <p:cNvSpPr txBox="1"/>
          <p:nvPr/>
        </p:nvSpPr>
        <p:spPr>
          <a:xfrm>
            <a:off x="2141951" y="949922"/>
            <a:ext cx="441235" cy="1015663"/>
          </a:xfrm>
          <a:prstGeom prst="rect">
            <a:avLst/>
          </a:prstGeom>
          <a:noFill/>
        </p:spPr>
        <p:txBody>
          <a:bodyPr vert="horz" wrap="square" lIns="0" tIns="0" rIns="0" bIns="0" rtlCol="0">
            <a:spAutoFit/>
          </a:bodyPr>
          <a:lstStyle>
            <a:defPPr>
              <a:defRPr lang="zh-CN"/>
            </a:defPPr>
            <a:lvl1pPr>
              <a:defRPr sz="11500">
                <a:solidFill>
                  <a:schemeClr val="accent4">
                    <a:lumMod val="50000"/>
                  </a:schemeClr>
                </a:solidFill>
                <a:latin typeface="字魂47号-三分行楷" panose="00000500000000000000" pitchFamily="2" charset="-122"/>
                <a:ea typeface="字魂47号-三分行楷" panose="00000500000000000000" pitchFamily="2" charset="-122"/>
              </a:defRPr>
            </a:lvl1pPr>
          </a:lstStyle>
          <a:p>
            <a:pPr algn="ctr"/>
            <a:r>
              <a:rPr lang="en-US" altLang="zh-CN" sz="6600" spc="-300">
                <a:blipFill>
                  <a:blip r:embed="rId11">
                    <a:extLst>
                      <a:ext uri="{28A0092B-C50C-407E-A947-70E740481C1C}">
                        <a14:useLocalDpi xmlns:a14="http://schemas.microsoft.com/office/drawing/2010/main" val="0"/>
                      </a:ext>
                    </a:extLst>
                  </a:blip>
                  <a:tile tx="0" ty="0" sx="50000" sy="50000" flip="none" algn="ctr"/>
                </a:blipFill>
                <a:latin typeface="#9Slide07 SVNZiclets" panose="02000603000000000000" pitchFamily="2" charset="0"/>
                <a:ea typeface="字魂20号-石头体" panose="00000500000000000000" pitchFamily="2" charset="-122"/>
              </a:rPr>
              <a:t>2</a:t>
            </a:r>
            <a:endParaRPr lang="zh-CN" altLang="en-US" sz="6600" spc="-300" dirty="0">
              <a:blipFill>
                <a:blip r:embed="rId11">
                  <a:extLst>
                    <a:ext uri="{28A0092B-C50C-407E-A947-70E740481C1C}">
                      <a14:useLocalDpi xmlns:a14="http://schemas.microsoft.com/office/drawing/2010/main" val="0"/>
                    </a:ext>
                  </a:extLst>
                </a:blip>
                <a:tile tx="0" ty="0" sx="50000" sy="50000" flip="none" algn="ctr"/>
              </a:blipFill>
              <a:latin typeface="#9Slide07 SVNZiclets" panose="02000603000000000000" pitchFamily="2" charset="0"/>
              <a:ea typeface="字魂20号-石头体" panose="00000500000000000000" pitchFamily="2" charset="-122"/>
            </a:endParaRPr>
          </a:p>
        </p:txBody>
      </p:sp>
      <p:sp>
        <p:nvSpPr>
          <p:cNvPr id="15" name="TextBox 14">
            <a:extLst>
              <a:ext uri="{FF2B5EF4-FFF2-40B4-BE49-F238E27FC236}">
                <a16:creationId xmlns:a16="http://schemas.microsoft.com/office/drawing/2014/main" id="{F97A3DFE-964D-48F7-9A24-BA9FBA894FCD}"/>
              </a:ext>
            </a:extLst>
          </p:cNvPr>
          <p:cNvSpPr txBox="1"/>
          <p:nvPr/>
        </p:nvSpPr>
        <p:spPr>
          <a:xfrm>
            <a:off x="3887297" y="2217253"/>
            <a:ext cx="8582025" cy="1323439"/>
          </a:xfrm>
          <a:prstGeom prst="rect">
            <a:avLst/>
          </a:prstGeom>
          <a:noFill/>
        </p:spPr>
        <p:txBody>
          <a:bodyPr wrap="square" rtlCol="0">
            <a:spAutoFit/>
          </a:bodyPr>
          <a:lstStyle/>
          <a:p>
            <a:r>
              <a:rPr lang="en-US" sz="8000">
                <a:ln w="15875">
                  <a:solidFill>
                    <a:schemeClr val="bg1"/>
                  </a:solidFill>
                </a:ln>
                <a:solidFill>
                  <a:srgbClr val="B7BE58"/>
                </a:solidFill>
                <a:latin typeface="#9Slide05 SVNSteady" pitchFamily="2" charset="0"/>
              </a:rPr>
              <a:t>Luyện </a:t>
            </a:r>
            <a:r>
              <a:rPr lang="en-US" sz="8000">
                <a:ln w="15875">
                  <a:solidFill>
                    <a:schemeClr val="bg1"/>
                  </a:solidFill>
                </a:ln>
                <a:solidFill>
                  <a:schemeClr val="accent1">
                    <a:lumMod val="60000"/>
                    <a:lumOff val="40000"/>
                  </a:schemeClr>
                </a:solidFill>
                <a:latin typeface="#9Slide05 SVNSteady" pitchFamily="2" charset="0"/>
              </a:rPr>
              <a:t>tập</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F1ACB7"/>
                </a:solidFill>
                <a:latin typeface="#9Slide05 SVNSteady" pitchFamily="2" charset="0"/>
              </a:rPr>
              <a:t>-</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E3CFB5"/>
                </a:solidFill>
                <a:latin typeface="#9Slide05 SVNSteady" pitchFamily="2" charset="0"/>
              </a:rPr>
              <a:t>thực</a:t>
            </a:r>
            <a:r>
              <a:rPr lang="en-US" sz="8000">
                <a:ln w="15875">
                  <a:solidFill>
                    <a:schemeClr val="bg1"/>
                  </a:solidFill>
                </a:ln>
                <a:solidFill>
                  <a:srgbClr val="B7BE58"/>
                </a:solidFill>
                <a:latin typeface="#9Slide05 SVNSteady" pitchFamily="2" charset="0"/>
              </a:rPr>
              <a:t> </a:t>
            </a:r>
            <a:r>
              <a:rPr lang="en-US" sz="8000">
                <a:ln w="15875">
                  <a:solidFill>
                    <a:schemeClr val="bg1"/>
                  </a:solidFill>
                </a:ln>
                <a:solidFill>
                  <a:srgbClr val="00A2D9"/>
                </a:solidFill>
                <a:latin typeface="#9Slide05 SVNSteady" pitchFamily="2" charset="0"/>
              </a:rPr>
              <a:t>hành</a:t>
            </a:r>
          </a:p>
        </p:txBody>
      </p:sp>
    </p:spTree>
    <p:extLst>
      <p:ext uri="{BB962C8B-B14F-4D97-AF65-F5344CB8AC3E}">
        <p14:creationId xmlns:p14="http://schemas.microsoft.com/office/powerpoint/2010/main" val="2297284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anim calcmode="lin" valueType="num">
                                      <p:cBhvr>
                                        <p:cTn id="8" dur="750" fill="hold"/>
                                        <p:tgtEl>
                                          <p:spTgt spid="14"/>
                                        </p:tgtEl>
                                        <p:attrNameLst>
                                          <p:attrName>ppt_x</p:attrName>
                                        </p:attrNameLst>
                                      </p:cBhvr>
                                      <p:tavLst>
                                        <p:tav tm="0">
                                          <p:val>
                                            <p:strVal val="#ppt_x"/>
                                          </p:val>
                                        </p:tav>
                                        <p:tav tm="100000">
                                          <p:val>
                                            <p:strVal val="#ppt_x"/>
                                          </p:val>
                                        </p:tav>
                                      </p:tavLst>
                                    </p:anim>
                                    <p:anim calcmode="lin" valueType="num">
                                      <p:cBhvr>
                                        <p:cTn id="9" dur="750" fill="hold"/>
                                        <p:tgtEl>
                                          <p:spTgt spid="14"/>
                                        </p:tgtEl>
                                        <p:attrNameLst>
                                          <p:attrName>ppt_y</p:attrName>
                                        </p:attrNameLst>
                                      </p:cBhvr>
                                      <p:tavLst>
                                        <p:tav tm="0">
                                          <p:val>
                                            <p:strVal val="#ppt_y+.1"/>
                                          </p:val>
                                        </p:tav>
                                        <p:tav tm="100000">
                                          <p:val>
                                            <p:strVal val="#ppt_y"/>
                                          </p:val>
                                        </p:tav>
                                      </p:tavLst>
                                    </p:anim>
                                  </p:childTnLst>
                                </p:cTn>
                              </p:par>
                              <p:par>
                                <p:cTn id="10" presetID="2" presetClass="entr" presetSubtype="6" decel="10000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500" fill="hold"/>
                                        <p:tgtEl>
                                          <p:spTgt spid="12"/>
                                        </p:tgtEl>
                                        <p:attrNameLst>
                                          <p:attrName>ppt_x</p:attrName>
                                        </p:attrNameLst>
                                      </p:cBhvr>
                                      <p:tavLst>
                                        <p:tav tm="0">
                                          <p:val>
                                            <p:strVal val="1+#ppt_w/2"/>
                                          </p:val>
                                        </p:tav>
                                        <p:tav tm="100000">
                                          <p:val>
                                            <p:strVal val="#ppt_x"/>
                                          </p:val>
                                        </p:tav>
                                      </p:tavLst>
                                    </p:anim>
                                    <p:anim calcmode="lin" valueType="num">
                                      <p:cBhvr additive="base">
                                        <p:cTn id="13" dur="1500" fill="hold"/>
                                        <p:tgtEl>
                                          <p:spTgt spid="12"/>
                                        </p:tgtEl>
                                        <p:attrNameLst>
                                          <p:attrName>ppt_y</p:attrName>
                                        </p:attrNameLst>
                                      </p:cBhvr>
                                      <p:tavLst>
                                        <p:tav tm="0">
                                          <p:val>
                                            <p:strVal val="1+#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750"/>
                                        <p:tgtEl>
                                          <p:spTgt spid="13"/>
                                        </p:tgtEl>
                                      </p:cBhvr>
                                    </p:animEffect>
                                    <p:anim calcmode="lin" valueType="num">
                                      <p:cBhvr>
                                        <p:cTn id="17" dur="750" fill="hold"/>
                                        <p:tgtEl>
                                          <p:spTgt spid="13"/>
                                        </p:tgtEl>
                                        <p:attrNameLst>
                                          <p:attrName>ppt_x</p:attrName>
                                        </p:attrNameLst>
                                      </p:cBhvr>
                                      <p:tavLst>
                                        <p:tav tm="0">
                                          <p:val>
                                            <p:strVal val="#ppt_x"/>
                                          </p:val>
                                        </p:tav>
                                        <p:tav tm="100000">
                                          <p:val>
                                            <p:strVal val="#ppt_x"/>
                                          </p:val>
                                        </p:tav>
                                      </p:tavLst>
                                    </p:anim>
                                    <p:anim calcmode="lin" valueType="num">
                                      <p:cBhvr>
                                        <p:cTn id="18" dur="75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魂47号-三分行楷">
      <a:majorFont>
        <a:latin typeface="字魂47号-三分行楷"/>
        <a:ea typeface="字魂47号-三分行楷"/>
        <a:cs typeface=""/>
      </a:majorFont>
      <a:minorFont>
        <a:latin typeface="字魂47号-三分行楷"/>
        <a:ea typeface="字魂47号-三分行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alpha val="68000"/>
          </a:schemeClr>
        </a:solidFill>
        <a:ln>
          <a:noFill/>
        </a:ln>
      </a:spPr>
      <a:bodyPr tIns="108000" bIns="144000" rtlCol="0" anchor="ctr"/>
      <a:lstStyle>
        <a:defPPr algn="ctr">
          <a:defRPr sz="7200" dirty="0" smtClean="0">
            <a:blipFill dpi="0" rotWithShape="1">
              <a:blip xmlns:r="http://schemas.openxmlformats.org/officeDocument/2006/relationships" r:embed="rId1">
                <a:extLst>
                  <a:ext uri="{28A0092B-C50C-407E-A947-70E740481C1C}">
                    <a14:useLocalDpi xmlns:a14="http://schemas.microsoft.com/office/drawing/2010/main" val="0"/>
                  </a:ext>
                </a:extLst>
              </a:blip>
              <a:srcRect/>
              <a:tile tx="0" ty="0" sx="50000" sy="50000" flip="none" algn="ctr"/>
            </a:blipFill>
            <a:latin typeface="字魂47号-三分行楷" panose="00000500000000000000" pitchFamily="2" charset="-122"/>
            <a:ea typeface="字魂47号-三分行楷" panose="00000500000000000000" pitchFamily="2" charset="-122"/>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1653</TotalTime>
  <Words>910</Words>
  <Application>Microsoft Macintosh PowerPoint</Application>
  <PresentationFormat>Widescreen</PresentationFormat>
  <Paragraphs>241</Paragraphs>
  <Slides>19</Slides>
  <Notes>16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19</vt:i4>
      </vt:variant>
    </vt:vector>
  </HeadingPairs>
  <TitlesOfParts>
    <vt:vector size="39" baseType="lpstr">
      <vt:lpstr>#9Slide03 Cabin</vt:lpstr>
      <vt:lpstr>#9Slide07 SVNBatman Forever Alt</vt:lpstr>
      <vt:lpstr>字魂20号-石头体</vt:lpstr>
      <vt:lpstr>#9Slide02 Tieu de dai</vt:lpstr>
      <vt:lpstr>#9Slide05 SVNQuarzo</vt:lpstr>
      <vt:lpstr>#9Slide07 Stormtrooper</vt:lpstr>
      <vt:lpstr>Cambria Math</vt:lpstr>
      <vt:lpstr>#9Slide07 SVNDessert Menu Scrip</vt:lpstr>
      <vt:lpstr>UTM Showcard</vt:lpstr>
      <vt:lpstr>#9Slide05 SVNSteady</vt:lpstr>
      <vt:lpstr>#9SLIDE07 ICIELKONI BLACK</vt:lpstr>
      <vt:lpstr>#9Slide05 SVNKitten</vt:lpstr>
      <vt:lpstr>字魂47号-三分行楷</vt:lpstr>
      <vt:lpstr>#9Slide07 Cadena</vt:lpstr>
      <vt:lpstr>Arial</vt:lpstr>
      <vt:lpstr>#9Slide05 SVNStandly</vt:lpstr>
      <vt:lpstr>#9Slide07 SVNZiclets</vt:lpstr>
      <vt:lpstr>#9Slide07 Pattaya</vt:lpstr>
      <vt:lpstr>等线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ADMIN</dc:creator>
  <dc:description>9Slide.vn</dc:description>
  <cp:lastModifiedBy>Mai Nguyen</cp:lastModifiedBy>
  <cp:revision>35</cp:revision>
  <dcterms:created xsi:type="dcterms:W3CDTF">2019-03-13T05:38:41Z</dcterms:created>
  <dcterms:modified xsi:type="dcterms:W3CDTF">2022-04-08T15:25:38Z</dcterms:modified>
  <cp:category>9Slide.vn</cp:category>
</cp:coreProperties>
</file>