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9"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 id="273" r:id="rId18"/>
    <p:sldId id="274" r:id="rId19"/>
    <p:sldId id="276" r:id="rId20"/>
    <p:sldId id="275" r:id="rId21"/>
    <p:sldId id="277" r:id="rId22"/>
    <p:sldId id="278" r:id="rId23"/>
    <p:sldId id="280" r:id="rId24"/>
  </p:sldIdLst>
  <p:sldSz cx="12192000" cy="6858000"/>
  <p:notesSz cx="6858000" cy="9144000"/>
  <p:embeddedFontLst>
    <p:embeddedFont>
      <p:font typeface="#9Slide06 SVNBlow Brush" charset="0"/>
      <p:regular r:id="rId25"/>
    </p:embeddedFont>
    <p:embeddedFont>
      <p:font typeface="AvantGarde" panose="00000400000000000000" pitchFamily="2" charset="0"/>
      <p:regular r:id="rId26"/>
    </p:embeddedFont>
    <p:embeddedFont>
      <p:font typeface="Calibri" panose="020F0502020204030204" pitchFamily="34" charset="0"/>
      <p:regular r:id="rId27"/>
      <p:bold r:id="rId28"/>
      <p:italic r:id="rId29"/>
      <p:boldItalic r:id="rId30"/>
    </p:embeddedFont>
    <p:embeddedFont>
      <p:font typeface="Calibri Light" panose="020F0302020204030204" pitchFamily="34" charset="0"/>
      <p:regular r:id="rId31"/>
      <p:italic r:id="rId32"/>
    </p:embeddedFont>
    <p:embeddedFont>
      <p:font typeface="iCiel Nabila" pitchFamily="2" charset="0"/>
      <p:regular r:id="rId33"/>
    </p:embeddedFont>
    <p:embeddedFont>
      <p:font typeface="iCiel Pony" panose="02000000000000000000" pitchFamily="2" charset="0"/>
      <p:regular r:id="rId34"/>
    </p:embeddedFont>
    <p:embeddedFont>
      <p:font typeface="Pattaya" panose="00000500000000000000" pitchFamily="2" charset="-34"/>
      <p:regular r:id="rId35"/>
    </p:embeddedFont>
  </p:embeddedFontLst>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9B48"/>
    <a:srgbClr val="FFFFFF"/>
    <a:srgbClr val="9D8957"/>
    <a:srgbClr val="00CC00"/>
    <a:srgbClr val="00FF00"/>
    <a:srgbClr val="FF66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4" d="100"/>
          <a:sy n="64" d="100"/>
        </p:scale>
        <p:origin x="84"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image" Target="../media/image22.jpg"/></Relationships>
</file>

<file path=ppt/diagrams/_rels/drawing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image" Target="../media/image22.jp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1B1212-3576-49C3-B3CD-67D0053B6886}" type="doc">
      <dgm:prSet loTypeId="urn:microsoft.com/office/officeart/2005/8/layout/pList2" loCatId="picture" qsTypeId="urn:microsoft.com/office/officeart/2005/8/quickstyle/simple1" qsCatId="simple" csTypeId="urn:microsoft.com/office/officeart/2005/8/colors/colorful4" csCatId="colorful" phldr="1"/>
      <dgm:spPr/>
    </dgm:pt>
    <dgm:pt modelId="{4C49FA70-343A-44AF-ACE6-54CC61C47E39}">
      <dgm:prSet phldrT="[Text]" custT="1"/>
      <dgm:spPr/>
      <dgm:t>
        <a:bodyPr/>
        <a:lstStyle/>
        <a:p>
          <a:pPr algn="just"/>
          <a:r>
            <a:rPr lang="vi-VN" sz="2800" dirty="0"/>
            <a:t>Lúc thì tảng đá nằm chềnh ềnh trên đường tàu chạy.</a:t>
          </a:r>
          <a:endParaRPr lang="en-US" sz="2800" dirty="0"/>
        </a:p>
      </dgm:t>
    </dgm:pt>
    <dgm:pt modelId="{9E459B39-6B15-4B5B-9437-C4F9D9763A63}" type="parTrans" cxnId="{51D8103A-B908-458C-9D66-6CC1E1D39EB9}">
      <dgm:prSet/>
      <dgm:spPr/>
      <dgm:t>
        <a:bodyPr/>
        <a:lstStyle/>
        <a:p>
          <a:endParaRPr lang="en-US"/>
        </a:p>
      </dgm:t>
    </dgm:pt>
    <dgm:pt modelId="{8964C553-3086-4173-8608-E2FE07127D3F}" type="sibTrans" cxnId="{51D8103A-B908-458C-9D66-6CC1E1D39EB9}">
      <dgm:prSet/>
      <dgm:spPr/>
      <dgm:t>
        <a:bodyPr/>
        <a:lstStyle/>
        <a:p>
          <a:endParaRPr lang="en-US"/>
        </a:p>
      </dgm:t>
    </dgm:pt>
    <dgm:pt modelId="{E9B0A792-EEFB-4B9C-AE4E-46808528A029}">
      <dgm:prSet phldrT="[Text]" custT="1"/>
      <dgm:spPr/>
      <dgm:t>
        <a:bodyPr/>
        <a:lstStyle/>
        <a:p>
          <a:pPr algn="just"/>
          <a:r>
            <a:rPr lang="vi-VN" sz="2800" dirty="0"/>
            <a:t>Lúc thì ai đó tháo cả ốc gần các thanh ray.</a:t>
          </a:r>
          <a:endParaRPr lang="en-US" sz="2800" dirty="0"/>
        </a:p>
      </dgm:t>
    </dgm:pt>
    <dgm:pt modelId="{7F64244F-D0FD-4529-AF84-F4F6859901A7}" type="parTrans" cxnId="{92A1A7ED-FD81-4313-ABC2-4A967733DAF6}">
      <dgm:prSet/>
      <dgm:spPr/>
      <dgm:t>
        <a:bodyPr/>
        <a:lstStyle/>
        <a:p>
          <a:endParaRPr lang="en-US"/>
        </a:p>
      </dgm:t>
    </dgm:pt>
    <dgm:pt modelId="{5257C75D-9BA9-41AA-AA74-92A2451F5D03}" type="sibTrans" cxnId="{92A1A7ED-FD81-4313-ABC2-4A967733DAF6}">
      <dgm:prSet/>
      <dgm:spPr/>
      <dgm:t>
        <a:bodyPr/>
        <a:lstStyle/>
        <a:p>
          <a:endParaRPr lang="en-US"/>
        </a:p>
      </dgm:t>
    </dgm:pt>
    <dgm:pt modelId="{8F505C23-ACB9-498E-BA45-CDC79E87F391}">
      <dgm:prSet phldrT="[Text]" custT="1"/>
      <dgm:spPr/>
      <dgm:t>
        <a:bodyPr/>
        <a:lstStyle/>
        <a:p>
          <a:pPr algn="just"/>
          <a:r>
            <a:rPr lang="vi-VN" sz="2800" dirty="0"/>
            <a:t>Lắm khi trẻ chăn trâu còn ném đá lên tàu khi tàu đi qua.</a:t>
          </a:r>
          <a:endParaRPr lang="en-US" sz="2800" dirty="0"/>
        </a:p>
      </dgm:t>
    </dgm:pt>
    <dgm:pt modelId="{196A8267-B740-4536-A13C-039CE5D20361}" type="parTrans" cxnId="{995D6B0A-EB59-42AC-B856-0EEF11230116}">
      <dgm:prSet/>
      <dgm:spPr/>
      <dgm:t>
        <a:bodyPr/>
        <a:lstStyle/>
        <a:p>
          <a:endParaRPr lang="en-US"/>
        </a:p>
      </dgm:t>
    </dgm:pt>
    <dgm:pt modelId="{759D690E-44D0-40DB-8D66-0309E1EAF75C}" type="sibTrans" cxnId="{995D6B0A-EB59-42AC-B856-0EEF11230116}">
      <dgm:prSet/>
      <dgm:spPr/>
      <dgm:t>
        <a:bodyPr/>
        <a:lstStyle/>
        <a:p>
          <a:endParaRPr lang="en-US"/>
        </a:p>
      </dgm:t>
    </dgm:pt>
    <dgm:pt modelId="{D787ADB4-73B2-49E7-AB3C-FFAC83C648E7}" type="pres">
      <dgm:prSet presAssocID="{1A1B1212-3576-49C3-B3CD-67D0053B6886}" presName="Name0" presStyleCnt="0">
        <dgm:presLayoutVars>
          <dgm:dir/>
          <dgm:resizeHandles val="exact"/>
        </dgm:presLayoutVars>
      </dgm:prSet>
      <dgm:spPr/>
    </dgm:pt>
    <dgm:pt modelId="{81AB9705-B264-4D74-8EB4-723FBEC88D7B}" type="pres">
      <dgm:prSet presAssocID="{1A1B1212-3576-49C3-B3CD-67D0053B6886}" presName="bkgdShp" presStyleLbl="alignAccFollowNode1" presStyleIdx="0" presStyleCnt="1" custScaleY="134151" custLinFactNeighborY="13314"/>
      <dgm:spPr/>
    </dgm:pt>
    <dgm:pt modelId="{4CA62A80-1E9E-48BF-A269-BDE485FBF592}" type="pres">
      <dgm:prSet presAssocID="{1A1B1212-3576-49C3-B3CD-67D0053B6886}" presName="linComp" presStyleCnt="0"/>
      <dgm:spPr/>
    </dgm:pt>
    <dgm:pt modelId="{06CC04D3-AF24-402A-98C0-9CAF9155D9B0}" type="pres">
      <dgm:prSet presAssocID="{4C49FA70-343A-44AF-ACE6-54CC61C47E39}" presName="compNode" presStyleCnt="0"/>
      <dgm:spPr/>
    </dgm:pt>
    <dgm:pt modelId="{F5149B5E-C5CF-4293-BCED-E91250E57C24}" type="pres">
      <dgm:prSet presAssocID="{4C49FA70-343A-44AF-ACE6-54CC61C47E39}" presName="node" presStyleLbl="node1" presStyleIdx="0" presStyleCnt="3" custScaleY="64298" custLinFactNeighborX="480" custLinFactNeighborY="-3621">
        <dgm:presLayoutVars>
          <dgm:bulletEnabled val="1"/>
        </dgm:presLayoutVars>
      </dgm:prSet>
      <dgm:spPr/>
    </dgm:pt>
    <dgm:pt modelId="{AB82CC49-43B4-474A-B01F-DBABEFE4FE4A}" type="pres">
      <dgm:prSet presAssocID="{4C49FA70-343A-44AF-ACE6-54CC61C47E39}" presName="invisiNode" presStyleLbl="node1" presStyleIdx="0" presStyleCnt="3"/>
      <dgm:spPr/>
    </dgm:pt>
    <dgm:pt modelId="{0F0EFB83-3FB4-4D6C-B3F5-466DD794184A}" type="pres">
      <dgm:prSet presAssocID="{4C49FA70-343A-44AF-ACE6-54CC61C47E39}" presName="imagNode" presStyleLbl="fgImgPlace1" presStyleIdx="0" presStyleCnt="3" custScaleY="129367"/>
      <dgm:spPr>
        <a:blipFill>
          <a:blip xmlns:r="http://schemas.openxmlformats.org/officeDocument/2006/relationships" r:embed="rId1">
            <a:extLst>
              <a:ext uri="{28A0092B-C50C-407E-A947-70E740481C1C}">
                <a14:useLocalDpi xmlns:a14="http://schemas.microsoft.com/office/drawing/2010/main" val="0"/>
              </a:ext>
            </a:extLst>
          </a:blip>
          <a:srcRect/>
          <a:stretch>
            <a:fillRect t="-2000" b="-2000"/>
          </a:stretch>
        </a:blipFill>
      </dgm:spPr>
    </dgm:pt>
    <dgm:pt modelId="{E27CF1C3-384F-4B51-B7BD-DFDBC7D31429}" type="pres">
      <dgm:prSet presAssocID="{8964C553-3086-4173-8608-E2FE07127D3F}" presName="sibTrans" presStyleLbl="sibTrans2D1" presStyleIdx="0" presStyleCnt="0"/>
      <dgm:spPr/>
    </dgm:pt>
    <dgm:pt modelId="{E0B81431-054B-44CB-AF9B-3B407B18F08F}" type="pres">
      <dgm:prSet presAssocID="{E9B0A792-EEFB-4B9C-AE4E-46808528A029}" presName="compNode" presStyleCnt="0"/>
      <dgm:spPr/>
    </dgm:pt>
    <dgm:pt modelId="{0A42E230-9D2A-4F0C-AF19-6A67AFE558DB}" type="pres">
      <dgm:prSet presAssocID="{E9B0A792-EEFB-4B9C-AE4E-46808528A029}" presName="node" presStyleLbl="node1" presStyleIdx="1" presStyleCnt="3" custScaleX="94589" custScaleY="62867" custLinFactNeighborX="-93" custLinFactNeighborY="-2548">
        <dgm:presLayoutVars>
          <dgm:bulletEnabled val="1"/>
        </dgm:presLayoutVars>
      </dgm:prSet>
      <dgm:spPr/>
    </dgm:pt>
    <dgm:pt modelId="{EB1BA282-9AC7-42AB-8315-DEFA29EADEFB}" type="pres">
      <dgm:prSet presAssocID="{E9B0A792-EEFB-4B9C-AE4E-46808528A029}" presName="invisiNode" presStyleLbl="node1" presStyleIdx="1" presStyleCnt="3"/>
      <dgm:spPr/>
    </dgm:pt>
    <dgm:pt modelId="{BF05290A-7B63-4378-97F6-5E00D162055B}" type="pres">
      <dgm:prSet presAssocID="{E9B0A792-EEFB-4B9C-AE4E-46808528A029}" presName="imagNode" presStyleLbl="fgImgPlace1" presStyleIdx="1" presStyleCnt="3" custScaleY="128618"/>
      <dgm:spPr>
        <a:blipFill>
          <a:blip xmlns:r="http://schemas.openxmlformats.org/officeDocument/2006/relationships" r:embed="rId2"/>
          <a:srcRect/>
          <a:stretch>
            <a:fillRect l="-2000" r="-2000"/>
          </a:stretch>
        </a:blipFill>
      </dgm:spPr>
    </dgm:pt>
    <dgm:pt modelId="{506ED191-ED7E-4592-B82C-93D9441E2345}" type="pres">
      <dgm:prSet presAssocID="{5257C75D-9BA9-41AA-AA74-92A2451F5D03}" presName="sibTrans" presStyleLbl="sibTrans2D1" presStyleIdx="0" presStyleCnt="0"/>
      <dgm:spPr/>
    </dgm:pt>
    <dgm:pt modelId="{EB767643-D8FC-4963-8B8F-52E41D3C053A}" type="pres">
      <dgm:prSet presAssocID="{8F505C23-ACB9-498E-BA45-CDC79E87F391}" presName="compNode" presStyleCnt="0"/>
      <dgm:spPr/>
    </dgm:pt>
    <dgm:pt modelId="{C8CA286F-51CD-4935-8E51-D5D362CA1E2C}" type="pres">
      <dgm:prSet presAssocID="{8F505C23-ACB9-498E-BA45-CDC79E87F391}" presName="node" presStyleLbl="node1" presStyleIdx="2" presStyleCnt="3" custScaleY="64298" custLinFactNeighborX="960" custLinFactNeighborY="-3621">
        <dgm:presLayoutVars>
          <dgm:bulletEnabled val="1"/>
        </dgm:presLayoutVars>
      </dgm:prSet>
      <dgm:spPr/>
    </dgm:pt>
    <dgm:pt modelId="{B6A81987-05F9-43F6-8828-C367484B3DB6}" type="pres">
      <dgm:prSet presAssocID="{8F505C23-ACB9-498E-BA45-CDC79E87F391}" presName="invisiNode" presStyleLbl="node1" presStyleIdx="2" presStyleCnt="3"/>
      <dgm:spPr/>
    </dgm:pt>
    <dgm:pt modelId="{910CFAD9-6649-4906-A312-5C7338083F07}" type="pres">
      <dgm:prSet presAssocID="{8F505C23-ACB9-498E-BA45-CDC79E87F391}" presName="imagNode" presStyleLbl="fgImgPlace1" presStyleIdx="2" presStyleCnt="3" custScaleY="123540"/>
      <dgm:spPr>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dgm:spPr>
    </dgm:pt>
  </dgm:ptLst>
  <dgm:cxnLst>
    <dgm:cxn modelId="{995D6B0A-EB59-42AC-B856-0EEF11230116}" srcId="{1A1B1212-3576-49C3-B3CD-67D0053B6886}" destId="{8F505C23-ACB9-498E-BA45-CDC79E87F391}" srcOrd="2" destOrd="0" parTransId="{196A8267-B740-4536-A13C-039CE5D20361}" sibTransId="{759D690E-44D0-40DB-8D66-0309E1EAF75C}"/>
    <dgm:cxn modelId="{F1C74A21-606A-48B0-8332-F1FFBE661D86}" type="presOf" srcId="{8F505C23-ACB9-498E-BA45-CDC79E87F391}" destId="{C8CA286F-51CD-4935-8E51-D5D362CA1E2C}" srcOrd="0" destOrd="0" presId="urn:microsoft.com/office/officeart/2005/8/layout/pList2"/>
    <dgm:cxn modelId="{51D8103A-B908-458C-9D66-6CC1E1D39EB9}" srcId="{1A1B1212-3576-49C3-B3CD-67D0053B6886}" destId="{4C49FA70-343A-44AF-ACE6-54CC61C47E39}" srcOrd="0" destOrd="0" parTransId="{9E459B39-6B15-4B5B-9437-C4F9D9763A63}" sibTransId="{8964C553-3086-4173-8608-E2FE07127D3F}"/>
    <dgm:cxn modelId="{632B4745-A01C-48D3-BDF5-3EBB0D02261F}" type="presOf" srcId="{8964C553-3086-4173-8608-E2FE07127D3F}" destId="{E27CF1C3-384F-4B51-B7BD-DFDBC7D31429}" srcOrd="0" destOrd="0" presId="urn:microsoft.com/office/officeart/2005/8/layout/pList2"/>
    <dgm:cxn modelId="{41BCCB65-DEDD-42CD-AABC-26FE8FA13147}" type="presOf" srcId="{5257C75D-9BA9-41AA-AA74-92A2451F5D03}" destId="{506ED191-ED7E-4592-B82C-93D9441E2345}" srcOrd="0" destOrd="0" presId="urn:microsoft.com/office/officeart/2005/8/layout/pList2"/>
    <dgm:cxn modelId="{A4A34B92-9FB3-41B1-BF5E-7F73D849CA8E}" type="presOf" srcId="{4C49FA70-343A-44AF-ACE6-54CC61C47E39}" destId="{F5149B5E-C5CF-4293-BCED-E91250E57C24}" srcOrd="0" destOrd="0" presId="urn:microsoft.com/office/officeart/2005/8/layout/pList2"/>
    <dgm:cxn modelId="{D0CA84C4-CF9A-4079-906F-B6204082A7CF}" type="presOf" srcId="{E9B0A792-EEFB-4B9C-AE4E-46808528A029}" destId="{0A42E230-9D2A-4F0C-AF19-6A67AFE558DB}" srcOrd="0" destOrd="0" presId="urn:microsoft.com/office/officeart/2005/8/layout/pList2"/>
    <dgm:cxn modelId="{FE0304C6-6BC5-47DA-A142-A499F51D02B2}" type="presOf" srcId="{1A1B1212-3576-49C3-B3CD-67D0053B6886}" destId="{D787ADB4-73B2-49E7-AB3C-FFAC83C648E7}" srcOrd="0" destOrd="0" presId="urn:microsoft.com/office/officeart/2005/8/layout/pList2"/>
    <dgm:cxn modelId="{92A1A7ED-FD81-4313-ABC2-4A967733DAF6}" srcId="{1A1B1212-3576-49C3-B3CD-67D0053B6886}" destId="{E9B0A792-EEFB-4B9C-AE4E-46808528A029}" srcOrd="1" destOrd="0" parTransId="{7F64244F-D0FD-4529-AF84-F4F6859901A7}" sibTransId="{5257C75D-9BA9-41AA-AA74-92A2451F5D03}"/>
    <dgm:cxn modelId="{70DBB753-0C01-4645-85D6-CEAB185CD03A}" type="presParOf" srcId="{D787ADB4-73B2-49E7-AB3C-FFAC83C648E7}" destId="{81AB9705-B264-4D74-8EB4-723FBEC88D7B}" srcOrd="0" destOrd="0" presId="urn:microsoft.com/office/officeart/2005/8/layout/pList2"/>
    <dgm:cxn modelId="{93E4C7FF-842B-4A3E-9B22-9B7980635D98}" type="presParOf" srcId="{D787ADB4-73B2-49E7-AB3C-FFAC83C648E7}" destId="{4CA62A80-1E9E-48BF-A269-BDE485FBF592}" srcOrd="1" destOrd="0" presId="urn:microsoft.com/office/officeart/2005/8/layout/pList2"/>
    <dgm:cxn modelId="{12144051-A68C-4761-8E6F-AC52AB806099}" type="presParOf" srcId="{4CA62A80-1E9E-48BF-A269-BDE485FBF592}" destId="{06CC04D3-AF24-402A-98C0-9CAF9155D9B0}" srcOrd="0" destOrd="0" presId="urn:microsoft.com/office/officeart/2005/8/layout/pList2"/>
    <dgm:cxn modelId="{679D758D-96EE-4D2C-B425-D66EBC579928}" type="presParOf" srcId="{06CC04D3-AF24-402A-98C0-9CAF9155D9B0}" destId="{F5149B5E-C5CF-4293-BCED-E91250E57C24}" srcOrd="0" destOrd="0" presId="urn:microsoft.com/office/officeart/2005/8/layout/pList2"/>
    <dgm:cxn modelId="{0B557502-7FCF-410C-9CA0-200BB97A6B59}" type="presParOf" srcId="{06CC04D3-AF24-402A-98C0-9CAF9155D9B0}" destId="{AB82CC49-43B4-474A-B01F-DBABEFE4FE4A}" srcOrd="1" destOrd="0" presId="urn:microsoft.com/office/officeart/2005/8/layout/pList2"/>
    <dgm:cxn modelId="{CFC43438-6AE9-4FE0-A874-3566F03569B9}" type="presParOf" srcId="{06CC04D3-AF24-402A-98C0-9CAF9155D9B0}" destId="{0F0EFB83-3FB4-4D6C-B3F5-466DD794184A}" srcOrd="2" destOrd="0" presId="urn:microsoft.com/office/officeart/2005/8/layout/pList2"/>
    <dgm:cxn modelId="{0AD48A29-8AD9-4AE8-87EA-839790DC8129}" type="presParOf" srcId="{4CA62A80-1E9E-48BF-A269-BDE485FBF592}" destId="{E27CF1C3-384F-4B51-B7BD-DFDBC7D31429}" srcOrd="1" destOrd="0" presId="urn:microsoft.com/office/officeart/2005/8/layout/pList2"/>
    <dgm:cxn modelId="{D9BE3884-0033-4D45-9F68-3BDE50BB97C2}" type="presParOf" srcId="{4CA62A80-1E9E-48BF-A269-BDE485FBF592}" destId="{E0B81431-054B-44CB-AF9B-3B407B18F08F}" srcOrd="2" destOrd="0" presId="urn:microsoft.com/office/officeart/2005/8/layout/pList2"/>
    <dgm:cxn modelId="{E631FD4D-345A-4FBC-8311-9B6E0AE2CFD2}" type="presParOf" srcId="{E0B81431-054B-44CB-AF9B-3B407B18F08F}" destId="{0A42E230-9D2A-4F0C-AF19-6A67AFE558DB}" srcOrd="0" destOrd="0" presId="urn:microsoft.com/office/officeart/2005/8/layout/pList2"/>
    <dgm:cxn modelId="{1880730D-59D9-4A9C-A912-235ADE70410D}" type="presParOf" srcId="{E0B81431-054B-44CB-AF9B-3B407B18F08F}" destId="{EB1BA282-9AC7-42AB-8315-DEFA29EADEFB}" srcOrd="1" destOrd="0" presId="urn:microsoft.com/office/officeart/2005/8/layout/pList2"/>
    <dgm:cxn modelId="{0BF7CF81-46D3-4C4E-B27B-EEE50EAEBC49}" type="presParOf" srcId="{E0B81431-054B-44CB-AF9B-3B407B18F08F}" destId="{BF05290A-7B63-4378-97F6-5E00D162055B}" srcOrd="2" destOrd="0" presId="urn:microsoft.com/office/officeart/2005/8/layout/pList2"/>
    <dgm:cxn modelId="{D7874467-B3C6-47A7-AA9F-E62FF89CDD5A}" type="presParOf" srcId="{4CA62A80-1E9E-48BF-A269-BDE485FBF592}" destId="{506ED191-ED7E-4592-B82C-93D9441E2345}" srcOrd="3" destOrd="0" presId="urn:microsoft.com/office/officeart/2005/8/layout/pList2"/>
    <dgm:cxn modelId="{066B3FB3-32A5-4229-A932-8064B9F28E83}" type="presParOf" srcId="{4CA62A80-1E9E-48BF-A269-BDE485FBF592}" destId="{EB767643-D8FC-4963-8B8F-52E41D3C053A}" srcOrd="4" destOrd="0" presId="urn:microsoft.com/office/officeart/2005/8/layout/pList2"/>
    <dgm:cxn modelId="{B8BF38A9-C792-48D2-9834-4D17DA3AF85B}" type="presParOf" srcId="{EB767643-D8FC-4963-8B8F-52E41D3C053A}" destId="{C8CA286F-51CD-4935-8E51-D5D362CA1E2C}" srcOrd="0" destOrd="0" presId="urn:microsoft.com/office/officeart/2005/8/layout/pList2"/>
    <dgm:cxn modelId="{DBE2C1A5-EDD3-45A5-99AC-A1F3AF78CDD8}" type="presParOf" srcId="{EB767643-D8FC-4963-8B8F-52E41D3C053A}" destId="{B6A81987-05F9-43F6-8828-C367484B3DB6}" srcOrd="1" destOrd="0" presId="urn:microsoft.com/office/officeart/2005/8/layout/pList2"/>
    <dgm:cxn modelId="{B7AF5A1F-552B-420B-A938-5A7E7535D452}" type="presParOf" srcId="{EB767643-D8FC-4963-8B8F-52E41D3C053A}" destId="{910CFAD9-6649-4906-A312-5C7338083F07}"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ED5A98-D04E-4539-9E07-E6C18368E067}" type="doc">
      <dgm:prSet loTypeId="urn:microsoft.com/office/officeart/2005/8/layout/arrow2" loCatId="process" qsTypeId="urn:microsoft.com/office/officeart/2005/8/quickstyle/simple1" qsCatId="simple" csTypeId="urn:microsoft.com/office/officeart/2005/8/colors/colorful4" csCatId="colorful" phldr="1"/>
      <dgm:spPr/>
    </dgm:pt>
    <dgm:pt modelId="{A4DE7C2F-8B95-4AEC-9029-59EADC9E8ADD}">
      <dgm:prSet phldrT="[Text]" custT="1"/>
      <dgm:spPr/>
      <dgm:t>
        <a:bodyPr/>
        <a:lstStyle/>
        <a:p>
          <a:pPr algn="ctr"/>
          <a:r>
            <a:rPr lang="vi-VN" sz="2800" dirty="0">
              <a:solidFill>
                <a:srgbClr val="FFC000"/>
              </a:solidFill>
            </a:rPr>
            <a:t>Tham gia phong trào </a:t>
          </a:r>
        </a:p>
        <a:p>
          <a:pPr algn="ctr"/>
          <a:r>
            <a:rPr lang="vi-VN" sz="2800" b="1" i="1" dirty="0">
              <a:solidFill>
                <a:srgbClr val="FFC000"/>
              </a:solidFill>
            </a:rPr>
            <a:t>Em yêu đường sắt quê em</a:t>
          </a:r>
          <a:endParaRPr lang="en-US" sz="2800" b="1" i="1" dirty="0">
            <a:solidFill>
              <a:srgbClr val="FFC000"/>
            </a:solidFill>
          </a:endParaRPr>
        </a:p>
      </dgm:t>
    </dgm:pt>
    <dgm:pt modelId="{72C277AF-AA01-4DC9-B882-E580D9908056}" type="parTrans" cxnId="{1F789937-18A0-4CE2-A256-4D393F77C154}">
      <dgm:prSet/>
      <dgm:spPr/>
      <dgm:t>
        <a:bodyPr/>
        <a:lstStyle/>
        <a:p>
          <a:endParaRPr lang="en-US"/>
        </a:p>
      </dgm:t>
    </dgm:pt>
    <dgm:pt modelId="{E015199F-C42C-431B-BFFC-E2CAA8075088}" type="sibTrans" cxnId="{1F789937-18A0-4CE2-A256-4D393F77C154}">
      <dgm:prSet/>
      <dgm:spPr/>
      <dgm:t>
        <a:bodyPr/>
        <a:lstStyle/>
        <a:p>
          <a:endParaRPr lang="en-US"/>
        </a:p>
      </dgm:t>
    </dgm:pt>
    <dgm:pt modelId="{E5C01457-A820-4A70-A5D1-073D88529D80}">
      <dgm:prSet phldrT="[Text]" custT="1"/>
      <dgm:spPr/>
      <dgm:t>
        <a:bodyPr/>
        <a:lstStyle/>
        <a:p>
          <a:pPr algn="just"/>
          <a:r>
            <a:rPr lang="vi-VN" sz="2800" dirty="0">
              <a:solidFill>
                <a:srgbClr val="00B050"/>
              </a:solidFill>
            </a:rPr>
            <a:t>Nhận việc thuyết phục Sơn – một bạn thường chạy trên đường tàu thả diều</a:t>
          </a:r>
          <a:endParaRPr lang="en-US" sz="2800" dirty="0">
            <a:solidFill>
              <a:srgbClr val="00B050"/>
            </a:solidFill>
          </a:endParaRPr>
        </a:p>
      </dgm:t>
    </dgm:pt>
    <dgm:pt modelId="{1DD3CDAC-DDBB-4CD6-8323-20B708CB2530}" type="parTrans" cxnId="{583EE4A7-71B1-4C76-89FA-8AB69829BEE6}">
      <dgm:prSet/>
      <dgm:spPr/>
      <dgm:t>
        <a:bodyPr/>
        <a:lstStyle/>
        <a:p>
          <a:endParaRPr lang="en-US"/>
        </a:p>
      </dgm:t>
    </dgm:pt>
    <dgm:pt modelId="{E04C2FC7-1CE3-4148-8FAF-EE01C9DABDA0}" type="sibTrans" cxnId="{583EE4A7-71B1-4C76-89FA-8AB69829BEE6}">
      <dgm:prSet/>
      <dgm:spPr/>
      <dgm:t>
        <a:bodyPr/>
        <a:lstStyle/>
        <a:p>
          <a:endParaRPr lang="en-US"/>
        </a:p>
      </dgm:t>
    </dgm:pt>
    <dgm:pt modelId="{DE9E5709-F2CD-46D4-897A-362F1977C2F8}">
      <dgm:prSet phldrT="[Text]" custT="1"/>
      <dgm:spPr/>
      <dgm:t>
        <a:bodyPr/>
        <a:lstStyle/>
        <a:p>
          <a:pPr algn="just"/>
          <a:r>
            <a:rPr lang="vi-VN" sz="2800" dirty="0">
              <a:solidFill>
                <a:srgbClr val="0070C0"/>
              </a:solidFill>
            </a:rPr>
            <a:t>Đã thuyết phục được Sơn không thả diều trên đường tàu</a:t>
          </a:r>
          <a:endParaRPr lang="en-US" sz="2800" dirty="0">
            <a:solidFill>
              <a:srgbClr val="0070C0"/>
            </a:solidFill>
          </a:endParaRPr>
        </a:p>
      </dgm:t>
    </dgm:pt>
    <dgm:pt modelId="{3D0DCC0E-63DB-4DD1-A28E-782F69B6FB68}" type="parTrans" cxnId="{FA506090-4F50-453E-AB5B-B977DE975CDD}">
      <dgm:prSet/>
      <dgm:spPr/>
      <dgm:t>
        <a:bodyPr/>
        <a:lstStyle/>
        <a:p>
          <a:endParaRPr lang="en-US"/>
        </a:p>
      </dgm:t>
    </dgm:pt>
    <dgm:pt modelId="{BFBFF87E-DD3B-4409-BD2A-C9F0CD9F7966}" type="sibTrans" cxnId="{FA506090-4F50-453E-AB5B-B977DE975CDD}">
      <dgm:prSet/>
      <dgm:spPr/>
      <dgm:t>
        <a:bodyPr/>
        <a:lstStyle/>
        <a:p>
          <a:endParaRPr lang="en-US"/>
        </a:p>
      </dgm:t>
    </dgm:pt>
    <dgm:pt modelId="{8DC1467B-E8D6-4100-A19A-21D25B55A9DB}" type="pres">
      <dgm:prSet presAssocID="{5DED5A98-D04E-4539-9E07-E6C18368E067}" presName="arrowDiagram" presStyleCnt="0">
        <dgm:presLayoutVars>
          <dgm:chMax val="5"/>
          <dgm:dir/>
          <dgm:resizeHandles val="exact"/>
        </dgm:presLayoutVars>
      </dgm:prSet>
      <dgm:spPr/>
    </dgm:pt>
    <dgm:pt modelId="{31DB9BBC-919E-444E-8BF9-6082EB55279C}" type="pres">
      <dgm:prSet presAssocID="{5DED5A98-D04E-4539-9E07-E6C18368E067}" presName="arrow" presStyleLbl="bgShp" presStyleIdx="0" presStyleCnt="1" custLinFactNeighborX="-14150"/>
      <dgm:spPr/>
    </dgm:pt>
    <dgm:pt modelId="{8F07AE23-8C8B-4C00-A805-D682E3DA0C4A}" type="pres">
      <dgm:prSet presAssocID="{5DED5A98-D04E-4539-9E07-E6C18368E067}" presName="arrowDiagram3" presStyleCnt="0"/>
      <dgm:spPr/>
    </dgm:pt>
    <dgm:pt modelId="{035A9F7D-3E53-4DDB-95DA-72986E2DE8EA}" type="pres">
      <dgm:prSet presAssocID="{A4DE7C2F-8B95-4AEC-9029-59EADC9E8ADD}" presName="bullet3a" presStyleLbl="node1" presStyleIdx="0" presStyleCnt="3" custLinFactX="-218699" custLinFactNeighborX="-300000" custLinFactNeighborY="13300"/>
      <dgm:spPr/>
    </dgm:pt>
    <dgm:pt modelId="{B85E84EF-6075-4727-B98E-CD44F7D04F4C}" type="pres">
      <dgm:prSet presAssocID="{A4DE7C2F-8B95-4AEC-9029-59EADC9E8ADD}" presName="textBox3a" presStyleLbl="revTx" presStyleIdx="0" presStyleCnt="3" custScaleX="256807" custLinFactNeighborX="-17859" custLinFactNeighborY="-519">
        <dgm:presLayoutVars>
          <dgm:bulletEnabled val="1"/>
        </dgm:presLayoutVars>
      </dgm:prSet>
      <dgm:spPr/>
    </dgm:pt>
    <dgm:pt modelId="{11F8B311-D8D3-4909-B495-39FF9367F7C1}" type="pres">
      <dgm:prSet presAssocID="{E5C01457-A820-4A70-A5D1-073D88529D80}" presName="bullet3b" presStyleLbl="node1" presStyleIdx="1" presStyleCnt="3" custLinFactX="-120048" custLinFactNeighborX="-200000" custLinFactNeighborY="32110"/>
      <dgm:spPr/>
    </dgm:pt>
    <dgm:pt modelId="{7134147B-E57B-4E4A-A551-86082CB6EAA6}" type="pres">
      <dgm:prSet presAssocID="{E5C01457-A820-4A70-A5D1-073D88529D80}" presName="textBox3b" presStyleLbl="revTx" presStyleIdx="1" presStyleCnt="3" custScaleX="312161" custScaleY="42580" custLinFactNeighborX="37486" custLinFactNeighborY="-16273">
        <dgm:presLayoutVars>
          <dgm:bulletEnabled val="1"/>
        </dgm:presLayoutVars>
      </dgm:prSet>
      <dgm:spPr/>
    </dgm:pt>
    <dgm:pt modelId="{2D1939CB-6F0B-4D02-BE7D-18CB97EE968A}" type="pres">
      <dgm:prSet presAssocID="{DE9E5709-F2CD-46D4-897A-362F1977C2F8}" presName="bullet3c" presStyleLbl="node1" presStyleIdx="2" presStyleCnt="3" custLinFactX="-83539" custLinFactNeighborX="-100000" custLinFactNeighborY="-7980"/>
      <dgm:spPr/>
    </dgm:pt>
    <dgm:pt modelId="{FBA1A09F-8053-413D-A0F5-E09EF72DEA1E}" type="pres">
      <dgm:prSet presAssocID="{DE9E5709-F2CD-46D4-897A-362F1977C2F8}" presName="textBox3c" presStyleLbl="revTx" presStyleIdx="2" presStyleCnt="3" custScaleX="248468" custScaleY="32299" custLinFactNeighborX="26120" custLinFactNeighborY="-45974">
        <dgm:presLayoutVars>
          <dgm:bulletEnabled val="1"/>
        </dgm:presLayoutVars>
      </dgm:prSet>
      <dgm:spPr/>
    </dgm:pt>
  </dgm:ptLst>
  <dgm:cxnLst>
    <dgm:cxn modelId="{8654A436-9768-4EBD-9521-7146A731E5B6}" type="presOf" srcId="{DE9E5709-F2CD-46D4-897A-362F1977C2F8}" destId="{FBA1A09F-8053-413D-A0F5-E09EF72DEA1E}" srcOrd="0" destOrd="0" presId="urn:microsoft.com/office/officeart/2005/8/layout/arrow2"/>
    <dgm:cxn modelId="{1F789937-18A0-4CE2-A256-4D393F77C154}" srcId="{5DED5A98-D04E-4539-9E07-E6C18368E067}" destId="{A4DE7C2F-8B95-4AEC-9029-59EADC9E8ADD}" srcOrd="0" destOrd="0" parTransId="{72C277AF-AA01-4DC9-B882-E580D9908056}" sibTransId="{E015199F-C42C-431B-BFFC-E2CAA8075088}"/>
    <dgm:cxn modelId="{9748235C-2D44-4F9B-AB4E-8436B05264FF}" type="presOf" srcId="{A4DE7C2F-8B95-4AEC-9029-59EADC9E8ADD}" destId="{B85E84EF-6075-4727-B98E-CD44F7D04F4C}" srcOrd="0" destOrd="0" presId="urn:microsoft.com/office/officeart/2005/8/layout/arrow2"/>
    <dgm:cxn modelId="{FA506090-4F50-453E-AB5B-B977DE975CDD}" srcId="{5DED5A98-D04E-4539-9E07-E6C18368E067}" destId="{DE9E5709-F2CD-46D4-897A-362F1977C2F8}" srcOrd="2" destOrd="0" parTransId="{3D0DCC0E-63DB-4DD1-A28E-782F69B6FB68}" sibTransId="{BFBFF87E-DD3B-4409-BD2A-C9F0CD9F7966}"/>
    <dgm:cxn modelId="{A3C4B091-478F-483D-87D3-830518E2EDDE}" type="presOf" srcId="{E5C01457-A820-4A70-A5D1-073D88529D80}" destId="{7134147B-E57B-4E4A-A551-86082CB6EAA6}" srcOrd="0" destOrd="0" presId="urn:microsoft.com/office/officeart/2005/8/layout/arrow2"/>
    <dgm:cxn modelId="{E2426D9D-6FC8-40FB-8D4F-E6DD330EFA23}" type="presOf" srcId="{5DED5A98-D04E-4539-9E07-E6C18368E067}" destId="{8DC1467B-E8D6-4100-A19A-21D25B55A9DB}" srcOrd="0" destOrd="0" presId="urn:microsoft.com/office/officeart/2005/8/layout/arrow2"/>
    <dgm:cxn modelId="{583EE4A7-71B1-4C76-89FA-8AB69829BEE6}" srcId="{5DED5A98-D04E-4539-9E07-E6C18368E067}" destId="{E5C01457-A820-4A70-A5D1-073D88529D80}" srcOrd="1" destOrd="0" parTransId="{1DD3CDAC-DDBB-4CD6-8323-20B708CB2530}" sibTransId="{E04C2FC7-1CE3-4148-8FAF-EE01C9DABDA0}"/>
    <dgm:cxn modelId="{8174069D-0B31-4E57-AA70-C90513374476}" type="presParOf" srcId="{8DC1467B-E8D6-4100-A19A-21D25B55A9DB}" destId="{31DB9BBC-919E-444E-8BF9-6082EB55279C}" srcOrd="0" destOrd="0" presId="urn:microsoft.com/office/officeart/2005/8/layout/arrow2"/>
    <dgm:cxn modelId="{EFD36608-B72E-486A-8012-20E38ACF8658}" type="presParOf" srcId="{8DC1467B-E8D6-4100-A19A-21D25B55A9DB}" destId="{8F07AE23-8C8B-4C00-A805-D682E3DA0C4A}" srcOrd="1" destOrd="0" presId="urn:microsoft.com/office/officeart/2005/8/layout/arrow2"/>
    <dgm:cxn modelId="{0A1C5BCE-58F0-45F8-A01E-52E8B195CACD}" type="presParOf" srcId="{8F07AE23-8C8B-4C00-A805-D682E3DA0C4A}" destId="{035A9F7D-3E53-4DDB-95DA-72986E2DE8EA}" srcOrd="0" destOrd="0" presId="urn:microsoft.com/office/officeart/2005/8/layout/arrow2"/>
    <dgm:cxn modelId="{5DA04B1E-6D1F-4DD1-9724-94E6F9934EBC}" type="presParOf" srcId="{8F07AE23-8C8B-4C00-A805-D682E3DA0C4A}" destId="{B85E84EF-6075-4727-B98E-CD44F7D04F4C}" srcOrd="1" destOrd="0" presId="urn:microsoft.com/office/officeart/2005/8/layout/arrow2"/>
    <dgm:cxn modelId="{BA19981E-C9F4-410E-9728-E9B3D0B2A78D}" type="presParOf" srcId="{8F07AE23-8C8B-4C00-A805-D682E3DA0C4A}" destId="{11F8B311-D8D3-4909-B495-39FF9367F7C1}" srcOrd="2" destOrd="0" presId="urn:microsoft.com/office/officeart/2005/8/layout/arrow2"/>
    <dgm:cxn modelId="{5449ADDD-8F82-4379-B40D-2286E8DDD6D8}" type="presParOf" srcId="{8F07AE23-8C8B-4C00-A805-D682E3DA0C4A}" destId="{7134147B-E57B-4E4A-A551-86082CB6EAA6}" srcOrd="3" destOrd="0" presId="urn:microsoft.com/office/officeart/2005/8/layout/arrow2"/>
    <dgm:cxn modelId="{0ECC4756-CBC3-4580-99DF-879C6911BD6F}" type="presParOf" srcId="{8F07AE23-8C8B-4C00-A805-D682E3DA0C4A}" destId="{2D1939CB-6F0B-4D02-BE7D-18CB97EE968A}" srcOrd="4" destOrd="0" presId="urn:microsoft.com/office/officeart/2005/8/layout/arrow2"/>
    <dgm:cxn modelId="{01BF9217-3D75-4E9B-A953-118E537ED4E6}" type="presParOf" srcId="{8F07AE23-8C8B-4C00-A805-D682E3DA0C4A}" destId="{FBA1A09F-8053-413D-A0F5-E09EF72DEA1E}"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AB9705-B264-4D74-8EB4-723FBEC88D7B}">
      <dsp:nvSpPr>
        <dsp:cNvPr id="0" name=""/>
        <dsp:cNvSpPr/>
      </dsp:nvSpPr>
      <dsp:spPr>
        <a:xfrm>
          <a:off x="0" y="215337"/>
          <a:ext cx="10628025" cy="2823630"/>
        </a:xfrm>
        <a:prstGeom prst="roundRect">
          <a:avLst>
            <a:gd name="adj" fmla="val 1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0EFB83-3FB4-4D6C-B3F5-466DD794184A}">
      <dsp:nvSpPr>
        <dsp:cNvPr id="0" name=""/>
        <dsp:cNvSpPr/>
      </dsp:nvSpPr>
      <dsp:spPr>
        <a:xfrm>
          <a:off x="318840" y="578121"/>
          <a:ext cx="3121982" cy="1996819"/>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149B5E-C5CF-4293-BCED-E91250E57C24}">
      <dsp:nvSpPr>
        <dsp:cNvPr id="0" name=""/>
        <dsp:cNvSpPr/>
      </dsp:nvSpPr>
      <dsp:spPr>
        <a:xfrm rot="10800000">
          <a:off x="333826" y="2995012"/>
          <a:ext cx="3121982" cy="1654099"/>
        </a:xfrm>
        <a:prstGeom prst="round2SameRect">
          <a:avLst>
            <a:gd name="adj1" fmla="val 10500"/>
            <a:gd name="adj2" fmla="val 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just" defTabSz="1244600">
            <a:lnSpc>
              <a:spcPct val="90000"/>
            </a:lnSpc>
            <a:spcBef>
              <a:spcPct val="0"/>
            </a:spcBef>
            <a:spcAft>
              <a:spcPct val="35000"/>
            </a:spcAft>
            <a:buNone/>
          </a:pPr>
          <a:r>
            <a:rPr lang="vi-VN" sz="2800" kern="1200" dirty="0"/>
            <a:t>Lúc thì tảng đá nằm chềnh ềnh trên đường tàu chạy.</a:t>
          </a:r>
          <a:endParaRPr lang="en-US" sz="2800" kern="1200" dirty="0"/>
        </a:p>
      </dsp:txBody>
      <dsp:txXfrm rot="10800000">
        <a:off x="384695" y="2995012"/>
        <a:ext cx="3020244" cy="1603230"/>
      </dsp:txXfrm>
    </dsp:sp>
    <dsp:sp modelId="{BF05290A-7B63-4378-97F6-5E00D162055B}">
      <dsp:nvSpPr>
        <dsp:cNvPr id="0" name=""/>
        <dsp:cNvSpPr/>
      </dsp:nvSpPr>
      <dsp:spPr>
        <a:xfrm>
          <a:off x="3753021" y="593104"/>
          <a:ext cx="3121982" cy="1985258"/>
        </a:xfrm>
        <a:prstGeom prst="roundRect">
          <a:avLst>
            <a:gd name="adj" fmla="val 10000"/>
          </a:avLst>
        </a:prstGeom>
        <a:blipFill>
          <a:blip xmlns:r="http://schemas.openxmlformats.org/officeDocument/2006/relationships" r:embed="rId2"/>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42E230-9D2A-4F0C-AF19-6A67AFE558DB}">
      <dsp:nvSpPr>
        <dsp:cNvPr id="0" name=""/>
        <dsp:cNvSpPr/>
      </dsp:nvSpPr>
      <dsp:spPr>
        <a:xfrm rot="10800000">
          <a:off x="3834583" y="3050226"/>
          <a:ext cx="2953051" cy="1617286"/>
        </a:xfrm>
        <a:prstGeom prst="round2SameRect">
          <a:avLst>
            <a:gd name="adj1" fmla="val 10500"/>
            <a:gd name="adj2" fmla="val 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just" defTabSz="1244600">
            <a:lnSpc>
              <a:spcPct val="90000"/>
            </a:lnSpc>
            <a:spcBef>
              <a:spcPct val="0"/>
            </a:spcBef>
            <a:spcAft>
              <a:spcPct val="35000"/>
            </a:spcAft>
            <a:buNone/>
          </a:pPr>
          <a:r>
            <a:rPr lang="vi-VN" sz="2800" kern="1200" dirty="0"/>
            <a:t>Lúc thì ai đó tháo cả ốc gần các thanh ray.</a:t>
          </a:r>
          <a:endParaRPr lang="en-US" sz="2800" kern="1200" dirty="0"/>
        </a:p>
      </dsp:txBody>
      <dsp:txXfrm rot="10800000">
        <a:off x="3884320" y="3050226"/>
        <a:ext cx="2853577" cy="1567549"/>
      </dsp:txXfrm>
    </dsp:sp>
    <dsp:sp modelId="{910CFAD9-6649-4906-A312-5C7338083F07}">
      <dsp:nvSpPr>
        <dsp:cNvPr id="0" name=""/>
        <dsp:cNvSpPr/>
      </dsp:nvSpPr>
      <dsp:spPr>
        <a:xfrm>
          <a:off x="7187201" y="623091"/>
          <a:ext cx="3121982" cy="1906878"/>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CA286F-51CD-4935-8E51-D5D362CA1E2C}">
      <dsp:nvSpPr>
        <dsp:cNvPr id="0" name=""/>
        <dsp:cNvSpPr/>
      </dsp:nvSpPr>
      <dsp:spPr>
        <a:xfrm rot="10800000">
          <a:off x="7217172" y="2995012"/>
          <a:ext cx="3121982" cy="1654099"/>
        </a:xfrm>
        <a:prstGeom prst="round2SameRect">
          <a:avLst>
            <a:gd name="adj1" fmla="val 10500"/>
            <a:gd name="adj2" fmla="val 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just" defTabSz="1244600">
            <a:lnSpc>
              <a:spcPct val="90000"/>
            </a:lnSpc>
            <a:spcBef>
              <a:spcPct val="0"/>
            </a:spcBef>
            <a:spcAft>
              <a:spcPct val="35000"/>
            </a:spcAft>
            <a:buNone/>
          </a:pPr>
          <a:r>
            <a:rPr lang="vi-VN" sz="2800" kern="1200" dirty="0"/>
            <a:t>Lắm khi trẻ chăn trâu còn ném đá lên tàu khi tàu đi qua.</a:t>
          </a:r>
          <a:endParaRPr lang="en-US" sz="2800" kern="1200" dirty="0"/>
        </a:p>
      </dsp:txBody>
      <dsp:txXfrm rot="10800000">
        <a:off x="7268041" y="2995012"/>
        <a:ext cx="3020244" cy="16032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DB9BBC-919E-444E-8BF9-6082EB55279C}">
      <dsp:nvSpPr>
        <dsp:cNvPr id="0" name=""/>
        <dsp:cNvSpPr/>
      </dsp:nvSpPr>
      <dsp:spPr>
        <a:xfrm>
          <a:off x="0" y="0"/>
          <a:ext cx="8669867" cy="5418667"/>
        </a:xfrm>
        <a:prstGeom prst="swooshArrow">
          <a:avLst>
            <a:gd name="adj1" fmla="val 25000"/>
            <a:gd name="adj2" fmla="val 25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5A9F7D-3E53-4DDB-95DA-72986E2DE8EA}">
      <dsp:nvSpPr>
        <dsp:cNvPr id="0" name=""/>
        <dsp:cNvSpPr/>
      </dsp:nvSpPr>
      <dsp:spPr>
        <a:xfrm>
          <a:off x="815383" y="3769944"/>
          <a:ext cx="225416" cy="22541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5E84EF-6075-4727-B98E-CD44F7D04F4C}">
      <dsp:nvSpPr>
        <dsp:cNvPr id="0" name=""/>
        <dsp:cNvSpPr/>
      </dsp:nvSpPr>
      <dsp:spPr>
        <a:xfrm>
          <a:off x="152746" y="3844544"/>
          <a:ext cx="5187704" cy="1565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444" tIns="0" rIns="0" bIns="0" numCol="1" spcCol="1270" anchor="t" anchorCtr="0">
          <a:noAutofit/>
        </a:bodyPr>
        <a:lstStyle/>
        <a:p>
          <a:pPr marL="0" lvl="0" indent="0" algn="ctr" defTabSz="1244600">
            <a:lnSpc>
              <a:spcPct val="90000"/>
            </a:lnSpc>
            <a:spcBef>
              <a:spcPct val="0"/>
            </a:spcBef>
            <a:spcAft>
              <a:spcPct val="35000"/>
            </a:spcAft>
            <a:buNone/>
          </a:pPr>
          <a:r>
            <a:rPr lang="vi-VN" sz="2800" kern="1200" dirty="0">
              <a:solidFill>
                <a:srgbClr val="FFC000"/>
              </a:solidFill>
            </a:rPr>
            <a:t>Tham gia phong trào </a:t>
          </a:r>
        </a:p>
        <a:p>
          <a:pPr marL="0" lvl="0" indent="0" algn="ctr" defTabSz="1244600">
            <a:lnSpc>
              <a:spcPct val="90000"/>
            </a:lnSpc>
            <a:spcBef>
              <a:spcPct val="0"/>
            </a:spcBef>
            <a:spcAft>
              <a:spcPct val="35000"/>
            </a:spcAft>
            <a:buNone/>
          </a:pPr>
          <a:r>
            <a:rPr lang="vi-VN" sz="2800" b="1" i="1" kern="1200" dirty="0">
              <a:solidFill>
                <a:srgbClr val="FFC000"/>
              </a:solidFill>
            </a:rPr>
            <a:t>Em yêu đường sắt quê em</a:t>
          </a:r>
          <a:endParaRPr lang="en-US" sz="2800" b="1" i="1" kern="1200" dirty="0">
            <a:solidFill>
              <a:srgbClr val="FFC000"/>
            </a:solidFill>
          </a:endParaRPr>
        </a:p>
      </dsp:txBody>
      <dsp:txXfrm>
        <a:off x="152746" y="3844544"/>
        <a:ext cx="5187704" cy="1565994"/>
      </dsp:txXfrm>
    </dsp:sp>
    <dsp:sp modelId="{11F8B311-D8D3-4909-B495-39FF9367F7C1}">
      <dsp:nvSpPr>
        <dsp:cNvPr id="0" name=""/>
        <dsp:cNvSpPr/>
      </dsp:nvSpPr>
      <dsp:spPr>
        <a:xfrm>
          <a:off x="2670207" y="2398013"/>
          <a:ext cx="407483" cy="407483"/>
        </a:xfrm>
        <a:prstGeom prst="ellipse">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34147B-E57B-4E4A-A551-86082CB6EAA6}">
      <dsp:nvSpPr>
        <dsp:cNvPr id="0" name=""/>
        <dsp:cNvSpPr/>
      </dsp:nvSpPr>
      <dsp:spPr>
        <a:xfrm>
          <a:off x="2750800" y="2837524"/>
          <a:ext cx="6495346" cy="1255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17" tIns="0" rIns="0" bIns="0" numCol="1" spcCol="1270" anchor="t" anchorCtr="0">
          <a:noAutofit/>
        </a:bodyPr>
        <a:lstStyle/>
        <a:p>
          <a:pPr marL="0" lvl="0" indent="0" algn="just" defTabSz="1244600">
            <a:lnSpc>
              <a:spcPct val="90000"/>
            </a:lnSpc>
            <a:spcBef>
              <a:spcPct val="0"/>
            </a:spcBef>
            <a:spcAft>
              <a:spcPct val="35000"/>
            </a:spcAft>
            <a:buNone/>
          </a:pPr>
          <a:r>
            <a:rPr lang="vi-VN" sz="2800" kern="1200" dirty="0">
              <a:solidFill>
                <a:srgbClr val="00B050"/>
              </a:solidFill>
            </a:rPr>
            <a:t>Nhận việc thuyết phục Sơn – một bạn thường chạy trên đường tàu thả diều</a:t>
          </a:r>
          <a:endParaRPr lang="en-US" sz="2800" kern="1200" dirty="0">
            <a:solidFill>
              <a:srgbClr val="00B050"/>
            </a:solidFill>
          </a:endParaRPr>
        </a:p>
      </dsp:txBody>
      <dsp:txXfrm>
        <a:off x="2750800" y="2837524"/>
        <a:ext cx="6495346" cy="1255154"/>
      </dsp:txXfrm>
    </dsp:sp>
    <dsp:sp modelId="{2D1939CB-6F0B-4D02-BE7D-18CB97EE968A}">
      <dsp:nvSpPr>
        <dsp:cNvPr id="0" name=""/>
        <dsp:cNvSpPr/>
      </dsp:nvSpPr>
      <dsp:spPr>
        <a:xfrm>
          <a:off x="5332916" y="1325952"/>
          <a:ext cx="563541" cy="563541"/>
        </a:xfrm>
        <a:prstGeom prst="ellipse">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A1A09F-8053-413D-A0F5-E09EF72DEA1E}">
      <dsp:nvSpPr>
        <dsp:cNvPr id="0" name=""/>
        <dsp:cNvSpPr/>
      </dsp:nvSpPr>
      <dsp:spPr>
        <a:xfrm>
          <a:off x="5617880" y="1196125"/>
          <a:ext cx="5170042" cy="1216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609" tIns="0" rIns="0" bIns="0" numCol="1" spcCol="1270" anchor="t" anchorCtr="0">
          <a:noAutofit/>
        </a:bodyPr>
        <a:lstStyle/>
        <a:p>
          <a:pPr marL="0" lvl="0" indent="0" algn="just" defTabSz="1244600">
            <a:lnSpc>
              <a:spcPct val="90000"/>
            </a:lnSpc>
            <a:spcBef>
              <a:spcPct val="0"/>
            </a:spcBef>
            <a:spcAft>
              <a:spcPct val="35000"/>
            </a:spcAft>
            <a:buNone/>
          </a:pPr>
          <a:r>
            <a:rPr lang="vi-VN" sz="2800" kern="1200" dirty="0">
              <a:solidFill>
                <a:srgbClr val="0070C0"/>
              </a:solidFill>
            </a:rPr>
            <a:t>Đã thuyết phục được Sơn không thả diều trên đường tàu</a:t>
          </a:r>
          <a:endParaRPr lang="en-US" sz="2800" kern="1200" dirty="0">
            <a:solidFill>
              <a:srgbClr val="0070C0"/>
            </a:solidFill>
          </a:endParaRPr>
        </a:p>
      </dsp:txBody>
      <dsp:txXfrm>
        <a:off x="5617880" y="1196125"/>
        <a:ext cx="5170042" cy="1216371"/>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110D4-C172-4009-BEF7-1898E2E3FF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2ACC0E6-F282-4ABA-8D72-2120B61752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E52723-C34D-468E-8C70-25A54FD138A8}"/>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5" name="Footer Placeholder 4">
            <a:extLst>
              <a:ext uri="{FF2B5EF4-FFF2-40B4-BE49-F238E27FC236}">
                <a16:creationId xmlns:a16="http://schemas.microsoft.com/office/drawing/2014/main" id="{B83885A9-A2E5-477A-B2D8-247B262C5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745789-FAC7-4E7E-A46C-C4E4B7624CB3}"/>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2533314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4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3740168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4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2535082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3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54737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3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3588888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3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20269464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3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6134347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3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14174035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3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14731550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3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3050398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3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3502577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9D3CA-C096-4BA5-B372-63950134A1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EC8E9D-DCEB-4C09-94D5-67120E850D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688967-41F7-4795-A859-F3BBA978B1DE}"/>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5" name="Footer Placeholder 4">
            <a:extLst>
              <a:ext uri="{FF2B5EF4-FFF2-40B4-BE49-F238E27FC236}">
                <a16:creationId xmlns:a16="http://schemas.microsoft.com/office/drawing/2014/main" id="{319A031D-74A3-45D7-A740-82B84B2F4F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00AA17-9008-4232-985A-4EFC9CFE06AE}"/>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11408247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3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1233105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3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2177279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2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1643322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2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12908733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2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518017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2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35220695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2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8057893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2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14963974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247455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1323106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AEEB9-53CB-4160-948D-57125F6D53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FD9E290-C7E1-4E67-A0F3-42DCA9BE93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845624-0052-411D-A383-DB89F8F3F4F1}"/>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5" name="Footer Placeholder 4">
            <a:extLst>
              <a:ext uri="{FF2B5EF4-FFF2-40B4-BE49-F238E27FC236}">
                <a16:creationId xmlns:a16="http://schemas.microsoft.com/office/drawing/2014/main" id="{F4A1E0BF-B305-4E19-AE7A-9C119AA08A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7AB915-F67C-4111-BBAB-AE7DF0C0B5DD}"/>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37664775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27328453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21389436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4323238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4843319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15241024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8618166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38340174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22048296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1975533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423573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C96CA-FBC7-407C-87CD-7A3DA0BD09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206A14-D316-4199-A74B-F4D1F23D53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BCDAB3-BC04-424C-A8AD-D6BB3D43DD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C818FE-4700-4DB5-9314-C057BD0D4F0E}"/>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6" name="Footer Placeholder 5">
            <a:extLst>
              <a:ext uri="{FF2B5EF4-FFF2-40B4-BE49-F238E27FC236}">
                <a16:creationId xmlns:a16="http://schemas.microsoft.com/office/drawing/2014/main" id="{25BE7A44-CD0F-4ACE-9DAF-9141E6F89D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E7E212-A2BF-4BF9-A33A-D86BD77A0EE3}"/>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1237131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2446505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19715536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5898815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7952146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29020272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5296138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32351366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29217830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36967284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4243381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A35FF-2CFE-44AD-91BF-B12C5AB281A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1FC8D2F-0A26-49BE-AFF8-22381DA936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E01CCC-7481-438B-878B-287E1150580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D2E905-8809-41D4-83AA-12A559C477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CE087C-D34C-4FEA-A2D6-CB438A1D02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49F86B-32E7-4673-ABAE-376669AEF0FB}"/>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8" name="Footer Placeholder 7">
            <a:extLst>
              <a:ext uri="{FF2B5EF4-FFF2-40B4-BE49-F238E27FC236}">
                <a16:creationId xmlns:a16="http://schemas.microsoft.com/office/drawing/2014/main" id="{BE617633-2C70-47C7-8D51-5E9BF66195F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78A34C4-BE26-4EFB-BC13-5396BDBC35D7}"/>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18920157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35781585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B3F8A-48EC-4C40-A074-7AEF5A6F21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C13164-DA6C-4BD8-8CCD-2133494546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B2711D8-26DB-4851-908B-708B532EB1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0C6B8F-8989-41E5-9786-3742C61757C2}"/>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6" name="Footer Placeholder 5">
            <a:extLst>
              <a:ext uri="{FF2B5EF4-FFF2-40B4-BE49-F238E27FC236}">
                <a16:creationId xmlns:a16="http://schemas.microsoft.com/office/drawing/2014/main" id="{7F31DC33-49E6-40DA-A2AA-ED543A7BC2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3A8353-C3D6-4C60-A9CD-5D6B638E3F91}"/>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28580719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6AF36-F4F3-410D-913D-5D9C8DE0A3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40ED99-8CC3-4E87-9E6D-E362B35AFC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22E2A12-D656-4B68-90CF-2FC51BE5B5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8CFF60-04B2-4469-8E0F-9CAD681798DB}"/>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6" name="Footer Placeholder 5">
            <a:extLst>
              <a:ext uri="{FF2B5EF4-FFF2-40B4-BE49-F238E27FC236}">
                <a16:creationId xmlns:a16="http://schemas.microsoft.com/office/drawing/2014/main" id="{9CB0B797-D3B4-498E-B1E4-86A5399296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6AC6A7-4029-49C6-81A1-AEF6FED7BF73}"/>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7876332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59891-092D-4851-BA4B-4798C643F7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E62332-2956-4701-B660-3D18984C6A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7F935E-88E3-447C-8D63-132B67D1DB42}"/>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5" name="Footer Placeholder 4">
            <a:extLst>
              <a:ext uri="{FF2B5EF4-FFF2-40B4-BE49-F238E27FC236}">
                <a16:creationId xmlns:a16="http://schemas.microsoft.com/office/drawing/2014/main" id="{F4C4976A-851E-47EB-86A3-60C548E0A8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1D6FDD-D2AF-4342-9768-9765E5C433FA}"/>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410919119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2A0145-FA64-45D3-9194-074DD16A2E5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39CC47-489A-4286-A715-54CECCCB0D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98DC54-A37F-4C0F-B88C-5E1F01C1B07F}"/>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5" name="Footer Placeholder 4">
            <a:extLst>
              <a:ext uri="{FF2B5EF4-FFF2-40B4-BE49-F238E27FC236}">
                <a16:creationId xmlns:a16="http://schemas.microsoft.com/office/drawing/2014/main" id="{D8AE285C-A744-4510-BEDB-772C66A180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F4B90D-C4BA-4E7B-986D-D9815F1AA411}"/>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1480434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92960-BB59-4075-A97B-A22881102F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F73080-7763-43B5-8F0C-28B7366F2CCA}"/>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4" name="Footer Placeholder 3">
            <a:extLst>
              <a:ext uri="{FF2B5EF4-FFF2-40B4-BE49-F238E27FC236}">
                <a16:creationId xmlns:a16="http://schemas.microsoft.com/office/drawing/2014/main" id="{2BEB96A7-995D-46B4-BF3A-6A186483A5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D5BA1FC-8DE6-44FC-A09B-DC72BE522778}"/>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3737606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3828375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4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547971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4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73D1F-9D4F-4E04-B9FE-B0AAF51D6B63}"/>
              </a:ext>
            </a:extLst>
          </p:cNvPr>
          <p:cNvSpPr>
            <a:spLocks noGrp="1"/>
          </p:cNvSpPr>
          <p:nvPr>
            <p:ph type="dt" sz="half" idx="10"/>
          </p:nvPr>
        </p:nvSpPr>
        <p:spPr/>
        <p:txBody>
          <a:bodyPr/>
          <a:lstStyle/>
          <a:p>
            <a:fld id="{D6BA4068-91DA-4CD9-BBDC-8D2F076AA664}" type="datetimeFigureOut">
              <a:rPr lang="en-US" smtClean="0"/>
              <a:t>3/24/2022</a:t>
            </a:fld>
            <a:endParaRPr lang="en-US"/>
          </a:p>
        </p:txBody>
      </p:sp>
      <p:sp>
        <p:nvSpPr>
          <p:cNvPr id="3" name="Footer Placeholder 2">
            <a:extLst>
              <a:ext uri="{FF2B5EF4-FFF2-40B4-BE49-F238E27FC236}">
                <a16:creationId xmlns:a16="http://schemas.microsoft.com/office/drawing/2014/main" id="{DAD19A5C-2B69-46CE-A45C-77D8E2EB89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BE78D-FA19-42F5-ABBD-81852875FBBF}"/>
              </a:ext>
            </a:extLst>
          </p:cNvPr>
          <p:cNvSpPr>
            <a:spLocks noGrp="1"/>
          </p:cNvSpPr>
          <p:nvPr>
            <p:ph type="sldNum" sz="quarter" idx="12"/>
          </p:nvPr>
        </p:nvSpPr>
        <p:spPr/>
        <p:txBody>
          <a:bodyPr/>
          <a:lstStyle/>
          <a:p>
            <a:fld id="{BD57B6A8-3B34-4ABC-A47E-7142F5C9330E}" type="slidenum">
              <a:rPr lang="en-US" smtClean="0"/>
              <a:t>‹#›</a:t>
            </a:fld>
            <a:endParaRPr lang="en-US"/>
          </a:p>
        </p:txBody>
      </p:sp>
    </p:spTree>
    <p:extLst>
      <p:ext uri="{BB962C8B-B14F-4D97-AF65-F5344CB8AC3E}">
        <p14:creationId xmlns:p14="http://schemas.microsoft.com/office/powerpoint/2010/main" val="361831393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2464B3-1AC2-46BF-AED3-E31BD180AC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7530DB-42C2-45DE-B661-C1B95F3A41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35C394-A06D-439F-9E9E-7E2604D473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BA4068-91DA-4CD9-BBDC-8D2F076AA664}" type="datetimeFigureOut">
              <a:rPr lang="en-US" smtClean="0"/>
              <a:t>3/24/2022</a:t>
            </a:fld>
            <a:endParaRPr lang="en-US"/>
          </a:p>
        </p:txBody>
      </p:sp>
      <p:sp>
        <p:nvSpPr>
          <p:cNvPr id="5" name="Footer Placeholder 4">
            <a:extLst>
              <a:ext uri="{FF2B5EF4-FFF2-40B4-BE49-F238E27FC236}">
                <a16:creationId xmlns:a16="http://schemas.microsoft.com/office/drawing/2014/main" id="{60BFECA0-89B9-49FB-8A51-D0CBF5C4EE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F9F74B2-7AB9-4E72-8268-45F0CEDFEC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57B6A8-3B34-4ABC-A47E-7142F5C9330E}" type="slidenum">
              <a:rPr lang="en-US" smtClean="0"/>
              <a:t>‹#›</a:t>
            </a:fld>
            <a:endParaRPr lang="en-US"/>
          </a:p>
        </p:txBody>
      </p:sp>
    </p:spTree>
    <p:extLst>
      <p:ext uri="{BB962C8B-B14F-4D97-AF65-F5344CB8AC3E}">
        <p14:creationId xmlns:p14="http://schemas.microsoft.com/office/powerpoint/2010/main" val="399547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702" r:id="rId8"/>
    <p:sldLayoutId id="2147483701" r:id="rId9"/>
    <p:sldLayoutId id="2147483700" r:id="rId10"/>
    <p:sldLayoutId id="2147483699" r:id="rId11"/>
    <p:sldLayoutId id="2147483698" r:id="rId12"/>
    <p:sldLayoutId id="2147483697" r:id="rId13"/>
    <p:sldLayoutId id="2147483696" r:id="rId14"/>
    <p:sldLayoutId id="2147483695" r:id="rId15"/>
    <p:sldLayoutId id="2147483694" r:id="rId16"/>
    <p:sldLayoutId id="2147483693" r:id="rId17"/>
    <p:sldLayoutId id="2147483692" r:id="rId18"/>
    <p:sldLayoutId id="2147483691" r:id="rId19"/>
    <p:sldLayoutId id="2147483690" r:id="rId20"/>
    <p:sldLayoutId id="2147483689" r:id="rId21"/>
    <p:sldLayoutId id="2147483688" r:id="rId22"/>
    <p:sldLayoutId id="2147483687" r:id="rId23"/>
    <p:sldLayoutId id="2147483686" r:id="rId24"/>
    <p:sldLayoutId id="2147483685" r:id="rId25"/>
    <p:sldLayoutId id="2147483684" r:id="rId26"/>
    <p:sldLayoutId id="2147483683" r:id="rId27"/>
    <p:sldLayoutId id="2147483682" r:id="rId28"/>
    <p:sldLayoutId id="2147483681" r:id="rId29"/>
    <p:sldLayoutId id="2147483680" r:id="rId30"/>
    <p:sldLayoutId id="2147483679" r:id="rId31"/>
    <p:sldLayoutId id="2147483678" r:id="rId32"/>
    <p:sldLayoutId id="2147483677" r:id="rId33"/>
    <p:sldLayoutId id="2147483676" r:id="rId34"/>
    <p:sldLayoutId id="2147483675" r:id="rId35"/>
    <p:sldLayoutId id="2147483674" r:id="rId36"/>
    <p:sldLayoutId id="2147483673" r:id="rId37"/>
    <p:sldLayoutId id="2147483672" r:id="rId38"/>
    <p:sldLayoutId id="2147483671" r:id="rId39"/>
    <p:sldLayoutId id="2147483670" r:id="rId40"/>
    <p:sldLayoutId id="2147483669" r:id="rId41"/>
    <p:sldLayoutId id="2147483668" r:id="rId42"/>
    <p:sldLayoutId id="2147483667" r:id="rId43"/>
    <p:sldLayoutId id="2147483666" r:id="rId44"/>
    <p:sldLayoutId id="2147483665" r:id="rId45"/>
    <p:sldLayoutId id="2147483664" r:id="rId46"/>
    <p:sldLayoutId id="2147483663" r:id="rId47"/>
    <p:sldLayoutId id="2147483662" r:id="rId48"/>
    <p:sldLayoutId id="2147483661" r:id="rId49"/>
    <p:sldLayoutId id="2147483660" r:id="rId50"/>
    <p:sldLayoutId id="2147483656" r:id="rId51"/>
    <p:sldLayoutId id="2147483657" r:id="rId52"/>
    <p:sldLayoutId id="2147483658" r:id="rId53"/>
    <p:sldLayoutId id="2147483659" r:id="rId5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13" Type="http://schemas.microsoft.com/office/2007/relationships/hdphoto" Target="../media/hdphoto10.wdp"/><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27.png"/><Relationship Id="rId2" Type="http://schemas.openxmlformats.org/officeDocument/2006/relationships/image" Target="../media/image21.png"/><Relationship Id="rId16"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microsoft.com/office/2007/relationships/hdphoto" Target="../media/hdphoto9.wdp"/><Relationship Id="rId5" Type="http://schemas.openxmlformats.org/officeDocument/2006/relationships/diagramQuickStyle" Target="../diagrams/quickStyle2.xml"/><Relationship Id="rId15" Type="http://schemas.microsoft.com/office/2007/relationships/hdphoto" Target="../media/hdphoto11.wdp"/><Relationship Id="rId10" Type="http://schemas.openxmlformats.org/officeDocument/2006/relationships/image" Target="../media/image26.png"/><Relationship Id="rId4" Type="http://schemas.openxmlformats.org/officeDocument/2006/relationships/diagramLayout" Target="../diagrams/layout2.xml"/><Relationship Id="rId9" Type="http://schemas.microsoft.com/office/2007/relationships/hdphoto" Target="../media/hdphoto8.wdp"/><Relationship Id="rId1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1.png"/><Relationship Id="rId1" Type="http://schemas.openxmlformats.org/officeDocument/2006/relationships/slideLayout" Target="../slideLayouts/slideLayout7.xml"/><Relationship Id="rId4" Type="http://schemas.microsoft.com/office/2007/relationships/hdphoto" Target="../media/hdphoto10.wdp"/></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4" Type="http://schemas.microsoft.com/office/2007/relationships/hdphoto" Target="../media/hdphoto13.wdp"/></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Layout" Target="../slideLayouts/slideLayout7.xml"/><Relationship Id="rId4" Type="http://schemas.microsoft.com/office/2007/relationships/hdphoto" Target="../media/hdphoto14.wdp"/></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13.png"/><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7.wdp"/><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6.png"/><Relationship Id="rId5" Type="http://schemas.microsoft.com/office/2007/relationships/hdphoto" Target="../media/hdphoto6.wdp"/><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C1B51A-898E-49B1-8D2D-F9069086ED5B}"/>
              </a:ext>
            </a:extLst>
          </p:cNvPr>
          <p:cNvPicPr>
            <a:picLocks noChangeAspect="1"/>
          </p:cNvPicPr>
          <p:nvPr/>
        </p:nvPicPr>
        <p:blipFill rotWithShape="1">
          <a:blip r:embed="rId2"/>
          <a:srcRect l="14016" t="24906" r="15287" b="12550"/>
          <a:stretch/>
        </p:blipFill>
        <p:spPr>
          <a:xfrm>
            <a:off x="-1" y="0"/>
            <a:ext cx="12205713" cy="6858000"/>
          </a:xfrm>
          <a:prstGeom prst="rect">
            <a:avLst/>
          </a:prstGeom>
        </p:spPr>
      </p:pic>
      <p:sp>
        <p:nvSpPr>
          <p:cNvPr id="3" name="Oval 2">
            <a:extLst>
              <a:ext uri="{FF2B5EF4-FFF2-40B4-BE49-F238E27FC236}">
                <a16:creationId xmlns:a16="http://schemas.microsoft.com/office/drawing/2014/main" id="{D27FC7C0-DE59-4796-8847-813687FC7374}"/>
              </a:ext>
            </a:extLst>
          </p:cNvPr>
          <p:cNvSpPr/>
          <p:nvPr/>
        </p:nvSpPr>
        <p:spPr>
          <a:xfrm>
            <a:off x="6670623" y="44971"/>
            <a:ext cx="2908092" cy="1858780"/>
          </a:xfrm>
          <a:prstGeom prst="ellipse">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7B0D6C7-BFCC-4FA9-B749-4523297523FA}"/>
              </a:ext>
            </a:extLst>
          </p:cNvPr>
          <p:cNvSpPr txBox="1"/>
          <p:nvPr/>
        </p:nvSpPr>
        <p:spPr>
          <a:xfrm>
            <a:off x="5521378" y="222302"/>
            <a:ext cx="4071051" cy="984885"/>
          </a:xfrm>
          <a:prstGeom prst="rect">
            <a:avLst/>
          </a:prstGeom>
          <a:noFill/>
        </p:spPr>
        <p:txBody>
          <a:bodyPr wrap="none" lIns="0" tIns="0" rIns="0" bIns="0" rtlCol="0">
            <a:spAutoFit/>
          </a:bodyPr>
          <a:lstStyle/>
          <a:p>
            <a:pPr algn="l"/>
            <a:r>
              <a:rPr lang="vi-VN" sz="3200" dirty="0">
                <a:solidFill>
                  <a:srgbClr val="002060"/>
                </a:solidFill>
                <a:latin typeface="iCiel Nabila" pitchFamily="2" charset="0"/>
              </a:rPr>
              <a:t>Hãy cùng tôi trở về </a:t>
            </a:r>
          </a:p>
          <a:p>
            <a:pPr algn="l"/>
            <a:r>
              <a:rPr lang="vi-VN" sz="3200" dirty="0">
                <a:solidFill>
                  <a:srgbClr val="002060"/>
                </a:solidFill>
                <a:latin typeface="iCiel Nabila" pitchFamily="2" charset="0"/>
              </a:rPr>
              <a:t>tuổi thơ yêu dấu nhé!</a:t>
            </a:r>
            <a:endParaRPr lang="en-US" sz="3200" dirty="0">
              <a:solidFill>
                <a:srgbClr val="002060"/>
              </a:solidFill>
              <a:latin typeface="iCiel Nabila" pitchFamily="2" charset="0"/>
            </a:endParaRPr>
          </a:p>
        </p:txBody>
      </p:sp>
      <p:pic>
        <p:nvPicPr>
          <p:cNvPr id="5" name="Picture 4">
            <a:extLst>
              <a:ext uri="{FF2B5EF4-FFF2-40B4-BE49-F238E27FC236}">
                <a16:creationId xmlns:a16="http://schemas.microsoft.com/office/drawing/2014/main" id="{3FF6E191-2869-4955-BE8E-253973B190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5828" y="1978026"/>
            <a:ext cx="5651969" cy="2901948"/>
          </a:xfrm>
          <a:prstGeom prst="rect">
            <a:avLst/>
          </a:prstGeom>
        </p:spPr>
      </p:pic>
    </p:spTree>
    <p:extLst>
      <p:ext uri="{BB962C8B-B14F-4D97-AF65-F5344CB8AC3E}">
        <p14:creationId xmlns:p14="http://schemas.microsoft.com/office/powerpoint/2010/main" val="128862373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2" presetClass="entr" presetSubtype="8" fill="hold" grpId="0" nodeType="withEffect" p14:presetBounceEnd="60000">
                                      <p:stCondLst>
                                        <p:cond delay="2100"/>
                                      </p:stCondLst>
                                      <p:childTnLst>
                                        <p:set>
                                          <p:cBhvr>
                                            <p:cTn id="9" dur="1" fill="hold">
                                              <p:stCondLst>
                                                <p:cond delay="0"/>
                                              </p:stCondLst>
                                            </p:cTn>
                                            <p:tgtEl>
                                              <p:spTgt spid="4"/>
                                            </p:tgtEl>
                                            <p:attrNameLst>
                                              <p:attrName>style.visibility</p:attrName>
                                            </p:attrNameLst>
                                          </p:cBhvr>
                                          <p:to>
                                            <p:strVal val="visible"/>
                                          </p:to>
                                        </p:set>
                                        <p:anim calcmode="lin" valueType="num" p14:bounceEnd="60000">
                                          <p:cBhvr additive="base">
                                            <p:cTn id="10" dur="1300" fill="hold"/>
                                            <p:tgtEl>
                                              <p:spTgt spid="4"/>
                                            </p:tgtEl>
                                            <p:attrNameLst>
                                              <p:attrName>ppt_x</p:attrName>
                                            </p:attrNameLst>
                                          </p:cBhvr>
                                          <p:tavLst>
                                            <p:tav tm="0">
                                              <p:val>
                                                <p:strVal val="0-#ppt_w/2"/>
                                              </p:val>
                                            </p:tav>
                                            <p:tav tm="100000">
                                              <p:val>
                                                <p:strVal val="#ppt_x"/>
                                              </p:val>
                                            </p:tav>
                                          </p:tavLst>
                                        </p:anim>
                                        <p:anim calcmode="lin" valueType="num" p14:bounceEnd="60000">
                                          <p:cBhvr additive="base">
                                            <p:cTn id="11" dur="13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2" presetClass="entr" presetSubtype="8" fill="hold" grpId="0" nodeType="withEffect">
                                      <p:stCondLst>
                                        <p:cond delay="210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1300" fill="hold"/>
                                            <p:tgtEl>
                                              <p:spTgt spid="4"/>
                                            </p:tgtEl>
                                            <p:attrNameLst>
                                              <p:attrName>ppt_x</p:attrName>
                                            </p:attrNameLst>
                                          </p:cBhvr>
                                          <p:tavLst>
                                            <p:tav tm="0">
                                              <p:val>
                                                <p:strVal val="0-#ppt_w/2"/>
                                              </p:val>
                                            </p:tav>
                                            <p:tav tm="100000">
                                              <p:val>
                                                <p:strVal val="#ppt_x"/>
                                              </p:val>
                                            </p:tav>
                                          </p:tavLst>
                                        </p:anim>
                                        <p:anim calcmode="lin" valueType="num">
                                          <p:cBhvr additive="base">
                                            <p:cTn id="11" dur="13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1E3151-739D-4EAA-B933-9CB13CC8B8DA}"/>
              </a:ext>
            </a:extLst>
          </p:cNvPr>
          <p:cNvPicPr>
            <a:picLocks noChangeAspect="1"/>
          </p:cNvPicPr>
          <p:nvPr/>
        </p:nvPicPr>
        <p:blipFill rotWithShape="1">
          <a:blip r:embed="rId2"/>
          <a:srcRect l="10250" t="9160" r="2747" b="14518"/>
          <a:stretch/>
        </p:blipFill>
        <p:spPr>
          <a:xfrm>
            <a:off x="4" y="0"/>
            <a:ext cx="12191995" cy="6858000"/>
          </a:xfrm>
          <a:prstGeom prst="rect">
            <a:avLst/>
          </a:prstGeom>
        </p:spPr>
      </p:pic>
      <p:sp>
        <p:nvSpPr>
          <p:cNvPr id="5" name="Rectangle: Rounded Corners 4">
            <a:extLst>
              <a:ext uri="{FF2B5EF4-FFF2-40B4-BE49-F238E27FC236}">
                <a16:creationId xmlns:a16="http://schemas.microsoft.com/office/drawing/2014/main" id="{6346F0EF-67A5-408C-9E59-869F1EBF2407}"/>
              </a:ext>
            </a:extLst>
          </p:cNvPr>
          <p:cNvSpPr/>
          <p:nvPr/>
        </p:nvSpPr>
        <p:spPr>
          <a:xfrm>
            <a:off x="224851" y="524656"/>
            <a:ext cx="11752289" cy="59192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3B45EAF-05D6-496C-810C-D5C789B5DC68}"/>
              </a:ext>
            </a:extLst>
          </p:cNvPr>
          <p:cNvSpPr txBox="1"/>
          <p:nvPr/>
        </p:nvSpPr>
        <p:spPr>
          <a:xfrm>
            <a:off x="1114492" y="577402"/>
            <a:ext cx="2445541" cy="677108"/>
          </a:xfrm>
          <a:prstGeom prst="rect">
            <a:avLst/>
          </a:prstGeom>
          <a:noFill/>
        </p:spPr>
        <p:txBody>
          <a:bodyPr wrap="none" lIns="0" tIns="0" rIns="0" bIns="0" rtlCol="0">
            <a:spAutoFit/>
          </a:bodyPr>
          <a:lstStyle/>
          <a:p>
            <a:pPr algn="l"/>
            <a:r>
              <a:rPr lang="vi-VN" sz="4400" dirty="0">
                <a:solidFill>
                  <a:srgbClr val="FF0000"/>
                </a:solidFill>
                <a:latin typeface="iCiel Nabila" pitchFamily="2" charset="0"/>
              </a:rPr>
              <a:t>Chú thích</a:t>
            </a:r>
            <a:endParaRPr lang="en-US" sz="4400" dirty="0">
              <a:solidFill>
                <a:srgbClr val="FF0000"/>
              </a:solidFill>
              <a:latin typeface="iCiel Nabila" pitchFamily="2" charset="0"/>
            </a:endParaRPr>
          </a:p>
        </p:txBody>
      </p:sp>
      <p:sp>
        <p:nvSpPr>
          <p:cNvPr id="7" name="TextBox 6">
            <a:extLst>
              <a:ext uri="{FF2B5EF4-FFF2-40B4-BE49-F238E27FC236}">
                <a16:creationId xmlns:a16="http://schemas.microsoft.com/office/drawing/2014/main" id="{A8B3534F-EA57-433F-9427-DBF69662B810}"/>
              </a:ext>
            </a:extLst>
          </p:cNvPr>
          <p:cNvSpPr txBox="1"/>
          <p:nvPr/>
        </p:nvSpPr>
        <p:spPr>
          <a:xfrm>
            <a:off x="695914" y="1363913"/>
            <a:ext cx="1184620" cy="553998"/>
          </a:xfrm>
          <a:prstGeom prst="rect">
            <a:avLst/>
          </a:prstGeom>
          <a:noFill/>
        </p:spPr>
        <p:txBody>
          <a:bodyPr wrap="none" lIns="0" tIns="0" rIns="0" bIns="0" rtlCol="0">
            <a:spAutoFit/>
          </a:bodyPr>
          <a:lstStyle/>
          <a:p>
            <a:pPr algn="l"/>
            <a:r>
              <a:rPr lang="vi-VN" sz="3600" dirty="0">
                <a:solidFill>
                  <a:srgbClr val="FFC000"/>
                </a:solidFill>
                <a:latin typeface="iCiel Nabila" pitchFamily="2" charset="0"/>
              </a:rPr>
              <a:t>Sự cố</a:t>
            </a:r>
            <a:endParaRPr lang="en-US" sz="3600" dirty="0">
              <a:solidFill>
                <a:srgbClr val="FFC000"/>
              </a:solidFill>
              <a:latin typeface="iCiel Nabila" pitchFamily="2" charset="0"/>
            </a:endParaRPr>
          </a:p>
        </p:txBody>
      </p:sp>
      <p:sp>
        <p:nvSpPr>
          <p:cNvPr id="8" name="TextBox 7">
            <a:extLst>
              <a:ext uri="{FF2B5EF4-FFF2-40B4-BE49-F238E27FC236}">
                <a16:creationId xmlns:a16="http://schemas.microsoft.com/office/drawing/2014/main" id="{309B4B90-6D54-4A98-8B9F-ECB168516D18}"/>
              </a:ext>
            </a:extLst>
          </p:cNvPr>
          <p:cNvSpPr txBox="1"/>
          <p:nvPr/>
        </p:nvSpPr>
        <p:spPr>
          <a:xfrm>
            <a:off x="1992423" y="1425468"/>
            <a:ext cx="9754358" cy="984885"/>
          </a:xfrm>
          <a:prstGeom prst="rect">
            <a:avLst/>
          </a:prstGeom>
          <a:noFill/>
        </p:spPr>
        <p:txBody>
          <a:bodyPr wrap="square" lIns="0" tIns="0" rIns="0" bIns="0" rtlCol="0">
            <a:spAutoFit/>
          </a:bodyPr>
          <a:lstStyle/>
          <a:p>
            <a:pPr algn="just"/>
            <a:r>
              <a:rPr lang="vi-VN" sz="3200" b="1" i="1" dirty="0">
                <a:solidFill>
                  <a:srgbClr val="002060"/>
                </a:solidFill>
                <a:latin typeface="Calibri" panose="020F0502020204030204" pitchFamily="34" charset="0"/>
                <a:ea typeface="AvantGarde" panose="00000400000000000000" pitchFamily="2" charset="0"/>
                <a:cs typeface="Calibri" panose="020F0502020204030204" pitchFamily="34" charset="0"/>
              </a:rPr>
              <a:t>: hiện tượng bất thường và không hay xảy ra trong một quá trình hoạt động nào đó.</a:t>
            </a:r>
            <a:endParaRPr lang="en-US" sz="32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
        <p:nvSpPr>
          <p:cNvPr id="9" name="TextBox 8">
            <a:extLst>
              <a:ext uri="{FF2B5EF4-FFF2-40B4-BE49-F238E27FC236}">
                <a16:creationId xmlns:a16="http://schemas.microsoft.com/office/drawing/2014/main" id="{4AFE665E-BD91-4BCF-A0EC-38FF50C2D8B7}"/>
              </a:ext>
            </a:extLst>
          </p:cNvPr>
          <p:cNvSpPr txBox="1"/>
          <p:nvPr/>
        </p:nvSpPr>
        <p:spPr>
          <a:xfrm>
            <a:off x="553038" y="2581311"/>
            <a:ext cx="2159245" cy="553998"/>
          </a:xfrm>
          <a:prstGeom prst="rect">
            <a:avLst/>
          </a:prstGeom>
          <a:noFill/>
        </p:spPr>
        <p:txBody>
          <a:bodyPr wrap="none" lIns="0" tIns="0" rIns="0" bIns="0" rtlCol="0">
            <a:spAutoFit/>
          </a:bodyPr>
          <a:lstStyle/>
          <a:p>
            <a:pPr algn="l"/>
            <a:r>
              <a:rPr lang="vi-VN" sz="3600" dirty="0">
                <a:solidFill>
                  <a:srgbClr val="FFC000"/>
                </a:solidFill>
                <a:latin typeface="iCiel Nabila" pitchFamily="2" charset="0"/>
              </a:rPr>
              <a:t>Chềnh ềnh</a:t>
            </a:r>
            <a:endParaRPr lang="en-US" sz="3600" dirty="0">
              <a:solidFill>
                <a:srgbClr val="FFC000"/>
              </a:solidFill>
              <a:latin typeface="iCiel Nabila" pitchFamily="2" charset="0"/>
            </a:endParaRPr>
          </a:p>
        </p:txBody>
      </p:sp>
      <p:sp>
        <p:nvSpPr>
          <p:cNvPr id="10" name="TextBox 9">
            <a:extLst>
              <a:ext uri="{FF2B5EF4-FFF2-40B4-BE49-F238E27FC236}">
                <a16:creationId xmlns:a16="http://schemas.microsoft.com/office/drawing/2014/main" id="{FD2AF441-7442-439B-845B-4DAD82485B5D}"/>
              </a:ext>
            </a:extLst>
          </p:cNvPr>
          <p:cNvSpPr txBox="1"/>
          <p:nvPr/>
        </p:nvSpPr>
        <p:spPr>
          <a:xfrm>
            <a:off x="2712283" y="2587305"/>
            <a:ext cx="9239877" cy="492443"/>
          </a:xfrm>
          <a:prstGeom prst="rect">
            <a:avLst/>
          </a:prstGeom>
          <a:noFill/>
        </p:spPr>
        <p:txBody>
          <a:bodyPr wrap="square" lIns="0" tIns="0" rIns="0" bIns="0" rtlCol="0">
            <a:spAutoFit/>
          </a:bodyPr>
          <a:lstStyle/>
          <a:p>
            <a:pPr algn="just"/>
            <a:r>
              <a:rPr lang="vi-VN" sz="3200" b="1" i="1" dirty="0">
                <a:solidFill>
                  <a:srgbClr val="002060"/>
                </a:solidFill>
                <a:latin typeface="Calibri" panose="020F0502020204030204" pitchFamily="34" charset="0"/>
                <a:ea typeface="AvantGarde" panose="00000400000000000000" pitchFamily="2" charset="0"/>
                <a:cs typeface="Calibri" panose="020F0502020204030204" pitchFamily="34" charset="0"/>
              </a:rPr>
              <a:t>: gợi tả vẻ nằm, đứng, ngồi lù lù trước mắt mọi người.</a:t>
            </a:r>
            <a:endParaRPr lang="en-US" sz="32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
        <p:nvSpPr>
          <p:cNvPr id="11" name="TextBox 10">
            <a:extLst>
              <a:ext uri="{FF2B5EF4-FFF2-40B4-BE49-F238E27FC236}">
                <a16:creationId xmlns:a16="http://schemas.microsoft.com/office/drawing/2014/main" id="{D88D6CBA-B454-488D-ADF2-A31ABE7B143F}"/>
              </a:ext>
            </a:extLst>
          </p:cNvPr>
          <p:cNvSpPr txBox="1"/>
          <p:nvPr/>
        </p:nvSpPr>
        <p:spPr>
          <a:xfrm>
            <a:off x="4215152" y="3776923"/>
            <a:ext cx="2342629" cy="553998"/>
          </a:xfrm>
          <a:prstGeom prst="rect">
            <a:avLst/>
          </a:prstGeom>
          <a:noFill/>
        </p:spPr>
        <p:txBody>
          <a:bodyPr wrap="none" lIns="0" tIns="0" rIns="0" bIns="0" rtlCol="0">
            <a:spAutoFit/>
          </a:bodyPr>
          <a:lstStyle/>
          <a:p>
            <a:pPr algn="l"/>
            <a:r>
              <a:rPr lang="vi-VN" sz="3600" dirty="0">
                <a:solidFill>
                  <a:srgbClr val="FFC000"/>
                </a:solidFill>
                <a:latin typeface="iCiel Nabila" pitchFamily="2" charset="0"/>
              </a:rPr>
              <a:t>Chuyền thẻ</a:t>
            </a:r>
            <a:endParaRPr lang="en-US" sz="3600" dirty="0">
              <a:solidFill>
                <a:srgbClr val="FFC000"/>
              </a:solidFill>
              <a:latin typeface="iCiel Nabila" pitchFamily="2" charset="0"/>
            </a:endParaRPr>
          </a:p>
        </p:txBody>
      </p:sp>
      <p:sp>
        <p:nvSpPr>
          <p:cNvPr id="12" name="TextBox 11">
            <a:extLst>
              <a:ext uri="{FF2B5EF4-FFF2-40B4-BE49-F238E27FC236}">
                <a16:creationId xmlns:a16="http://schemas.microsoft.com/office/drawing/2014/main" id="{B5A1FC50-A54F-4F34-8975-16690150878B}"/>
              </a:ext>
            </a:extLst>
          </p:cNvPr>
          <p:cNvSpPr txBox="1"/>
          <p:nvPr/>
        </p:nvSpPr>
        <p:spPr>
          <a:xfrm>
            <a:off x="6557782" y="3821893"/>
            <a:ext cx="5189000" cy="1969770"/>
          </a:xfrm>
          <a:prstGeom prst="rect">
            <a:avLst/>
          </a:prstGeom>
          <a:noFill/>
        </p:spPr>
        <p:txBody>
          <a:bodyPr wrap="square" lIns="0" tIns="0" rIns="0" bIns="0" rtlCol="0">
            <a:spAutoFit/>
          </a:bodyPr>
          <a:lstStyle/>
          <a:p>
            <a:pPr algn="just"/>
            <a:r>
              <a:rPr lang="vi-VN" sz="3200" b="1" i="1" dirty="0">
                <a:solidFill>
                  <a:srgbClr val="002060"/>
                </a:solidFill>
                <a:latin typeface="Calibri" panose="020F0502020204030204" pitchFamily="34" charset="0"/>
                <a:ea typeface="AvantGarde" panose="00000400000000000000" pitchFamily="2" charset="0"/>
                <a:cs typeface="Calibri" panose="020F0502020204030204" pitchFamily="34" charset="0"/>
              </a:rPr>
              <a:t>: một trò chơi dân gian mà các bé gái hay chơi (vừa đếm que, vừa tung bóng, bộ que chuyền có 10 que)</a:t>
            </a:r>
            <a:endParaRPr lang="en-US" sz="32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pic>
        <p:nvPicPr>
          <p:cNvPr id="2050" name="Picture 2" descr="Chơi Chuyền (Chơi Banh đũa) - Nông trại rau hữu cơ và trải nghiệm nông  nghiệp MyFarm | MyFarm">
            <a:extLst>
              <a:ext uri="{FF2B5EF4-FFF2-40B4-BE49-F238E27FC236}">
                <a16:creationId xmlns:a16="http://schemas.microsoft.com/office/drawing/2014/main" id="{6DE2AD45-2B4F-4F53-9189-5EC5AA2973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037" y="3429001"/>
            <a:ext cx="3599869" cy="269990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1585230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par>
                                    <p:cTn id="8" presetID="2" presetClass="entr" presetSubtype="8" fill="hold" grpId="0" nodeType="withEffect" p14:presetBounceEnd="60000">
                                      <p:stCondLst>
                                        <p:cond delay="2000"/>
                                      </p:stCondLst>
                                      <p:childTnLst>
                                        <p:set>
                                          <p:cBhvr>
                                            <p:cTn id="9" dur="1" fill="hold">
                                              <p:stCondLst>
                                                <p:cond delay="0"/>
                                              </p:stCondLst>
                                            </p:cTn>
                                            <p:tgtEl>
                                              <p:spTgt spid="6"/>
                                            </p:tgtEl>
                                            <p:attrNameLst>
                                              <p:attrName>style.visibility</p:attrName>
                                            </p:attrNameLst>
                                          </p:cBhvr>
                                          <p:to>
                                            <p:strVal val="visible"/>
                                          </p:to>
                                        </p:set>
                                        <p:anim calcmode="lin" valueType="num" p14:bounceEnd="60000">
                                          <p:cBhvr additive="base">
                                            <p:cTn id="10" dur="1300" fill="hold"/>
                                            <p:tgtEl>
                                              <p:spTgt spid="6"/>
                                            </p:tgtEl>
                                            <p:attrNameLst>
                                              <p:attrName>ppt_x</p:attrName>
                                            </p:attrNameLst>
                                          </p:cBhvr>
                                          <p:tavLst>
                                            <p:tav tm="0">
                                              <p:val>
                                                <p:strVal val="0-#ppt_w/2"/>
                                              </p:val>
                                            </p:tav>
                                            <p:tav tm="100000">
                                              <p:val>
                                                <p:strVal val="#ppt_x"/>
                                              </p:val>
                                            </p:tav>
                                          </p:tavLst>
                                        </p:anim>
                                        <p:anim calcmode="lin" valueType="num" p14:bounceEnd="60000">
                                          <p:cBhvr additive="base">
                                            <p:cTn id="11" dur="1300" fill="hold"/>
                                            <p:tgtEl>
                                              <p:spTgt spid="6"/>
                                            </p:tgtEl>
                                            <p:attrNameLst>
                                              <p:attrName>ppt_y</p:attrName>
                                            </p:attrNameLst>
                                          </p:cBhvr>
                                          <p:tavLst>
                                            <p:tav tm="0">
                                              <p:val>
                                                <p:strVal val="#ppt_y"/>
                                              </p:val>
                                            </p:tav>
                                            <p:tav tm="100000">
                                              <p:val>
                                                <p:strVal val="#ppt_y"/>
                                              </p:val>
                                            </p:tav>
                                          </p:tavLst>
                                        </p:anim>
                                      </p:childTnLst>
                                    </p:cTn>
                                  </p:par>
                                  <p:par>
                                    <p:cTn id="12" presetID="2" presetClass="entr" presetSubtype="8" fill="hold" grpId="0" nodeType="withEffect" p14:presetBounceEnd="60000">
                                      <p:stCondLst>
                                        <p:cond delay="2000"/>
                                      </p:stCondLst>
                                      <p:childTnLst>
                                        <p:set>
                                          <p:cBhvr>
                                            <p:cTn id="13" dur="1" fill="hold">
                                              <p:stCondLst>
                                                <p:cond delay="0"/>
                                              </p:stCondLst>
                                            </p:cTn>
                                            <p:tgtEl>
                                              <p:spTgt spid="7"/>
                                            </p:tgtEl>
                                            <p:attrNameLst>
                                              <p:attrName>style.visibility</p:attrName>
                                            </p:attrNameLst>
                                          </p:cBhvr>
                                          <p:to>
                                            <p:strVal val="visible"/>
                                          </p:to>
                                        </p:set>
                                        <p:anim calcmode="lin" valueType="num" p14:bounceEnd="60000">
                                          <p:cBhvr additive="base">
                                            <p:cTn id="14" dur="1300" fill="hold"/>
                                            <p:tgtEl>
                                              <p:spTgt spid="7"/>
                                            </p:tgtEl>
                                            <p:attrNameLst>
                                              <p:attrName>ppt_x</p:attrName>
                                            </p:attrNameLst>
                                          </p:cBhvr>
                                          <p:tavLst>
                                            <p:tav tm="0">
                                              <p:val>
                                                <p:strVal val="0-#ppt_w/2"/>
                                              </p:val>
                                            </p:tav>
                                            <p:tav tm="100000">
                                              <p:val>
                                                <p:strVal val="#ppt_x"/>
                                              </p:val>
                                            </p:tav>
                                          </p:tavLst>
                                        </p:anim>
                                        <p:anim calcmode="lin" valueType="num" p14:bounceEnd="60000">
                                          <p:cBhvr additive="base">
                                            <p:cTn id="15" dur="13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14:presetBounceEnd="60000">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14:bounceEnd="60000">
                                          <p:cBhvr additive="base">
                                            <p:cTn id="20" dur="1300" fill="hold"/>
                                            <p:tgtEl>
                                              <p:spTgt spid="8"/>
                                            </p:tgtEl>
                                            <p:attrNameLst>
                                              <p:attrName>ppt_x</p:attrName>
                                            </p:attrNameLst>
                                          </p:cBhvr>
                                          <p:tavLst>
                                            <p:tav tm="0">
                                              <p:val>
                                                <p:strVal val="0-#ppt_w/2"/>
                                              </p:val>
                                            </p:tav>
                                            <p:tav tm="100000">
                                              <p:val>
                                                <p:strVal val="#ppt_x"/>
                                              </p:val>
                                            </p:tav>
                                          </p:tavLst>
                                        </p:anim>
                                        <p:anim calcmode="lin" valueType="num" p14:bounceEnd="60000">
                                          <p:cBhvr additive="base">
                                            <p:cTn id="21" dur="13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14:presetBounceEnd="60000">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14:bounceEnd="60000">
                                          <p:cBhvr additive="base">
                                            <p:cTn id="26" dur="1300" fill="hold"/>
                                            <p:tgtEl>
                                              <p:spTgt spid="9"/>
                                            </p:tgtEl>
                                            <p:attrNameLst>
                                              <p:attrName>ppt_x</p:attrName>
                                            </p:attrNameLst>
                                          </p:cBhvr>
                                          <p:tavLst>
                                            <p:tav tm="0">
                                              <p:val>
                                                <p:strVal val="0-#ppt_w/2"/>
                                              </p:val>
                                            </p:tav>
                                            <p:tav tm="100000">
                                              <p:val>
                                                <p:strVal val="#ppt_x"/>
                                              </p:val>
                                            </p:tav>
                                          </p:tavLst>
                                        </p:anim>
                                        <p:anim calcmode="lin" valueType="num" p14:bounceEnd="60000">
                                          <p:cBhvr additive="base">
                                            <p:cTn id="27" dur="1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14:presetBounceEnd="60000">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14:bounceEnd="60000">
                                          <p:cBhvr additive="base">
                                            <p:cTn id="32" dur="130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33" dur="13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14:presetBounceEnd="60000">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14:bounceEnd="60000">
                                          <p:cBhvr additive="base">
                                            <p:cTn id="38" dur="1300" fill="hold"/>
                                            <p:tgtEl>
                                              <p:spTgt spid="11"/>
                                            </p:tgtEl>
                                            <p:attrNameLst>
                                              <p:attrName>ppt_x</p:attrName>
                                            </p:attrNameLst>
                                          </p:cBhvr>
                                          <p:tavLst>
                                            <p:tav tm="0">
                                              <p:val>
                                                <p:strVal val="0-#ppt_w/2"/>
                                              </p:val>
                                            </p:tav>
                                            <p:tav tm="100000">
                                              <p:val>
                                                <p:strVal val="#ppt_x"/>
                                              </p:val>
                                            </p:tav>
                                          </p:tavLst>
                                        </p:anim>
                                        <p:anim calcmode="lin" valueType="num" p14:bounceEnd="60000">
                                          <p:cBhvr additive="base">
                                            <p:cTn id="39" dur="13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14:presetBounceEnd="60000">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14:bounceEnd="60000">
                                          <p:cBhvr additive="base">
                                            <p:cTn id="44" dur="1300" fill="hold"/>
                                            <p:tgtEl>
                                              <p:spTgt spid="12"/>
                                            </p:tgtEl>
                                            <p:attrNameLst>
                                              <p:attrName>ppt_x</p:attrName>
                                            </p:attrNameLst>
                                          </p:cBhvr>
                                          <p:tavLst>
                                            <p:tav tm="0">
                                              <p:val>
                                                <p:strVal val="0-#ppt_w/2"/>
                                              </p:val>
                                            </p:tav>
                                            <p:tav tm="100000">
                                              <p:val>
                                                <p:strVal val="#ppt_x"/>
                                              </p:val>
                                            </p:tav>
                                          </p:tavLst>
                                        </p:anim>
                                        <p:anim calcmode="lin" valueType="num" p14:bounceEnd="60000">
                                          <p:cBhvr additive="base">
                                            <p:cTn id="45" dur="13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050"/>
                                            </p:tgtEl>
                                            <p:attrNameLst>
                                              <p:attrName>style.visibility</p:attrName>
                                            </p:attrNameLst>
                                          </p:cBhvr>
                                          <p:to>
                                            <p:strVal val="visible"/>
                                          </p:to>
                                        </p:set>
                                        <p:animEffect transition="in" filter="fade">
                                          <p:cBhvr>
                                            <p:cTn id="50" dur="1000"/>
                                            <p:tgtEl>
                                              <p:spTgt spid="2050"/>
                                            </p:tgtEl>
                                          </p:cBhvr>
                                        </p:animEffect>
                                        <p:anim calcmode="lin" valueType="num">
                                          <p:cBhvr>
                                            <p:cTn id="51" dur="1000" fill="hold"/>
                                            <p:tgtEl>
                                              <p:spTgt spid="2050"/>
                                            </p:tgtEl>
                                            <p:attrNameLst>
                                              <p:attrName>ppt_x</p:attrName>
                                            </p:attrNameLst>
                                          </p:cBhvr>
                                          <p:tavLst>
                                            <p:tav tm="0">
                                              <p:val>
                                                <p:strVal val="#ppt_x"/>
                                              </p:val>
                                            </p:tav>
                                            <p:tav tm="100000">
                                              <p:val>
                                                <p:strVal val="#ppt_x"/>
                                              </p:val>
                                            </p:tav>
                                          </p:tavLst>
                                        </p:anim>
                                        <p:anim calcmode="lin" valueType="num">
                                          <p:cBhvr>
                                            <p:cTn id="52"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0" grpId="0"/>
          <p:bldP spid="11" grpId="0"/>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par>
                                    <p:cTn id="8" presetID="2" presetClass="entr" presetSubtype="8" fill="hold" grpId="0" nodeType="withEffect">
                                      <p:stCondLst>
                                        <p:cond delay="200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1300" fill="hold"/>
                                            <p:tgtEl>
                                              <p:spTgt spid="6"/>
                                            </p:tgtEl>
                                            <p:attrNameLst>
                                              <p:attrName>ppt_x</p:attrName>
                                            </p:attrNameLst>
                                          </p:cBhvr>
                                          <p:tavLst>
                                            <p:tav tm="0">
                                              <p:val>
                                                <p:strVal val="0-#ppt_w/2"/>
                                              </p:val>
                                            </p:tav>
                                            <p:tav tm="100000">
                                              <p:val>
                                                <p:strVal val="#ppt_x"/>
                                              </p:val>
                                            </p:tav>
                                          </p:tavLst>
                                        </p:anim>
                                        <p:anim calcmode="lin" valueType="num">
                                          <p:cBhvr additive="base">
                                            <p:cTn id="11" dur="1300" fill="hold"/>
                                            <p:tgtEl>
                                              <p:spTgt spid="6"/>
                                            </p:tgtEl>
                                            <p:attrNameLst>
                                              <p:attrName>ppt_y</p:attrName>
                                            </p:attrNameLst>
                                          </p:cBhvr>
                                          <p:tavLst>
                                            <p:tav tm="0">
                                              <p:val>
                                                <p:strVal val="#ppt_y"/>
                                              </p:val>
                                            </p:tav>
                                            <p:tav tm="100000">
                                              <p:val>
                                                <p:strVal val="#ppt_y"/>
                                              </p:val>
                                            </p:tav>
                                          </p:tavLst>
                                        </p:anim>
                                      </p:childTnLst>
                                    </p:cTn>
                                  </p:par>
                                  <p:par>
                                    <p:cTn id="12" presetID="2" presetClass="entr" presetSubtype="8" fill="hold" grpId="0" nodeType="withEffect">
                                      <p:stCondLst>
                                        <p:cond delay="200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1300" fill="hold"/>
                                            <p:tgtEl>
                                              <p:spTgt spid="7"/>
                                            </p:tgtEl>
                                            <p:attrNameLst>
                                              <p:attrName>ppt_x</p:attrName>
                                            </p:attrNameLst>
                                          </p:cBhvr>
                                          <p:tavLst>
                                            <p:tav tm="0">
                                              <p:val>
                                                <p:strVal val="0-#ppt_w/2"/>
                                              </p:val>
                                            </p:tav>
                                            <p:tav tm="100000">
                                              <p:val>
                                                <p:strVal val="#ppt_x"/>
                                              </p:val>
                                            </p:tav>
                                          </p:tavLst>
                                        </p:anim>
                                        <p:anim calcmode="lin" valueType="num">
                                          <p:cBhvr additive="base">
                                            <p:cTn id="15" dur="13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1300" fill="hold"/>
                                            <p:tgtEl>
                                              <p:spTgt spid="8"/>
                                            </p:tgtEl>
                                            <p:attrNameLst>
                                              <p:attrName>ppt_x</p:attrName>
                                            </p:attrNameLst>
                                          </p:cBhvr>
                                          <p:tavLst>
                                            <p:tav tm="0">
                                              <p:val>
                                                <p:strVal val="0-#ppt_w/2"/>
                                              </p:val>
                                            </p:tav>
                                            <p:tav tm="100000">
                                              <p:val>
                                                <p:strVal val="#ppt_x"/>
                                              </p:val>
                                            </p:tav>
                                          </p:tavLst>
                                        </p:anim>
                                        <p:anim calcmode="lin" valueType="num">
                                          <p:cBhvr additive="base">
                                            <p:cTn id="21" dur="13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1300" fill="hold"/>
                                            <p:tgtEl>
                                              <p:spTgt spid="9"/>
                                            </p:tgtEl>
                                            <p:attrNameLst>
                                              <p:attrName>ppt_x</p:attrName>
                                            </p:attrNameLst>
                                          </p:cBhvr>
                                          <p:tavLst>
                                            <p:tav tm="0">
                                              <p:val>
                                                <p:strVal val="0-#ppt_w/2"/>
                                              </p:val>
                                            </p:tav>
                                            <p:tav tm="100000">
                                              <p:val>
                                                <p:strVal val="#ppt_x"/>
                                              </p:val>
                                            </p:tav>
                                          </p:tavLst>
                                        </p:anim>
                                        <p:anim calcmode="lin" valueType="num">
                                          <p:cBhvr additive="base">
                                            <p:cTn id="27" dur="1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1300" fill="hold"/>
                                            <p:tgtEl>
                                              <p:spTgt spid="10"/>
                                            </p:tgtEl>
                                            <p:attrNameLst>
                                              <p:attrName>ppt_x</p:attrName>
                                            </p:attrNameLst>
                                          </p:cBhvr>
                                          <p:tavLst>
                                            <p:tav tm="0">
                                              <p:val>
                                                <p:strVal val="0-#ppt_w/2"/>
                                              </p:val>
                                            </p:tav>
                                            <p:tav tm="100000">
                                              <p:val>
                                                <p:strVal val="#ppt_x"/>
                                              </p:val>
                                            </p:tav>
                                          </p:tavLst>
                                        </p:anim>
                                        <p:anim calcmode="lin" valueType="num">
                                          <p:cBhvr additive="base">
                                            <p:cTn id="33" dur="13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1300" fill="hold"/>
                                            <p:tgtEl>
                                              <p:spTgt spid="11"/>
                                            </p:tgtEl>
                                            <p:attrNameLst>
                                              <p:attrName>ppt_x</p:attrName>
                                            </p:attrNameLst>
                                          </p:cBhvr>
                                          <p:tavLst>
                                            <p:tav tm="0">
                                              <p:val>
                                                <p:strVal val="0-#ppt_w/2"/>
                                              </p:val>
                                            </p:tav>
                                            <p:tav tm="100000">
                                              <p:val>
                                                <p:strVal val="#ppt_x"/>
                                              </p:val>
                                            </p:tav>
                                          </p:tavLst>
                                        </p:anim>
                                        <p:anim calcmode="lin" valueType="num">
                                          <p:cBhvr additive="base">
                                            <p:cTn id="39" dur="13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1300" fill="hold"/>
                                            <p:tgtEl>
                                              <p:spTgt spid="12"/>
                                            </p:tgtEl>
                                            <p:attrNameLst>
                                              <p:attrName>ppt_x</p:attrName>
                                            </p:attrNameLst>
                                          </p:cBhvr>
                                          <p:tavLst>
                                            <p:tav tm="0">
                                              <p:val>
                                                <p:strVal val="0-#ppt_w/2"/>
                                              </p:val>
                                            </p:tav>
                                            <p:tav tm="100000">
                                              <p:val>
                                                <p:strVal val="#ppt_x"/>
                                              </p:val>
                                            </p:tav>
                                          </p:tavLst>
                                        </p:anim>
                                        <p:anim calcmode="lin" valueType="num">
                                          <p:cBhvr additive="base">
                                            <p:cTn id="45" dur="13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050"/>
                                            </p:tgtEl>
                                            <p:attrNameLst>
                                              <p:attrName>style.visibility</p:attrName>
                                            </p:attrNameLst>
                                          </p:cBhvr>
                                          <p:to>
                                            <p:strVal val="visible"/>
                                          </p:to>
                                        </p:set>
                                        <p:animEffect transition="in" filter="fade">
                                          <p:cBhvr>
                                            <p:cTn id="50" dur="1000"/>
                                            <p:tgtEl>
                                              <p:spTgt spid="2050"/>
                                            </p:tgtEl>
                                          </p:cBhvr>
                                        </p:animEffect>
                                        <p:anim calcmode="lin" valueType="num">
                                          <p:cBhvr>
                                            <p:cTn id="51" dur="1000" fill="hold"/>
                                            <p:tgtEl>
                                              <p:spTgt spid="2050"/>
                                            </p:tgtEl>
                                            <p:attrNameLst>
                                              <p:attrName>ppt_x</p:attrName>
                                            </p:attrNameLst>
                                          </p:cBhvr>
                                          <p:tavLst>
                                            <p:tav tm="0">
                                              <p:val>
                                                <p:strVal val="#ppt_x"/>
                                              </p:val>
                                            </p:tav>
                                            <p:tav tm="100000">
                                              <p:val>
                                                <p:strVal val="#ppt_x"/>
                                              </p:val>
                                            </p:tav>
                                          </p:tavLst>
                                        </p:anim>
                                        <p:anim calcmode="lin" valueType="num">
                                          <p:cBhvr>
                                            <p:cTn id="52"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0" grpId="0"/>
          <p:bldP spid="11" grpId="0"/>
          <p:bldP spid="12"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ÚT VỊNH">
            <a:hlinkClick r:id="" action="ppaction://media"/>
            <a:extLst>
              <a:ext uri="{FF2B5EF4-FFF2-40B4-BE49-F238E27FC236}">
                <a16:creationId xmlns:a16="http://schemas.microsoft.com/office/drawing/2014/main" id="{69B5667A-4E9E-45D2-AD44-0EB3DFBAF24A}"/>
              </a:ext>
            </a:extLst>
          </p:cNvPr>
          <p:cNvPicPr>
            <a:picLocks noChangeAspect="1"/>
          </p:cNvPicPr>
          <p:nvPr>
            <a:videoFile r:link="rId1"/>
            <p:extLst>
              <p:ext uri="{DAA4B4D4-6D71-4841-9C94-3DE7FCFB9230}">
                <p14:media xmlns:p14="http://schemas.microsoft.com/office/powerpoint/2010/main" r:embed="rId2">
                  <p14:trim st="23813" end="22946"/>
                </p14:media>
              </p:ext>
            </p:extLst>
          </p:nvPr>
        </p:nvPicPr>
        <p:blipFill>
          <a:blip r:embed="rId4"/>
          <a:stretch>
            <a:fillRect/>
          </a:stretch>
        </p:blipFill>
        <p:spPr>
          <a:xfrm>
            <a:off x="0" y="-719528"/>
            <a:ext cx="12192000" cy="8424472"/>
          </a:xfrm>
          <a:prstGeom prst="rect">
            <a:avLst/>
          </a:prstGeom>
        </p:spPr>
      </p:pic>
      <p:sp>
        <p:nvSpPr>
          <p:cNvPr id="3" name="TextBox 2">
            <a:extLst>
              <a:ext uri="{FF2B5EF4-FFF2-40B4-BE49-F238E27FC236}">
                <a16:creationId xmlns:a16="http://schemas.microsoft.com/office/drawing/2014/main" id="{188F247F-8E6D-4F93-B21A-9D609405C6AA}"/>
              </a:ext>
            </a:extLst>
          </p:cNvPr>
          <p:cNvSpPr txBox="1"/>
          <p:nvPr/>
        </p:nvSpPr>
        <p:spPr>
          <a:xfrm>
            <a:off x="5424840" y="511165"/>
            <a:ext cx="4776949" cy="1015663"/>
          </a:xfrm>
          <a:prstGeom prst="rect">
            <a:avLst/>
          </a:prstGeom>
          <a:noFill/>
        </p:spPr>
        <p:txBody>
          <a:bodyPr wrap="none" lIns="0" tIns="0" rIns="0" bIns="0" rtlCol="0">
            <a:spAutoFit/>
          </a:bodyPr>
          <a:lstStyle/>
          <a:p>
            <a:pPr algn="l"/>
            <a:r>
              <a:rPr lang="vi-VN" sz="6600" dirty="0">
                <a:solidFill>
                  <a:srgbClr val="FFFFFF"/>
                </a:solidFill>
                <a:latin typeface="iCiel Nabila" pitchFamily="2" charset="0"/>
              </a:rPr>
              <a:t>Tìm hiểu bài</a:t>
            </a:r>
            <a:endParaRPr lang="en-US" sz="6600" dirty="0">
              <a:solidFill>
                <a:srgbClr val="FFFFFF"/>
              </a:solidFill>
              <a:latin typeface="iCiel Nabila" pitchFamily="2" charset="0"/>
            </a:endParaRPr>
          </a:p>
        </p:txBody>
      </p:sp>
      <p:sp>
        <p:nvSpPr>
          <p:cNvPr id="4" name="Rectangle: Rounded Corners 3">
            <a:extLst>
              <a:ext uri="{FF2B5EF4-FFF2-40B4-BE49-F238E27FC236}">
                <a16:creationId xmlns:a16="http://schemas.microsoft.com/office/drawing/2014/main" id="{9B66596C-0E4C-48DB-8181-DACA38A3FA69}"/>
              </a:ext>
            </a:extLst>
          </p:cNvPr>
          <p:cNvSpPr/>
          <p:nvPr/>
        </p:nvSpPr>
        <p:spPr>
          <a:xfrm>
            <a:off x="328183" y="4856813"/>
            <a:ext cx="3629220" cy="891914"/>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chemeClr val="bg1"/>
          </a:solidFill>
          <a:ln w="28575">
            <a:solidFill>
              <a:schemeClr val="accent4">
                <a:lumMod val="75000"/>
              </a:schemeClr>
            </a:solidFill>
            <a:extLst>
              <a:ext uri="{C807C97D-BFC1-408E-A445-0C87EB9F89A2}">
                <ask:lineSketchStyleProps xmln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Cùng mình thả con diều bay thật cao nha!</a:t>
            </a:r>
            <a:endParaRPr lang="en-US" sz="24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384573589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0000">
                                          <p:cBhvr additive="base">
                                            <p:cTn id="7" dur="1300" fill="hold"/>
                                            <p:tgtEl>
                                              <p:spTgt spid="3"/>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300"/>
                                </p:stCondLst>
                                <p:childTnLst>
                                  <p:par>
                                    <p:cTn id="10" presetID="53" presetClass="entr" presetSubtype="16"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1" presetClass="mediacall" presetSubtype="0" fill="hold" nodeType="withEffect">
                                      <p:stCondLst>
                                        <p:cond delay="0"/>
                                      </p:stCondLst>
                                      <p:childTnLst>
                                        <p:cmd type="call" cmd="playFrom(0.0)">
                                          <p:cBhvr>
                                            <p:cTn id="16" dur="442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bldLst>
          <p:bldP spid="3" grpId="0"/>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300" fill="hold"/>
                                            <p:tgtEl>
                                              <p:spTgt spid="3"/>
                                            </p:tgtEl>
                                            <p:attrNameLst>
                                              <p:attrName>ppt_x</p:attrName>
                                            </p:attrNameLst>
                                          </p:cBhvr>
                                          <p:tavLst>
                                            <p:tav tm="0">
                                              <p:val>
                                                <p:strVal val="0-#ppt_w/2"/>
                                              </p:val>
                                            </p:tav>
                                            <p:tav tm="100000">
                                              <p:val>
                                                <p:strVal val="#ppt_x"/>
                                              </p:val>
                                            </p:tav>
                                          </p:tavLst>
                                        </p:anim>
                                        <p:anim calcmode="lin" valueType="num">
                                          <p:cBhvr additive="base">
                                            <p:cTn id="8" dur="13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300"/>
                                </p:stCondLst>
                                <p:childTnLst>
                                  <p:par>
                                    <p:cTn id="10" presetID="53" presetClass="entr" presetSubtype="16"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1" presetClass="mediacall" presetSubtype="0" fill="hold" nodeType="withEffect">
                                      <p:stCondLst>
                                        <p:cond delay="0"/>
                                      </p:stCondLst>
                                      <p:childTnLst>
                                        <p:cmd type="call" cmd="playFrom(0.0)">
                                          <p:cBhvr>
                                            <p:cTn id="1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bldLst>
          <p:bldP spid="3" grpId="0"/>
          <p:bldP spid="4"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27A270-C5C1-4E19-BADF-1E4FFDBB7128}"/>
              </a:ext>
            </a:extLst>
          </p:cNvPr>
          <p:cNvPicPr>
            <a:picLocks noChangeAspect="1"/>
          </p:cNvPicPr>
          <p:nvPr/>
        </p:nvPicPr>
        <p:blipFill rotWithShape="1">
          <a:blip r:embed="rId2"/>
          <a:srcRect l="2705" t="9160" r="2869" b="15174"/>
          <a:stretch/>
        </p:blipFill>
        <p:spPr>
          <a:xfrm>
            <a:off x="-1" y="0"/>
            <a:ext cx="12211177" cy="6858000"/>
          </a:xfrm>
          <a:prstGeom prst="rect">
            <a:avLst/>
          </a:prstGeom>
        </p:spPr>
      </p:pic>
      <p:sp>
        <p:nvSpPr>
          <p:cNvPr id="3" name="Rectangle: Rounded Corners 2">
            <a:extLst>
              <a:ext uri="{FF2B5EF4-FFF2-40B4-BE49-F238E27FC236}">
                <a16:creationId xmlns:a16="http://schemas.microsoft.com/office/drawing/2014/main" id="{BDB45045-FD75-4266-B692-1D1BD852B4CF}"/>
              </a:ext>
            </a:extLst>
          </p:cNvPr>
          <p:cNvSpPr/>
          <p:nvPr/>
        </p:nvSpPr>
        <p:spPr>
          <a:xfrm>
            <a:off x="269824" y="209863"/>
            <a:ext cx="11632366" cy="6340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17ECC10-C191-488B-943A-22B1A3AC7B49}"/>
              </a:ext>
            </a:extLst>
          </p:cNvPr>
          <p:cNvSpPr txBox="1"/>
          <p:nvPr/>
        </p:nvSpPr>
        <p:spPr>
          <a:xfrm>
            <a:off x="449705" y="427500"/>
            <a:ext cx="10972799" cy="1107996"/>
          </a:xfrm>
          <a:prstGeom prst="rect">
            <a:avLst/>
          </a:prstGeom>
          <a:noFill/>
        </p:spPr>
        <p:txBody>
          <a:bodyPr wrap="square" lIns="0" tIns="0" rIns="0" bIns="0" rtlCol="0">
            <a:spAutoFit/>
          </a:bodyPr>
          <a:lstStyle/>
          <a:p>
            <a:pPr algn="ctr"/>
            <a:r>
              <a:rPr lang="vi-VN" sz="3600" dirty="0">
                <a:solidFill>
                  <a:srgbClr val="0070C0"/>
                </a:solidFill>
                <a:latin typeface="Pattaya" panose="00000500000000000000" pitchFamily="2" charset="-34"/>
                <a:cs typeface="Pattaya" panose="00000500000000000000" pitchFamily="2" charset="-34"/>
              </a:rPr>
              <a:t>Câu 1. Đoạn đường sắt gần nhà Út Vịnh mấy năm nay thường có những sự cố gì?</a:t>
            </a:r>
            <a:endParaRPr lang="en-US" sz="3600" dirty="0">
              <a:solidFill>
                <a:srgbClr val="0070C0"/>
              </a:solidFill>
              <a:latin typeface="Pattaya" panose="00000500000000000000" pitchFamily="2" charset="-34"/>
              <a:cs typeface="Pattaya" panose="00000500000000000000" pitchFamily="2" charset="-34"/>
            </a:endParaRPr>
          </a:p>
        </p:txBody>
      </p:sp>
      <p:graphicFrame>
        <p:nvGraphicFramePr>
          <p:cNvPr id="5" name="Diagram 4">
            <a:extLst>
              <a:ext uri="{FF2B5EF4-FFF2-40B4-BE49-F238E27FC236}">
                <a16:creationId xmlns:a16="http://schemas.microsoft.com/office/drawing/2014/main" id="{60BFD78F-52F4-48D2-B950-D3B43B15D2A8}"/>
              </a:ext>
            </a:extLst>
          </p:cNvPr>
          <p:cNvGraphicFramePr/>
          <p:nvPr>
            <p:extLst>
              <p:ext uri="{D42A27DB-BD31-4B8C-83A1-F6EECF244321}">
                <p14:modId xmlns:p14="http://schemas.microsoft.com/office/powerpoint/2010/main" val="1163859333"/>
              </p:ext>
            </p:extLst>
          </p:nvPr>
        </p:nvGraphicFramePr>
        <p:xfrm>
          <a:off x="794479" y="1535496"/>
          <a:ext cx="10628025" cy="46773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2416479"/>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par>
                                    <p:cTn id="8" presetID="2" presetClass="entr" presetSubtype="8" fill="hold" grpId="0" nodeType="withEffect" p14:presetBounceEnd="60000">
                                      <p:stCondLst>
                                        <p:cond delay="2000"/>
                                      </p:stCondLst>
                                      <p:childTnLst>
                                        <p:set>
                                          <p:cBhvr>
                                            <p:cTn id="9" dur="1" fill="hold">
                                              <p:stCondLst>
                                                <p:cond delay="0"/>
                                              </p:stCondLst>
                                            </p:cTn>
                                            <p:tgtEl>
                                              <p:spTgt spid="4"/>
                                            </p:tgtEl>
                                            <p:attrNameLst>
                                              <p:attrName>style.visibility</p:attrName>
                                            </p:attrNameLst>
                                          </p:cBhvr>
                                          <p:to>
                                            <p:strVal val="visible"/>
                                          </p:to>
                                        </p:set>
                                        <p:anim calcmode="lin" valueType="num" p14:bounceEnd="60000">
                                          <p:cBhvr additive="base">
                                            <p:cTn id="10" dur="1300" fill="hold"/>
                                            <p:tgtEl>
                                              <p:spTgt spid="4"/>
                                            </p:tgtEl>
                                            <p:attrNameLst>
                                              <p:attrName>ppt_x</p:attrName>
                                            </p:attrNameLst>
                                          </p:cBhvr>
                                          <p:tavLst>
                                            <p:tav tm="0">
                                              <p:val>
                                                <p:strVal val="0-#ppt_w/2"/>
                                              </p:val>
                                            </p:tav>
                                            <p:tav tm="100000">
                                              <p:val>
                                                <p:strVal val="#ppt_x"/>
                                              </p:val>
                                            </p:tav>
                                          </p:tavLst>
                                        </p:anim>
                                        <p:anim calcmode="lin" valueType="num" p14:bounceEnd="60000">
                                          <p:cBhvr additive="base">
                                            <p:cTn id="11"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graphicEl>
                                                  <a:dgm id="{81AB9705-B264-4D74-8EB4-723FBEC88D7B}"/>
                                                </p:graphicEl>
                                              </p:spTgt>
                                            </p:tgtEl>
                                            <p:attrNameLst>
                                              <p:attrName>style.visibility</p:attrName>
                                            </p:attrNameLst>
                                          </p:cBhvr>
                                          <p:to>
                                            <p:strVal val="visible"/>
                                          </p:to>
                                        </p:set>
                                        <p:animEffect transition="in" filter="fade">
                                          <p:cBhvr>
                                            <p:cTn id="16" dur="500"/>
                                            <p:tgtEl>
                                              <p:spTgt spid="5">
                                                <p:graphicEl>
                                                  <a:dgm id="{81AB9705-B264-4D74-8EB4-723FBEC88D7B}"/>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graphicEl>
                                                  <a:dgm id="{0F0EFB83-3FB4-4D6C-B3F5-466DD794184A}"/>
                                                </p:graphicEl>
                                              </p:spTgt>
                                            </p:tgtEl>
                                            <p:attrNameLst>
                                              <p:attrName>style.visibility</p:attrName>
                                            </p:attrNameLst>
                                          </p:cBhvr>
                                          <p:to>
                                            <p:strVal val="visible"/>
                                          </p:to>
                                        </p:set>
                                        <p:animEffect transition="in" filter="fade">
                                          <p:cBhvr>
                                            <p:cTn id="21" dur="500"/>
                                            <p:tgtEl>
                                              <p:spTgt spid="5">
                                                <p:graphicEl>
                                                  <a:dgm id="{0F0EFB83-3FB4-4D6C-B3F5-466DD794184A}"/>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graphicEl>
                                                  <a:dgm id="{F5149B5E-C5CF-4293-BCED-E91250E57C24}"/>
                                                </p:graphicEl>
                                              </p:spTgt>
                                            </p:tgtEl>
                                            <p:attrNameLst>
                                              <p:attrName>style.visibility</p:attrName>
                                            </p:attrNameLst>
                                          </p:cBhvr>
                                          <p:to>
                                            <p:strVal val="visible"/>
                                          </p:to>
                                        </p:set>
                                        <p:animEffect transition="in" filter="fade">
                                          <p:cBhvr>
                                            <p:cTn id="24" dur="500"/>
                                            <p:tgtEl>
                                              <p:spTgt spid="5">
                                                <p:graphicEl>
                                                  <a:dgm id="{F5149B5E-C5CF-4293-BCED-E91250E57C24}"/>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graphicEl>
                                                  <a:dgm id="{BF05290A-7B63-4378-97F6-5E00D162055B}"/>
                                                </p:graphicEl>
                                              </p:spTgt>
                                            </p:tgtEl>
                                            <p:attrNameLst>
                                              <p:attrName>style.visibility</p:attrName>
                                            </p:attrNameLst>
                                          </p:cBhvr>
                                          <p:to>
                                            <p:strVal val="visible"/>
                                          </p:to>
                                        </p:set>
                                        <p:animEffect transition="in" filter="fade">
                                          <p:cBhvr>
                                            <p:cTn id="29" dur="500"/>
                                            <p:tgtEl>
                                              <p:spTgt spid="5">
                                                <p:graphicEl>
                                                  <a:dgm id="{BF05290A-7B63-4378-97F6-5E00D162055B}"/>
                                                </p:graphic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
                                                <p:graphicEl>
                                                  <a:dgm id="{0A42E230-9D2A-4F0C-AF19-6A67AFE558DB}"/>
                                                </p:graphicEl>
                                              </p:spTgt>
                                            </p:tgtEl>
                                            <p:attrNameLst>
                                              <p:attrName>style.visibility</p:attrName>
                                            </p:attrNameLst>
                                          </p:cBhvr>
                                          <p:to>
                                            <p:strVal val="visible"/>
                                          </p:to>
                                        </p:set>
                                        <p:animEffect transition="in" filter="fade">
                                          <p:cBhvr>
                                            <p:cTn id="32" dur="500"/>
                                            <p:tgtEl>
                                              <p:spTgt spid="5">
                                                <p:graphicEl>
                                                  <a:dgm id="{0A42E230-9D2A-4F0C-AF19-6A67AFE558DB}"/>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graphicEl>
                                                  <a:dgm id="{910CFAD9-6649-4906-A312-5C7338083F07}"/>
                                                </p:graphicEl>
                                              </p:spTgt>
                                            </p:tgtEl>
                                            <p:attrNameLst>
                                              <p:attrName>style.visibility</p:attrName>
                                            </p:attrNameLst>
                                          </p:cBhvr>
                                          <p:to>
                                            <p:strVal val="visible"/>
                                          </p:to>
                                        </p:set>
                                        <p:animEffect transition="in" filter="fade">
                                          <p:cBhvr>
                                            <p:cTn id="37" dur="500"/>
                                            <p:tgtEl>
                                              <p:spTgt spid="5">
                                                <p:graphicEl>
                                                  <a:dgm id="{910CFAD9-6649-4906-A312-5C7338083F07}"/>
                                                </p:graphic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
                                                <p:graphicEl>
                                                  <a:dgm id="{C8CA286F-51CD-4935-8E51-D5D362CA1E2C}"/>
                                                </p:graphicEl>
                                              </p:spTgt>
                                            </p:tgtEl>
                                            <p:attrNameLst>
                                              <p:attrName>style.visibility</p:attrName>
                                            </p:attrNameLst>
                                          </p:cBhvr>
                                          <p:to>
                                            <p:strVal val="visible"/>
                                          </p:to>
                                        </p:set>
                                        <p:animEffect transition="in" filter="fade">
                                          <p:cBhvr>
                                            <p:cTn id="40" dur="500"/>
                                            <p:tgtEl>
                                              <p:spTgt spid="5">
                                                <p:graphicEl>
                                                  <a:dgm id="{C8CA286F-51CD-4935-8E51-D5D362CA1E2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Graphic spid="5" grpId="0" uiExpand="1">
            <p:bldSub>
              <a:bldDgm bld="one"/>
            </p:bldSub>
          </p:bldGraphic>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par>
                                    <p:cTn id="8" presetID="2" presetClass="entr" presetSubtype="8" fill="hold" grpId="0" nodeType="withEffect">
                                      <p:stCondLst>
                                        <p:cond delay="200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1300" fill="hold"/>
                                            <p:tgtEl>
                                              <p:spTgt spid="4"/>
                                            </p:tgtEl>
                                            <p:attrNameLst>
                                              <p:attrName>ppt_x</p:attrName>
                                            </p:attrNameLst>
                                          </p:cBhvr>
                                          <p:tavLst>
                                            <p:tav tm="0">
                                              <p:val>
                                                <p:strVal val="0-#ppt_w/2"/>
                                              </p:val>
                                            </p:tav>
                                            <p:tav tm="100000">
                                              <p:val>
                                                <p:strVal val="#ppt_x"/>
                                              </p:val>
                                            </p:tav>
                                          </p:tavLst>
                                        </p:anim>
                                        <p:anim calcmode="lin" valueType="num">
                                          <p:cBhvr additive="base">
                                            <p:cTn id="11"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graphicEl>
                                                  <a:dgm id="{81AB9705-B264-4D74-8EB4-723FBEC88D7B}"/>
                                                </p:graphicEl>
                                              </p:spTgt>
                                            </p:tgtEl>
                                            <p:attrNameLst>
                                              <p:attrName>style.visibility</p:attrName>
                                            </p:attrNameLst>
                                          </p:cBhvr>
                                          <p:to>
                                            <p:strVal val="visible"/>
                                          </p:to>
                                        </p:set>
                                        <p:animEffect transition="in" filter="fade">
                                          <p:cBhvr>
                                            <p:cTn id="16" dur="500"/>
                                            <p:tgtEl>
                                              <p:spTgt spid="5">
                                                <p:graphicEl>
                                                  <a:dgm id="{81AB9705-B264-4D74-8EB4-723FBEC88D7B}"/>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graphicEl>
                                                  <a:dgm id="{0F0EFB83-3FB4-4D6C-B3F5-466DD794184A}"/>
                                                </p:graphicEl>
                                              </p:spTgt>
                                            </p:tgtEl>
                                            <p:attrNameLst>
                                              <p:attrName>style.visibility</p:attrName>
                                            </p:attrNameLst>
                                          </p:cBhvr>
                                          <p:to>
                                            <p:strVal val="visible"/>
                                          </p:to>
                                        </p:set>
                                        <p:animEffect transition="in" filter="fade">
                                          <p:cBhvr>
                                            <p:cTn id="21" dur="500"/>
                                            <p:tgtEl>
                                              <p:spTgt spid="5">
                                                <p:graphicEl>
                                                  <a:dgm id="{0F0EFB83-3FB4-4D6C-B3F5-466DD794184A}"/>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graphicEl>
                                                  <a:dgm id="{F5149B5E-C5CF-4293-BCED-E91250E57C24}"/>
                                                </p:graphicEl>
                                              </p:spTgt>
                                            </p:tgtEl>
                                            <p:attrNameLst>
                                              <p:attrName>style.visibility</p:attrName>
                                            </p:attrNameLst>
                                          </p:cBhvr>
                                          <p:to>
                                            <p:strVal val="visible"/>
                                          </p:to>
                                        </p:set>
                                        <p:animEffect transition="in" filter="fade">
                                          <p:cBhvr>
                                            <p:cTn id="24" dur="500"/>
                                            <p:tgtEl>
                                              <p:spTgt spid="5">
                                                <p:graphicEl>
                                                  <a:dgm id="{F5149B5E-C5CF-4293-BCED-E91250E57C24}"/>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graphicEl>
                                                  <a:dgm id="{BF05290A-7B63-4378-97F6-5E00D162055B}"/>
                                                </p:graphicEl>
                                              </p:spTgt>
                                            </p:tgtEl>
                                            <p:attrNameLst>
                                              <p:attrName>style.visibility</p:attrName>
                                            </p:attrNameLst>
                                          </p:cBhvr>
                                          <p:to>
                                            <p:strVal val="visible"/>
                                          </p:to>
                                        </p:set>
                                        <p:animEffect transition="in" filter="fade">
                                          <p:cBhvr>
                                            <p:cTn id="29" dur="500"/>
                                            <p:tgtEl>
                                              <p:spTgt spid="5">
                                                <p:graphicEl>
                                                  <a:dgm id="{BF05290A-7B63-4378-97F6-5E00D162055B}"/>
                                                </p:graphic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
                                                <p:graphicEl>
                                                  <a:dgm id="{0A42E230-9D2A-4F0C-AF19-6A67AFE558DB}"/>
                                                </p:graphicEl>
                                              </p:spTgt>
                                            </p:tgtEl>
                                            <p:attrNameLst>
                                              <p:attrName>style.visibility</p:attrName>
                                            </p:attrNameLst>
                                          </p:cBhvr>
                                          <p:to>
                                            <p:strVal val="visible"/>
                                          </p:to>
                                        </p:set>
                                        <p:animEffect transition="in" filter="fade">
                                          <p:cBhvr>
                                            <p:cTn id="32" dur="500"/>
                                            <p:tgtEl>
                                              <p:spTgt spid="5">
                                                <p:graphicEl>
                                                  <a:dgm id="{0A42E230-9D2A-4F0C-AF19-6A67AFE558DB}"/>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graphicEl>
                                                  <a:dgm id="{910CFAD9-6649-4906-A312-5C7338083F07}"/>
                                                </p:graphicEl>
                                              </p:spTgt>
                                            </p:tgtEl>
                                            <p:attrNameLst>
                                              <p:attrName>style.visibility</p:attrName>
                                            </p:attrNameLst>
                                          </p:cBhvr>
                                          <p:to>
                                            <p:strVal val="visible"/>
                                          </p:to>
                                        </p:set>
                                        <p:animEffect transition="in" filter="fade">
                                          <p:cBhvr>
                                            <p:cTn id="37" dur="500"/>
                                            <p:tgtEl>
                                              <p:spTgt spid="5">
                                                <p:graphicEl>
                                                  <a:dgm id="{910CFAD9-6649-4906-A312-5C7338083F07}"/>
                                                </p:graphic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
                                                <p:graphicEl>
                                                  <a:dgm id="{C8CA286F-51CD-4935-8E51-D5D362CA1E2C}"/>
                                                </p:graphicEl>
                                              </p:spTgt>
                                            </p:tgtEl>
                                            <p:attrNameLst>
                                              <p:attrName>style.visibility</p:attrName>
                                            </p:attrNameLst>
                                          </p:cBhvr>
                                          <p:to>
                                            <p:strVal val="visible"/>
                                          </p:to>
                                        </p:set>
                                        <p:animEffect transition="in" filter="fade">
                                          <p:cBhvr>
                                            <p:cTn id="40" dur="500"/>
                                            <p:tgtEl>
                                              <p:spTgt spid="5">
                                                <p:graphicEl>
                                                  <a:dgm id="{C8CA286F-51CD-4935-8E51-D5D362CA1E2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Graphic spid="5" grpId="0" uiExpand="1">
            <p:bldSub>
              <a:bldDgm bld="one"/>
            </p:bldSub>
          </p:bldGraphic>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27A270-C5C1-4E19-BADF-1E4FFDBB7128}"/>
              </a:ext>
            </a:extLst>
          </p:cNvPr>
          <p:cNvPicPr>
            <a:picLocks noChangeAspect="1"/>
          </p:cNvPicPr>
          <p:nvPr/>
        </p:nvPicPr>
        <p:blipFill rotWithShape="1">
          <a:blip r:embed="rId2"/>
          <a:srcRect l="2705" t="9160" r="2869" b="15174"/>
          <a:stretch/>
        </p:blipFill>
        <p:spPr>
          <a:xfrm>
            <a:off x="-1" y="0"/>
            <a:ext cx="12211177" cy="6858000"/>
          </a:xfrm>
          <a:prstGeom prst="rect">
            <a:avLst/>
          </a:prstGeom>
        </p:spPr>
      </p:pic>
      <p:sp>
        <p:nvSpPr>
          <p:cNvPr id="3" name="Rectangle: Rounded Corners 2">
            <a:extLst>
              <a:ext uri="{FF2B5EF4-FFF2-40B4-BE49-F238E27FC236}">
                <a16:creationId xmlns:a16="http://schemas.microsoft.com/office/drawing/2014/main" id="{BDB45045-FD75-4266-B692-1D1BD852B4CF}"/>
              </a:ext>
            </a:extLst>
          </p:cNvPr>
          <p:cNvSpPr/>
          <p:nvPr/>
        </p:nvSpPr>
        <p:spPr>
          <a:xfrm>
            <a:off x="269824" y="209863"/>
            <a:ext cx="11632366" cy="6340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17ECC10-C191-488B-943A-22B1A3AC7B49}"/>
              </a:ext>
            </a:extLst>
          </p:cNvPr>
          <p:cNvSpPr txBox="1"/>
          <p:nvPr/>
        </p:nvSpPr>
        <p:spPr>
          <a:xfrm>
            <a:off x="1149244" y="336142"/>
            <a:ext cx="10208302" cy="1107996"/>
          </a:xfrm>
          <a:prstGeom prst="rect">
            <a:avLst/>
          </a:prstGeom>
          <a:noFill/>
        </p:spPr>
        <p:txBody>
          <a:bodyPr wrap="square" lIns="0" tIns="0" rIns="0" bIns="0" rtlCol="0">
            <a:spAutoFit/>
          </a:bodyPr>
          <a:lstStyle/>
          <a:p>
            <a:pPr algn="ctr"/>
            <a:r>
              <a:rPr lang="vi-VN" sz="3600" dirty="0">
                <a:solidFill>
                  <a:srgbClr val="FF6600"/>
                </a:solidFill>
                <a:latin typeface="Pattaya" panose="00000500000000000000" pitchFamily="2" charset="-34"/>
                <a:cs typeface="Pattaya" panose="00000500000000000000" pitchFamily="2" charset="-34"/>
              </a:rPr>
              <a:t>Câu 2. Út Vịnh đã làm gì để thực hiện nhiệm vụ giữ gìn an toàn đường sắt?</a:t>
            </a:r>
            <a:endParaRPr lang="en-US" sz="3600" dirty="0">
              <a:solidFill>
                <a:srgbClr val="FF6600"/>
              </a:solidFill>
              <a:latin typeface="Pattaya" panose="00000500000000000000" pitchFamily="2" charset="-34"/>
              <a:cs typeface="Pattaya" panose="00000500000000000000" pitchFamily="2" charset="-34"/>
            </a:endParaRPr>
          </a:p>
        </p:txBody>
      </p:sp>
      <p:graphicFrame>
        <p:nvGraphicFramePr>
          <p:cNvPr id="6" name="Diagram 5">
            <a:extLst>
              <a:ext uri="{FF2B5EF4-FFF2-40B4-BE49-F238E27FC236}">
                <a16:creationId xmlns:a16="http://schemas.microsoft.com/office/drawing/2014/main" id="{7E660CED-7AE8-4082-9AB0-2F3D18903A01}"/>
              </a:ext>
            </a:extLst>
          </p:cNvPr>
          <p:cNvGraphicFramePr/>
          <p:nvPr>
            <p:extLst>
              <p:ext uri="{D42A27DB-BD31-4B8C-83A1-F6EECF244321}">
                <p14:modId xmlns:p14="http://schemas.microsoft.com/office/powerpoint/2010/main" val="2444316484"/>
              </p:ext>
            </p:extLst>
          </p:nvPr>
        </p:nvGraphicFramePr>
        <p:xfrm>
          <a:off x="859434" y="1237603"/>
          <a:ext cx="10787923"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Những kỹ năng cần biết khi băng qua đường ray tàu hỏa - Báo Khánh Hòa điện  tử">
            <a:extLst>
              <a:ext uri="{FF2B5EF4-FFF2-40B4-BE49-F238E27FC236}">
                <a16:creationId xmlns:a16="http://schemas.microsoft.com/office/drawing/2014/main" id="{715E8A7A-69AD-400D-8385-4E1803C3157C}"/>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5727" b="97137" l="2353" r="96618">
                        <a14:foregroundMark x1="42500" y1="6167" x2="57059" y2="7048"/>
                        <a14:foregroundMark x1="16029" y1="94053" x2="61029" y2="90308"/>
                        <a14:foregroundMark x1="61029" y1="90308" x2="85000" y2="90969"/>
                        <a14:foregroundMark x1="87353" y1="92070" x2="44118" y2="72247"/>
                        <a14:foregroundMark x1="2353" y1="67181" x2="15147" y2="74449"/>
                        <a14:foregroundMark x1="15147" y1="74449" x2="16324" y2="75771"/>
                        <a14:foregroundMark x1="11176" y1="95595" x2="26471" y2="94934"/>
                        <a14:foregroundMark x1="26471" y1="94934" x2="51176" y2="97137"/>
                        <a14:foregroundMark x1="90294" y1="87445" x2="88676" y2="75551"/>
                        <a14:foregroundMark x1="88676" y1="75551" x2="96618" y2="73348"/>
                        <a14:foregroundMark x1="87059" y1="83260" x2="87353" y2="89648"/>
                        <a14:foregroundMark x1="11912" y1="23128" x2="12794" y2="59471"/>
                        <a14:foregroundMark x1="7059" y1="29736" x2="11618" y2="34141"/>
                        <a14:foregroundMark x1="7059" y1="42070" x2="12647" y2="35242"/>
                        <a14:foregroundMark x1="17647" y1="28634" x2="17647" y2="28634"/>
                        <a14:foregroundMark x1="5588" y1="52203" x2="7206" y2="52203"/>
                        <a14:foregroundMark x1="87353" y1="22026" x2="88088" y2="54626"/>
                        <a14:foregroundMark x1="82647" y1="30396" x2="84853" y2="33480"/>
                        <a14:foregroundMark x1="82059" y1="30396" x2="82059" y2="30396"/>
                        <a14:foregroundMark x1="92500" y1="29736" x2="92500" y2="29736"/>
                        <a14:foregroundMark x1="81765" y1="42070" x2="81765" y2="42070"/>
                        <a14:foregroundMark x1="81324" y1="53524" x2="81324" y2="53524"/>
                        <a14:foregroundMark x1="86618" y1="55286" x2="86618" y2="55286"/>
                      </a14:backgroundRemoval>
                    </a14:imgEffect>
                  </a14:imgLayer>
                </a14:imgProps>
              </a:ext>
              <a:ext uri="{28A0092B-C50C-407E-A947-70E740481C1C}">
                <a14:useLocalDpi xmlns:a14="http://schemas.microsoft.com/office/drawing/2010/main" val="0"/>
              </a:ext>
            </a:extLst>
          </a:blip>
          <a:srcRect/>
          <a:stretch>
            <a:fillRect/>
          </a:stretch>
        </p:blipFill>
        <p:spPr bwMode="auto">
          <a:xfrm>
            <a:off x="269824" y="3946936"/>
            <a:ext cx="1659553" cy="1107996"/>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7AB481BF-9B03-4326-9177-BEF1EF0DC8B5}"/>
              </a:ext>
            </a:extLst>
          </p:cNvPr>
          <p:cNvGrpSpPr/>
          <p:nvPr/>
        </p:nvGrpSpPr>
        <p:grpSpPr>
          <a:xfrm>
            <a:off x="4434785" y="542677"/>
            <a:ext cx="2667179" cy="2420911"/>
            <a:chOff x="4434785" y="542677"/>
            <a:chExt cx="2667179" cy="2420911"/>
          </a:xfrm>
        </p:grpSpPr>
        <p:pic>
          <p:nvPicPr>
            <p:cNvPr id="11" name="Picture 4" descr="Thả Diều Bé Hình ảnh | Định dạng hình ảnh PNG 400238708| vn.lovepik.com">
              <a:extLst>
                <a:ext uri="{FF2B5EF4-FFF2-40B4-BE49-F238E27FC236}">
                  <a16:creationId xmlns:a16="http://schemas.microsoft.com/office/drawing/2014/main" id="{A427AD3B-FB8B-4834-B149-8341A16386BB}"/>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5918" b="94854" l="9070" r="90000">
                          <a14:foregroundMark x1="9186" y1="71012" x2="9186" y2="71012"/>
                          <a14:foregroundMark x1="18953" y1="93310" x2="26163" y2="88250"/>
                          <a14:foregroundMark x1="26163" y1="88250" x2="27326" y2="86106"/>
                          <a14:foregroundMark x1="47093" y1="94854" x2="48605" y2="91338"/>
                          <a14:backgroundMark x1="69884" y1="11492" x2="95116" y2="35592"/>
                          <a14:backgroundMark x1="64884" y1="10806" x2="82442" y2="10806"/>
                          <a14:backgroundMark x1="59767" y1="4031" x2="79186" y2="13293"/>
                          <a14:backgroundMark x1="33837" y1="44854" x2="75814" y2="24443"/>
                          <a14:backgroundMark x1="28721" y1="46741" x2="52209" y2="46741"/>
                          <a14:backgroundMark x1="16977" y1="63465" x2="14535" y2="52916"/>
                          <a14:backgroundMark x1="10233" y1="75815" x2="6047" y2="75214"/>
                          <a14:backgroundMark x1="11163" y1="75214" x2="8605" y2="68439"/>
                        </a14:backgroundRemoval>
                      </a14:imgEffect>
                    </a14:imgLayer>
                  </a14:imgProps>
                </a:ext>
                <a:ext uri="{28A0092B-C50C-407E-A947-70E740481C1C}">
                  <a14:useLocalDpi xmlns:a14="http://schemas.microsoft.com/office/drawing/2010/main" val="0"/>
                </a:ext>
              </a:extLst>
            </a:blip>
            <a:srcRect/>
            <a:stretch>
              <a:fillRect/>
            </a:stretch>
          </p:blipFill>
          <p:spPr bwMode="auto">
            <a:xfrm>
              <a:off x="5316542" y="542677"/>
              <a:ext cx="1785422" cy="242091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ppy kid cartoon Royalty Free Vector Image - VectorStock">
              <a:extLst>
                <a:ext uri="{FF2B5EF4-FFF2-40B4-BE49-F238E27FC236}">
                  <a16:creationId xmlns:a16="http://schemas.microsoft.com/office/drawing/2014/main" id="{E8B95386-61DE-4D23-885B-0E46A9B28D8C}"/>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6204" b="91111" l="40452" r="99795">
                          <a14:foregroundMark x1="41581" y1="41759" x2="46407" y2="41759"/>
                          <a14:foregroundMark x1="40657" y1="43704" x2="40657" y2="43704"/>
                          <a14:foregroundMark x1="71663" y1="6296" x2="72587" y2="36759"/>
                          <a14:foregroundMark x1="61910" y1="26852" x2="79158" y2="22315"/>
                          <a14:foregroundMark x1="75975" y1="18611" x2="79158" y2="18333"/>
                          <a14:foregroundMark x1="60780" y1="22315" x2="67762" y2="23796"/>
                          <a14:foregroundMark x1="76283" y1="37130" x2="76283" y2="37130"/>
                          <a14:foregroundMark x1="76283" y1="42222" x2="77721" y2="46574"/>
                          <a14:foregroundMark x1="69199" y1="39167" x2="69918" y2="45463"/>
                          <a14:foregroundMark x1="94148" y1="55278" x2="99692" y2="62685"/>
                          <a14:foregroundMark x1="99692" y1="62685" x2="99795" y2="62963"/>
                          <a14:foregroundMark x1="77515" y1="89630" x2="83778" y2="83796"/>
                          <a14:foregroundMark x1="83778" y1="83796" x2="83778" y2="82407"/>
                          <a14:foregroundMark x1="77515" y1="90926" x2="85010" y2="89167"/>
                          <a14:foregroundMark x1="85010" y1="89167" x2="85729" y2="85000"/>
                          <a14:foregroundMark x1="66119" y1="89815" x2="70226" y2="84815"/>
                          <a14:foregroundMark x1="64887" y1="92037" x2="72895" y2="90278"/>
                          <a14:foregroundMark x1="72895" y1="90278" x2="73614" y2="90278"/>
                          <a14:foregroundMark x1="76283" y1="91111" x2="85729" y2="90741"/>
                          <a14:foregroundMark x1="87166" y1="19630" x2="84292" y2="11667"/>
                          <a14:foregroundMark x1="84292" y1="11667" x2="73203" y2="10185"/>
                          <a14:foregroundMark x1="73203" y1="10185" x2="64066" y2="12963"/>
                          <a14:foregroundMark x1="64066" y1="12963" x2="60267" y2="15556"/>
                        </a14:backgroundRemoval>
                      </a14:imgEffect>
                    </a14:imgLayer>
                  </a14:imgProps>
                </a:ext>
                <a:ext uri="{28A0092B-C50C-407E-A947-70E740481C1C}">
                  <a14:useLocalDpi xmlns:a14="http://schemas.microsoft.com/office/drawing/2010/main" val="0"/>
                </a:ext>
              </a:extLst>
            </a:blip>
            <a:srcRect l="40143" b="7541"/>
            <a:stretch/>
          </p:blipFill>
          <p:spPr bwMode="auto">
            <a:xfrm flipH="1">
              <a:off x="4434785" y="1372224"/>
              <a:ext cx="1041193" cy="157545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a:extLst>
              <a:ext uri="{FF2B5EF4-FFF2-40B4-BE49-F238E27FC236}">
                <a16:creationId xmlns:a16="http://schemas.microsoft.com/office/drawing/2014/main" id="{877502DD-50AA-40EA-B526-0B115BC4B041}"/>
              </a:ext>
            </a:extLst>
          </p:cNvPr>
          <p:cNvGrpSpPr/>
          <p:nvPr/>
        </p:nvGrpSpPr>
        <p:grpSpPr>
          <a:xfrm>
            <a:off x="1744121" y="1171340"/>
            <a:ext cx="2236578" cy="2465964"/>
            <a:chOff x="1744121" y="1171340"/>
            <a:chExt cx="2236578" cy="2465964"/>
          </a:xfrm>
        </p:grpSpPr>
        <p:pic>
          <p:nvPicPr>
            <p:cNvPr id="1030" name="Picture 6" descr="Railroad rail track, railway, rail png | PNGEgg">
              <a:extLst>
                <a:ext uri="{FF2B5EF4-FFF2-40B4-BE49-F238E27FC236}">
                  <a16:creationId xmlns:a16="http://schemas.microsoft.com/office/drawing/2014/main" id="{FB98260A-58F2-439C-B3F7-6C41729DC402}"/>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5556" b="99048" l="5000" r="94111">
                          <a14:foregroundMark x1="13333" y1="77619" x2="19444" y2="77619"/>
                          <a14:foregroundMark x1="9889" y1="91587" x2="24556" y2="90952"/>
                          <a14:foregroundMark x1="24556" y1="90952" x2="72222" y2="92063"/>
                          <a14:foregroundMark x1="78556" y1="98571" x2="82889" y2="92698"/>
                          <a14:foregroundMark x1="82889" y1="92698" x2="89000" y2="89048"/>
                          <a14:foregroundMark x1="89000" y1="89048" x2="92889" y2="89048"/>
                          <a14:foregroundMark x1="65444" y1="94286" x2="40111" y2="94286"/>
                          <a14:foregroundMark x1="4778" y1="95714" x2="13556" y2="95079"/>
                          <a14:foregroundMark x1="13556" y1="95079" x2="15222" y2="95079"/>
                          <a14:foregroundMark x1="13889" y1="99048" x2="15778" y2="99048"/>
                          <a14:foregroundMark x1="5111" y1="93333" x2="7000" y2="93333"/>
                          <a14:foregroundMark x1="48333" y1="22381" x2="53556" y2="15873"/>
                          <a14:foregroundMark x1="46333" y1="22540" x2="50556" y2="20159"/>
                          <a14:foregroundMark x1="23111" y1="76349" x2="39889" y2="32063"/>
                          <a14:foregroundMark x1="69444" y1="10635" x2="74000" y2="10159"/>
                          <a14:foregroundMark x1="90222" y1="5556" x2="94111" y2="5556"/>
                        </a14:backgroundRemoval>
                      </a14:imgEffect>
                    </a14:imgLayer>
                  </a14:imgProps>
                </a:ext>
                <a:ext uri="{28A0092B-C50C-407E-A947-70E740481C1C}">
                  <a14:useLocalDpi xmlns:a14="http://schemas.microsoft.com/office/drawing/2010/main" val="0"/>
                </a:ext>
              </a:extLst>
            </a:blip>
            <a:srcRect/>
            <a:stretch>
              <a:fillRect/>
            </a:stretch>
          </p:blipFill>
          <p:spPr bwMode="auto">
            <a:xfrm>
              <a:off x="1744121" y="2269036"/>
              <a:ext cx="1954668" cy="13682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ả Diều Bé Hình ảnh | Định dạng hình ảnh PNG 400238708| vn.lovepik.com">
              <a:extLst>
                <a:ext uri="{FF2B5EF4-FFF2-40B4-BE49-F238E27FC236}">
                  <a16:creationId xmlns:a16="http://schemas.microsoft.com/office/drawing/2014/main" id="{2251D3E6-4517-4AD2-9FEB-C88C11033268}"/>
                </a:ext>
              </a:extLst>
            </p:cNvPr>
            <p:cNvPicPr>
              <a:picLocks noChangeAspect="1" noChangeArrowheads="1"/>
            </p:cNvPicPr>
            <p:nvPr/>
          </p:nvPicPr>
          <p:blipFill>
            <a:blip r:embed="rId16">
              <a:extLst>
                <a:ext uri="{BEBA8EAE-BF5A-486C-A8C5-ECC9F3942E4B}">
                  <a14:imgProps xmlns:a14="http://schemas.microsoft.com/office/drawing/2010/main">
                    <a14:imgLayer r:embed="rId11">
                      <a14:imgEffect>
                        <a14:backgroundRemoval t="5918" b="94854" l="9070" r="90000">
                          <a14:foregroundMark x1="66047" y1="6089" x2="76279" y2="10463"/>
                          <a14:foregroundMark x1="76279" y1="10463" x2="76744" y2="10463"/>
                          <a14:foregroundMark x1="9186" y1="71012" x2="9186" y2="71012"/>
                          <a14:foregroundMark x1="18953" y1="93310" x2="26163" y2="88250"/>
                          <a14:foregroundMark x1="26163" y1="88250" x2="27326" y2="86106"/>
                          <a14:foregroundMark x1="47093" y1="94854" x2="48605" y2="91338"/>
                        </a14:backgroundRemoval>
                      </a14:imgEffect>
                    </a14:imgLayer>
                  </a14:imgProps>
                </a:ext>
                <a:ext uri="{28A0092B-C50C-407E-A947-70E740481C1C}">
                  <a14:useLocalDpi xmlns:a14="http://schemas.microsoft.com/office/drawing/2010/main" val="0"/>
                </a:ext>
              </a:extLst>
            </a:blip>
            <a:srcRect/>
            <a:stretch>
              <a:fillRect/>
            </a:stretch>
          </p:blipFill>
          <p:spPr bwMode="auto">
            <a:xfrm>
              <a:off x="2195277" y="1171340"/>
              <a:ext cx="1785422" cy="242091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30915096"/>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0000">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300" fill="hold"/>
                                            <p:tgtEl>
                                              <p:spTgt spid="4"/>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graphicEl>
                                                  <a:dgm id="{31DB9BBC-919E-444E-8BF9-6082EB55279C}"/>
                                                </p:graphicEl>
                                              </p:spTgt>
                                            </p:tgtEl>
                                            <p:attrNameLst>
                                              <p:attrName>style.visibility</p:attrName>
                                            </p:attrNameLst>
                                          </p:cBhvr>
                                          <p:to>
                                            <p:strVal val="visible"/>
                                          </p:to>
                                        </p:set>
                                        <p:animEffect transition="in" filter="fade">
                                          <p:cBhvr>
                                            <p:cTn id="13" dur="500"/>
                                            <p:tgtEl>
                                              <p:spTgt spid="6">
                                                <p:graphicEl>
                                                  <a:dgm id="{31DB9BBC-919E-444E-8BF9-6082EB55279C}"/>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graphicEl>
                                                  <a:dgm id="{035A9F7D-3E53-4DDB-95DA-72986E2DE8EA}"/>
                                                </p:graphicEl>
                                              </p:spTgt>
                                            </p:tgtEl>
                                            <p:attrNameLst>
                                              <p:attrName>style.visibility</p:attrName>
                                            </p:attrNameLst>
                                          </p:cBhvr>
                                          <p:to>
                                            <p:strVal val="visible"/>
                                          </p:to>
                                        </p:set>
                                        <p:animEffect transition="in" filter="fade">
                                          <p:cBhvr>
                                            <p:cTn id="18" dur="500"/>
                                            <p:tgtEl>
                                              <p:spTgt spid="6">
                                                <p:graphicEl>
                                                  <a:dgm id="{035A9F7D-3E53-4DDB-95DA-72986E2DE8EA}"/>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graphicEl>
                                                  <a:dgm id="{B85E84EF-6075-4727-B98E-CD44F7D04F4C}"/>
                                                </p:graphicEl>
                                              </p:spTgt>
                                            </p:tgtEl>
                                            <p:attrNameLst>
                                              <p:attrName>style.visibility</p:attrName>
                                            </p:attrNameLst>
                                          </p:cBhvr>
                                          <p:to>
                                            <p:strVal val="visible"/>
                                          </p:to>
                                        </p:set>
                                        <p:animEffect transition="in" filter="fade">
                                          <p:cBhvr>
                                            <p:cTn id="21" dur="500"/>
                                            <p:tgtEl>
                                              <p:spTgt spid="6">
                                                <p:graphicEl>
                                                  <a:dgm id="{B85E84EF-6075-4727-B98E-CD44F7D04F4C}"/>
                                                </p:graphic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graphicEl>
                                                  <a:dgm id="{11F8B311-D8D3-4909-B495-39FF9367F7C1}"/>
                                                </p:graphicEl>
                                              </p:spTgt>
                                            </p:tgtEl>
                                            <p:attrNameLst>
                                              <p:attrName>style.visibility</p:attrName>
                                            </p:attrNameLst>
                                          </p:cBhvr>
                                          <p:to>
                                            <p:strVal val="visible"/>
                                          </p:to>
                                        </p:set>
                                        <p:animEffect transition="in" filter="fade">
                                          <p:cBhvr>
                                            <p:cTn id="29" dur="500"/>
                                            <p:tgtEl>
                                              <p:spTgt spid="6">
                                                <p:graphicEl>
                                                  <a:dgm id="{11F8B311-D8D3-4909-B495-39FF9367F7C1}"/>
                                                </p:graphic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
                                                <p:graphicEl>
                                                  <a:dgm id="{7134147B-E57B-4E4A-A551-86082CB6EAA6}"/>
                                                </p:graphicEl>
                                              </p:spTgt>
                                            </p:tgtEl>
                                            <p:attrNameLst>
                                              <p:attrName>style.visibility</p:attrName>
                                            </p:attrNameLst>
                                          </p:cBhvr>
                                          <p:to>
                                            <p:strVal val="visible"/>
                                          </p:to>
                                        </p:set>
                                        <p:animEffect transition="in" filter="fade">
                                          <p:cBhvr>
                                            <p:cTn id="32" dur="500"/>
                                            <p:tgtEl>
                                              <p:spTgt spid="6">
                                                <p:graphicEl>
                                                  <a:dgm id="{7134147B-E57B-4E4A-A551-86082CB6EAA6}"/>
                                                </p:graphic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6">
                                                <p:graphicEl>
                                                  <a:dgm id="{2D1939CB-6F0B-4D02-BE7D-18CB97EE968A}"/>
                                                </p:graphicEl>
                                              </p:spTgt>
                                            </p:tgtEl>
                                            <p:attrNameLst>
                                              <p:attrName>style.visibility</p:attrName>
                                            </p:attrNameLst>
                                          </p:cBhvr>
                                          <p:to>
                                            <p:strVal val="visible"/>
                                          </p:to>
                                        </p:set>
                                        <p:animEffect transition="in" filter="fade">
                                          <p:cBhvr>
                                            <p:cTn id="40" dur="500"/>
                                            <p:tgtEl>
                                              <p:spTgt spid="6">
                                                <p:graphicEl>
                                                  <a:dgm id="{2D1939CB-6F0B-4D02-BE7D-18CB97EE968A}"/>
                                                </p:graphic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
                                                <p:graphicEl>
                                                  <a:dgm id="{FBA1A09F-8053-413D-A0F5-E09EF72DEA1E}"/>
                                                </p:graphicEl>
                                              </p:spTgt>
                                            </p:tgtEl>
                                            <p:attrNameLst>
                                              <p:attrName>style.visibility</p:attrName>
                                            </p:attrNameLst>
                                          </p:cBhvr>
                                          <p:to>
                                            <p:strVal val="visible"/>
                                          </p:to>
                                        </p:set>
                                        <p:animEffect transition="in" filter="fade">
                                          <p:cBhvr>
                                            <p:cTn id="43" dur="500"/>
                                            <p:tgtEl>
                                              <p:spTgt spid="6">
                                                <p:graphicEl>
                                                  <a:dgm id="{FBA1A09F-8053-413D-A0F5-E09EF72DEA1E}"/>
                                                </p:graphic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6" grpId="0" uiExpand="1">
            <p:bldSub>
              <a:bldDgm bld="one"/>
            </p:bldSub>
          </p:bldGraphic>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300" fill="hold"/>
                                            <p:tgtEl>
                                              <p:spTgt spid="4"/>
                                            </p:tgtEl>
                                            <p:attrNameLst>
                                              <p:attrName>ppt_x</p:attrName>
                                            </p:attrNameLst>
                                          </p:cBhvr>
                                          <p:tavLst>
                                            <p:tav tm="0">
                                              <p:val>
                                                <p:strVal val="0-#ppt_w/2"/>
                                              </p:val>
                                            </p:tav>
                                            <p:tav tm="100000">
                                              <p:val>
                                                <p:strVal val="#ppt_x"/>
                                              </p:val>
                                            </p:tav>
                                          </p:tavLst>
                                        </p:anim>
                                        <p:anim calcmode="lin" valueType="num">
                                          <p:cBhvr additive="base">
                                            <p:cTn id="8"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graphicEl>
                                                  <a:dgm id="{31DB9BBC-919E-444E-8BF9-6082EB55279C}"/>
                                                </p:graphicEl>
                                              </p:spTgt>
                                            </p:tgtEl>
                                            <p:attrNameLst>
                                              <p:attrName>style.visibility</p:attrName>
                                            </p:attrNameLst>
                                          </p:cBhvr>
                                          <p:to>
                                            <p:strVal val="visible"/>
                                          </p:to>
                                        </p:set>
                                        <p:animEffect transition="in" filter="fade">
                                          <p:cBhvr>
                                            <p:cTn id="13" dur="500"/>
                                            <p:tgtEl>
                                              <p:spTgt spid="6">
                                                <p:graphicEl>
                                                  <a:dgm id="{31DB9BBC-919E-444E-8BF9-6082EB55279C}"/>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graphicEl>
                                                  <a:dgm id="{035A9F7D-3E53-4DDB-95DA-72986E2DE8EA}"/>
                                                </p:graphicEl>
                                              </p:spTgt>
                                            </p:tgtEl>
                                            <p:attrNameLst>
                                              <p:attrName>style.visibility</p:attrName>
                                            </p:attrNameLst>
                                          </p:cBhvr>
                                          <p:to>
                                            <p:strVal val="visible"/>
                                          </p:to>
                                        </p:set>
                                        <p:animEffect transition="in" filter="fade">
                                          <p:cBhvr>
                                            <p:cTn id="18" dur="500"/>
                                            <p:tgtEl>
                                              <p:spTgt spid="6">
                                                <p:graphicEl>
                                                  <a:dgm id="{035A9F7D-3E53-4DDB-95DA-72986E2DE8EA}"/>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graphicEl>
                                                  <a:dgm id="{B85E84EF-6075-4727-B98E-CD44F7D04F4C}"/>
                                                </p:graphicEl>
                                              </p:spTgt>
                                            </p:tgtEl>
                                            <p:attrNameLst>
                                              <p:attrName>style.visibility</p:attrName>
                                            </p:attrNameLst>
                                          </p:cBhvr>
                                          <p:to>
                                            <p:strVal val="visible"/>
                                          </p:to>
                                        </p:set>
                                        <p:animEffect transition="in" filter="fade">
                                          <p:cBhvr>
                                            <p:cTn id="21" dur="500"/>
                                            <p:tgtEl>
                                              <p:spTgt spid="6">
                                                <p:graphicEl>
                                                  <a:dgm id="{B85E84EF-6075-4727-B98E-CD44F7D04F4C}"/>
                                                </p:graphic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graphicEl>
                                                  <a:dgm id="{11F8B311-D8D3-4909-B495-39FF9367F7C1}"/>
                                                </p:graphicEl>
                                              </p:spTgt>
                                            </p:tgtEl>
                                            <p:attrNameLst>
                                              <p:attrName>style.visibility</p:attrName>
                                            </p:attrNameLst>
                                          </p:cBhvr>
                                          <p:to>
                                            <p:strVal val="visible"/>
                                          </p:to>
                                        </p:set>
                                        <p:animEffect transition="in" filter="fade">
                                          <p:cBhvr>
                                            <p:cTn id="29" dur="500"/>
                                            <p:tgtEl>
                                              <p:spTgt spid="6">
                                                <p:graphicEl>
                                                  <a:dgm id="{11F8B311-D8D3-4909-B495-39FF9367F7C1}"/>
                                                </p:graphic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
                                                <p:graphicEl>
                                                  <a:dgm id="{7134147B-E57B-4E4A-A551-86082CB6EAA6}"/>
                                                </p:graphicEl>
                                              </p:spTgt>
                                            </p:tgtEl>
                                            <p:attrNameLst>
                                              <p:attrName>style.visibility</p:attrName>
                                            </p:attrNameLst>
                                          </p:cBhvr>
                                          <p:to>
                                            <p:strVal val="visible"/>
                                          </p:to>
                                        </p:set>
                                        <p:animEffect transition="in" filter="fade">
                                          <p:cBhvr>
                                            <p:cTn id="32" dur="500"/>
                                            <p:tgtEl>
                                              <p:spTgt spid="6">
                                                <p:graphicEl>
                                                  <a:dgm id="{7134147B-E57B-4E4A-A551-86082CB6EAA6}"/>
                                                </p:graphic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6">
                                                <p:graphicEl>
                                                  <a:dgm id="{2D1939CB-6F0B-4D02-BE7D-18CB97EE968A}"/>
                                                </p:graphicEl>
                                              </p:spTgt>
                                            </p:tgtEl>
                                            <p:attrNameLst>
                                              <p:attrName>style.visibility</p:attrName>
                                            </p:attrNameLst>
                                          </p:cBhvr>
                                          <p:to>
                                            <p:strVal val="visible"/>
                                          </p:to>
                                        </p:set>
                                        <p:animEffect transition="in" filter="fade">
                                          <p:cBhvr>
                                            <p:cTn id="40" dur="500"/>
                                            <p:tgtEl>
                                              <p:spTgt spid="6">
                                                <p:graphicEl>
                                                  <a:dgm id="{2D1939CB-6F0B-4D02-BE7D-18CB97EE968A}"/>
                                                </p:graphic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
                                                <p:graphicEl>
                                                  <a:dgm id="{FBA1A09F-8053-413D-A0F5-E09EF72DEA1E}"/>
                                                </p:graphicEl>
                                              </p:spTgt>
                                            </p:tgtEl>
                                            <p:attrNameLst>
                                              <p:attrName>style.visibility</p:attrName>
                                            </p:attrNameLst>
                                          </p:cBhvr>
                                          <p:to>
                                            <p:strVal val="visible"/>
                                          </p:to>
                                        </p:set>
                                        <p:animEffect transition="in" filter="fade">
                                          <p:cBhvr>
                                            <p:cTn id="43" dur="500"/>
                                            <p:tgtEl>
                                              <p:spTgt spid="6">
                                                <p:graphicEl>
                                                  <a:dgm id="{FBA1A09F-8053-413D-A0F5-E09EF72DEA1E}"/>
                                                </p:graphic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6" grpId="0" uiExpand="1">
            <p:bldSub>
              <a:bldDgm bld="one"/>
            </p:bldSub>
          </p:bldGraphic>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27A270-C5C1-4E19-BADF-1E4FFDBB7128}"/>
              </a:ext>
            </a:extLst>
          </p:cNvPr>
          <p:cNvPicPr>
            <a:picLocks noChangeAspect="1"/>
          </p:cNvPicPr>
          <p:nvPr/>
        </p:nvPicPr>
        <p:blipFill rotWithShape="1">
          <a:blip r:embed="rId2"/>
          <a:srcRect l="2705" t="9160" r="2869" b="15174"/>
          <a:stretch/>
        </p:blipFill>
        <p:spPr>
          <a:xfrm>
            <a:off x="-1" y="0"/>
            <a:ext cx="12211177" cy="6858000"/>
          </a:xfrm>
          <a:prstGeom prst="rect">
            <a:avLst/>
          </a:prstGeom>
        </p:spPr>
      </p:pic>
      <p:sp>
        <p:nvSpPr>
          <p:cNvPr id="3" name="Rectangle: Rounded Corners 2">
            <a:extLst>
              <a:ext uri="{FF2B5EF4-FFF2-40B4-BE49-F238E27FC236}">
                <a16:creationId xmlns:a16="http://schemas.microsoft.com/office/drawing/2014/main" id="{BDB45045-FD75-4266-B692-1D1BD852B4CF}"/>
              </a:ext>
            </a:extLst>
          </p:cNvPr>
          <p:cNvSpPr/>
          <p:nvPr/>
        </p:nvSpPr>
        <p:spPr>
          <a:xfrm>
            <a:off x="269824" y="209863"/>
            <a:ext cx="11632366" cy="6340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17ECC10-C191-488B-943A-22B1A3AC7B49}"/>
              </a:ext>
            </a:extLst>
          </p:cNvPr>
          <p:cNvSpPr txBox="1"/>
          <p:nvPr/>
        </p:nvSpPr>
        <p:spPr>
          <a:xfrm>
            <a:off x="1001436" y="390979"/>
            <a:ext cx="10208302" cy="1107996"/>
          </a:xfrm>
          <a:prstGeom prst="rect">
            <a:avLst/>
          </a:prstGeom>
          <a:noFill/>
        </p:spPr>
        <p:txBody>
          <a:bodyPr wrap="square" lIns="0" tIns="0" rIns="0" bIns="0" rtlCol="0">
            <a:spAutoFit/>
          </a:bodyPr>
          <a:lstStyle/>
          <a:p>
            <a:pPr algn="ctr"/>
            <a:r>
              <a:rPr lang="vi-VN" sz="3600" dirty="0">
                <a:solidFill>
                  <a:srgbClr val="00CC00"/>
                </a:solidFill>
                <a:latin typeface="Pattaya" panose="00000500000000000000" pitchFamily="2" charset="-34"/>
                <a:cs typeface="Pattaya" panose="00000500000000000000" pitchFamily="2" charset="-34"/>
              </a:rPr>
              <a:t>Khi nghe thấy tiếng còi tàu vang lên từng hồi giục giã, </a:t>
            </a:r>
          </a:p>
          <a:p>
            <a:pPr algn="ctr"/>
            <a:r>
              <a:rPr lang="vi-VN" sz="3600" dirty="0">
                <a:solidFill>
                  <a:srgbClr val="00CC00"/>
                </a:solidFill>
                <a:latin typeface="Pattaya" panose="00000500000000000000" pitchFamily="2" charset="-34"/>
                <a:cs typeface="Pattaya" panose="00000500000000000000" pitchFamily="2" charset="-34"/>
              </a:rPr>
              <a:t>Út Vịnh nhìn ra đường sắt và đã thấy điều gì?</a:t>
            </a:r>
            <a:endParaRPr lang="en-US" sz="3600" dirty="0">
              <a:solidFill>
                <a:srgbClr val="00CC00"/>
              </a:solidFill>
              <a:latin typeface="Pattaya" panose="00000500000000000000" pitchFamily="2" charset="-34"/>
              <a:cs typeface="Pattaya" panose="00000500000000000000" pitchFamily="2" charset="-34"/>
            </a:endParaRPr>
          </a:p>
        </p:txBody>
      </p:sp>
      <p:pic>
        <p:nvPicPr>
          <p:cNvPr id="9" name="Picture 8">
            <a:extLst>
              <a:ext uri="{FF2B5EF4-FFF2-40B4-BE49-F238E27FC236}">
                <a16:creationId xmlns:a16="http://schemas.microsoft.com/office/drawing/2014/main" id="{4091BFD3-87C6-41B8-8ACD-BA271876C909}"/>
              </a:ext>
            </a:extLst>
          </p:cNvPr>
          <p:cNvPicPr>
            <a:picLocks noChangeAspect="1"/>
          </p:cNvPicPr>
          <p:nvPr/>
        </p:nvPicPr>
        <p:blipFill rotWithShape="1">
          <a:blip r:embed="rId3">
            <a:extLst>
              <a:ext uri="{28A0092B-C50C-407E-A947-70E740481C1C}">
                <a14:useLocalDpi xmlns:a14="http://schemas.microsoft.com/office/drawing/2010/main" val="0"/>
              </a:ext>
            </a:extLst>
          </a:blip>
          <a:srcRect t="20916" r="2525" b="20492"/>
          <a:stretch/>
        </p:blipFill>
        <p:spPr>
          <a:xfrm>
            <a:off x="850269" y="2121706"/>
            <a:ext cx="5583836" cy="363264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5" name="TextBox 14">
            <a:extLst>
              <a:ext uri="{FF2B5EF4-FFF2-40B4-BE49-F238E27FC236}">
                <a16:creationId xmlns:a16="http://schemas.microsoft.com/office/drawing/2014/main" id="{A26DBE87-F70B-45D5-9F7E-60C8481659D1}"/>
              </a:ext>
            </a:extLst>
          </p:cNvPr>
          <p:cNvSpPr txBox="1"/>
          <p:nvPr/>
        </p:nvSpPr>
        <p:spPr>
          <a:xfrm>
            <a:off x="6703930" y="2444115"/>
            <a:ext cx="4919177" cy="1477328"/>
          </a:xfrm>
          <a:prstGeom prst="rect">
            <a:avLst/>
          </a:prstGeom>
          <a:noFill/>
        </p:spPr>
        <p:txBody>
          <a:bodyPr wrap="square" lIns="0" tIns="0" rIns="0" bIns="0" rtlCol="0">
            <a:spAutoFit/>
          </a:bodyPr>
          <a:lstStyle/>
          <a:p>
            <a:pPr algn="just"/>
            <a:r>
              <a:rPr lang="vi-VN" sz="3200" b="1" i="1" dirty="0">
                <a:solidFill>
                  <a:srgbClr val="002060"/>
                </a:solidFill>
                <a:latin typeface="Calibri" panose="020F0502020204030204" pitchFamily="34" charset="0"/>
                <a:ea typeface="AvantGarde" panose="00000400000000000000" pitchFamily="2" charset="0"/>
                <a:cs typeface="Calibri" panose="020F0502020204030204" pitchFamily="34" charset="0"/>
              </a:rPr>
              <a:t>Vịnh thấy Hoa và Lan đang ngồi chơi chuyền thẻ trên đường tàu.</a:t>
            </a:r>
            <a:endParaRPr lang="en-US" sz="32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Tree>
    <p:extLst>
      <p:ext uri="{BB962C8B-B14F-4D97-AF65-F5344CB8AC3E}">
        <p14:creationId xmlns:p14="http://schemas.microsoft.com/office/powerpoint/2010/main" val="2865987432"/>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0000">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300" fill="hold"/>
                                            <p:tgtEl>
                                              <p:spTgt spid="4"/>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2" presetClass="entr" presetSubtype="8" fill="hold" grpId="0" nodeType="withEffect" p14:presetBounceEnd="60000">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14:bounceEnd="60000">
                                          <p:cBhvr additive="base">
                                            <p:cTn id="16" dur="1300" fill="hold"/>
                                            <p:tgtEl>
                                              <p:spTgt spid="15"/>
                                            </p:tgtEl>
                                            <p:attrNameLst>
                                              <p:attrName>ppt_x</p:attrName>
                                            </p:attrNameLst>
                                          </p:cBhvr>
                                          <p:tavLst>
                                            <p:tav tm="0">
                                              <p:val>
                                                <p:strVal val="0-#ppt_w/2"/>
                                              </p:val>
                                            </p:tav>
                                            <p:tav tm="100000">
                                              <p:val>
                                                <p:strVal val="#ppt_x"/>
                                              </p:val>
                                            </p:tav>
                                          </p:tavLst>
                                        </p:anim>
                                        <p:anim calcmode="lin" valueType="num" p14:bounceEnd="60000">
                                          <p:cBhvr additive="base">
                                            <p:cTn id="17" dur="13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300" fill="hold"/>
                                            <p:tgtEl>
                                              <p:spTgt spid="4"/>
                                            </p:tgtEl>
                                            <p:attrNameLst>
                                              <p:attrName>ppt_x</p:attrName>
                                            </p:attrNameLst>
                                          </p:cBhvr>
                                          <p:tavLst>
                                            <p:tav tm="0">
                                              <p:val>
                                                <p:strVal val="0-#ppt_w/2"/>
                                              </p:val>
                                            </p:tav>
                                            <p:tav tm="100000">
                                              <p:val>
                                                <p:strVal val="#ppt_x"/>
                                              </p:val>
                                            </p:tav>
                                          </p:tavLst>
                                        </p:anim>
                                        <p:anim calcmode="lin" valueType="num">
                                          <p:cBhvr additive="base">
                                            <p:cTn id="8"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2" presetClass="entr" presetSubtype="8"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300" fill="hold"/>
                                            <p:tgtEl>
                                              <p:spTgt spid="15"/>
                                            </p:tgtEl>
                                            <p:attrNameLst>
                                              <p:attrName>ppt_x</p:attrName>
                                            </p:attrNameLst>
                                          </p:cBhvr>
                                          <p:tavLst>
                                            <p:tav tm="0">
                                              <p:val>
                                                <p:strVal val="0-#ppt_w/2"/>
                                              </p:val>
                                            </p:tav>
                                            <p:tav tm="100000">
                                              <p:val>
                                                <p:strVal val="#ppt_x"/>
                                              </p:val>
                                            </p:tav>
                                          </p:tavLst>
                                        </p:anim>
                                        <p:anim calcmode="lin" valueType="num">
                                          <p:cBhvr additive="base">
                                            <p:cTn id="17" dur="13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27A270-C5C1-4E19-BADF-1E4FFDBB7128}"/>
              </a:ext>
            </a:extLst>
          </p:cNvPr>
          <p:cNvPicPr>
            <a:picLocks noChangeAspect="1"/>
          </p:cNvPicPr>
          <p:nvPr/>
        </p:nvPicPr>
        <p:blipFill rotWithShape="1">
          <a:blip r:embed="rId2"/>
          <a:srcRect l="2705" t="9160" r="2869" b="15174"/>
          <a:stretch/>
        </p:blipFill>
        <p:spPr>
          <a:xfrm>
            <a:off x="-1" y="0"/>
            <a:ext cx="12211177" cy="6858000"/>
          </a:xfrm>
          <a:prstGeom prst="rect">
            <a:avLst/>
          </a:prstGeom>
        </p:spPr>
      </p:pic>
      <p:sp>
        <p:nvSpPr>
          <p:cNvPr id="3" name="Rectangle: Rounded Corners 2">
            <a:extLst>
              <a:ext uri="{FF2B5EF4-FFF2-40B4-BE49-F238E27FC236}">
                <a16:creationId xmlns:a16="http://schemas.microsoft.com/office/drawing/2014/main" id="{BDB45045-FD75-4266-B692-1D1BD852B4CF}"/>
              </a:ext>
            </a:extLst>
          </p:cNvPr>
          <p:cNvSpPr/>
          <p:nvPr/>
        </p:nvSpPr>
        <p:spPr>
          <a:xfrm>
            <a:off x="269824" y="209863"/>
            <a:ext cx="11632366" cy="6340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17ECC10-C191-488B-943A-22B1A3AC7B49}"/>
              </a:ext>
            </a:extLst>
          </p:cNvPr>
          <p:cNvSpPr txBox="1"/>
          <p:nvPr/>
        </p:nvSpPr>
        <p:spPr>
          <a:xfrm>
            <a:off x="1331220" y="450582"/>
            <a:ext cx="9281816" cy="1107996"/>
          </a:xfrm>
          <a:prstGeom prst="rect">
            <a:avLst/>
          </a:prstGeom>
          <a:noFill/>
        </p:spPr>
        <p:txBody>
          <a:bodyPr wrap="square" lIns="0" tIns="0" rIns="0" bIns="0" rtlCol="0">
            <a:spAutoFit/>
          </a:bodyPr>
          <a:lstStyle/>
          <a:p>
            <a:pPr algn="ctr"/>
            <a:r>
              <a:rPr lang="vi-VN" sz="3600" dirty="0">
                <a:solidFill>
                  <a:srgbClr val="00CC00"/>
                </a:solidFill>
                <a:latin typeface="Pattaya" panose="00000500000000000000" pitchFamily="2" charset="-34"/>
                <a:cs typeface="Pattaya" panose="00000500000000000000" pitchFamily="2" charset="-34"/>
              </a:rPr>
              <a:t>Câu 3. Út Vịnh đã hành động như thế nào để cứu hai em nhỏ đang chơi trên đường tàu?</a:t>
            </a:r>
            <a:endParaRPr lang="en-US" sz="3600" dirty="0">
              <a:solidFill>
                <a:srgbClr val="00CC00"/>
              </a:solidFill>
              <a:latin typeface="Pattaya" panose="00000500000000000000" pitchFamily="2" charset="-34"/>
              <a:cs typeface="Pattaya" panose="00000500000000000000" pitchFamily="2" charset="-34"/>
            </a:endParaRPr>
          </a:p>
        </p:txBody>
      </p:sp>
      <p:pic>
        <p:nvPicPr>
          <p:cNvPr id="9" name="Picture 8">
            <a:extLst>
              <a:ext uri="{FF2B5EF4-FFF2-40B4-BE49-F238E27FC236}">
                <a16:creationId xmlns:a16="http://schemas.microsoft.com/office/drawing/2014/main" id="{4091BFD3-87C6-41B8-8ACD-BA271876C909}"/>
              </a:ext>
            </a:extLst>
          </p:cNvPr>
          <p:cNvPicPr>
            <a:picLocks noChangeAspect="1"/>
          </p:cNvPicPr>
          <p:nvPr/>
        </p:nvPicPr>
        <p:blipFill rotWithShape="1">
          <a:blip r:embed="rId3">
            <a:extLst>
              <a:ext uri="{28A0092B-C50C-407E-A947-70E740481C1C}">
                <a14:useLocalDpi xmlns:a14="http://schemas.microsoft.com/office/drawing/2010/main" val="0"/>
              </a:ext>
            </a:extLst>
          </a:blip>
          <a:srcRect t="20916" r="2525" b="20492"/>
          <a:stretch/>
        </p:blipFill>
        <p:spPr>
          <a:xfrm>
            <a:off x="740758" y="2246102"/>
            <a:ext cx="4280947" cy="336977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5" name="TextBox 14">
            <a:extLst>
              <a:ext uri="{FF2B5EF4-FFF2-40B4-BE49-F238E27FC236}">
                <a16:creationId xmlns:a16="http://schemas.microsoft.com/office/drawing/2014/main" id="{A26DBE87-F70B-45D5-9F7E-60C8481659D1}"/>
              </a:ext>
            </a:extLst>
          </p:cNvPr>
          <p:cNvSpPr txBox="1"/>
          <p:nvPr/>
        </p:nvSpPr>
        <p:spPr>
          <a:xfrm>
            <a:off x="5492639" y="2272369"/>
            <a:ext cx="5978052" cy="2954655"/>
          </a:xfrm>
          <a:prstGeom prst="rect">
            <a:avLst/>
          </a:prstGeom>
          <a:noFill/>
        </p:spPr>
        <p:txBody>
          <a:bodyPr wrap="square" lIns="0" tIns="0" rIns="0" bIns="0" rtlCol="0">
            <a:spAutoFit/>
          </a:bodyPr>
          <a:lstStyle/>
          <a:p>
            <a:pPr algn="just"/>
            <a:r>
              <a:rPr lang="vi-VN" sz="3200" b="1" i="1" dirty="0">
                <a:solidFill>
                  <a:srgbClr val="002060"/>
                </a:solidFill>
                <a:latin typeface="Calibri" panose="020F0502020204030204" pitchFamily="34" charset="0"/>
                <a:ea typeface="AvantGarde" panose="00000400000000000000" pitchFamily="2" charset="0"/>
                <a:cs typeface="Calibri" panose="020F0502020204030204" pitchFamily="34" charset="0"/>
              </a:rPr>
              <a:t>Vịnh lao ra khỏi nhà như tên bắn, la lớn báo tàu hỏa đến, Hoa giật mình, ngã lăn khỏi đường tàu. Còn Lan đứng ngây người, khóc thét. Đoàn tàu ầm ầm lao tới. Vịnh nhào tới ôm Lan lăn xuống mép ruộng.</a:t>
            </a:r>
            <a:endParaRPr lang="en-US" sz="32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Tree>
    <p:extLst>
      <p:ext uri="{BB962C8B-B14F-4D97-AF65-F5344CB8AC3E}">
        <p14:creationId xmlns:p14="http://schemas.microsoft.com/office/powerpoint/2010/main" val="3607786485"/>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0000">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300" fill="hold"/>
                                            <p:tgtEl>
                                              <p:spTgt spid="4"/>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200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14:presetBounceEnd="60000">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14:bounceEnd="60000">
                                          <p:cBhvr additive="base">
                                            <p:cTn id="16" dur="1300" fill="hold"/>
                                            <p:tgtEl>
                                              <p:spTgt spid="15"/>
                                            </p:tgtEl>
                                            <p:attrNameLst>
                                              <p:attrName>ppt_x</p:attrName>
                                            </p:attrNameLst>
                                          </p:cBhvr>
                                          <p:tavLst>
                                            <p:tav tm="0">
                                              <p:val>
                                                <p:strVal val="0-#ppt_w/2"/>
                                              </p:val>
                                            </p:tav>
                                            <p:tav tm="100000">
                                              <p:val>
                                                <p:strVal val="#ppt_x"/>
                                              </p:val>
                                            </p:tav>
                                          </p:tavLst>
                                        </p:anim>
                                        <p:anim calcmode="lin" valueType="num" p14:bounceEnd="60000">
                                          <p:cBhvr additive="base">
                                            <p:cTn id="17" dur="13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300" fill="hold"/>
                                            <p:tgtEl>
                                              <p:spTgt spid="4"/>
                                            </p:tgtEl>
                                            <p:attrNameLst>
                                              <p:attrName>ppt_x</p:attrName>
                                            </p:attrNameLst>
                                          </p:cBhvr>
                                          <p:tavLst>
                                            <p:tav tm="0">
                                              <p:val>
                                                <p:strVal val="0-#ppt_w/2"/>
                                              </p:val>
                                            </p:tav>
                                            <p:tav tm="100000">
                                              <p:val>
                                                <p:strVal val="#ppt_x"/>
                                              </p:val>
                                            </p:tav>
                                          </p:tavLst>
                                        </p:anim>
                                        <p:anim calcmode="lin" valueType="num">
                                          <p:cBhvr additive="base">
                                            <p:cTn id="8" dur="13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200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300" fill="hold"/>
                                            <p:tgtEl>
                                              <p:spTgt spid="15"/>
                                            </p:tgtEl>
                                            <p:attrNameLst>
                                              <p:attrName>ppt_x</p:attrName>
                                            </p:attrNameLst>
                                          </p:cBhvr>
                                          <p:tavLst>
                                            <p:tav tm="0">
                                              <p:val>
                                                <p:strVal val="0-#ppt_w/2"/>
                                              </p:val>
                                            </p:tav>
                                            <p:tav tm="100000">
                                              <p:val>
                                                <p:strVal val="#ppt_x"/>
                                              </p:val>
                                            </p:tav>
                                          </p:tavLst>
                                        </p:anim>
                                        <p:anim calcmode="lin" valueType="num">
                                          <p:cBhvr additive="base">
                                            <p:cTn id="17" dur="13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27A270-C5C1-4E19-BADF-1E4FFDBB7128}"/>
              </a:ext>
            </a:extLst>
          </p:cNvPr>
          <p:cNvPicPr>
            <a:picLocks noChangeAspect="1"/>
          </p:cNvPicPr>
          <p:nvPr/>
        </p:nvPicPr>
        <p:blipFill rotWithShape="1">
          <a:blip r:embed="rId2"/>
          <a:srcRect l="2705" t="9160" r="2869" b="15174"/>
          <a:stretch/>
        </p:blipFill>
        <p:spPr>
          <a:xfrm>
            <a:off x="-1" y="0"/>
            <a:ext cx="12211177" cy="6858000"/>
          </a:xfrm>
          <a:prstGeom prst="rect">
            <a:avLst/>
          </a:prstGeom>
        </p:spPr>
      </p:pic>
      <p:sp>
        <p:nvSpPr>
          <p:cNvPr id="3" name="Rectangle: Rounded Corners 2">
            <a:extLst>
              <a:ext uri="{FF2B5EF4-FFF2-40B4-BE49-F238E27FC236}">
                <a16:creationId xmlns:a16="http://schemas.microsoft.com/office/drawing/2014/main" id="{BDB45045-FD75-4266-B692-1D1BD852B4CF}"/>
              </a:ext>
            </a:extLst>
          </p:cNvPr>
          <p:cNvSpPr/>
          <p:nvPr/>
        </p:nvSpPr>
        <p:spPr>
          <a:xfrm>
            <a:off x="269824" y="209863"/>
            <a:ext cx="11632366" cy="6340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17ECC10-C191-488B-943A-22B1A3AC7B49}"/>
              </a:ext>
            </a:extLst>
          </p:cNvPr>
          <p:cNvSpPr txBox="1"/>
          <p:nvPr/>
        </p:nvSpPr>
        <p:spPr>
          <a:xfrm>
            <a:off x="2620374" y="1505326"/>
            <a:ext cx="9281816" cy="677108"/>
          </a:xfrm>
          <a:prstGeom prst="rect">
            <a:avLst/>
          </a:prstGeom>
          <a:noFill/>
        </p:spPr>
        <p:txBody>
          <a:bodyPr wrap="square" lIns="0" tIns="0" rIns="0" bIns="0" rtlCol="0">
            <a:spAutoFit/>
          </a:bodyPr>
          <a:lstStyle/>
          <a:p>
            <a:pPr algn="ctr"/>
            <a:r>
              <a:rPr lang="vi-VN" sz="4400" dirty="0">
                <a:solidFill>
                  <a:srgbClr val="00B0F0"/>
                </a:solidFill>
                <a:latin typeface="Pattaya" panose="00000500000000000000" pitchFamily="2" charset="-34"/>
                <a:cs typeface="Pattaya" panose="00000500000000000000" pitchFamily="2" charset="-34"/>
              </a:rPr>
              <a:t>Câu 4. Em học tập được ở Út Vịnh điều gì?</a:t>
            </a:r>
            <a:endParaRPr lang="en-US" sz="4400" dirty="0">
              <a:solidFill>
                <a:srgbClr val="00B0F0"/>
              </a:solidFill>
              <a:latin typeface="Pattaya" panose="00000500000000000000" pitchFamily="2" charset="-34"/>
              <a:cs typeface="Pattaya" panose="00000500000000000000" pitchFamily="2" charset="-34"/>
            </a:endParaRPr>
          </a:p>
        </p:txBody>
      </p:sp>
      <p:sp>
        <p:nvSpPr>
          <p:cNvPr id="15" name="TextBox 14">
            <a:extLst>
              <a:ext uri="{FF2B5EF4-FFF2-40B4-BE49-F238E27FC236}">
                <a16:creationId xmlns:a16="http://schemas.microsoft.com/office/drawing/2014/main" id="{A26DBE87-F70B-45D5-9F7E-60C8481659D1}"/>
              </a:ext>
            </a:extLst>
          </p:cNvPr>
          <p:cNvSpPr txBox="1"/>
          <p:nvPr/>
        </p:nvSpPr>
        <p:spPr>
          <a:xfrm>
            <a:off x="3450231" y="2692094"/>
            <a:ext cx="7428882" cy="1969770"/>
          </a:xfrm>
          <a:prstGeom prst="rect">
            <a:avLst/>
          </a:prstGeom>
          <a:noFill/>
        </p:spPr>
        <p:txBody>
          <a:bodyPr wrap="square" lIns="0" tIns="0" rIns="0" bIns="0" rtlCol="0">
            <a:spAutoFit/>
          </a:bodyPr>
          <a:lstStyle/>
          <a:p>
            <a:pPr algn="just"/>
            <a:r>
              <a:rPr lang="vi-VN" sz="3200" b="1" i="1" dirty="0">
                <a:solidFill>
                  <a:srgbClr val="002060"/>
                </a:solidFill>
                <a:latin typeface="Calibri" panose="020F0502020204030204" pitchFamily="34" charset="0"/>
                <a:ea typeface="AvantGarde" panose="00000400000000000000" pitchFamily="2" charset="0"/>
                <a:cs typeface="Calibri" panose="020F0502020204030204" pitchFamily="34" charset="0"/>
              </a:rPr>
              <a:t>Vịnh còn nhỏ nhưng đã có ý thức của một chủ nhân tương lai, thực hiện tốt nhiệm vụ giữ gìn an toàn đường sắt ở địa phương, dũng cảm, nhanh trí cứu sống em nhỏ.</a:t>
            </a:r>
            <a:endParaRPr lang="en-US" sz="32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pic>
        <p:nvPicPr>
          <p:cNvPr id="7" name="Picture 8" descr="Happy kid cartoon Royalty Free Vector Image - VectorStock">
            <a:extLst>
              <a:ext uri="{FF2B5EF4-FFF2-40B4-BE49-F238E27FC236}">
                <a16:creationId xmlns:a16="http://schemas.microsoft.com/office/drawing/2014/main" id="{F45055D3-0711-4A4E-9150-81FCA4BCF42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204" b="91111" l="40452" r="99795">
                        <a14:foregroundMark x1="41581" y1="41759" x2="46407" y2="41759"/>
                        <a14:foregroundMark x1="40657" y1="43704" x2="40657" y2="43704"/>
                        <a14:foregroundMark x1="71663" y1="6296" x2="72587" y2="36759"/>
                        <a14:foregroundMark x1="61910" y1="26852" x2="79158" y2="22315"/>
                        <a14:foregroundMark x1="75975" y1="18611" x2="79158" y2="18333"/>
                        <a14:foregroundMark x1="60780" y1="22315" x2="67762" y2="23796"/>
                        <a14:foregroundMark x1="76283" y1="37130" x2="76283" y2="37130"/>
                        <a14:foregroundMark x1="76283" y1="42222" x2="77721" y2="46574"/>
                        <a14:foregroundMark x1="69199" y1="39167" x2="69918" y2="45463"/>
                        <a14:foregroundMark x1="94148" y1="55278" x2="99692" y2="62685"/>
                        <a14:foregroundMark x1="99692" y1="62685" x2="99795" y2="62963"/>
                        <a14:foregroundMark x1="77515" y1="89630" x2="83778" y2="83796"/>
                        <a14:foregroundMark x1="83778" y1="83796" x2="83778" y2="82407"/>
                        <a14:foregroundMark x1="77515" y1="90926" x2="85010" y2="89167"/>
                        <a14:foregroundMark x1="85010" y1="89167" x2="85729" y2="85000"/>
                        <a14:foregroundMark x1="66119" y1="89815" x2="70226" y2="84815"/>
                        <a14:foregroundMark x1="64887" y1="92037" x2="72895" y2="90278"/>
                        <a14:foregroundMark x1="72895" y1="90278" x2="73614" y2="90278"/>
                        <a14:foregroundMark x1="76283" y1="91111" x2="85729" y2="90741"/>
                        <a14:foregroundMark x1="87166" y1="19630" x2="84292" y2="11667"/>
                        <a14:foregroundMark x1="84292" y1="11667" x2="73203" y2="10185"/>
                        <a14:foregroundMark x1="73203" y1="10185" x2="64066" y2="12963"/>
                        <a14:foregroundMark x1="64066" y1="12963" x2="60267" y2="15556"/>
                      </a14:backgroundRemoval>
                    </a14:imgEffect>
                  </a14:imgLayer>
                </a14:imgProps>
              </a:ext>
              <a:ext uri="{28A0092B-C50C-407E-A947-70E740481C1C}">
                <a14:useLocalDpi xmlns:a14="http://schemas.microsoft.com/office/drawing/2010/main" val="0"/>
              </a:ext>
            </a:extLst>
          </a:blip>
          <a:srcRect l="40143" b="7541"/>
          <a:stretch/>
        </p:blipFill>
        <p:spPr bwMode="auto">
          <a:xfrm flipH="1">
            <a:off x="289808" y="1319134"/>
            <a:ext cx="3140437" cy="5231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95892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0000">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300" fill="hold"/>
                                            <p:tgtEl>
                                              <p:spTgt spid="4"/>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14:presetBounceEnd="60000">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14:bounceEnd="60000">
                                          <p:cBhvr additive="base">
                                            <p:cTn id="13" dur="1300" fill="hold"/>
                                            <p:tgtEl>
                                              <p:spTgt spid="15"/>
                                            </p:tgtEl>
                                            <p:attrNameLst>
                                              <p:attrName>ppt_x</p:attrName>
                                            </p:attrNameLst>
                                          </p:cBhvr>
                                          <p:tavLst>
                                            <p:tav tm="0">
                                              <p:val>
                                                <p:strVal val="0-#ppt_w/2"/>
                                              </p:val>
                                            </p:tav>
                                            <p:tav tm="100000">
                                              <p:val>
                                                <p:strVal val="#ppt_x"/>
                                              </p:val>
                                            </p:tav>
                                          </p:tavLst>
                                        </p:anim>
                                        <p:anim calcmode="lin" valueType="num" p14:bounceEnd="60000">
                                          <p:cBhvr additive="base">
                                            <p:cTn id="14" dur="13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300" fill="hold"/>
                                            <p:tgtEl>
                                              <p:spTgt spid="4"/>
                                            </p:tgtEl>
                                            <p:attrNameLst>
                                              <p:attrName>ppt_x</p:attrName>
                                            </p:attrNameLst>
                                          </p:cBhvr>
                                          <p:tavLst>
                                            <p:tav tm="0">
                                              <p:val>
                                                <p:strVal val="0-#ppt_w/2"/>
                                              </p:val>
                                            </p:tav>
                                            <p:tav tm="100000">
                                              <p:val>
                                                <p:strVal val="#ppt_x"/>
                                              </p:val>
                                            </p:tav>
                                          </p:tavLst>
                                        </p:anim>
                                        <p:anim calcmode="lin" valueType="num">
                                          <p:cBhvr additive="base">
                                            <p:cTn id="8"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1300" fill="hold"/>
                                            <p:tgtEl>
                                              <p:spTgt spid="15"/>
                                            </p:tgtEl>
                                            <p:attrNameLst>
                                              <p:attrName>ppt_x</p:attrName>
                                            </p:attrNameLst>
                                          </p:cBhvr>
                                          <p:tavLst>
                                            <p:tav tm="0">
                                              <p:val>
                                                <p:strVal val="0-#ppt_w/2"/>
                                              </p:val>
                                            </p:tav>
                                            <p:tav tm="100000">
                                              <p:val>
                                                <p:strVal val="#ppt_x"/>
                                              </p:val>
                                            </p:tav>
                                          </p:tavLst>
                                        </p:anim>
                                        <p:anim calcmode="lin" valueType="num">
                                          <p:cBhvr additive="base">
                                            <p:cTn id="14" dur="13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1CC3D2-3F71-41AE-B3E5-FFB63E5C248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3411" b="93490" l="293" r="97804">
                        <a14:foregroundMark x1="54120" y1="66693" x2="54758" y2="68620"/>
                        <a14:foregroundMark x1="54758" y1="68620" x2="58858" y2="70703"/>
                        <a14:foregroundMark x1="58858" y1="70703" x2="64202" y2="70964"/>
                        <a14:foregroundMark x1="64202" y1="70964" x2="75256" y2="68490"/>
                        <a14:foregroundMark x1="75256" y1="68490" x2="79502" y2="64714"/>
                        <a14:foregroundMark x1="79502" y1="64714" x2="82430" y2="59766"/>
                        <a14:foregroundMark x1="82430" y1="59766" x2="84627" y2="51823"/>
                        <a14:foregroundMark x1="84627" y1="51823" x2="85286" y2="44661"/>
                        <a14:foregroundMark x1="85286" y1="44661" x2="83748" y2="37891"/>
                        <a14:foregroundMark x1="83748" y1="37891" x2="79502" y2="32813"/>
                        <a14:foregroundMark x1="79502" y1="32813" x2="73060" y2="30990"/>
                        <a14:foregroundMark x1="73060" y1="30990" x2="71522" y2="31475"/>
                        <a14:foregroundMark x1="60899" y1="50624" x2="60761" y2="51302"/>
                        <a14:foregroundMark x1="60761" y1="51302" x2="61640" y2="60677"/>
                        <a14:foregroundMark x1="61640" y1="60677" x2="66325" y2="68229"/>
                        <a14:foregroundMark x1="66325" y1="68229" x2="74451" y2="71745"/>
                        <a14:foregroundMark x1="74451" y1="71745" x2="81186" y2="69792"/>
                        <a14:foregroundMark x1="81186" y1="69792" x2="85505" y2="64844"/>
                        <a14:foregroundMark x1="85505" y1="64844" x2="89971" y2="50781"/>
                        <a14:foregroundMark x1="89971" y1="50781" x2="92826" y2="28906"/>
                        <a14:foregroundMark x1="92826" y1="28906" x2="91874" y2="16797"/>
                        <a14:foregroundMark x1="91874" y1="16797" x2="88214" y2="11068"/>
                        <a14:foregroundMark x1="88214" y1="11068" x2="80234" y2="8984"/>
                        <a14:foregroundMark x1="80234" y1="8984" x2="72767" y2="13802"/>
                        <a14:foregroundMark x1="62228" y1="49742" x2="62884" y2="59375"/>
                        <a14:foregroundMark x1="62884" y1="59375" x2="67204" y2="67057"/>
                        <a14:foregroundMark x1="67204" y1="67057" x2="75110" y2="71615"/>
                        <a14:foregroundMark x1="75110" y1="71615" x2="80820" y2="70703"/>
                        <a14:foregroundMark x1="80820" y1="70703" x2="85359" y2="66146"/>
                        <a14:foregroundMark x1="85359" y1="66146" x2="89312" y2="55729"/>
                        <a14:foregroundMark x1="89312" y1="55729" x2="90776" y2="38932"/>
                        <a14:foregroundMark x1="90776" y1="38932" x2="89239" y2="28516"/>
                        <a14:foregroundMark x1="89239" y1="28516" x2="86091" y2="25781"/>
                        <a14:foregroundMark x1="86091" y1="25781" x2="78184" y2="31641"/>
                        <a14:foregroundMark x1="78184" y1="31641" x2="69473" y2="48307"/>
                        <a14:foregroundMark x1="69473" y1="48307" x2="66252" y2="68620"/>
                        <a14:foregroundMark x1="66252" y1="68620" x2="68302" y2="79948"/>
                        <a14:foregroundMark x1="68302" y1="79948" x2="76208" y2="86719"/>
                        <a14:foregroundMark x1="76208" y1="86719" x2="82796" y2="87240"/>
                        <a14:foregroundMark x1="82796" y1="87240" x2="87555" y2="79948"/>
                        <a14:foregroundMark x1="87555" y1="79948" x2="90483" y2="59115"/>
                        <a14:foregroundMark x1="92020" y1="30729" x2="94436" y2="86198"/>
                        <a14:foregroundMark x1="94583" y1="21094" x2="95022" y2="82813"/>
                        <a14:foregroundMark x1="95022" y1="16927" x2="96925" y2="57813"/>
                        <a14:foregroundMark x1="96925" y1="57813" x2="97804" y2="58333"/>
                        <a14:foregroundMark x1="91435" y1="17057" x2="73326" y2="26287"/>
                        <a14:foregroundMark x1="79206" y1="18099" x2="94729" y2="18099"/>
                        <a14:foregroundMark x1="94729" y1="18099" x2="93924" y2="17969"/>
                        <a14:foregroundMark x1="49622" y1="53386" x2="49720" y2="54431"/>
                        <a14:foregroundMark x1="47218" y1="73958" x2="27306" y2="87370"/>
                        <a14:foregroundMark x1="35662" y1="72917" x2="39708" y2="70484"/>
                        <a14:foregroundMark x1="34343" y1="73710" x2="35662" y2="72917"/>
                        <a14:foregroundMark x1="6003" y1="67318" x2="10102" y2="82422"/>
                        <a14:foregroundMark x1="10102" y1="82422" x2="13690" y2="86458"/>
                        <a14:foregroundMark x1="13690" y1="86458" x2="35652" y2="92578"/>
                        <a14:foregroundMark x1="35652" y1="92578" x2="41654" y2="92578"/>
                        <a14:foregroundMark x1="41654" y1="92578" x2="72548" y2="87760"/>
                        <a14:foregroundMark x1="72548" y1="87760" x2="83675" y2="87760"/>
                        <a14:foregroundMark x1="92899" y1="88802" x2="39971" y2="89323"/>
                        <a14:foregroundMark x1="6662" y1="72005" x2="6442" y2="77995"/>
                        <a14:foregroundMark x1="6442" y1="77995" x2="7980" y2="86328"/>
                        <a14:foregroundMark x1="7980" y1="86328" x2="11127" y2="88932"/>
                        <a14:foregroundMark x1="11127" y1="88932" x2="20644" y2="89974"/>
                        <a14:foregroundMark x1="6589" y1="70443" x2="20864" y2="81120"/>
                        <a14:foregroundMark x1="20864" y1="81120" x2="24305" y2="86068"/>
                        <a14:foregroundMark x1="5710" y1="66536" x2="366" y2="93490"/>
                        <a14:foregroundMark x1="20987" y1="77498" x2="22255" y2="84766"/>
                        <a14:foregroundMark x1="17587" y1="75371" x2="18082" y2="77474"/>
                        <a14:foregroundMark x1="13952" y1="73333" x2="13836" y2="73698"/>
                        <a14:foregroundMark x1="13836" y1="73698" x2="14568" y2="78125"/>
                        <a14:foregroundMark x1="23349" y1="79125" x2="23280" y2="80990"/>
                        <a14:foregroundMark x1="5124" y1="62370" x2="11933" y2="73438"/>
                        <a14:foregroundMark x1="5344" y1="62240" x2="8712" y2="65625"/>
                        <a14:foregroundMark x1="8712" y1="65625" x2="10761" y2="71093"/>
                        <a14:foregroundMark x1="10249" y1="68750" x2="2709" y2="60417"/>
                        <a14:foregroundMark x1="4539" y1="61849" x2="8272" y2="65495"/>
                        <a14:foregroundMark x1="12064" y1="73001" x2="12811" y2="74479"/>
                        <a14:foregroundMark x1="8272" y1="65495" x2="12039" y2="72951"/>
                        <a14:foregroundMark x1="73719" y1="15495" x2="71376" y2="37240"/>
                        <a14:foregroundMark x1="79283" y1="16406" x2="75037" y2="16406"/>
                        <a14:foregroundMark x1="81625" y1="14844" x2="73719" y2="18490"/>
                        <a14:foregroundMark x1="81186" y1="13932" x2="72035" y2="14583"/>
                        <a14:foregroundMark x1="72035" y1="14583" x2="71010" y2="20443"/>
                        <a14:foregroundMark x1="71010" y1="20443" x2="72182" y2="26302"/>
                        <a14:foregroundMark x1="72182" y1="26302" x2="72255" y2="26302"/>
                        <a14:foregroundMark x1="75037" y1="20443" x2="74890" y2="18620"/>
                        <a14:foregroundMark x1="82284" y1="13411" x2="74963" y2="20443"/>
                        <a14:foregroundMark x1="74963" y1="20443" x2="74231" y2="20573"/>
                        <a14:foregroundMark x1="67936" y1="14583" x2="70059" y2="20703"/>
                        <a14:foregroundMark x1="70059" y1="20703" x2="72914" y2="22266"/>
                        <a14:foregroundMark x1="70498" y1="17057" x2="69693" y2="16146"/>
                        <a14:foregroundMark x1="63324" y1="14453" x2="60615" y2="20313"/>
                        <a14:foregroundMark x1="60615" y1="20313" x2="60249" y2="26693"/>
                        <a14:foregroundMark x1="60249" y1="26693" x2="61786" y2="34896"/>
                        <a14:foregroundMark x1="61786" y1="34896" x2="66911" y2="45573"/>
                        <a14:foregroundMark x1="67496" y1="28255" x2="62445" y2="22266"/>
                        <a14:foregroundMark x1="65447" y1="15104" x2="66471" y2="40755"/>
                        <a14:foregroundMark x1="65373" y1="19661" x2="64422" y2="28646"/>
                        <a14:foregroundMark x1="64422" y1="28646" x2="66398" y2="34375"/>
                        <a14:foregroundMark x1="66398" y1="34375" x2="68887" y2="30078"/>
                        <a14:foregroundMark x1="68887" y1="30078" x2="68082" y2="22786"/>
                        <a14:foregroundMark x1="68082" y1="22786" x2="65154" y2="27734"/>
                        <a14:foregroundMark x1="65154" y1="27734" x2="69327" y2="29297"/>
                        <a14:foregroundMark x1="69327" y1="29297" x2="70059" y2="21875"/>
                        <a14:foregroundMark x1="70059" y1="21875" x2="66252" y2="17839"/>
                        <a14:foregroundMark x1="66252" y1="17839" x2="63250" y2="21094"/>
                        <a14:foregroundMark x1="63250" y1="21094" x2="63690" y2="26953"/>
                        <a14:foregroundMark x1="63690" y1="26953" x2="67496" y2="35547"/>
                        <a14:foregroundMark x1="67496" y1="35547" x2="71596" y2="35026"/>
                        <a14:foregroundMark x1="71596" y1="35026" x2="71303" y2="23958"/>
                        <a14:foregroundMark x1="71303" y1="23958" x2="65593" y2="21094"/>
                        <a14:foregroundMark x1="65593" y1="21094" x2="64422" y2="31510"/>
                        <a14:foregroundMark x1="64422" y1="31510" x2="66984" y2="35807"/>
                        <a14:foregroundMark x1="66984" y1="35807" x2="66105" y2="23177"/>
                        <a14:foregroundMark x1="66105" y1="23177" x2="61054" y2="23958"/>
                        <a14:foregroundMark x1="61054" y1="23958" x2="60395" y2="32031"/>
                        <a14:foregroundMark x1="60395" y1="32031" x2="64202" y2="36458"/>
                        <a14:foregroundMark x1="64202" y1="36458" x2="65886" y2="30469"/>
                        <a14:foregroundMark x1="65886" y1="30469" x2="65593" y2="36328"/>
                        <a14:foregroundMark x1="65593" y1="36328" x2="65813" y2="36719"/>
                        <a14:foregroundMark x1="61567" y1="27083" x2="63836" y2="33073"/>
                        <a14:foregroundMark x1="63836" y1="33073" x2="69034" y2="34115"/>
                        <a14:foregroundMark x1="69034" y1="34115" x2="69766" y2="28385"/>
                        <a14:foregroundMark x1="69766" y1="28385" x2="63177" y2="22266"/>
                        <a14:foregroundMark x1="63177" y1="22266" x2="62006" y2="24479"/>
                        <a14:foregroundMark x1="67496" y1="16536" x2="63909" y2="16016"/>
                        <a14:foregroundMark x1="68009" y1="23047" x2="70717" y2="29036"/>
                        <a14:foregroundMark x1="70717" y1="29036" x2="70937" y2="32813"/>
                        <a14:foregroundMark x1="64422" y1="37370" x2="66691" y2="43359"/>
                        <a14:foregroundMark x1="62152" y1="39583" x2="63470" y2="46615"/>
                        <a14:foregroundMark x1="63470" y1="46615" x2="64129" y2="48047"/>
                        <a14:backgroundMark x1="32504" y1="17057" x2="33382" y2="51823"/>
                        <a14:backgroundMark x1="33382" y1="51823" x2="33455" y2="52083"/>
                        <a14:backgroundMark x1="43411" y1="18490" x2="40703" y2="25521"/>
                        <a14:backgroundMark x1="40703" y1="25521" x2="38067" y2="45052"/>
                        <a14:backgroundMark x1="38067" y1="45052" x2="38799" y2="57292"/>
                        <a14:backgroundMark x1="38799" y1="57292" x2="38873" y2="57552"/>
                        <a14:backgroundMark x1="48463" y1="17969" x2="46266" y2="21484"/>
                        <a14:backgroundMark x1="48463" y1="20182" x2="50878" y2="25651"/>
                        <a14:backgroundMark x1="62314" y1="47450" x2="57687" y2="50521"/>
                        <a14:backgroundMark x1="57687" y1="50521" x2="44290" y2="52083"/>
                        <a14:backgroundMark x1="59305" y1="28659" x2="46999" y2="40234"/>
                        <a14:backgroundMark x1="62347" y1="25798" x2="62147" y2="25986"/>
                        <a14:backgroundMark x1="61030" y1="15939" x2="56369" y2="15625"/>
                        <a14:backgroundMark x1="56369" y1="15625" x2="49780" y2="17448"/>
                        <a14:backgroundMark x1="59044" y1="25871" x2="56149" y2="33464"/>
                        <a14:backgroundMark x1="56149" y1="33464" x2="50586" y2="44010"/>
                        <a14:backgroundMark x1="50586" y1="44010" x2="50073" y2="51693"/>
                        <a14:backgroundMark x1="58199" y1="20703" x2="47291" y2="47526"/>
                        <a14:backgroundMark x1="53880" y1="48698" x2="51391" y2="27083"/>
                        <a14:backgroundMark x1="51391" y1="27083" x2="51391" y2="22786"/>
                        <a14:backgroundMark x1="57980" y1="19531" x2="51757" y2="30729"/>
                        <a14:backgroundMark x1="51757" y1="30729" x2="49414" y2="48828"/>
                        <a14:backgroundMark x1="49414" y1="48828" x2="53075" y2="49219"/>
                        <a14:backgroundMark x1="53075" y1="49219" x2="53075" y2="47396"/>
                        <a14:backgroundMark x1="53075" y1="47396" x2="53075" y2="47396"/>
                        <a14:backgroundMark x1="53075" y1="47396" x2="53075" y2="47396"/>
                        <a14:backgroundMark x1="54758" y1="38281" x2="52562" y2="49479"/>
                        <a14:backgroundMark x1="52123" y1="54688" x2="51537" y2="51693"/>
                        <a14:backgroundMark x1="49414" y1="55729" x2="49561" y2="51563"/>
                        <a14:backgroundMark x1="49561" y1="55599" x2="50512" y2="51693"/>
                        <a14:backgroundMark x1="49780" y1="53646" x2="49780" y2="53255"/>
                        <a14:backgroundMark x1="49634" y1="54818" x2="49414" y2="51172"/>
                        <a14:backgroundMark x1="52855" y1="58073" x2="49341" y2="66536"/>
                        <a14:backgroundMark x1="49341" y1="66536" x2="43997" y2="67578"/>
                        <a14:backgroundMark x1="43997" y1="67578" x2="33821" y2="65755"/>
                        <a14:backgroundMark x1="54100" y1="52083" x2="43045" y2="64453"/>
                        <a14:backgroundMark x1="53294" y1="54688" x2="46633" y2="61849"/>
                        <a14:backgroundMark x1="53660" y1="62370" x2="52416" y2="68620"/>
                        <a14:backgroundMark x1="52416" y1="68620" x2="49414" y2="72005"/>
                        <a14:backgroundMark x1="49414" y1="72005" x2="39312" y2="69271"/>
                        <a14:backgroundMark x1="51903" y1="63672" x2="48097" y2="64453"/>
                        <a14:backgroundMark x1="51537" y1="68359" x2="48536" y2="67839"/>
                        <a14:backgroundMark x1="39385" y1="68359" x2="35432" y2="69141"/>
                        <a14:backgroundMark x1="35432" y1="69141" x2="27160" y2="76563"/>
                        <a14:backgroundMark x1="27160" y1="76563" x2="24378" y2="76693"/>
                        <a14:backgroundMark x1="34919" y1="72917" x2="34919" y2="72917"/>
                        <a14:backgroundMark x1="34041" y1="73177" x2="27306" y2="80990"/>
                        <a14:backgroundMark x1="27306" y1="80990" x2="25549" y2="81250"/>
                        <a14:backgroundMark x1="24817" y1="79036" x2="21376" y2="75781"/>
                        <a14:backgroundMark x1="21376" y1="75781" x2="17716" y2="75130"/>
                        <a14:backgroundMark x1="17716" y1="75130" x2="13982" y2="72396"/>
                        <a14:backgroundMark x1="13982" y1="72396" x2="9736" y2="62891"/>
                        <a14:backgroundMark x1="9736" y1="62891" x2="9224" y2="60286"/>
                        <a14:backgroundMark x1="25110" y1="75391" x2="10102" y2="64974"/>
                        <a14:backgroundMark x1="24012" y1="76693" x2="13543" y2="70964"/>
                        <a14:backgroundMark x1="18375" y1="74479" x2="15154" y2="71875"/>
                        <a14:backgroundMark x1="15154" y1="71875" x2="11420" y2="71094"/>
                        <a14:backgroundMark x1="11420" y1="71094" x2="10688" y2="69792"/>
                        <a14:backgroundMark x1="15813" y1="70833" x2="15081" y2="70313"/>
                        <a14:backgroundMark x1="24597" y1="72526" x2="16764" y2="64974"/>
                        <a14:backgroundMark x1="16764" y1="64974" x2="15593" y2="64453"/>
                        <a14:backgroundMark x1="19912" y1="69922" x2="16764" y2="68880"/>
                        <a14:backgroundMark x1="17789" y1="66016" x2="14861" y2="67448"/>
                      </a14:backgroundRemoval>
                    </a14:imgEffect>
                  </a14:imgLayer>
                </a14:imgProps>
              </a:ext>
            </a:extLst>
          </a:blip>
          <a:srcRect l="4794" t="13753" r="4468" b="6208"/>
          <a:stretch/>
        </p:blipFill>
        <p:spPr>
          <a:xfrm flipH="1">
            <a:off x="0" y="0"/>
            <a:ext cx="12211331" cy="6858000"/>
          </a:xfrm>
          <a:prstGeom prst="rect">
            <a:avLst/>
          </a:prstGeom>
        </p:spPr>
      </p:pic>
      <p:sp>
        <p:nvSpPr>
          <p:cNvPr id="5" name="TextBox 4">
            <a:extLst>
              <a:ext uri="{FF2B5EF4-FFF2-40B4-BE49-F238E27FC236}">
                <a16:creationId xmlns:a16="http://schemas.microsoft.com/office/drawing/2014/main" id="{73E9AFB0-E0A2-4232-BB76-2045CEFC86D0}"/>
              </a:ext>
            </a:extLst>
          </p:cNvPr>
          <p:cNvSpPr txBox="1"/>
          <p:nvPr/>
        </p:nvSpPr>
        <p:spPr>
          <a:xfrm>
            <a:off x="6879437" y="676058"/>
            <a:ext cx="3359894" cy="923330"/>
          </a:xfrm>
          <a:prstGeom prst="rect">
            <a:avLst/>
          </a:prstGeom>
          <a:noFill/>
        </p:spPr>
        <p:txBody>
          <a:bodyPr wrap="none" lIns="0" tIns="0" rIns="0" bIns="0" rtlCol="0">
            <a:spAutoFit/>
          </a:bodyPr>
          <a:lstStyle/>
          <a:p>
            <a:pPr algn="l"/>
            <a:r>
              <a:rPr lang="vi-VN" sz="6000" dirty="0">
                <a:solidFill>
                  <a:srgbClr val="002060"/>
                </a:solidFill>
                <a:latin typeface="iCiel Nabila" pitchFamily="2" charset="0"/>
              </a:rPr>
              <a:t>Nội dung</a:t>
            </a:r>
            <a:endParaRPr lang="en-US" sz="6000" dirty="0">
              <a:solidFill>
                <a:srgbClr val="002060"/>
              </a:solidFill>
              <a:latin typeface="iCiel Nabila" pitchFamily="2" charset="0"/>
            </a:endParaRPr>
          </a:p>
        </p:txBody>
      </p:sp>
      <p:sp>
        <p:nvSpPr>
          <p:cNvPr id="6" name="TextBox 5">
            <a:extLst>
              <a:ext uri="{FF2B5EF4-FFF2-40B4-BE49-F238E27FC236}">
                <a16:creationId xmlns:a16="http://schemas.microsoft.com/office/drawing/2014/main" id="{887FFAE3-EABA-476B-843D-78B16C88248E}"/>
              </a:ext>
            </a:extLst>
          </p:cNvPr>
          <p:cNvSpPr txBox="1"/>
          <p:nvPr/>
        </p:nvSpPr>
        <p:spPr>
          <a:xfrm>
            <a:off x="5216578" y="1910898"/>
            <a:ext cx="6685612" cy="2462213"/>
          </a:xfrm>
          <a:prstGeom prst="rect">
            <a:avLst/>
          </a:prstGeom>
          <a:noFill/>
        </p:spPr>
        <p:txBody>
          <a:bodyPr wrap="square" lIns="0" tIns="0" rIns="0" bIns="0" rtlCol="0">
            <a:spAutoFit/>
          </a:bodyPr>
          <a:lstStyle/>
          <a:p>
            <a:pPr algn="ctr"/>
            <a:r>
              <a:rPr lang="vi-VN" sz="4000" dirty="0">
                <a:solidFill>
                  <a:srgbClr val="FF0000"/>
                </a:solidFill>
                <a:latin typeface="Pattaya" panose="00000500000000000000" pitchFamily="2" charset="-34"/>
                <a:cs typeface="Pattaya" panose="00000500000000000000" pitchFamily="2" charset="-34"/>
              </a:rPr>
              <a:t>     Ca ngợi Út Vịnh có ý thức của một chủ nhân tương lai, thực hiện tốt nhiệm vụ giữ gìn an toàn đường sắt, dũng cảm cứu em nhỏ.</a:t>
            </a:r>
            <a:endParaRPr lang="en-US" sz="4000" dirty="0">
              <a:solidFill>
                <a:srgbClr val="FF0000"/>
              </a:solidFill>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18982906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0000">
                                          <p:cBhvr additive="base">
                                            <p:cTn id="7" dur="1300" fill="hold"/>
                                            <p:tgtEl>
                                              <p:spTgt spid="5"/>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60000">
                                      <p:stCondLst>
                                        <p:cond delay="2000"/>
                                      </p:stCondLst>
                                      <p:childTnLst>
                                        <p:set>
                                          <p:cBhvr>
                                            <p:cTn id="10" dur="1" fill="hold">
                                              <p:stCondLst>
                                                <p:cond delay="0"/>
                                              </p:stCondLst>
                                            </p:cTn>
                                            <p:tgtEl>
                                              <p:spTgt spid="6"/>
                                            </p:tgtEl>
                                            <p:attrNameLst>
                                              <p:attrName>style.visibility</p:attrName>
                                            </p:attrNameLst>
                                          </p:cBhvr>
                                          <p:to>
                                            <p:strVal val="visible"/>
                                          </p:to>
                                        </p:set>
                                        <p:anim calcmode="lin" valueType="num" p14:bounceEnd="60000">
                                          <p:cBhvr additive="base">
                                            <p:cTn id="11" dur="1300" fill="hold"/>
                                            <p:tgtEl>
                                              <p:spTgt spid="6"/>
                                            </p:tgtEl>
                                            <p:attrNameLst>
                                              <p:attrName>ppt_x</p:attrName>
                                            </p:attrNameLst>
                                          </p:cBhvr>
                                          <p:tavLst>
                                            <p:tav tm="0">
                                              <p:val>
                                                <p:strVal val="0-#ppt_w/2"/>
                                              </p:val>
                                            </p:tav>
                                            <p:tav tm="100000">
                                              <p:val>
                                                <p:strVal val="#ppt_x"/>
                                              </p:val>
                                            </p:tav>
                                          </p:tavLst>
                                        </p:anim>
                                        <p:anim calcmode="lin" valueType="num" p14:bounceEnd="60000">
                                          <p:cBhvr additive="base">
                                            <p:cTn id="12" dur="13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300" fill="hold"/>
                                            <p:tgtEl>
                                              <p:spTgt spid="5"/>
                                            </p:tgtEl>
                                            <p:attrNameLst>
                                              <p:attrName>ppt_x</p:attrName>
                                            </p:attrNameLst>
                                          </p:cBhvr>
                                          <p:tavLst>
                                            <p:tav tm="0">
                                              <p:val>
                                                <p:strVal val="0-#ppt_w/2"/>
                                              </p:val>
                                            </p:tav>
                                            <p:tav tm="100000">
                                              <p:val>
                                                <p:strVal val="#ppt_x"/>
                                              </p:val>
                                            </p:tav>
                                          </p:tavLst>
                                        </p:anim>
                                        <p:anim calcmode="lin" valueType="num">
                                          <p:cBhvr additive="base">
                                            <p:cTn id="8" dur="13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20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300" fill="hold"/>
                                            <p:tgtEl>
                                              <p:spTgt spid="6"/>
                                            </p:tgtEl>
                                            <p:attrNameLst>
                                              <p:attrName>ppt_x</p:attrName>
                                            </p:attrNameLst>
                                          </p:cBhvr>
                                          <p:tavLst>
                                            <p:tav tm="0">
                                              <p:val>
                                                <p:strVal val="0-#ppt_w/2"/>
                                              </p:val>
                                            </p:tav>
                                            <p:tav tm="100000">
                                              <p:val>
                                                <p:strVal val="#ppt_x"/>
                                              </p:val>
                                            </p:tav>
                                          </p:tavLst>
                                        </p:anim>
                                        <p:anim calcmode="lin" valueType="num">
                                          <p:cBhvr additive="base">
                                            <p:cTn id="12" dur="13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ÚT VỊNH">
            <a:hlinkClick r:id="" action="ppaction://media"/>
            <a:extLst>
              <a:ext uri="{FF2B5EF4-FFF2-40B4-BE49-F238E27FC236}">
                <a16:creationId xmlns:a16="http://schemas.microsoft.com/office/drawing/2014/main" id="{91DD5B2A-4F9F-4CE5-97A8-CB4960C2C93D}"/>
              </a:ext>
            </a:extLst>
          </p:cNvPr>
          <p:cNvPicPr>
            <a:picLocks noChangeAspect="1"/>
          </p:cNvPicPr>
          <p:nvPr>
            <a:videoFile r:link="rId1"/>
            <p:extLst>
              <p:ext uri="{DAA4B4D4-6D71-4841-9C94-3DE7FCFB9230}">
                <p14:media xmlns:p14="http://schemas.microsoft.com/office/powerpoint/2010/main" r:embed="rId2">
                  <p14:trim st="34443" end="11901"/>
                </p14:media>
              </p:ext>
            </p:extLst>
          </p:nvPr>
        </p:nvPicPr>
        <p:blipFill>
          <a:blip r:embed="rId4"/>
          <a:stretch>
            <a:fillRect/>
          </a:stretch>
        </p:blipFill>
        <p:spPr>
          <a:xfrm>
            <a:off x="0" y="-704538"/>
            <a:ext cx="12192000" cy="8379502"/>
          </a:xfrm>
          <a:prstGeom prst="rect">
            <a:avLst/>
          </a:prstGeom>
        </p:spPr>
      </p:pic>
      <p:sp>
        <p:nvSpPr>
          <p:cNvPr id="3" name="Rectangle: Rounded Corners 3">
            <a:extLst>
              <a:ext uri="{FF2B5EF4-FFF2-40B4-BE49-F238E27FC236}">
                <a16:creationId xmlns:a16="http://schemas.microsoft.com/office/drawing/2014/main" id="{F0FB4089-7010-4BB4-B228-1E9E503DC2DF}"/>
              </a:ext>
            </a:extLst>
          </p:cNvPr>
          <p:cNvSpPr/>
          <p:nvPr/>
        </p:nvSpPr>
        <p:spPr>
          <a:xfrm>
            <a:off x="8169639" y="149901"/>
            <a:ext cx="3627620" cy="1528997"/>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chemeClr val="bg1"/>
          </a:solidFill>
          <a:ln w="28575">
            <a:solidFill>
              <a:schemeClr val="accent4">
                <a:lumMod val="75000"/>
              </a:schemeClr>
            </a:solidFill>
            <a:extLst>
              <a:ext uri="{C807C97D-BFC1-408E-A445-0C87EB9F89A2}">
                <ask:lineSketchStyleProps xmln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Về quê, mình rất thích được nghe những chú ếch ca hát dưới mưa.</a:t>
            </a:r>
            <a:endParaRPr lang="en-US" sz="24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4" name="TextBox 3">
            <a:extLst>
              <a:ext uri="{FF2B5EF4-FFF2-40B4-BE49-F238E27FC236}">
                <a16:creationId xmlns:a16="http://schemas.microsoft.com/office/drawing/2014/main" id="{49A6DB14-0CB0-471B-B6EF-7CF86F31EAEE}"/>
              </a:ext>
            </a:extLst>
          </p:cNvPr>
          <p:cNvSpPr txBox="1"/>
          <p:nvPr/>
        </p:nvSpPr>
        <p:spPr>
          <a:xfrm>
            <a:off x="419725" y="663235"/>
            <a:ext cx="5355633" cy="1015663"/>
          </a:xfrm>
          <a:prstGeom prst="rect">
            <a:avLst/>
          </a:prstGeom>
          <a:noFill/>
        </p:spPr>
        <p:txBody>
          <a:bodyPr wrap="none" lIns="0" tIns="0" rIns="0" bIns="0" rtlCol="0">
            <a:spAutoFit/>
          </a:bodyPr>
          <a:lstStyle/>
          <a:p>
            <a:pPr algn="l"/>
            <a:r>
              <a:rPr lang="vi-VN" sz="6600" dirty="0">
                <a:solidFill>
                  <a:srgbClr val="FFFFFF"/>
                </a:solidFill>
                <a:latin typeface="iCiel Nabila" pitchFamily="2" charset="0"/>
              </a:rPr>
              <a:t>Đọc diễn cảm</a:t>
            </a:r>
            <a:endParaRPr lang="en-US" sz="6600" dirty="0">
              <a:solidFill>
                <a:srgbClr val="FFFFFF"/>
              </a:solidFill>
              <a:latin typeface="iCiel Nabila" pitchFamily="2" charset="0"/>
            </a:endParaRPr>
          </a:p>
        </p:txBody>
      </p:sp>
    </p:spTree>
    <p:extLst>
      <p:ext uri="{BB962C8B-B14F-4D97-AF65-F5344CB8AC3E}">
        <p14:creationId xmlns:p14="http://schemas.microsoft.com/office/powerpoint/2010/main" val="1575588710"/>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35" fill="hold"/>
                                            <p:tgtEl>
                                              <p:spTgt spid="2"/>
                                            </p:tgtEl>
                                          </p:cBhvr>
                                        </p:cmd>
                                      </p:childTnLst>
                                    </p:cTn>
                                  </p:par>
                                </p:childTnLst>
                              </p:cTn>
                            </p:par>
                            <p:par>
                              <p:cTn id="7" fill="hold">
                                <p:stCondLst>
                                  <p:cond delay="4835"/>
                                </p:stCondLst>
                                <p:childTnLst>
                                  <p:par>
                                    <p:cTn id="8" presetID="53" presetClass="entr" presetSubtype="16"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par>
                                    <p:cTn id="13" presetID="2" presetClass="entr" presetSubtype="8" fill="hold" grpId="0" nodeType="withEffect" p14:presetBounceEnd="60000">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14:bounceEnd="60000">
                                          <p:cBhvr additive="base">
                                            <p:cTn id="15" dur="1300" fill="hold"/>
                                            <p:tgtEl>
                                              <p:spTgt spid="4"/>
                                            </p:tgtEl>
                                            <p:attrNameLst>
                                              <p:attrName>ppt_x</p:attrName>
                                            </p:attrNameLst>
                                          </p:cBhvr>
                                          <p:tavLst>
                                            <p:tav tm="0">
                                              <p:val>
                                                <p:strVal val="0-#ppt_w/2"/>
                                              </p:val>
                                            </p:tav>
                                            <p:tav tm="100000">
                                              <p:val>
                                                <p:strVal val="#ppt_x"/>
                                              </p:val>
                                            </p:tav>
                                          </p:tavLst>
                                        </p:anim>
                                        <p:anim calcmode="lin" valueType="num" p14:bounceEnd="60000">
                                          <p:cBhvr additive="base">
                                            <p:cTn id="16" dur="13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2"/>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2"/>
                                            </p:tgtEl>
                                          </p:cBhvr>
                                        </p:cmd>
                                      </p:childTnLst>
                                    </p:cTn>
                                  </p:par>
                                </p:childTnLst>
                              </p:cTn>
                            </p:par>
                          </p:childTnLst>
                        </p:cTn>
                      </p:par>
                    </p:childTnLst>
                  </p:cTn>
                  <p:nextCondLst>
                    <p:cond evt="onClick" delay="0">
                      <p:tgtEl>
                        <p:spTgt spid="2"/>
                      </p:tgtEl>
                    </p:cond>
                  </p:nextCondLst>
                </p:seq>
                <p:video>
                  <p:cMediaNode vol="80000">
                    <p:cTn id="22" fill="hold" display="0">
                      <p:stCondLst>
                        <p:cond delay="indefinite"/>
                      </p:stCondLst>
                    </p:cTn>
                    <p:tgtEl>
                      <p:spTgt spid="2"/>
                    </p:tgtEl>
                  </p:cMediaNode>
                </p:video>
              </p:childTnLst>
            </p:cTn>
          </p:par>
        </p:tnLst>
        <p:bldLst>
          <p:bldP spid="3" grpId="0" animBg="1"/>
          <p:bldP spid="4"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35" fill="hold"/>
                                            <p:tgtEl>
                                              <p:spTgt spid="2"/>
                                            </p:tgtEl>
                                          </p:cBhvr>
                                        </p:cmd>
                                      </p:childTnLst>
                                    </p:cTn>
                                  </p:par>
                                </p:childTnLst>
                              </p:cTn>
                            </p:par>
                            <p:par>
                              <p:cTn id="7" fill="hold">
                                <p:stCondLst>
                                  <p:cond delay="4835"/>
                                </p:stCondLst>
                                <p:childTnLst>
                                  <p:par>
                                    <p:cTn id="8" presetID="53" presetClass="entr" presetSubtype="16"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par>
                                    <p:cTn id="13" presetID="2" presetClass="entr" presetSubtype="8"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1300" fill="hold"/>
                                            <p:tgtEl>
                                              <p:spTgt spid="4"/>
                                            </p:tgtEl>
                                            <p:attrNameLst>
                                              <p:attrName>ppt_x</p:attrName>
                                            </p:attrNameLst>
                                          </p:cBhvr>
                                          <p:tavLst>
                                            <p:tav tm="0">
                                              <p:val>
                                                <p:strVal val="0-#ppt_w/2"/>
                                              </p:val>
                                            </p:tav>
                                            <p:tav tm="100000">
                                              <p:val>
                                                <p:strVal val="#ppt_x"/>
                                              </p:val>
                                            </p:tav>
                                          </p:tavLst>
                                        </p:anim>
                                        <p:anim calcmode="lin" valueType="num">
                                          <p:cBhvr additive="base">
                                            <p:cTn id="16" dur="13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2"/>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2"/>
                                            </p:tgtEl>
                                          </p:cBhvr>
                                        </p:cmd>
                                      </p:childTnLst>
                                    </p:cTn>
                                  </p:par>
                                </p:childTnLst>
                              </p:cTn>
                            </p:par>
                          </p:childTnLst>
                        </p:cTn>
                      </p:par>
                    </p:childTnLst>
                  </p:cTn>
                  <p:nextCondLst>
                    <p:cond evt="onClick" delay="0">
                      <p:tgtEl>
                        <p:spTgt spid="2"/>
                      </p:tgtEl>
                    </p:cond>
                  </p:nextCondLst>
                </p:seq>
                <p:video>
                  <p:cMediaNode vol="80000">
                    <p:cTn id="22" fill="hold" display="0">
                      <p:stCondLst>
                        <p:cond delay="indefinite"/>
                      </p:stCondLst>
                    </p:cTn>
                    <p:tgtEl>
                      <p:spTgt spid="2"/>
                    </p:tgtEl>
                  </p:cMediaNode>
                </p:video>
              </p:childTnLst>
            </p:cTn>
          </p:par>
        </p:tnLst>
        <p:bldLst>
          <p:bldP spid="3" grpId="0" animBg="1"/>
          <p:bldP spid="4"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D8957"/>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C78EC8-6827-48BA-8525-A3A4B236FE3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9375" b="90234" l="2416" r="99634">
                        <a14:foregroundMark x1="5564" y1="16536" x2="2123" y2="43750"/>
                        <a14:foregroundMark x1="2123" y1="43750" x2="2635" y2="57552"/>
                        <a14:foregroundMark x1="2635" y1="57552" x2="5417" y2="67969"/>
                        <a14:foregroundMark x1="5417" y1="67969" x2="13690" y2="79948"/>
                        <a14:foregroundMark x1="13690" y1="79948" x2="18448" y2="84245"/>
                        <a14:foregroundMark x1="4905" y1="51042" x2="2416" y2="67318"/>
                        <a14:foregroundMark x1="2416" y1="67318" x2="2489" y2="76172"/>
                        <a14:foregroundMark x1="2489" y1="76172" x2="28404" y2="90104"/>
                        <a14:foregroundMark x1="11420" y1="17318" x2="29575" y2="16146"/>
                        <a14:foregroundMark x1="29575" y1="16146" x2="31712" y2="16435"/>
                        <a14:foregroundMark x1="75403" y1="13151" x2="75403" y2="13151"/>
                        <a14:foregroundMark x1="85432" y1="27995" x2="83748" y2="83594"/>
                        <a14:foregroundMark x1="89971" y1="26172" x2="92972" y2="84375"/>
                        <a14:foregroundMark x1="92972" y1="84375" x2="89239" y2="87240"/>
                        <a14:foregroundMark x1="89239" y1="87240" x2="70278" y2="87109"/>
                        <a14:foregroundMark x1="70278" y1="87109" x2="77672" y2="83333"/>
                        <a14:foregroundMark x1="77672" y1="83333" x2="84480" y2="83203"/>
                        <a14:foregroundMark x1="84480" y1="83203" x2="90337" y2="83333"/>
                        <a14:foregroundMark x1="90337" y1="83333" x2="89458" y2="88932"/>
                        <a14:foregroundMark x1="89458" y1="88932" x2="69400" y2="92578"/>
                        <a14:foregroundMark x1="69400" y1="92578" x2="65593" y2="90885"/>
                        <a14:foregroundMark x1="65593" y1="90885" x2="73719" y2="81641"/>
                        <a14:foregroundMark x1="73719" y1="81641" x2="90337" y2="76302"/>
                        <a14:foregroundMark x1="90337" y1="76302" x2="93631" y2="59896"/>
                        <a14:foregroundMark x1="93631" y1="59896" x2="91069" y2="24479"/>
                        <a14:foregroundMark x1="91069" y1="24479" x2="90630" y2="35807"/>
                        <a14:foregroundMark x1="90630" y1="35807" x2="76135" y2="20052"/>
                        <a14:foregroundMark x1="76135" y1="20052" x2="71523" y2="12760"/>
                        <a14:foregroundMark x1="71523" y1="12760" x2="77965" y2="9635"/>
                        <a14:foregroundMark x1="77965" y1="9635" x2="92606" y2="13932"/>
                        <a14:foregroundMark x1="92606" y1="13932" x2="95534" y2="79948"/>
                        <a14:foregroundMark x1="98097" y1="24870" x2="99707" y2="68620"/>
                        <a14:foregroundMark x1="99707" y1="68620" x2="99707" y2="68620"/>
                        <a14:foregroundMark x1="57028" y1="55208" x2="57035" y2="55740"/>
                        <a14:foregroundMark x1="57845" y1="62455" x2="59590" y2="66016"/>
                        <a14:foregroundMark x1="59590" y1="66016" x2="63104" y2="69010"/>
                        <a14:foregroundMark x1="66427" y1="70524" x2="69107" y2="71745"/>
                        <a14:foregroundMark x1="63104" y1="69010" x2="66399" y2="70511"/>
                        <a14:foregroundMark x1="64934" y1="76432" x2="68375" y2="75911"/>
                        <a14:foregroundMark x1="60981" y1="10677" x2="62518" y2="17448"/>
                        <a14:foregroundMark x1="62518" y1="17448" x2="65666" y2="22917"/>
                        <a14:foregroundMark x1="10908" y1="57943" x2="13982" y2="61589"/>
                        <a14:foregroundMark x1="13982" y1="61589" x2="16691" y2="67839"/>
                        <a14:foregroundMark x1="15520" y1="56120" x2="15127" y2="55906"/>
                        <a14:foregroundMark x1="16837" y1="71484" x2="20644" y2="67839"/>
                        <a14:foregroundMark x1="20644" y1="67839" x2="20791" y2="66927"/>
                        <a14:foregroundMark x1="65091" y1="87630" x2="66105" y2="87630"/>
                        <a14:foregroundMark x1="66105" y1="87630" x2="64747" y2="86566"/>
                        <a14:foregroundMark x1="64872" y1="86778" x2="65447" y2="87109"/>
                        <a14:foregroundMark x1="65447" y1="87109" x2="65002" y2="86998"/>
                        <a14:foregroundMark x1="51956" y1="82780" x2="48097" y2="79948"/>
                        <a14:foregroundMark x1="48097" y1="79948" x2="52075" y2="85737"/>
                        <a14:foregroundMark x1="48975" y1="77083" x2="51883" y2="80962"/>
                        <a14:foregroundMark x1="49341" y1="76823" x2="48023" y2="70964"/>
                        <a14:foregroundMark x1="47511" y1="73438" x2="49341" y2="78776"/>
                        <a14:foregroundMark x1="49341" y1="78776" x2="49341" y2="78906"/>
                        <a14:foregroundMark x1="35212" y1="49479" x2="31991" y2="79948"/>
                        <a14:foregroundMark x1="31991" y1="79948" x2="31113" y2="81120"/>
                        <a14:foregroundMark x1="40190" y1="55078" x2="34041" y2="88151"/>
                        <a14:backgroundMark x1="20644" y1="51823" x2="25476" y2="32813"/>
                        <a14:backgroundMark x1="25476" y1="32813" x2="30015" y2="30729"/>
                        <a14:backgroundMark x1="30015" y1="30729" x2="35212" y2="31120"/>
                        <a14:backgroundMark x1="35212" y1="31120" x2="51171" y2="38151"/>
                        <a14:backgroundMark x1="38214" y1="16276" x2="38214" y2="16276"/>
                        <a14:backgroundMark x1="65154" y1="26953" x2="47438" y2="13802"/>
                        <a14:backgroundMark x1="47438" y1="13802" x2="39458" y2="46484"/>
                        <a14:backgroundMark x1="38628" y1="70534" x2="38433" y2="76172"/>
                        <a14:backgroundMark x1="39458" y1="46484" x2="39181" y2="54505"/>
                        <a14:backgroundMark x1="38433" y1="76172" x2="38873" y2="79948"/>
                        <a14:backgroundMark x1="39527" y1="65694" x2="43851" y2="68620"/>
                        <a14:backgroundMark x1="35083" y1="62687" x2="37198" y2="64118"/>
                        <a14:backgroundMark x1="30381" y1="59505" x2="32718" y2="61086"/>
                        <a14:backgroundMark x1="43851" y1="68620" x2="47375" y2="73570"/>
                        <a14:backgroundMark x1="55710" y1="38411" x2="54978" y2="44141"/>
                        <a14:backgroundMark x1="54978" y1="44141" x2="56536" y2="55228"/>
                        <a14:backgroundMark x1="58748" y1="67697" x2="61211" y2="75660"/>
                        <a14:backgroundMark x1="57906" y1="64974" x2="58732" y2="67644"/>
                        <a14:backgroundMark x1="61127" y1="72786" x2="63544" y2="74434"/>
                        <a14:backgroundMark x1="18228" y1="74219" x2="24305" y2="83073"/>
                        <a14:backgroundMark x1="24305" y1="83073" x2="39312" y2="95182"/>
                        <a14:backgroundMark x1="21376" y1="71875" x2="31525" y2="72373"/>
                        <a14:backgroundMark x1="19327" y1="26563" x2="20425" y2="26693"/>
                        <a14:backgroundMark x1="32430" y1="13411" x2="34919" y2="25911"/>
                        <a14:backgroundMark x1="27160" y1="10807" x2="32504" y2="10677"/>
                        <a14:backgroundMark x1="32504" y1="10677" x2="51025" y2="11198"/>
                        <a14:backgroundMark x1="39312" y1="18490" x2="50805" y2="17969"/>
                        <a14:backgroundMark x1="50805" y1="17969" x2="58638" y2="18750"/>
                        <a14:backgroundMark x1="34700" y1="15365" x2="39385" y2="19922"/>
                        <a14:backgroundMark x1="39385" y1="19922" x2="42020" y2="20833"/>
                        <a14:backgroundMark x1="39458" y1="81641" x2="47866" y2="82438"/>
                        <a14:backgroundMark x1="60615" y1="76563" x2="60524" y2="77040"/>
                        <a14:backgroundMark x1="60813" y1="89498" x2="62592" y2="93750"/>
                        <a14:backgroundMark x1="62227" y1="91045" x2="62738" y2="93750"/>
                        <a14:backgroundMark x1="56662" y1="55729" x2="56589" y2="63672"/>
                        <a14:backgroundMark x1="65154" y1="73958" x2="63470" y2="73568"/>
                        <a14:backgroundMark x1="63470" y1="73568" x2="67130" y2="73568"/>
                        <a14:backgroundMark x1="12079" y1="32682" x2="13543" y2="34245"/>
                        <a14:backgroundMark x1="6515" y1="42839" x2="6515" y2="42839"/>
                        <a14:backgroundMark x1="13031" y1="51823" x2="25842" y2="52865"/>
                        <a14:backgroundMark x1="11713" y1="54948" x2="15593" y2="54557"/>
                        <a14:backgroundMark x1="40117" y1="16406" x2="39971" y2="16406"/>
                        <a14:backgroundMark x1="39971" y1="16406" x2="39971" y2="16406"/>
                        <a14:backgroundMark x1="39971" y1="16406" x2="39678" y2="19010"/>
                        <a14:backgroundMark x1="54392" y1="72005" x2="64275" y2="88802"/>
                        <a14:backgroundMark x1="61567" y1="77865" x2="55783" y2="84766"/>
                        <a14:backgroundMark x1="55783" y1="84766" x2="59663" y2="77214"/>
                        <a14:backgroundMark x1="59663" y1="77214" x2="57467" y2="85417"/>
                        <a14:backgroundMark x1="57467" y1="85417" x2="53075" y2="79557"/>
                        <a14:backgroundMark x1="53075" y1="79557" x2="53367" y2="86849"/>
                        <a14:backgroundMark x1="53367" y1="86849" x2="55051" y2="92188"/>
                        <a14:backgroundMark x1="55051" y1="92188" x2="55198" y2="77344"/>
                        <a14:backgroundMark x1="55198" y1="77344" x2="55417" y2="85547"/>
                        <a14:backgroundMark x1="55417" y1="85547" x2="55271" y2="76953"/>
                        <a14:backgroundMark x1="55271" y1="76953" x2="58272" y2="87760"/>
                        <a14:backgroundMark x1="58272" y1="87760" x2="57540" y2="77995"/>
                        <a14:backgroundMark x1="57540" y1="77995" x2="59810" y2="87500"/>
                        <a14:backgroundMark x1="59810" y1="87500" x2="59736" y2="87240"/>
                        <a14:backgroundMark x1="53221" y1="73438" x2="55198" y2="79557"/>
                        <a14:backgroundMark x1="55198" y1="79557" x2="58785" y2="85156"/>
                        <a14:backgroundMark x1="58785" y1="85156" x2="63324" y2="88802"/>
                        <a14:backgroundMark x1="63324" y1="88802" x2="60176" y2="82682"/>
                        <a14:backgroundMark x1="60176" y1="82682" x2="65886" y2="72656"/>
                        <a14:backgroundMark x1="65886" y1="72656" x2="61054" y2="76823"/>
                        <a14:backgroundMark x1="61054" y1="76823" x2="59736" y2="86458"/>
                        <a14:backgroundMark x1="64934" y1="76432" x2="60469" y2="89193"/>
                        <a14:backgroundMark x1="60469" y1="89193" x2="60249" y2="92708"/>
                        <a14:backgroundMark x1="56515" y1="86979" x2="55344" y2="84245"/>
                      </a14:backgroundRemoval>
                    </a14:imgEffect>
                  </a14:imgLayer>
                </a14:imgProps>
              </a:ext>
            </a:extLst>
          </a:blip>
          <a:srcRect l="53484" t="9599" b="10362"/>
          <a:stretch/>
        </p:blipFill>
        <p:spPr>
          <a:xfrm>
            <a:off x="7907309" y="0"/>
            <a:ext cx="4284689" cy="6858000"/>
          </a:xfrm>
          <a:prstGeom prst="rect">
            <a:avLst/>
          </a:prstGeom>
        </p:spPr>
      </p:pic>
      <p:sp>
        <p:nvSpPr>
          <p:cNvPr id="5" name="TextBox 4">
            <a:extLst>
              <a:ext uri="{FF2B5EF4-FFF2-40B4-BE49-F238E27FC236}">
                <a16:creationId xmlns:a16="http://schemas.microsoft.com/office/drawing/2014/main" id="{2A850CA3-994C-44B6-9602-CE84FDC21F6E}"/>
              </a:ext>
            </a:extLst>
          </p:cNvPr>
          <p:cNvSpPr txBox="1"/>
          <p:nvPr/>
        </p:nvSpPr>
        <p:spPr>
          <a:xfrm>
            <a:off x="3896395" y="646077"/>
            <a:ext cx="3486532" cy="923330"/>
          </a:xfrm>
          <a:prstGeom prst="rect">
            <a:avLst/>
          </a:prstGeom>
          <a:noFill/>
        </p:spPr>
        <p:txBody>
          <a:bodyPr wrap="none" lIns="0" tIns="0" rIns="0" bIns="0" rtlCol="0">
            <a:spAutoFit/>
          </a:bodyPr>
          <a:lstStyle/>
          <a:p>
            <a:pPr algn="l"/>
            <a:r>
              <a:rPr lang="vi-VN" sz="6000" dirty="0">
                <a:solidFill>
                  <a:srgbClr val="FFFFFF"/>
                </a:solidFill>
                <a:latin typeface="iCiel Nabila" pitchFamily="2" charset="0"/>
              </a:rPr>
              <a:t>Giọng đọc</a:t>
            </a:r>
            <a:endParaRPr lang="en-US" sz="6000" dirty="0">
              <a:solidFill>
                <a:srgbClr val="FFFFFF"/>
              </a:solidFill>
              <a:latin typeface="iCiel Nabila" pitchFamily="2" charset="0"/>
            </a:endParaRPr>
          </a:p>
        </p:txBody>
      </p:sp>
      <p:sp>
        <p:nvSpPr>
          <p:cNvPr id="6" name="Rectangle 5">
            <a:extLst>
              <a:ext uri="{FF2B5EF4-FFF2-40B4-BE49-F238E27FC236}">
                <a16:creationId xmlns:a16="http://schemas.microsoft.com/office/drawing/2014/main" id="{641B9AEF-AFC8-434A-8486-79BCFF8B066B}"/>
              </a:ext>
            </a:extLst>
          </p:cNvPr>
          <p:cNvSpPr/>
          <p:nvPr/>
        </p:nvSpPr>
        <p:spPr>
          <a:xfrm>
            <a:off x="1946494" y="1958720"/>
            <a:ext cx="6223145" cy="3330464"/>
          </a:xfrm>
          <a:prstGeom prst="rect">
            <a:avLst/>
          </a:prstGeom>
        </p:spPr>
        <p:txBody>
          <a:bodyPr wrap="square">
            <a:spAutoFit/>
          </a:bodyPr>
          <a:lstStyle/>
          <a:p>
            <a:pPr marL="457200" indent="-457200" algn="just" fontAlgn="auto">
              <a:lnSpc>
                <a:spcPct val="150000"/>
              </a:lnSpc>
              <a:buFontTx/>
              <a:buChar char="-"/>
              <a:defRPr/>
            </a:pPr>
            <a:r>
              <a:rPr lang="vi-VN" altLang="zh-CN" sz="3600" b="1" dirty="0">
                <a:solidFill>
                  <a:srgbClr val="FFFF00"/>
                </a:solidFill>
                <a:latin typeface="Calibri" panose="020F0502020204030204" pitchFamily="34" charset="0"/>
                <a:ea typeface="字魂189号-星岩乐黑体" panose="00000500000000000000" charset="-122"/>
                <a:cs typeface="Calibri" panose="020F0502020204030204" pitchFamily="34" charset="0"/>
                <a:sym typeface="+mn-lt"/>
              </a:rPr>
              <a:t>Đọc toàn bài với giọng kể chuyện chậm rãi, thong thả.</a:t>
            </a:r>
          </a:p>
          <a:p>
            <a:pPr marL="457200" indent="-457200" algn="just" fontAlgn="auto">
              <a:lnSpc>
                <a:spcPct val="150000"/>
              </a:lnSpc>
              <a:buFontTx/>
              <a:buChar char="-"/>
              <a:defRPr/>
            </a:pPr>
            <a:r>
              <a:rPr lang="vi-VN" altLang="zh-CN" sz="3600" b="1" dirty="0">
                <a:solidFill>
                  <a:srgbClr val="FFFF00"/>
                </a:solidFill>
                <a:latin typeface="Calibri" panose="020F0502020204030204" pitchFamily="34" charset="0"/>
                <a:ea typeface="字魂189号-星岩乐黑体" panose="00000500000000000000" charset="-122"/>
                <a:cs typeface="Calibri" panose="020F0502020204030204" pitchFamily="34" charset="0"/>
                <a:sym typeface="+mn-lt"/>
              </a:rPr>
              <a:t>Đoạn cuối đọc với giọng hồi hộp, nhanh, dồi dập.</a:t>
            </a:r>
            <a:endParaRPr lang="zh-CN" altLang="en-US" sz="3600" b="1" dirty="0">
              <a:solidFill>
                <a:srgbClr val="FFFF00"/>
              </a:solidFill>
              <a:latin typeface="Calibri" panose="020F0502020204030204" pitchFamily="34" charset="0"/>
              <a:ea typeface="字魂189号-星岩乐黑体" panose="00000500000000000000" charset="-122"/>
              <a:cs typeface="Calibri" panose="020F0502020204030204" pitchFamily="34" charset="0"/>
              <a:sym typeface="+mn-lt"/>
            </a:endParaRPr>
          </a:p>
        </p:txBody>
      </p:sp>
      <p:pic>
        <p:nvPicPr>
          <p:cNvPr id="7" name="Picture 6">
            <a:extLst>
              <a:ext uri="{FF2B5EF4-FFF2-40B4-BE49-F238E27FC236}">
                <a16:creationId xmlns:a16="http://schemas.microsoft.com/office/drawing/2014/main" id="{49CA9E42-A43F-471A-A576-F6ED8FC4F794}"/>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9375" b="89974" l="2416" r="99707">
                        <a14:foregroundMark x1="5564" y1="16536" x2="2123" y2="43750"/>
                        <a14:foregroundMark x1="2123" y1="43750" x2="2635" y2="57552"/>
                        <a14:foregroundMark x1="2635" y1="57552" x2="5417" y2="67969"/>
                        <a14:foregroundMark x1="5417" y1="67969" x2="13690" y2="79948"/>
                        <a14:foregroundMark x1="13690" y1="79948" x2="18448" y2="84245"/>
                        <a14:foregroundMark x1="4905" y1="51042" x2="2416" y2="67318"/>
                        <a14:foregroundMark x1="2416" y1="67318" x2="2489" y2="76172"/>
                        <a14:foregroundMark x1="2489" y1="76172" x2="28404" y2="90104"/>
                        <a14:foregroundMark x1="11420" y1="17318" x2="29575" y2="16146"/>
                        <a14:foregroundMark x1="29575" y1="16146" x2="31712" y2="16435"/>
                        <a14:foregroundMark x1="75403" y1="13151" x2="75403" y2="13151"/>
                        <a14:foregroundMark x1="85432" y1="27995" x2="83748" y2="83594"/>
                        <a14:foregroundMark x1="89971" y1="26172" x2="92972" y2="84375"/>
                        <a14:foregroundMark x1="92972" y1="84375" x2="89239" y2="87240"/>
                        <a14:foregroundMark x1="89239" y1="87240" x2="70278" y2="87109"/>
                        <a14:foregroundMark x1="70278" y1="87109" x2="77672" y2="83333"/>
                        <a14:foregroundMark x1="77672" y1="83333" x2="84480" y2="83203"/>
                        <a14:foregroundMark x1="84480" y1="83203" x2="90337" y2="83333"/>
                        <a14:foregroundMark x1="90337" y1="83333" x2="89458" y2="88932"/>
                        <a14:foregroundMark x1="89458" y1="88932" x2="69400" y2="92578"/>
                        <a14:foregroundMark x1="69400" y1="92578" x2="65593" y2="90885"/>
                        <a14:foregroundMark x1="65593" y1="90885" x2="73719" y2="81641"/>
                        <a14:foregroundMark x1="73719" y1="81641" x2="90337" y2="76302"/>
                        <a14:foregroundMark x1="90337" y1="76302" x2="93631" y2="59896"/>
                        <a14:foregroundMark x1="93631" y1="59896" x2="91069" y2="24479"/>
                        <a14:foregroundMark x1="91069" y1="24479" x2="90630" y2="35807"/>
                        <a14:foregroundMark x1="90630" y1="35807" x2="76135" y2="20052"/>
                        <a14:foregroundMark x1="76135" y1="20052" x2="71523" y2="12760"/>
                        <a14:foregroundMark x1="71523" y1="12760" x2="77965" y2="9635"/>
                        <a14:foregroundMark x1="77965" y1="9635" x2="92606" y2="13932"/>
                        <a14:foregroundMark x1="92606" y1="13932" x2="95534" y2="79948"/>
                        <a14:foregroundMark x1="98097" y1="24870" x2="99707" y2="68620"/>
                        <a14:foregroundMark x1="99707" y1="68620" x2="99707" y2="68620"/>
                        <a14:foregroundMark x1="57028" y1="55208" x2="57035" y2="55740"/>
                        <a14:foregroundMark x1="57845" y1="62455" x2="59590" y2="66016"/>
                        <a14:foregroundMark x1="59590" y1="66016" x2="63104" y2="69010"/>
                        <a14:foregroundMark x1="63104" y1="69010" x2="69107" y2="71745"/>
                        <a14:foregroundMark x1="61493" y1="76953" x2="68375" y2="75911"/>
                        <a14:foregroundMark x1="60981" y1="76302" x2="63836" y2="76302"/>
                        <a14:foregroundMark x1="60981" y1="10677" x2="62518" y2="17448"/>
                        <a14:foregroundMark x1="62518" y1="17448" x2="65666" y2="22917"/>
                        <a14:foregroundMark x1="10908" y1="57943" x2="13982" y2="61589"/>
                        <a14:foregroundMark x1="13982" y1="61589" x2="16691" y2="67839"/>
                        <a14:foregroundMark x1="15520" y1="56120" x2="15127" y2="55906"/>
                        <a14:foregroundMark x1="16837" y1="71484" x2="20644" y2="67839"/>
                        <a14:foregroundMark x1="20644" y1="67839" x2="20791" y2="66927"/>
                        <a14:backgroundMark x1="20644" y1="51823" x2="25476" y2="32813"/>
                        <a14:backgroundMark x1="25476" y1="32813" x2="30015" y2="30729"/>
                        <a14:backgroundMark x1="30015" y1="30729" x2="35212" y2="31120"/>
                        <a14:backgroundMark x1="35212" y1="31120" x2="51171" y2="38151"/>
                        <a14:backgroundMark x1="38214" y1="16276" x2="38214" y2="16276"/>
                        <a14:backgroundMark x1="65154" y1="26953" x2="47438" y2="13802"/>
                        <a14:backgroundMark x1="47438" y1="13802" x2="39458" y2="46484"/>
                        <a14:backgroundMark x1="39458" y1="46484" x2="38433" y2="76172"/>
                        <a14:backgroundMark x1="38433" y1="76172" x2="38873" y2="79948"/>
                        <a14:backgroundMark x1="30381" y1="59505" x2="43851" y2="68620"/>
                        <a14:backgroundMark x1="43851" y1="68620" x2="55344" y2="84766"/>
                        <a14:backgroundMark x1="55344" y1="84766" x2="55564" y2="84766"/>
                        <a14:backgroundMark x1="55710" y1="38411" x2="54978" y2="44141"/>
                        <a14:backgroundMark x1="54978" y1="44141" x2="56536" y2="55228"/>
                        <a14:backgroundMark x1="58748" y1="67697" x2="61211" y2="75660"/>
                        <a14:backgroundMark x1="57906" y1="64974" x2="58732" y2="67644"/>
                        <a14:backgroundMark x1="61127" y1="72786" x2="63544" y2="74434"/>
                        <a14:backgroundMark x1="18228" y1="74219" x2="24305" y2="83073"/>
                        <a14:backgroundMark x1="24305" y1="83073" x2="39312" y2="95182"/>
                        <a14:backgroundMark x1="21376" y1="71875" x2="31991" y2="72396"/>
                        <a14:backgroundMark x1="19327" y1="26563" x2="20425" y2="26693"/>
                        <a14:backgroundMark x1="32430" y1="13411" x2="34919" y2="25911"/>
                        <a14:backgroundMark x1="27160" y1="10807" x2="32504" y2="10677"/>
                        <a14:backgroundMark x1="32504" y1="10677" x2="51025" y2="11198"/>
                        <a14:backgroundMark x1="39312" y1="18490" x2="50805" y2="17969"/>
                        <a14:backgroundMark x1="50805" y1="17969" x2="58638" y2="18750"/>
                        <a14:backgroundMark x1="34700" y1="15365" x2="39385" y2="19922"/>
                        <a14:backgroundMark x1="39385" y1="19922" x2="42020" y2="20833"/>
                        <a14:backgroundMark x1="39458" y1="81641" x2="55930" y2="83203"/>
                        <a14:backgroundMark x1="60301" y1="78200" x2="59517" y2="82292"/>
                        <a14:backgroundMark x1="60615" y1="76563" x2="60307" y2="78170"/>
                        <a14:backgroundMark x1="59517" y1="82292" x2="60249" y2="88151"/>
                        <a14:backgroundMark x1="60249" y1="88151" x2="62592" y2="93750"/>
                        <a14:backgroundMark x1="59736" y1="77865" x2="62738" y2="93750"/>
                        <a14:backgroundMark x1="56662" y1="55729" x2="56589" y2="63672"/>
                        <a14:backgroundMark x1="65154" y1="73958" x2="63470" y2="73568"/>
                        <a14:backgroundMark x1="63470" y1="73568" x2="67130" y2="73568"/>
                        <a14:backgroundMark x1="12079" y1="32682" x2="13543" y2="34245"/>
                        <a14:backgroundMark x1="6515" y1="42839" x2="6515" y2="42839"/>
                        <a14:backgroundMark x1="13031" y1="51823" x2="25842" y2="52865"/>
                        <a14:backgroundMark x1="11713" y1="54948" x2="15593" y2="54557"/>
                        <a14:backgroundMark x1="40117" y1="16406" x2="39971" y2="16406"/>
                        <a14:backgroundMark x1="39971" y1="16406" x2="39971" y2="16406"/>
                        <a14:backgroundMark x1="39971" y1="16406" x2="39678" y2="19010"/>
                      </a14:backgroundRemoval>
                    </a14:imgEffect>
                  </a14:imgLayer>
                </a14:imgProps>
              </a:ext>
            </a:extLst>
          </a:blip>
          <a:srcRect t="9599" r="64857" b="10362"/>
          <a:stretch/>
        </p:blipFill>
        <p:spPr>
          <a:xfrm>
            <a:off x="1" y="0"/>
            <a:ext cx="3486532" cy="6858000"/>
          </a:xfrm>
          <a:prstGeom prst="rect">
            <a:avLst/>
          </a:prstGeom>
        </p:spPr>
      </p:pic>
    </p:spTree>
    <p:extLst>
      <p:ext uri="{BB962C8B-B14F-4D97-AF65-F5344CB8AC3E}">
        <p14:creationId xmlns:p14="http://schemas.microsoft.com/office/powerpoint/2010/main" val="410777995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0000">
                                          <p:cBhvr additive="base">
                                            <p:cTn id="7" dur="1300" fill="hold"/>
                                            <p:tgtEl>
                                              <p:spTgt spid="5"/>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300" fill="hold"/>
                                            <p:tgtEl>
                                              <p:spTgt spid="5"/>
                                            </p:tgtEl>
                                            <p:attrNameLst>
                                              <p:attrName>ppt_x</p:attrName>
                                            </p:attrNameLst>
                                          </p:cBhvr>
                                          <p:tavLst>
                                            <p:tav tm="0">
                                              <p:val>
                                                <p:strVal val="0-#ppt_w/2"/>
                                              </p:val>
                                            </p:tav>
                                            <p:tav tm="100000">
                                              <p:val>
                                                <p:strVal val="#ppt_x"/>
                                              </p:val>
                                            </p:tav>
                                          </p:tavLst>
                                        </p:anim>
                                        <p:anim calcmode="lin" valueType="num">
                                          <p:cBhvr additive="base">
                                            <p:cTn id="8" dur="13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1961CEB-735E-47D6-8E0F-E291BE666826}"/>
              </a:ext>
            </a:extLst>
          </p:cNvPr>
          <p:cNvPicPr>
            <a:picLocks noChangeAspect="1"/>
          </p:cNvPicPr>
          <p:nvPr/>
        </p:nvPicPr>
        <p:blipFill rotWithShape="1">
          <a:blip r:embed="rId2">
            <a:extLst>
              <a:ext uri="{28A0092B-C50C-407E-A947-70E740481C1C}">
                <a14:useLocalDpi xmlns:a14="http://schemas.microsoft.com/office/drawing/2010/main" val="0"/>
              </a:ext>
            </a:extLst>
          </a:blip>
          <a:srcRect l="12811"/>
          <a:stretch/>
        </p:blipFill>
        <p:spPr>
          <a:xfrm>
            <a:off x="2" y="0"/>
            <a:ext cx="12191998" cy="6858000"/>
          </a:xfrm>
          <a:prstGeom prst="rect">
            <a:avLst/>
          </a:prstGeom>
        </p:spPr>
      </p:pic>
      <p:sp>
        <p:nvSpPr>
          <p:cNvPr id="3" name="Rectangle: Rounded Corners 8">
            <a:extLst>
              <a:ext uri="{FF2B5EF4-FFF2-40B4-BE49-F238E27FC236}">
                <a16:creationId xmlns:a16="http://schemas.microsoft.com/office/drawing/2014/main" id="{F0DC694A-D22E-40DB-812D-F7BCCE75C9A6}"/>
              </a:ext>
            </a:extLst>
          </p:cNvPr>
          <p:cNvSpPr/>
          <p:nvPr/>
        </p:nvSpPr>
        <p:spPr>
          <a:xfrm>
            <a:off x="5159758" y="554560"/>
            <a:ext cx="6777409" cy="3947160"/>
          </a:xfrm>
          <a:custGeom>
            <a:avLst/>
            <a:gdLst>
              <a:gd name="connsiteX0" fmla="*/ 0 w 6777409"/>
              <a:gd name="connsiteY0" fmla="*/ 1562111 h 4191000"/>
              <a:gd name="connsiteX1" fmla="*/ 1562111 w 6777409"/>
              <a:gd name="connsiteY1" fmla="*/ 0 h 4191000"/>
              <a:gd name="connsiteX2" fmla="*/ 5215298 w 6777409"/>
              <a:gd name="connsiteY2" fmla="*/ 0 h 4191000"/>
              <a:gd name="connsiteX3" fmla="*/ 6777409 w 6777409"/>
              <a:gd name="connsiteY3" fmla="*/ 1562111 h 4191000"/>
              <a:gd name="connsiteX4" fmla="*/ 6777409 w 6777409"/>
              <a:gd name="connsiteY4" fmla="*/ 2628889 h 4191000"/>
              <a:gd name="connsiteX5" fmla="*/ 5215298 w 6777409"/>
              <a:gd name="connsiteY5" fmla="*/ 4191000 h 4191000"/>
              <a:gd name="connsiteX6" fmla="*/ 1562111 w 6777409"/>
              <a:gd name="connsiteY6" fmla="*/ 4191000 h 4191000"/>
              <a:gd name="connsiteX7" fmla="*/ 0 w 6777409"/>
              <a:gd name="connsiteY7" fmla="*/ 2628889 h 4191000"/>
              <a:gd name="connsiteX8" fmla="*/ 0 w 6777409"/>
              <a:gd name="connsiteY8" fmla="*/ 1562111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7409" h="4191000" fill="none" extrusionOk="0">
                <a:moveTo>
                  <a:pt x="0" y="1562111"/>
                </a:moveTo>
                <a:cubicBezTo>
                  <a:pt x="69763" y="751070"/>
                  <a:pt x="677051" y="-6527"/>
                  <a:pt x="1562111" y="0"/>
                </a:cubicBezTo>
                <a:cubicBezTo>
                  <a:pt x="3156879" y="109595"/>
                  <a:pt x="3942464" y="16756"/>
                  <a:pt x="5215298" y="0"/>
                </a:cubicBezTo>
                <a:cubicBezTo>
                  <a:pt x="6014104" y="-52877"/>
                  <a:pt x="6811538" y="826282"/>
                  <a:pt x="6777409" y="1562111"/>
                </a:cubicBezTo>
                <a:cubicBezTo>
                  <a:pt x="6761677" y="1944839"/>
                  <a:pt x="6723383" y="2424151"/>
                  <a:pt x="6777409" y="2628889"/>
                </a:cubicBezTo>
                <a:cubicBezTo>
                  <a:pt x="6689231" y="3521816"/>
                  <a:pt x="6202458" y="4178515"/>
                  <a:pt x="5215298" y="4191000"/>
                </a:cubicBezTo>
                <a:cubicBezTo>
                  <a:pt x="4259165" y="4054799"/>
                  <a:pt x="3279670" y="4116224"/>
                  <a:pt x="1562111" y="4191000"/>
                </a:cubicBezTo>
                <a:cubicBezTo>
                  <a:pt x="665080" y="4143835"/>
                  <a:pt x="-59369" y="3466445"/>
                  <a:pt x="0" y="2628889"/>
                </a:cubicBezTo>
                <a:cubicBezTo>
                  <a:pt x="-12003" y="2276727"/>
                  <a:pt x="62652" y="2076293"/>
                  <a:pt x="0" y="1562111"/>
                </a:cubicBezTo>
                <a:close/>
              </a:path>
              <a:path w="6777409" h="4191000" stroke="0" extrusionOk="0">
                <a:moveTo>
                  <a:pt x="0" y="1562111"/>
                </a:moveTo>
                <a:cubicBezTo>
                  <a:pt x="-31170" y="629419"/>
                  <a:pt x="800761" y="-135323"/>
                  <a:pt x="1562111" y="0"/>
                </a:cubicBezTo>
                <a:cubicBezTo>
                  <a:pt x="2357272" y="47539"/>
                  <a:pt x="3449505" y="42437"/>
                  <a:pt x="5215298" y="0"/>
                </a:cubicBezTo>
                <a:cubicBezTo>
                  <a:pt x="6165420" y="-46305"/>
                  <a:pt x="6795831" y="669806"/>
                  <a:pt x="6777409" y="1562111"/>
                </a:cubicBezTo>
                <a:cubicBezTo>
                  <a:pt x="6819027" y="1964303"/>
                  <a:pt x="6698794" y="2266601"/>
                  <a:pt x="6777409" y="2628889"/>
                </a:cubicBezTo>
                <a:cubicBezTo>
                  <a:pt x="6818636" y="3614498"/>
                  <a:pt x="5973387" y="4080273"/>
                  <a:pt x="5215298" y="4191000"/>
                </a:cubicBezTo>
                <a:cubicBezTo>
                  <a:pt x="4763932" y="4164646"/>
                  <a:pt x="2717720" y="4072144"/>
                  <a:pt x="1562111" y="4191000"/>
                </a:cubicBezTo>
                <a:cubicBezTo>
                  <a:pt x="614016" y="4106638"/>
                  <a:pt x="34415" y="3533340"/>
                  <a:pt x="0" y="2628889"/>
                </a:cubicBezTo>
                <a:cubicBezTo>
                  <a:pt x="92934" y="2163502"/>
                  <a:pt x="23307" y="1972771"/>
                  <a:pt x="0" y="1562111"/>
                </a:cubicBezTo>
                <a:close/>
              </a:path>
            </a:pathLst>
          </a:custGeom>
          <a:solidFill>
            <a:schemeClr val="bg1"/>
          </a:solidFill>
          <a:ln w="28575">
            <a:solidFill>
              <a:schemeClr val="accent1">
                <a:lumMod val="50000"/>
              </a:schemeClr>
            </a:solidFill>
            <a:extLst>
              <a:ext uri="{C807C97D-BFC1-408E-A445-0C87EB9F89A2}">
                <ask:lineSketchStyleProps xmlns="" xmlns:ask="http://schemas.microsoft.com/office/drawing/2018/sketchyshapes" sd="3255299097">
                  <a:prstGeom prst="roundRect">
                    <a:avLst>
                      <a:gd name="adj" fmla="val 3727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0CD6D1D-9268-4456-B916-BE522C652327}"/>
              </a:ext>
            </a:extLst>
          </p:cNvPr>
          <p:cNvSpPr txBox="1"/>
          <p:nvPr/>
        </p:nvSpPr>
        <p:spPr>
          <a:xfrm>
            <a:off x="5716018" y="1959612"/>
            <a:ext cx="5699760" cy="984885"/>
          </a:xfrm>
          <a:prstGeom prst="rect">
            <a:avLst/>
          </a:prstGeom>
          <a:noFill/>
        </p:spPr>
        <p:txBody>
          <a:bodyPr wrap="square" lIns="0" tIns="0" rIns="0" bIns="0" rtlCol="0">
            <a:spAutoFit/>
          </a:bodyPr>
          <a:lstStyle/>
          <a:p>
            <a:pPr marL="514350" indent="-514350" algn="just">
              <a:buAutoNum type="arabicParenR"/>
            </a:pP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Đọc</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vi-VN"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đúng, trôi chảy; đọc diễn cảm bài đọc.</a:t>
            </a:r>
            <a:endParaRPr lang="en-US"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TextBox 4">
            <a:extLst>
              <a:ext uri="{FF2B5EF4-FFF2-40B4-BE49-F238E27FC236}">
                <a16:creationId xmlns:a16="http://schemas.microsoft.com/office/drawing/2014/main" id="{C2AC89AB-38FA-419F-B044-11D2AEB41A13}"/>
              </a:ext>
            </a:extLst>
          </p:cNvPr>
          <p:cNvSpPr txBox="1"/>
          <p:nvPr/>
        </p:nvSpPr>
        <p:spPr>
          <a:xfrm>
            <a:off x="5716018" y="3121605"/>
            <a:ext cx="5699760" cy="984885"/>
          </a:xfrm>
          <a:prstGeom prst="rect">
            <a:avLst/>
          </a:prstGeom>
          <a:noFill/>
        </p:spPr>
        <p:txBody>
          <a:bodyPr wrap="square" lIns="0" tIns="0" rIns="0" bIns="0" rtlCol="0">
            <a:spAutoFit/>
          </a:bodyPr>
          <a:lstStyle/>
          <a:p>
            <a:pPr algn="just"/>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2)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Trình</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bày</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đ</a:t>
            </a:r>
            <a:r>
              <a:rPr lang="vi-VN"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ược</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nội</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dung, ý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nghĩa</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của</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câu</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chuyện</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a:t>
            </a:r>
            <a:endParaRPr lang="en-US"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6" name="Picture 5">
            <a:extLst>
              <a:ext uri="{FF2B5EF4-FFF2-40B4-BE49-F238E27FC236}">
                <a16:creationId xmlns:a16="http://schemas.microsoft.com/office/drawing/2014/main" id="{C8CEAB80-CC1D-4E04-9544-481221AE10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5088" y="656578"/>
            <a:ext cx="3712786" cy="1201016"/>
          </a:xfrm>
          <a:prstGeom prst="rect">
            <a:avLst/>
          </a:prstGeom>
        </p:spPr>
      </p:pic>
    </p:spTree>
    <p:extLst>
      <p:ext uri="{BB962C8B-B14F-4D97-AF65-F5344CB8AC3E}">
        <p14:creationId xmlns:p14="http://schemas.microsoft.com/office/powerpoint/2010/main" val="2207840220"/>
      </p:ext>
    </p:extLst>
  </p:cSld>
  <p:clrMapOvr>
    <a:masterClrMapping/>
  </p:clrMapOvr>
  <p:transition spd="slow">
    <p:wip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14:presetBounceEnd="60000">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14:bounceEnd="60000">
                                          <p:cBhvr additive="base">
                                            <p:cTn id="14" dur="1300" fill="hold"/>
                                            <p:tgtEl>
                                              <p:spTgt spid="4"/>
                                            </p:tgtEl>
                                            <p:attrNameLst>
                                              <p:attrName>ppt_x</p:attrName>
                                            </p:attrNameLst>
                                          </p:cBhvr>
                                          <p:tavLst>
                                            <p:tav tm="0">
                                              <p:val>
                                                <p:strVal val="#ppt_x"/>
                                              </p:val>
                                            </p:tav>
                                            <p:tav tm="100000">
                                              <p:val>
                                                <p:strVal val="#ppt_x"/>
                                              </p:val>
                                            </p:tav>
                                          </p:tavLst>
                                        </p:anim>
                                        <p:anim calcmode="lin" valueType="num" p14:bounceEnd="60000">
                                          <p:cBhvr additive="base">
                                            <p:cTn id="15" dur="13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14:presetBounceEnd="60000">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14:bounceEnd="60000">
                                          <p:cBhvr additive="base">
                                            <p:cTn id="20" dur="1400" fill="hold"/>
                                            <p:tgtEl>
                                              <p:spTgt spid="5"/>
                                            </p:tgtEl>
                                            <p:attrNameLst>
                                              <p:attrName>ppt_x</p:attrName>
                                            </p:attrNameLst>
                                          </p:cBhvr>
                                          <p:tavLst>
                                            <p:tav tm="0">
                                              <p:val>
                                                <p:strVal val="#ppt_x"/>
                                              </p:val>
                                            </p:tav>
                                            <p:tav tm="100000">
                                              <p:val>
                                                <p:strVal val="#ppt_x"/>
                                              </p:val>
                                            </p:tav>
                                          </p:tavLst>
                                        </p:anim>
                                        <p:anim calcmode="lin" valueType="num" p14:bounceEnd="60000">
                                          <p:cBhvr additive="base">
                                            <p:cTn id="21" dur="14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300" fill="hold"/>
                                            <p:tgtEl>
                                              <p:spTgt spid="4"/>
                                            </p:tgtEl>
                                            <p:attrNameLst>
                                              <p:attrName>ppt_x</p:attrName>
                                            </p:attrNameLst>
                                          </p:cBhvr>
                                          <p:tavLst>
                                            <p:tav tm="0">
                                              <p:val>
                                                <p:strVal val="#ppt_x"/>
                                              </p:val>
                                            </p:tav>
                                            <p:tav tm="100000">
                                              <p:val>
                                                <p:strVal val="#ppt_x"/>
                                              </p:val>
                                            </p:tav>
                                          </p:tavLst>
                                        </p:anim>
                                        <p:anim calcmode="lin" valueType="num">
                                          <p:cBhvr additive="base">
                                            <p:cTn id="15" dur="13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1400" fill="hold"/>
                                            <p:tgtEl>
                                              <p:spTgt spid="5"/>
                                            </p:tgtEl>
                                            <p:attrNameLst>
                                              <p:attrName>ppt_x</p:attrName>
                                            </p:attrNameLst>
                                          </p:cBhvr>
                                          <p:tavLst>
                                            <p:tav tm="0">
                                              <p:val>
                                                <p:strVal val="#ppt_x"/>
                                              </p:val>
                                            </p:tav>
                                            <p:tav tm="100000">
                                              <p:val>
                                                <p:strVal val="#ppt_x"/>
                                              </p:val>
                                            </p:tav>
                                          </p:tavLst>
                                        </p:anim>
                                        <p:anim calcmode="lin" valueType="num">
                                          <p:cBhvr additive="base">
                                            <p:cTn id="21" dur="14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E6BDE7-051B-4798-8ACE-4568580E0B58}"/>
              </a:ext>
            </a:extLst>
          </p:cNvPr>
          <p:cNvPicPr>
            <a:picLocks noChangeAspect="1"/>
          </p:cNvPicPr>
          <p:nvPr/>
        </p:nvPicPr>
        <p:blipFill rotWithShape="1">
          <a:blip r:embed="rId2"/>
          <a:srcRect t="9599" b="10362"/>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A4EEB8BC-4F21-4CC4-A997-52BFE5F6D145}"/>
              </a:ext>
            </a:extLst>
          </p:cNvPr>
          <p:cNvSpPr/>
          <p:nvPr/>
        </p:nvSpPr>
        <p:spPr>
          <a:xfrm>
            <a:off x="497570" y="108212"/>
            <a:ext cx="11184835" cy="664157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6AAEB4E-CE40-47D7-BC11-738C2BB45285}"/>
              </a:ext>
            </a:extLst>
          </p:cNvPr>
          <p:cNvSpPr/>
          <p:nvPr/>
        </p:nvSpPr>
        <p:spPr>
          <a:xfrm>
            <a:off x="2286678" y="199387"/>
            <a:ext cx="7542449" cy="923330"/>
          </a:xfrm>
          <a:prstGeom prst="rect">
            <a:avLst/>
          </a:prstGeom>
          <a:noFill/>
        </p:spPr>
        <p:txBody>
          <a:bodyPr wrap="none" lIns="91440" tIns="45720" rIns="91440" bIns="45720">
            <a:spAutoFit/>
          </a:bodyPr>
          <a:lstStyle/>
          <a:p>
            <a:pPr algn="ctr"/>
            <a:r>
              <a:rPr lang="en-SG" sz="5400" b="1" cap="none" spc="0" dirty="0">
                <a:ln w="13462">
                  <a:solidFill>
                    <a:schemeClr val="bg1"/>
                  </a:solidFill>
                  <a:prstDash val="solid"/>
                </a:ln>
                <a:solidFill>
                  <a:schemeClr val="accent6">
                    <a:lumMod val="50000"/>
                  </a:schemeClr>
                </a:solidFill>
                <a:effectLst>
                  <a:outerShdw dist="38100" dir="2700000" algn="bl" rotWithShape="0">
                    <a:schemeClr val="accent5"/>
                  </a:outerShdw>
                </a:effectLst>
                <a:latin typeface="#9Slide06 SVNBlow Brush" pitchFamily="2" charset="0"/>
              </a:rPr>
              <a:t>TIÊU CHÍ ĐỌC </a:t>
            </a:r>
            <a:r>
              <a:rPr lang="en-SG" sz="5400" b="1" cap="none" spc="0" dirty="0" err="1">
                <a:ln w="13462">
                  <a:solidFill>
                    <a:schemeClr val="bg1"/>
                  </a:solidFill>
                  <a:prstDash val="solid"/>
                </a:ln>
                <a:solidFill>
                  <a:schemeClr val="accent6">
                    <a:lumMod val="50000"/>
                  </a:schemeClr>
                </a:solidFill>
                <a:effectLst>
                  <a:outerShdw dist="38100" dir="2700000" algn="bl" rotWithShape="0">
                    <a:schemeClr val="accent5"/>
                  </a:outerShdw>
                </a:effectLst>
                <a:latin typeface="#9Slide06 SVNBlow Brush" pitchFamily="2" charset="0"/>
              </a:rPr>
              <a:t>và</a:t>
            </a:r>
            <a:r>
              <a:rPr lang="en-SG" sz="5400" b="1" cap="none" spc="0" dirty="0">
                <a:ln w="13462">
                  <a:solidFill>
                    <a:schemeClr val="bg1"/>
                  </a:solidFill>
                  <a:prstDash val="solid"/>
                </a:ln>
                <a:solidFill>
                  <a:schemeClr val="accent6">
                    <a:lumMod val="50000"/>
                  </a:schemeClr>
                </a:solidFill>
                <a:effectLst>
                  <a:outerShdw dist="38100" dir="2700000" algn="bl" rotWithShape="0">
                    <a:schemeClr val="accent5"/>
                  </a:outerShdw>
                </a:effectLst>
                <a:latin typeface="#9Slide06 SVNBlow Brush" pitchFamily="2" charset="0"/>
              </a:rPr>
              <a:t> </a:t>
            </a:r>
            <a:r>
              <a:rPr lang="en-SG" sz="5400" b="1" cap="none" spc="0" dirty="0" err="1">
                <a:ln w="13462">
                  <a:solidFill>
                    <a:schemeClr val="bg1"/>
                  </a:solidFill>
                  <a:prstDash val="solid"/>
                </a:ln>
                <a:solidFill>
                  <a:schemeClr val="accent6">
                    <a:lumMod val="50000"/>
                  </a:schemeClr>
                </a:solidFill>
                <a:effectLst>
                  <a:outerShdw dist="38100" dir="2700000" algn="bl" rotWithShape="0">
                    <a:schemeClr val="accent5"/>
                  </a:outerShdw>
                </a:effectLst>
                <a:latin typeface="#9Slide06 SVNBlow Brush" pitchFamily="2" charset="0"/>
              </a:rPr>
              <a:t>nhận</a:t>
            </a:r>
            <a:r>
              <a:rPr lang="en-SG" sz="5400" b="1" cap="none" spc="0" dirty="0">
                <a:ln w="13462">
                  <a:solidFill>
                    <a:schemeClr val="bg1"/>
                  </a:solidFill>
                  <a:prstDash val="solid"/>
                </a:ln>
                <a:solidFill>
                  <a:schemeClr val="accent6">
                    <a:lumMod val="50000"/>
                  </a:schemeClr>
                </a:solidFill>
                <a:effectLst>
                  <a:outerShdw dist="38100" dir="2700000" algn="bl" rotWithShape="0">
                    <a:schemeClr val="accent5"/>
                  </a:outerShdw>
                </a:effectLst>
                <a:latin typeface="#9Slide06 SVNBlow Brush" pitchFamily="2" charset="0"/>
              </a:rPr>
              <a:t> </a:t>
            </a:r>
            <a:r>
              <a:rPr lang="en-SG" sz="5400" b="1" cap="none" spc="0" dirty="0" err="1">
                <a:ln w="13462">
                  <a:solidFill>
                    <a:schemeClr val="bg1"/>
                  </a:solidFill>
                  <a:prstDash val="solid"/>
                </a:ln>
                <a:solidFill>
                  <a:schemeClr val="accent6">
                    <a:lumMod val="50000"/>
                  </a:schemeClr>
                </a:solidFill>
                <a:effectLst>
                  <a:outerShdw dist="38100" dir="2700000" algn="bl" rotWithShape="0">
                    <a:schemeClr val="accent5"/>
                  </a:outerShdw>
                </a:effectLst>
                <a:latin typeface="#9Slide06 SVNBlow Brush" pitchFamily="2" charset="0"/>
              </a:rPr>
              <a:t>xét</a:t>
            </a:r>
            <a:endParaRPr lang="en-US" sz="5400" b="1" cap="none" spc="0" dirty="0">
              <a:ln w="13462">
                <a:solidFill>
                  <a:schemeClr val="bg1"/>
                </a:solidFill>
                <a:prstDash val="solid"/>
              </a:ln>
              <a:solidFill>
                <a:schemeClr val="accent6">
                  <a:lumMod val="50000"/>
                </a:schemeClr>
              </a:solidFill>
              <a:effectLst>
                <a:outerShdw dist="38100" dir="2700000" algn="bl" rotWithShape="0">
                  <a:schemeClr val="accent5"/>
                </a:outerShdw>
              </a:effectLst>
              <a:latin typeface="#9Slide06 SVNBlow Brush" pitchFamily="2" charset="0"/>
            </a:endParaRPr>
          </a:p>
        </p:txBody>
      </p:sp>
      <p:sp>
        <p:nvSpPr>
          <p:cNvPr id="5" name="Rectangle: Rounded Corners 4">
            <a:extLst>
              <a:ext uri="{FF2B5EF4-FFF2-40B4-BE49-F238E27FC236}">
                <a16:creationId xmlns:a16="http://schemas.microsoft.com/office/drawing/2014/main" id="{720749B4-9AF2-4F8C-A974-B8909DBC1706}"/>
              </a:ext>
            </a:extLst>
          </p:cNvPr>
          <p:cNvSpPr/>
          <p:nvPr/>
        </p:nvSpPr>
        <p:spPr>
          <a:xfrm>
            <a:off x="568394" y="1922847"/>
            <a:ext cx="5299006"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Đọc</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tiếng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p>
          <a:p>
            <a:pPr algn="ct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a:t>
            </a: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ưu</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loát</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mạch</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lạc</a:t>
            </a:r>
            <a:endParaRPr lang="en-US"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6" name="Rectangle: Rounded Corners 5">
            <a:extLst>
              <a:ext uri="{FF2B5EF4-FFF2-40B4-BE49-F238E27FC236}">
                <a16:creationId xmlns:a16="http://schemas.microsoft.com/office/drawing/2014/main" id="{1594DE1B-A03A-4B20-B189-704E3ACF40A0}"/>
              </a:ext>
            </a:extLst>
          </p:cNvPr>
          <p:cNvSpPr/>
          <p:nvPr/>
        </p:nvSpPr>
        <p:spPr>
          <a:xfrm>
            <a:off x="676286" y="3313009"/>
            <a:ext cx="5299006" cy="1089438"/>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cụm</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rõ</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nghĩa</a:t>
            </a:r>
            <a:endPar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7" name="Rectangle: Rounded Corners 6">
            <a:extLst>
              <a:ext uri="{FF2B5EF4-FFF2-40B4-BE49-F238E27FC236}">
                <a16:creationId xmlns:a16="http://schemas.microsoft.com/office/drawing/2014/main" id="{38E38D2C-ED8B-4D7F-AF9E-D41672103683}"/>
              </a:ext>
            </a:extLst>
          </p:cNvPr>
          <p:cNvSpPr/>
          <p:nvPr/>
        </p:nvSpPr>
        <p:spPr>
          <a:xfrm>
            <a:off x="568394" y="4697612"/>
            <a:ext cx="5299006" cy="1089438"/>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p>
        </p:txBody>
      </p:sp>
      <p:sp>
        <p:nvSpPr>
          <p:cNvPr id="8" name="TextBox 7">
            <a:extLst>
              <a:ext uri="{FF2B5EF4-FFF2-40B4-BE49-F238E27FC236}">
                <a16:creationId xmlns:a16="http://schemas.microsoft.com/office/drawing/2014/main" id="{37F0B01A-2652-4911-B893-98EC703BB17A}"/>
              </a:ext>
            </a:extLst>
          </p:cNvPr>
          <p:cNvSpPr txBox="1"/>
          <p:nvPr/>
        </p:nvSpPr>
        <p:spPr>
          <a:xfrm>
            <a:off x="1675024" y="1351766"/>
            <a:ext cx="2819399" cy="553998"/>
          </a:xfrm>
          <a:prstGeom prst="rect">
            <a:avLst/>
          </a:prstGeom>
          <a:noFill/>
        </p:spPr>
        <p:txBody>
          <a:bodyPr wrap="square" lIns="0" tIns="0" rIns="0" bIns="0" rtlCol="0">
            <a:spAutoFit/>
          </a:bodyPr>
          <a:lstStyle/>
          <a:p>
            <a:pPr algn="ctr"/>
            <a:r>
              <a:rPr lang="en-SG" sz="3600" b="1">
                <a:solidFill>
                  <a:srgbClr val="257997"/>
                </a:solidFill>
                <a:latin typeface="Quicksand" panose="00000500000000000000" pitchFamily="2" charset="0"/>
                <a:cs typeface="Calibri" panose="020F0502020204030204" pitchFamily="34" charset="0"/>
              </a:rPr>
              <a:t>TIÊU CHÍ</a:t>
            </a:r>
            <a:endParaRPr lang="en-US" sz="3600" b="1">
              <a:solidFill>
                <a:srgbClr val="257997"/>
              </a:solidFill>
              <a:latin typeface="Quicksand" panose="00000500000000000000" pitchFamily="2" charset="0"/>
              <a:cs typeface="Calibri" panose="020F0502020204030204" pitchFamily="34" charset="0"/>
            </a:endParaRPr>
          </a:p>
        </p:txBody>
      </p:sp>
      <p:sp>
        <p:nvSpPr>
          <p:cNvPr id="9" name="TextBox 8">
            <a:extLst>
              <a:ext uri="{FF2B5EF4-FFF2-40B4-BE49-F238E27FC236}">
                <a16:creationId xmlns:a16="http://schemas.microsoft.com/office/drawing/2014/main" id="{EF872C74-79A4-4375-A074-F4DA27252B9A}"/>
              </a:ext>
            </a:extLst>
          </p:cNvPr>
          <p:cNvSpPr txBox="1"/>
          <p:nvPr/>
        </p:nvSpPr>
        <p:spPr>
          <a:xfrm>
            <a:off x="5530911" y="1421674"/>
            <a:ext cx="2819399" cy="430887"/>
          </a:xfrm>
          <a:prstGeom prst="rect">
            <a:avLst/>
          </a:prstGeom>
          <a:noFill/>
        </p:spPr>
        <p:txBody>
          <a:bodyPr wrap="square" lIns="0" tIns="0" rIns="0" bIns="0" rtlCol="0">
            <a:spAutoFit/>
          </a:bodyPr>
          <a:lstStyle/>
          <a:p>
            <a:pPr algn="ctr"/>
            <a:r>
              <a:rPr lang="en-SG" sz="2800" b="1" dirty="0" err="1">
                <a:solidFill>
                  <a:srgbClr val="116B8B"/>
                </a:solidFill>
                <a:latin typeface="Quicksand" panose="00000500000000000000" pitchFamily="2" charset="0"/>
                <a:cs typeface="Calibri" panose="020F0502020204030204" pitchFamily="34" charset="0"/>
              </a:rPr>
              <a:t>Bình</a:t>
            </a:r>
            <a:r>
              <a:rPr lang="en-SG" sz="2800" b="1" dirty="0">
                <a:solidFill>
                  <a:srgbClr val="116B8B"/>
                </a:solidFill>
                <a:latin typeface="Quicksand" panose="00000500000000000000" pitchFamily="2" charset="0"/>
                <a:cs typeface="Calibri" panose="020F0502020204030204" pitchFamily="34" charset="0"/>
              </a:rPr>
              <a:t> </a:t>
            </a:r>
            <a:r>
              <a:rPr lang="en-SG" sz="2800" b="1" dirty="0" err="1">
                <a:solidFill>
                  <a:srgbClr val="116B8B"/>
                </a:solidFill>
                <a:latin typeface="Quicksand" panose="00000500000000000000" pitchFamily="2" charset="0"/>
                <a:cs typeface="Calibri" panose="020F0502020204030204" pitchFamily="34" charset="0"/>
              </a:rPr>
              <a:t>th</a:t>
            </a:r>
            <a:r>
              <a:rPr lang="vi-VN" sz="2800" b="1" dirty="0">
                <a:solidFill>
                  <a:srgbClr val="116B8B"/>
                </a:solidFill>
                <a:latin typeface="Quicksand" panose="00000500000000000000" pitchFamily="2" charset="0"/>
                <a:cs typeface="Calibri" panose="020F0502020204030204" pitchFamily="34" charset="0"/>
              </a:rPr>
              <a:t>ường</a:t>
            </a:r>
            <a:endParaRPr lang="en-US" sz="2800" b="1" dirty="0">
              <a:solidFill>
                <a:srgbClr val="116B8B"/>
              </a:solidFill>
              <a:latin typeface="Quicksand" panose="00000500000000000000" pitchFamily="2" charset="0"/>
              <a:cs typeface="Calibri" panose="020F0502020204030204" pitchFamily="34" charset="0"/>
            </a:endParaRPr>
          </a:p>
        </p:txBody>
      </p:sp>
      <p:sp>
        <p:nvSpPr>
          <p:cNvPr id="10" name="TextBox 9">
            <a:extLst>
              <a:ext uri="{FF2B5EF4-FFF2-40B4-BE49-F238E27FC236}">
                <a16:creationId xmlns:a16="http://schemas.microsoft.com/office/drawing/2014/main" id="{9C6F9603-E2ED-4AB3-A572-29B9493A7A20}"/>
              </a:ext>
            </a:extLst>
          </p:cNvPr>
          <p:cNvSpPr txBox="1"/>
          <p:nvPr/>
        </p:nvSpPr>
        <p:spPr>
          <a:xfrm>
            <a:off x="8197910" y="1454409"/>
            <a:ext cx="1249679"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Tốt</a:t>
            </a:r>
            <a:endParaRPr lang="en-US" sz="2800" b="1">
              <a:solidFill>
                <a:srgbClr val="116B8B"/>
              </a:solidFill>
              <a:latin typeface="Quicksand" panose="00000500000000000000" pitchFamily="2" charset="0"/>
              <a:cs typeface="Calibri" panose="020F0502020204030204" pitchFamily="34" charset="0"/>
            </a:endParaRPr>
          </a:p>
        </p:txBody>
      </p:sp>
      <p:sp>
        <p:nvSpPr>
          <p:cNvPr id="11" name="TextBox 10">
            <a:extLst>
              <a:ext uri="{FF2B5EF4-FFF2-40B4-BE49-F238E27FC236}">
                <a16:creationId xmlns:a16="http://schemas.microsoft.com/office/drawing/2014/main" id="{40B91D3D-6489-446F-B17D-0724CADBC372}"/>
              </a:ext>
            </a:extLst>
          </p:cNvPr>
          <p:cNvSpPr txBox="1"/>
          <p:nvPr/>
        </p:nvSpPr>
        <p:spPr>
          <a:xfrm>
            <a:off x="9728676" y="1421674"/>
            <a:ext cx="1946204" cy="430887"/>
          </a:xfrm>
          <a:prstGeom prst="rect">
            <a:avLst/>
          </a:prstGeom>
          <a:noFill/>
        </p:spPr>
        <p:txBody>
          <a:bodyPr wrap="square" lIns="0" tIns="0" rIns="0" bIns="0" rtlCol="0">
            <a:spAutoFit/>
          </a:bodyPr>
          <a:lstStyle/>
          <a:p>
            <a:pPr algn="ctr"/>
            <a:r>
              <a:rPr lang="en-SG" sz="2800" b="1" dirty="0" err="1">
                <a:solidFill>
                  <a:srgbClr val="116B8B"/>
                </a:solidFill>
                <a:latin typeface="Quicksand" panose="00000500000000000000" pitchFamily="2" charset="0"/>
                <a:cs typeface="Calibri" panose="020F0502020204030204" pitchFamily="34" charset="0"/>
              </a:rPr>
              <a:t>Rất</a:t>
            </a:r>
            <a:r>
              <a:rPr lang="en-SG" sz="2800" b="1" dirty="0">
                <a:solidFill>
                  <a:srgbClr val="116B8B"/>
                </a:solidFill>
                <a:latin typeface="Quicksand" panose="00000500000000000000" pitchFamily="2" charset="0"/>
                <a:cs typeface="Calibri" panose="020F0502020204030204" pitchFamily="34" charset="0"/>
              </a:rPr>
              <a:t> </a:t>
            </a:r>
            <a:r>
              <a:rPr lang="en-SG" sz="2800" b="1" dirty="0" err="1">
                <a:solidFill>
                  <a:srgbClr val="116B8B"/>
                </a:solidFill>
                <a:latin typeface="Quicksand" panose="00000500000000000000" pitchFamily="2" charset="0"/>
                <a:cs typeface="Calibri" panose="020F0502020204030204" pitchFamily="34" charset="0"/>
              </a:rPr>
              <a:t>tốt</a:t>
            </a:r>
            <a:endParaRPr lang="en-US" sz="2800" b="1" dirty="0">
              <a:solidFill>
                <a:srgbClr val="116B8B"/>
              </a:solidFill>
              <a:latin typeface="Quicksand" panose="00000500000000000000" pitchFamily="2" charset="0"/>
              <a:cs typeface="Calibri" panose="020F0502020204030204" pitchFamily="34" charset="0"/>
            </a:endParaRPr>
          </a:p>
        </p:txBody>
      </p:sp>
      <p:sp>
        <p:nvSpPr>
          <p:cNvPr id="33" name="Rectangle: Rounded Corners 32">
            <a:extLst>
              <a:ext uri="{FF2B5EF4-FFF2-40B4-BE49-F238E27FC236}">
                <a16:creationId xmlns:a16="http://schemas.microsoft.com/office/drawing/2014/main" id="{8024E50B-F885-4C5E-9B81-50D5785F2CFF}"/>
              </a:ext>
            </a:extLst>
          </p:cNvPr>
          <p:cNvSpPr/>
          <p:nvPr/>
        </p:nvSpPr>
        <p:spPr>
          <a:xfrm>
            <a:off x="485545" y="5585388"/>
            <a:ext cx="5299006" cy="1089438"/>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Giọng đọc phù hợp</a:t>
            </a:r>
            <a:endPar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44" name="Group 43">
            <a:extLst>
              <a:ext uri="{FF2B5EF4-FFF2-40B4-BE49-F238E27FC236}">
                <a16:creationId xmlns:a16="http://schemas.microsoft.com/office/drawing/2014/main" id="{E5843AF4-34F8-49CB-B356-8A324ED34DA7}"/>
              </a:ext>
            </a:extLst>
          </p:cNvPr>
          <p:cNvGrpSpPr/>
          <p:nvPr/>
        </p:nvGrpSpPr>
        <p:grpSpPr>
          <a:xfrm>
            <a:off x="6500985" y="1809977"/>
            <a:ext cx="4766813" cy="1278536"/>
            <a:chOff x="6500985" y="1809977"/>
            <a:chExt cx="4766813" cy="1278536"/>
          </a:xfrm>
        </p:grpSpPr>
        <p:grpSp>
          <p:nvGrpSpPr>
            <p:cNvPr id="41" name="Group 40">
              <a:extLst>
                <a:ext uri="{FF2B5EF4-FFF2-40B4-BE49-F238E27FC236}">
                  <a16:creationId xmlns:a16="http://schemas.microsoft.com/office/drawing/2014/main" id="{C1905C27-FAAE-4FE7-A441-FE319791038D}"/>
                </a:ext>
              </a:extLst>
            </p:cNvPr>
            <p:cNvGrpSpPr/>
            <p:nvPr/>
          </p:nvGrpSpPr>
          <p:grpSpPr>
            <a:xfrm>
              <a:off x="6500985" y="1835361"/>
              <a:ext cx="1037588" cy="1241895"/>
              <a:chOff x="6500985" y="1835361"/>
              <a:chExt cx="1037588" cy="1241895"/>
            </a:xfrm>
          </p:grpSpPr>
          <p:pic>
            <p:nvPicPr>
              <p:cNvPr id="1026" name="Picture 2" descr="Cute Frog Singing Cartoon Free PNG Image｜Illustoon">
                <a:extLst>
                  <a:ext uri="{FF2B5EF4-FFF2-40B4-BE49-F238E27FC236}">
                    <a16:creationId xmlns:a16="http://schemas.microsoft.com/office/drawing/2014/main" id="{DE71860D-684D-40CC-9E8F-8EE442F160D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30938" y1="36094" x2="32188" y2="43125"/>
                            <a14:foregroundMark x1="55469" y1="34844" x2="55313" y2="42969"/>
                            <a14:foregroundMark x1="79531" y1="36719" x2="79531" y2="36719"/>
                            <a14:foregroundMark x1="83281" y1="32813" x2="83281" y2="32813"/>
                            <a14:foregroundMark x1="85781" y1="27187" x2="85781" y2="27187"/>
                            <a14:foregroundMark x1="79063" y1="22031" x2="79063" y2="22031"/>
                            <a14:foregroundMark x1="82969" y1="12656" x2="82969" y2="12656"/>
                            <a14:foregroundMark x1="83281" y1="11875" x2="83281" y2="11875"/>
                            <a14:foregroundMark x1="82969" y1="13906" x2="82969" y2="13906"/>
                            <a14:foregroundMark x1="85313" y1="15313" x2="85313" y2="15313"/>
                            <a14:foregroundMark x1="84219" y1="19375" x2="84219" y2="19375"/>
                            <a14:foregroundMark x1="81094" y1="18281" x2="81094" y2="18281"/>
                            <a14:foregroundMark x1="77656" y1="21250" x2="77656" y2="21250"/>
                            <a14:foregroundMark x1="63125" y1="24531" x2="63125" y2="24531"/>
                            <a14:foregroundMark x1="65156" y1="19844" x2="65156" y2="19844"/>
                            <a14:foregroundMark x1="66563" y1="14844" x2="66563" y2="14844"/>
                            <a14:foregroundMark x1="67031" y1="22344" x2="67031" y2="22344"/>
                            <a14:foregroundMark x1="67969" y1="17656" x2="67969" y2="17656"/>
                            <a14:foregroundMark x1="68281" y1="20781" x2="68281" y2="20781"/>
                            <a14:foregroundMark x1="65781" y1="15937" x2="63438" y2="25781"/>
                            <a14:foregroundMark x1="82344" y1="14688" x2="79063" y2="23438"/>
                            <a14:foregroundMark x1="85938" y1="27969" x2="80313" y2="37969"/>
                          </a14:backgroundRemoval>
                        </a14:imgEffect>
                      </a14:imgLayer>
                    </a14:imgProps>
                  </a:ext>
                  <a:ext uri="{28A0092B-C50C-407E-A947-70E740481C1C}">
                    <a14:useLocalDpi xmlns:a14="http://schemas.microsoft.com/office/drawing/2010/main" val="0"/>
                  </a:ext>
                </a:extLst>
              </a:blip>
              <a:srcRect l="19098" t="6291" r="10000" b="14626"/>
              <a:stretch/>
            </p:blipFill>
            <p:spPr bwMode="auto">
              <a:xfrm>
                <a:off x="6500985" y="1835361"/>
                <a:ext cx="1037588" cy="1157313"/>
              </a:xfrm>
              <a:prstGeom prst="rect">
                <a:avLst/>
              </a:prstGeom>
              <a:noFill/>
              <a:extLst>
                <a:ext uri="{909E8E84-426E-40DD-AFC4-6F175D3DCCD1}">
                  <a14:hiddenFill xmlns:a14="http://schemas.microsoft.com/office/drawing/2010/main">
                    <a:solidFill>
                      <a:srgbClr val="FFFFFF"/>
                    </a:solidFill>
                  </a14:hiddenFill>
                </a:ext>
              </a:extLst>
            </p:spPr>
          </p:pic>
          <p:sp>
            <p:nvSpPr>
              <p:cNvPr id="43" name="Rectangle 42">
                <a:extLst>
                  <a:ext uri="{FF2B5EF4-FFF2-40B4-BE49-F238E27FC236}">
                    <a16:creationId xmlns:a16="http://schemas.microsoft.com/office/drawing/2014/main" id="{DD7408B8-4482-4ACF-BAB4-EC6539E26C3D}"/>
                  </a:ext>
                </a:extLst>
              </p:cNvPr>
              <p:cNvSpPr/>
              <p:nvPr/>
            </p:nvSpPr>
            <p:spPr>
              <a:xfrm>
                <a:off x="6784157" y="2430925"/>
                <a:ext cx="312906" cy="646331"/>
              </a:xfrm>
              <a:prstGeom prst="rect">
                <a:avLst/>
              </a:prstGeom>
            </p:spPr>
            <p:txBody>
              <a:bodyPr wrap="none">
                <a:spAutoFit/>
              </a:bodyPr>
              <a:lstStyle/>
              <a:p>
                <a:r>
                  <a:rPr lang="vi-VN" sz="3600" b="1" dirty="0">
                    <a:ln w="13462">
                      <a:solidFill>
                        <a:schemeClr val="bg1"/>
                      </a:solidFill>
                      <a:prstDash val="solid"/>
                    </a:ln>
                    <a:solidFill>
                      <a:schemeClr val="accent6">
                        <a:lumMod val="50000"/>
                      </a:schemeClr>
                    </a:solidFill>
                    <a:effectLst>
                      <a:outerShdw dist="38100" dir="2700000" algn="bl" rotWithShape="0">
                        <a:schemeClr val="accent5"/>
                      </a:outerShdw>
                    </a:effectLst>
                    <a:latin typeface="iCiel Nabila" pitchFamily="2" charset="0"/>
                  </a:rPr>
                  <a:t>1</a:t>
                </a:r>
                <a:endParaRPr lang="en-US" sz="3600" dirty="0">
                  <a:solidFill>
                    <a:schemeClr val="accent6">
                      <a:lumMod val="50000"/>
                    </a:schemeClr>
                  </a:solidFill>
                </a:endParaRPr>
              </a:p>
            </p:txBody>
          </p:sp>
        </p:grpSp>
        <p:grpSp>
          <p:nvGrpSpPr>
            <p:cNvPr id="45" name="Group 44">
              <a:extLst>
                <a:ext uri="{FF2B5EF4-FFF2-40B4-BE49-F238E27FC236}">
                  <a16:creationId xmlns:a16="http://schemas.microsoft.com/office/drawing/2014/main" id="{14A65C4D-D2F4-40C0-91D8-50C1EFAE2AA7}"/>
                </a:ext>
              </a:extLst>
            </p:cNvPr>
            <p:cNvGrpSpPr/>
            <p:nvPr/>
          </p:nvGrpSpPr>
          <p:grpSpPr>
            <a:xfrm>
              <a:off x="8442303" y="1809977"/>
              <a:ext cx="1037588" cy="1241895"/>
              <a:chOff x="6500985" y="1835361"/>
              <a:chExt cx="1037588" cy="1241895"/>
            </a:xfrm>
          </p:grpSpPr>
          <p:pic>
            <p:nvPicPr>
              <p:cNvPr id="46" name="Picture 2" descr="Cute Frog Singing Cartoon Free PNG Image｜Illustoon">
                <a:extLst>
                  <a:ext uri="{FF2B5EF4-FFF2-40B4-BE49-F238E27FC236}">
                    <a16:creationId xmlns:a16="http://schemas.microsoft.com/office/drawing/2014/main" id="{3913CE7F-8F74-4131-BF6D-D2BC9D1DAE8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30938" y1="36094" x2="32188" y2="43125"/>
                            <a14:foregroundMark x1="55469" y1="34844" x2="55313" y2="42969"/>
                            <a14:foregroundMark x1="79531" y1="36719" x2="79531" y2="36719"/>
                            <a14:foregroundMark x1="83281" y1="32813" x2="83281" y2="32813"/>
                            <a14:foregroundMark x1="85781" y1="27187" x2="85781" y2="27187"/>
                            <a14:foregroundMark x1="79063" y1="22031" x2="79063" y2="22031"/>
                            <a14:foregroundMark x1="82969" y1="12656" x2="82969" y2="12656"/>
                            <a14:foregroundMark x1="83281" y1="11875" x2="83281" y2="11875"/>
                            <a14:foregroundMark x1="82969" y1="13906" x2="82969" y2="13906"/>
                            <a14:foregroundMark x1="85313" y1="15313" x2="85313" y2="15313"/>
                            <a14:foregroundMark x1="84219" y1="19375" x2="84219" y2="19375"/>
                            <a14:foregroundMark x1="81094" y1="18281" x2="81094" y2="18281"/>
                            <a14:foregroundMark x1="77656" y1="21250" x2="77656" y2="21250"/>
                            <a14:foregroundMark x1="63125" y1="24531" x2="63125" y2="24531"/>
                            <a14:foregroundMark x1="65156" y1="19844" x2="65156" y2="19844"/>
                            <a14:foregroundMark x1="66563" y1="14844" x2="66563" y2="14844"/>
                            <a14:foregroundMark x1="67031" y1="22344" x2="67031" y2="22344"/>
                            <a14:foregroundMark x1="67969" y1="17656" x2="67969" y2="17656"/>
                            <a14:foregroundMark x1="68281" y1="20781" x2="68281" y2="20781"/>
                            <a14:foregroundMark x1="65781" y1="15937" x2="63438" y2="25781"/>
                            <a14:foregroundMark x1="82344" y1="14688" x2="79063" y2="23438"/>
                            <a14:foregroundMark x1="85938" y1="27969" x2="80313" y2="37969"/>
                          </a14:backgroundRemoval>
                        </a14:imgEffect>
                      </a14:imgLayer>
                    </a14:imgProps>
                  </a:ext>
                  <a:ext uri="{28A0092B-C50C-407E-A947-70E740481C1C}">
                    <a14:useLocalDpi xmlns:a14="http://schemas.microsoft.com/office/drawing/2010/main" val="0"/>
                  </a:ext>
                </a:extLst>
              </a:blip>
              <a:srcRect l="19098" t="6291" r="10000" b="14626"/>
              <a:stretch/>
            </p:blipFill>
            <p:spPr bwMode="auto">
              <a:xfrm>
                <a:off x="6500985" y="1835361"/>
                <a:ext cx="1037588" cy="1157313"/>
              </a:xfrm>
              <a:prstGeom prst="rect">
                <a:avLst/>
              </a:prstGeom>
              <a:noFill/>
              <a:extLst>
                <a:ext uri="{909E8E84-426E-40DD-AFC4-6F175D3DCCD1}">
                  <a14:hiddenFill xmlns:a14="http://schemas.microsoft.com/office/drawing/2010/main">
                    <a:solidFill>
                      <a:srgbClr val="FFFFFF"/>
                    </a:solidFill>
                  </a14:hiddenFill>
                </a:ext>
              </a:extLst>
            </p:spPr>
          </p:pic>
          <p:sp>
            <p:nvSpPr>
              <p:cNvPr id="47" name="Rectangle 46">
                <a:extLst>
                  <a:ext uri="{FF2B5EF4-FFF2-40B4-BE49-F238E27FC236}">
                    <a16:creationId xmlns:a16="http://schemas.microsoft.com/office/drawing/2014/main" id="{47F29588-69AF-4D1E-B88F-43B8C5F8788A}"/>
                  </a:ext>
                </a:extLst>
              </p:cNvPr>
              <p:cNvSpPr/>
              <p:nvPr/>
            </p:nvSpPr>
            <p:spPr>
              <a:xfrm>
                <a:off x="6784157" y="2430925"/>
                <a:ext cx="418704" cy="646331"/>
              </a:xfrm>
              <a:prstGeom prst="rect">
                <a:avLst/>
              </a:prstGeom>
            </p:spPr>
            <p:txBody>
              <a:bodyPr wrap="none">
                <a:spAutoFit/>
              </a:bodyPr>
              <a:lstStyle/>
              <a:p>
                <a:r>
                  <a:rPr lang="vi-VN" sz="3600" b="1" dirty="0">
                    <a:ln w="13462">
                      <a:solidFill>
                        <a:schemeClr val="bg1"/>
                      </a:solidFill>
                      <a:prstDash val="solid"/>
                    </a:ln>
                    <a:solidFill>
                      <a:schemeClr val="accent6">
                        <a:lumMod val="50000"/>
                      </a:schemeClr>
                    </a:solidFill>
                    <a:effectLst>
                      <a:outerShdw dist="38100" dir="2700000" algn="bl" rotWithShape="0">
                        <a:schemeClr val="accent5"/>
                      </a:outerShdw>
                    </a:effectLst>
                    <a:latin typeface="iCiel Nabila" pitchFamily="2" charset="0"/>
                  </a:rPr>
                  <a:t>2</a:t>
                </a:r>
                <a:endParaRPr lang="en-US" sz="3600" dirty="0">
                  <a:solidFill>
                    <a:schemeClr val="accent6">
                      <a:lumMod val="50000"/>
                    </a:schemeClr>
                  </a:solidFill>
                </a:endParaRPr>
              </a:p>
            </p:txBody>
          </p:sp>
        </p:grpSp>
        <p:grpSp>
          <p:nvGrpSpPr>
            <p:cNvPr id="48" name="Group 47">
              <a:extLst>
                <a:ext uri="{FF2B5EF4-FFF2-40B4-BE49-F238E27FC236}">
                  <a16:creationId xmlns:a16="http://schemas.microsoft.com/office/drawing/2014/main" id="{C5541E08-F162-4F3C-9CCA-3CA10C00F45F}"/>
                </a:ext>
              </a:extLst>
            </p:cNvPr>
            <p:cNvGrpSpPr/>
            <p:nvPr/>
          </p:nvGrpSpPr>
          <p:grpSpPr>
            <a:xfrm>
              <a:off x="10230210" y="1846618"/>
              <a:ext cx="1037588" cy="1241895"/>
              <a:chOff x="6500985" y="1835361"/>
              <a:chExt cx="1037588" cy="1241895"/>
            </a:xfrm>
          </p:grpSpPr>
          <p:pic>
            <p:nvPicPr>
              <p:cNvPr id="49" name="Picture 2" descr="Cute Frog Singing Cartoon Free PNG Image｜Illustoon">
                <a:extLst>
                  <a:ext uri="{FF2B5EF4-FFF2-40B4-BE49-F238E27FC236}">
                    <a16:creationId xmlns:a16="http://schemas.microsoft.com/office/drawing/2014/main" id="{43AE127A-68A0-43D9-ADF1-96F7A79D85F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30938" y1="36094" x2="32188" y2="43125"/>
                            <a14:foregroundMark x1="55469" y1="34844" x2="55313" y2="42969"/>
                            <a14:foregroundMark x1="79531" y1="36719" x2="79531" y2="36719"/>
                            <a14:foregroundMark x1="83281" y1="32813" x2="83281" y2="32813"/>
                            <a14:foregroundMark x1="85781" y1="27187" x2="85781" y2="27187"/>
                            <a14:foregroundMark x1="79063" y1="22031" x2="79063" y2="22031"/>
                            <a14:foregroundMark x1="82969" y1="12656" x2="82969" y2="12656"/>
                            <a14:foregroundMark x1="83281" y1="11875" x2="83281" y2="11875"/>
                            <a14:foregroundMark x1="82969" y1="13906" x2="82969" y2="13906"/>
                            <a14:foregroundMark x1="85313" y1="15313" x2="85313" y2="15313"/>
                            <a14:foregroundMark x1="84219" y1="19375" x2="84219" y2="19375"/>
                            <a14:foregroundMark x1="81094" y1="18281" x2="81094" y2="18281"/>
                            <a14:foregroundMark x1="77656" y1="21250" x2="77656" y2="21250"/>
                            <a14:foregroundMark x1="63125" y1="24531" x2="63125" y2="24531"/>
                            <a14:foregroundMark x1="65156" y1="19844" x2="65156" y2="19844"/>
                            <a14:foregroundMark x1="66563" y1="14844" x2="66563" y2="14844"/>
                            <a14:foregroundMark x1="67031" y1="22344" x2="67031" y2="22344"/>
                            <a14:foregroundMark x1="67969" y1="17656" x2="67969" y2="17656"/>
                            <a14:foregroundMark x1="68281" y1="20781" x2="68281" y2="20781"/>
                            <a14:foregroundMark x1="65781" y1="15937" x2="63438" y2="25781"/>
                            <a14:foregroundMark x1="82344" y1="14688" x2="79063" y2="23438"/>
                            <a14:foregroundMark x1="85938" y1="27969" x2="80313" y2="37969"/>
                          </a14:backgroundRemoval>
                        </a14:imgEffect>
                      </a14:imgLayer>
                    </a14:imgProps>
                  </a:ext>
                  <a:ext uri="{28A0092B-C50C-407E-A947-70E740481C1C}">
                    <a14:useLocalDpi xmlns:a14="http://schemas.microsoft.com/office/drawing/2010/main" val="0"/>
                  </a:ext>
                </a:extLst>
              </a:blip>
              <a:srcRect l="19098" t="6291" r="10000" b="14626"/>
              <a:stretch/>
            </p:blipFill>
            <p:spPr bwMode="auto">
              <a:xfrm>
                <a:off x="6500985" y="1835361"/>
                <a:ext cx="1037588" cy="1157313"/>
              </a:xfrm>
              <a:prstGeom prst="rect">
                <a:avLst/>
              </a:prstGeom>
              <a:noFill/>
              <a:extLst>
                <a:ext uri="{909E8E84-426E-40DD-AFC4-6F175D3DCCD1}">
                  <a14:hiddenFill xmlns:a14="http://schemas.microsoft.com/office/drawing/2010/main">
                    <a:solidFill>
                      <a:srgbClr val="FFFFFF"/>
                    </a:solidFill>
                  </a14:hiddenFill>
                </a:ext>
              </a:extLst>
            </p:spPr>
          </p:pic>
          <p:sp>
            <p:nvSpPr>
              <p:cNvPr id="50" name="Rectangle 49">
                <a:extLst>
                  <a:ext uri="{FF2B5EF4-FFF2-40B4-BE49-F238E27FC236}">
                    <a16:creationId xmlns:a16="http://schemas.microsoft.com/office/drawing/2014/main" id="{F23BE2B4-9FA5-4711-BCAF-16AF9A60AFD3}"/>
                  </a:ext>
                </a:extLst>
              </p:cNvPr>
              <p:cNvSpPr/>
              <p:nvPr/>
            </p:nvSpPr>
            <p:spPr>
              <a:xfrm>
                <a:off x="6784157" y="2430925"/>
                <a:ext cx="423514" cy="646331"/>
              </a:xfrm>
              <a:prstGeom prst="rect">
                <a:avLst/>
              </a:prstGeom>
            </p:spPr>
            <p:txBody>
              <a:bodyPr wrap="none">
                <a:spAutoFit/>
              </a:bodyPr>
              <a:lstStyle/>
              <a:p>
                <a:r>
                  <a:rPr lang="vi-VN" sz="3600" b="1" dirty="0">
                    <a:ln w="13462">
                      <a:solidFill>
                        <a:schemeClr val="bg1"/>
                      </a:solidFill>
                      <a:prstDash val="solid"/>
                    </a:ln>
                    <a:solidFill>
                      <a:schemeClr val="accent6">
                        <a:lumMod val="50000"/>
                      </a:schemeClr>
                    </a:solidFill>
                    <a:effectLst>
                      <a:outerShdw dist="38100" dir="2700000" algn="bl" rotWithShape="0">
                        <a:schemeClr val="accent5"/>
                      </a:outerShdw>
                    </a:effectLst>
                    <a:latin typeface="iCiel Nabila" pitchFamily="2" charset="0"/>
                  </a:rPr>
                  <a:t>3</a:t>
                </a:r>
                <a:endParaRPr lang="en-US" sz="3600" dirty="0">
                  <a:solidFill>
                    <a:schemeClr val="accent6">
                      <a:lumMod val="50000"/>
                    </a:schemeClr>
                  </a:solidFill>
                </a:endParaRPr>
              </a:p>
            </p:txBody>
          </p:sp>
        </p:grpSp>
      </p:grpSp>
      <p:grpSp>
        <p:nvGrpSpPr>
          <p:cNvPr id="52" name="Group 51">
            <a:extLst>
              <a:ext uri="{FF2B5EF4-FFF2-40B4-BE49-F238E27FC236}">
                <a16:creationId xmlns:a16="http://schemas.microsoft.com/office/drawing/2014/main" id="{5D19EB30-57DB-4B9A-B208-04BF293B3385}"/>
              </a:ext>
            </a:extLst>
          </p:cNvPr>
          <p:cNvGrpSpPr/>
          <p:nvPr/>
        </p:nvGrpSpPr>
        <p:grpSpPr>
          <a:xfrm>
            <a:off x="6452993" y="3068734"/>
            <a:ext cx="4766813" cy="1278536"/>
            <a:chOff x="6500985" y="1809977"/>
            <a:chExt cx="4766813" cy="1278536"/>
          </a:xfrm>
        </p:grpSpPr>
        <p:grpSp>
          <p:nvGrpSpPr>
            <p:cNvPr id="53" name="Group 52">
              <a:extLst>
                <a:ext uri="{FF2B5EF4-FFF2-40B4-BE49-F238E27FC236}">
                  <a16:creationId xmlns:a16="http://schemas.microsoft.com/office/drawing/2014/main" id="{4BEE41E0-E055-4B1B-8C42-C2D9C97B8C87}"/>
                </a:ext>
              </a:extLst>
            </p:cNvPr>
            <p:cNvGrpSpPr/>
            <p:nvPr/>
          </p:nvGrpSpPr>
          <p:grpSpPr>
            <a:xfrm>
              <a:off x="6500985" y="1835361"/>
              <a:ext cx="1037588" cy="1241895"/>
              <a:chOff x="6500985" y="1835361"/>
              <a:chExt cx="1037588" cy="1241895"/>
            </a:xfrm>
          </p:grpSpPr>
          <p:pic>
            <p:nvPicPr>
              <p:cNvPr id="60" name="Picture 2" descr="Cute Frog Singing Cartoon Free PNG Image｜Illustoon">
                <a:extLst>
                  <a:ext uri="{FF2B5EF4-FFF2-40B4-BE49-F238E27FC236}">
                    <a16:creationId xmlns:a16="http://schemas.microsoft.com/office/drawing/2014/main" id="{A7A73408-95FC-46A4-8C4B-184D41522CA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30938" y1="36094" x2="32188" y2="43125"/>
                            <a14:foregroundMark x1="55469" y1="34844" x2="55313" y2="42969"/>
                            <a14:foregroundMark x1="79531" y1="36719" x2="79531" y2="36719"/>
                            <a14:foregroundMark x1="83281" y1="32813" x2="83281" y2="32813"/>
                            <a14:foregroundMark x1="85781" y1="27187" x2="85781" y2="27187"/>
                            <a14:foregroundMark x1="79063" y1="22031" x2="79063" y2="22031"/>
                            <a14:foregroundMark x1="82969" y1="12656" x2="82969" y2="12656"/>
                            <a14:foregroundMark x1="83281" y1="11875" x2="83281" y2="11875"/>
                            <a14:foregroundMark x1="82969" y1="13906" x2="82969" y2="13906"/>
                            <a14:foregroundMark x1="85313" y1="15313" x2="85313" y2="15313"/>
                            <a14:foregroundMark x1="84219" y1="19375" x2="84219" y2="19375"/>
                            <a14:foregroundMark x1="81094" y1="18281" x2="81094" y2="18281"/>
                            <a14:foregroundMark x1="77656" y1="21250" x2="77656" y2="21250"/>
                            <a14:foregroundMark x1="63125" y1="24531" x2="63125" y2="24531"/>
                            <a14:foregroundMark x1="65156" y1="19844" x2="65156" y2="19844"/>
                            <a14:foregroundMark x1="66563" y1="14844" x2="66563" y2="14844"/>
                            <a14:foregroundMark x1="67031" y1="22344" x2="67031" y2="22344"/>
                            <a14:foregroundMark x1="67969" y1="17656" x2="67969" y2="17656"/>
                            <a14:foregroundMark x1="68281" y1="20781" x2="68281" y2="20781"/>
                            <a14:foregroundMark x1="65781" y1="15937" x2="63438" y2="25781"/>
                            <a14:foregroundMark x1="82344" y1="14688" x2="79063" y2="23438"/>
                            <a14:foregroundMark x1="85938" y1="27969" x2="80313" y2="37969"/>
                          </a14:backgroundRemoval>
                        </a14:imgEffect>
                      </a14:imgLayer>
                    </a14:imgProps>
                  </a:ext>
                  <a:ext uri="{28A0092B-C50C-407E-A947-70E740481C1C}">
                    <a14:useLocalDpi xmlns:a14="http://schemas.microsoft.com/office/drawing/2010/main" val="0"/>
                  </a:ext>
                </a:extLst>
              </a:blip>
              <a:srcRect l="19098" t="6291" r="10000" b="14626"/>
              <a:stretch/>
            </p:blipFill>
            <p:spPr bwMode="auto">
              <a:xfrm>
                <a:off x="6500985" y="1835361"/>
                <a:ext cx="1037588" cy="1157313"/>
              </a:xfrm>
              <a:prstGeom prst="rect">
                <a:avLst/>
              </a:prstGeom>
              <a:noFill/>
              <a:extLst>
                <a:ext uri="{909E8E84-426E-40DD-AFC4-6F175D3DCCD1}">
                  <a14:hiddenFill xmlns:a14="http://schemas.microsoft.com/office/drawing/2010/main">
                    <a:solidFill>
                      <a:srgbClr val="FFFFFF"/>
                    </a:solidFill>
                  </a14:hiddenFill>
                </a:ext>
              </a:extLst>
            </p:spPr>
          </p:pic>
          <p:sp>
            <p:nvSpPr>
              <p:cNvPr id="61" name="Rectangle 60">
                <a:extLst>
                  <a:ext uri="{FF2B5EF4-FFF2-40B4-BE49-F238E27FC236}">
                    <a16:creationId xmlns:a16="http://schemas.microsoft.com/office/drawing/2014/main" id="{E261FCBD-AFAC-4820-B203-84B4B2F6EA6B}"/>
                  </a:ext>
                </a:extLst>
              </p:cNvPr>
              <p:cNvSpPr/>
              <p:nvPr/>
            </p:nvSpPr>
            <p:spPr>
              <a:xfrm>
                <a:off x="6784157" y="2430925"/>
                <a:ext cx="312906" cy="646331"/>
              </a:xfrm>
              <a:prstGeom prst="rect">
                <a:avLst/>
              </a:prstGeom>
            </p:spPr>
            <p:txBody>
              <a:bodyPr wrap="none">
                <a:spAutoFit/>
              </a:bodyPr>
              <a:lstStyle/>
              <a:p>
                <a:r>
                  <a:rPr lang="vi-VN" sz="3600" b="1" dirty="0">
                    <a:ln w="13462">
                      <a:solidFill>
                        <a:schemeClr val="bg1"/>
                      </a:solidFill>
                      <a:prstDash val="solid"/>
                    </a:ln>
                    <a:solidFill>
                      <a:schemeClr val="accent6">
                        <a:lumMod val="50000"/>
                      </a:schemeClr>
                    </a:solidFill>
                    <a:effectLst>
                      <a:outerShdw dist="38100" dir="2700000" algn="bl" rotWithShape="0">
                        <a:schemeClr val="accent5"/>
                      </a:outerShdw>
                    </a:effectLst>
                    <a:latin typeface="iCiel Nabila" pitchFamily="2" charset="0"/>
                  </a:rPr>
                  <a:t>1</a:t>
                </a:r>
                <a:endParaRPr lang="en-US" sz="3600" dirty="0">
                  <a:solidFill>
                    <a:schemeClr val="accent6">
                      <a:lumMod val="50000"/>
                    </a:schemeClr>
                  </a:solidFill>
                </a:endParaRPr>
              </a:p>
            </p:txBody>
          </p:sp>
        </p:grpSp>
        <p:grpSp>
          <p:nvGrpSpPr>
            <p:cNvPr id="54" name="Group 53">
              <a:extLst>
                <a:ext uri="{FF2B5EF4-FFF2-40B4-BE49-F238E27FC236}">
                  <a16:creationId xmlns:a16="http://schemas.microsoft.com/office/drawing/2014/main" id="{13C4663A-C72A-4EF4-AE04-EDFBA726E822}"/>
                </a:ext>
              </a:extLst>
            </p:cNvPr>
            <p:cNvGrpSpPr/>
            <p:nvPr/>
          </p:nvGrpSpPr>
          <p:grpSpPr>
            <a:xfrm>
              <a:off x="8442303" y="1809977"/>
              <a:ext cx="1037588" cy="1241895"/>
              <a:chOff x="6500985" y="1835361"/>
              <a:chExt cx="1037588" cy="1241895"/>
            </a:xfrm>
          </p:grpSpPr>
          <p:pic>
            <p:nvPicPr>
              <p:cNvPr id="58" name="Picture 2" descr="Cute Frog Singing Cartoon Free PNG Image｜Illustoon">
                <a:extLst>
                  <a:ext uri="{FF2B5EF4-FFF2-40B4-BE49-F238E27FC236}">
                    <a16:creationId xmlns:a16="http://schemas.microsoft.com/office/drawing/2014/main" id="{A9B7090A-7A9C-4057-8B1E-AF3B647B2FA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30938" y1="36094" x2="32188" y2="43125"/>
                            <a14:foregroundMark x1="55469" y1="34844" x2="55313" y2="42969"/>
                            <a14:foregroundMark x1="79531" y1="36719" x2="79531" y2="36719"/>
                            <a14:foregroundMark x1="83281" y1="32813" x2="83281" y2="32813"/>
                            <a14:foregroundMark x1="85781" y1="27187" x2="85781" y2="27187"/>
                            <a14:foregroundMark x1="79063" y1="22031" x2="79063" y2="22031"/>
                            <a14:foregroundMark x1="82969" y1="12656" x2="82969" y2="12656"/>
                            <a14:foregroundMark x1="83281" y1="11875" x2="83281" y2="11875"/>
                            <a14:foregroundMark x1="82969" y1="13906" x2="82969" y2="13906"/>
                            <a14:foregroundMark x1="85313" y1="15313" x2="85313" y2="15313"/>
                            <a14:foregroundMark x1="84219" y1="19375" x2="84219" y2="19375"/>
                            <a14:foregroundMark x1="81094" y1="18281" x2="81094" y2="18281"/>
                            <a14:foregroundMark x1="77656" y1="21250" x2="77656" y2="21250"/>
                            <a14:foregroundMark x1="63125" y1="24531" x2="63125" y2="24531"/>
                            <a14:foregroundMark x1="65156" y1="19844" x2="65156" y2="19844"/>
                            <a14:foregroundMark x1="66563" y1="14844" x2="66563" y2="14844"/>
                            <a14:foregroundMark x1="67031" y1="22344" x2="67031" y2="22344"/>
                            <a14:foregroundMark x1="67969" y1="17656" x2="67969" y2="17656"/>
                            <a14:foregroundMark x1="68281" y1="20781" x2="68281" y2="20781"/>
                            <a14:foregroundMark x1="65781" y1="15937" x2="63438" y2="25781"/>
                            <a14:foregroundMark x1="82344" y1="14688" x2="79063" y2="23438"/>
                            <a14:foregroundMark x1="85938" y1="27969" x2="80313" y2="37969"/>
                          </a14:backgroundRemoval>
                        </a14:imgEffect>
                      </a14:imgLayer>
                    </a14:imgProps>
                  </a:ext>
                  <a:ext uri="{28A0092B-C50C-407E-A947-70E740481C1C}">
                    <a14:useLocalDpi xmlns:a14="http://schemas.microsoft.com/office/drawing/2010/main" val="0"/>
                  </a:ext>
                </a:extLst>
              </a:blip>
              <a:srcRect l="19098" t="6291" r="10000" b="14626"/>
              <a:stretch/>
            </p:blipFill>
            <p:spPr bwMode="auto">
              <a:xfrm>
                <a:off x="6500985" y="1835361"/>
                <a:ext cx="1037588" cy="1157313"/>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58">
                <a:extLst>
                  <a:ext uri="{FF2B5EF4-FFF2-40B4-BE49-F238E27FC236}">
                    <a16:creationId xmlns:a16="http://schemas.microsoft.com/office/drawing/2014/main" id="{63AFAAE0-C6C5-45D3-A1C8-67C86DABFFD2}"/>
                  </a:ext>
                </a:extLst>
              </p:cNvPr>
              <p:cNvSpPr/>
              <p:nvPr/>
            </p:nvSpPr>
            <p:spPr>
              <a:xfrm>
                <a:off x="6784157" y="2430925"/>
                <a:ext cx="418704" cy="646331"/>
              </a:xfrm>
              <a:prstGeom prst="rect">
                <a:avLst/>
              </a:prstGeom>
            </p:spPr>
            <p:txBody>
              <a:bodyPr wrap="none">
                <a:spAutoFit/>
              </a:bodyPr>
              <a:lstStyle/>
              <a:p>
                <a:r>
                  <a:rPr lang="vi-VN" sz="3600" b="1" dirty="0">
                    <a:ln w="13462">
                      <a:solidFill>
                        <a:schemeClr val="bg1"/>
                      </a:solidFill>
                      <a:prstDash val="solid"/>
                    </a:ln>
                    <a:solidFill>
                      <a:schemeClr val="accent6">
                        <a:lumMod val="50000"/>
                      </a:schemeClr>
                    </a:solidFill>
                    <a:effectLst>
                      <a:outerShdw dist="38100" dir="2700000" algn="bl" rotWithShape="0">
                        <a:schemeClr val="accent5"/>
                      </a:outerShdw>
                    </a:effectLst>
                    <a:latin typeface="iCiel Nabila" pitchFamily="2" charset="0"/>
                  </a:rPr>
                  <a:t>2</a:t>
                </a:r>
                <a:endParaRPr lang="en-US" sz="3600" dirty="0">
                  <a:solidFill>
                    <a:schemeClr val="accent6">
                      <a:lumMod val="50000"/>
                    </a:schemeClr>
                  </a:solidFill>
                </a:endParaRPr>
              </a:p>
            </p:txBody>
          </p:sp>
        </p:grpSp>
        <p:grpSp>
          <p:nvGrpSpPr>
            <p:cNvPr id="55" name="Group 54">
              <a:extLst>
                <a:ext uri="{FF2B5EF4-FFF2-40B4-BE49-F238E27FC236}">
                  <a16:creationId xmlns:a16="http://schemas.microsoft.com/office/drawing/2014/main" id="{163329C0-C1F3-45D3-9352-AA0847442F68}"/>
                </a:ext>
              </a:extLst>
            </p:cNvPr>
            <p:cNvGrpSpPr/>
            <p:nvPr/>
          </p:nvGrpSpPr>
          <p:grpSpPr>
            <a:xfrm>
              <a:off x="10230210" y="1846618"/>
              <a:ext cx="1037588" cy="1241895"/>
              <a:chOff x="6500985" y="1835361"/>
              <a:chExt cx="1037588" cy="1241895"/>
            </a:xfrm>
          </p:grpSpPr>
          <p:pic>
            <p:nvPicPr>
              <p:cNvPr id="56" name="Picture 2" descr="Cute Frog Singing Cartoon Free PNG Image｜Illustoon">
                <a:extLst>
                  <a:ext uri="{FF2B5EF4-FFF2-40B4-BE49-F238E27FC236}">
                    <a16:creationId xmlns:a16="http://schemas.microsoft.com/office/drawing/2014/main" id="{3EA30568-26D6-4BE4-B12B-D4151DA1C1D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30938" y1="36094" x2="32188" y2="43125"/>
                            <a14:foregroundMark x1="55469" y1="34844" x2="55313" y2="42969"/>
                            <a14:foregroundMark x1="79531" y1="36719" x2="79531" y2="36719"/>
                            <a14:foregroundMark x1="83281" y1="32813" x2="83281" y2="32813"/>
                            <a14:foregroundMark x1="85781" y1="27187" x2="85781" y2="27187"/>
                            <a14:foregroundMark x1="79063" y1="22031" x2="79063" y2="22031"/>
                            <a14:foregroundMark x1="82969" y1="12656" x2="82969" y2="12656"/>
                            <a14:foregroundMark x1="83281" y1="11875" x2="83281" y2="11875"/>
                            <a14:foregroundMark x1="82969" y1="13906" x2="82969" y2="13906"/>
                            <a14:foregroundMark x1="85313" y1="15313" x2="85313" y2="15313"/>
                            <a14:foregroundMark x1="84219" y1="19375" x2="84219" y2="19375"/>
                            <a14:foregroundMark x1="81094" y1="18281" x2="81094" y2="18281"/>
                            <a14:foregroundMark x1="77656" y1="21250" x2="77656" y2="21250"/>
                            <a14:foregroundMark x1="63125" y1="24531" x2="63125" y2="24531"/>
                            <a14:foregroundMark x1="65156" y1="19844" x2="65156" y2="19844"/>
                            <a14:foregroundMark x1="66563" y1="14844" x2="66563" y2="14844"/>
                            <a14:foregroundMark x1="67031" y1="22344" x2="67031" y2="22344"/>
                            <a14:foregroundMark x1="67969" y1="17656" x2="67969" y2="17656"/>
                            <a14:foregroundMark x1="68281" y1="20781" x2="68281" y2="20781"/>
                            <a14:foregroundMark x1="65781" y1="15937" x2="63438" y2="25781"/>
                            <a14:foregroundMark x1="82344" y1="14688" x2="79063" y2="23438"/>
                            <a14:foregroundMark x1="85938" y1="27969" x2="80313" y2="37969"/>
                          </a14:backgroundRemoval>
                        </a14:imgEffect>
                      </a14:imgLayer>
                    </a14:imgProps>
                  </a:ext>
                  <a:ext uri="{28A0092B-C50C-407E-A947-70E740481C1C}">
                    <a14:useLocalDpi xmlns:a14="http://schemas.microsoft.com/office/drawing/2010/main" val="0"/>
                  </a:ext>
                </a:extLst>
              </a:blip>
              <a:srcRect l="19098" t="6291" r="10000" b="14626"/>
              <a:stretch/>
            </p:blipFill>
            <p:spPr bwMode="auto">
              <a:xfrm>
                <a:off x="6500985" y="1835361"/>
                <a:ext cx="1037588" cy="1157313"/>
              </a:xfrm>
              <a:prstGeom prst="rect">
                <a:avLst/>
              </a:prstGeom>
              <a:noFill/>
              <a:extLst>
                <a:ext uri="{909E8E84-426E-40DD-AFC4-6F175D3DCCD1}">
                  <a14:hiddenFill xmlns:a14="http://schemas.microsoft.com/office/drawing/2010/main">
                    <a:solidFill>
                      <a:srgbClr val="FFFFFF"/>
                    </a:solidFill>
                  </a14:hiddenFill>
                </a:ext>
              </a:extLst>
            </p:spPr>
          </p:pic>
          <p:sp>
            <p:nvSpPr>
              <p:cNvPr id="57" name="Rectangle 56">
                <a:extLst>
                  <a:ext uri="{FF2B5EF4-FFF2-40B4-BE49-F238E27FC236}">
                    <a16:creationId xmlns:a16="http://schemas.microsoft.com/office/drawing/2014/main" id="{9B411FDE-989A-4B61-A223-7A1243F751E8}"/>
                  </a:ext>
                </a:extLst>
              </p:cNvPr>
              <p:cNvSpPr/>
              <p:nvPr/>
            </p:nvSpPr>
            <p:spPr>
              <a:xfrm>
                <a:off x="6784157" y="2430925"/>
                <a:ext cx="423514" cy="646331"/>
              </a:xfrm>
              <a:prstGeom prst="rect">
                <a:avLst/>
              </a:prstGeom>
            </p:spPr>
            <p:txBody>
              <a:bodyPr wrap="none">
                <a:spAutoFit/>
              </a:bodyPr>
              <a:lstStyle/>
              <a:p>
                <a:r>
                  <a:rPr lang="vi-VN" sz="3600" b="1" dirty="0">
                    <a:ln w="13462">
                      <a:solidFill>
                        <a:schemeClr val="bg1"/>
                      </a:solidFill>
                      <a:prstDash val="solid"/>
                    </a:ln>
                    <a:solidFill>
                      <a:schemeClr val="accent6">
                        <a:lumMod val="50000"/>
                      </a:schemeClr>
                    </a:solidFill>
                    <a:effectLst>
                      <a:outerShdw dist="38100" dir="2700000" algn="bl" rotWithShape="0">
                        <a:schemeClr val="accent5"/>
                      </a:outerShdw>
                    </a:effectLst>
                    <a:latin typeface="iCiel Nabila" pitchFamily="2" charset="0"/>
                  </a:rPr>
                  <a:t>3</a:t>
                </a:r>
                <a:endParaRPr lang="en-US" sz="3600" dirty="0">
                  <a:solidFill>
                    <a:schemeClr val="accent6">
                      <a:lumMod val="50000"/>
                    </a:schemeClr>
                  </a:solidFill>
                </a:endParaRPr>
              </a:p>
            </p:txBody>
          </p:sp>
        </p:grpSp>
      </p:grpSp>
      <p:grpSp>
        <p:nvGrpSpPr>
          <p:cNvPr id="62" name="Group 61">
            <a:extLst>
              <a:ext uri="{FF2B5EF4-FFF2-40B4-BE49-F238E27FC236}">
                <a16:creationId xmlns:a16="http://schemas.microsoft.com/office/drawing/2014/main" id="{AEE8D996-6EAA-48C5-8E61-F7240E657E42}"/>
              </a:ext>
            </a:extLst>
          </p:cNvPr>
          <p:cNvGrpSpPr/>
          <p:nvPr/>
        </p:nvGrpSpPr>
        <p:grpSpPr>
          <a:xfrm>
            <a:off x="6452993" y="4402447"/>
            <a:ext cx="4766813" cy="1278536"/>
            <a:chOff x="6500985" y="1809977"/>
            <a:chExt cx="4766813" cy="1278536"/>
          </a:xfrm>
        </p:grpSpPr>
        <p:grpSp>
          <p:nvGrpSpPr>
            <p:cNvPr id="63" name="Group 62">
              <a:extLst>
                <a:ext uri="{FF2B5EF4-FFF2-40B4-BE49-F238E27FC236}">
                  <a16:creationId xmlns:a16="http://schemas.microsoft.com/office/drawing/2014/main" id="{0D73A04E-26E4-4FDA-8433-C6A801005470}"/>
                </a:ext>
              </a:extLst>
            </p:cNvPr>
            <p:cNvGrpSpPr/>
            <p:nvPr/>
          </p:nvGrpSpPr>
          <p:grpSpPr>
            <a:xfrm>
              <a:off x="6500985" y="1835361"/>
              <a:ext cx="1037588" cy="1241895"/>
              <a:chOff x="6500985" y="1835361"/>
              <a:chExt cx="1037588" cy="1241895"/>
            </a:xfrm>
          </p:grpSpPr>
          <p:pic>
            <p:nvPicPr>
              <p:cNvPr id="70" name="Picture 2" descr="Cute Frog Singing Cartoon Free PNG Image｜Illustoon">
                <a:extLst>
                  <a:ext uri="{FF2B5EF4-FFF2-40B4-BE49-F238E27FC236}">
                    <a16:creationId xmlns:a16="http://schemas.microsoft.com/office/drawing/2014/main" id="{FCF31B49-66DD-4035-98BE-5F40A6E9346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30938" y1="36094" x2="32188" y2="43125"/>
                            <a14:foregroundMark x1="55469" y1="34844" x2="55313" y2="42969"/>
                            <a14:foregroundMark x1="79531" y1="36719" x2="79531" y2="36719"/>
                            <a14:foregroundMark x1="83281" y1="32813" x2="83281" y2="32813"/>
                            <a14:foregroundMark x1="85781" y1="27187" x2="85781" y2="27187"/>
                            <a14:foregroundMark x1="79063" y1="22031" x2="79063" y2="22031"/>
                            <a14:foregroundMark x1="82969" y1="12656" x2="82969" y2="12656"/>
                            <a14:foregroundMark x1="83281" y1="11875" x2="83281" y2="11875"/>
                            <a14:foregroundMark x1="82969" y1="13906" x2="82969" y2="13906"/>
                            <a14:foregroundMark x1="85313" y1="15313" x2="85313" y2="15313"/>
                            <a14:foregroundMark x1="84219" y1="19375" x2="84219" y2="19375"/>
                            <a14:foregroundMark x1="81094" y1="18281" x2="81094" y2="18281"/>
                            <a14:foregroundMark x1="77656" y1="21250" x2="77656" y2="21250"/>
                            <a14:foregroundMark x1="63125" y1="24531" x2="63125" y2="24531"/>
                            <a14:foregroundMark x1="65156" y1="19844" x2="65156" y2="19844"/>
                            <a14:foregroundMark x1="66563" y1="14844" x2="66563" y2="14844"/>
                            <a14:foregroundMark x1="67031" y1="22344" x2="67031" y2="22344"/>
                            <a14:foregroundMark x1="67969" y1="17656" x2="67969" y2="17656"/>
                            <a14:foregroundMark x1="68281" y1="20781" x2="68281" y2="20781"/>
                            <a14:foregroundMark x1="65781" y1="15937" x2="63438" y2="25781"/>
                            <a14:foregroundMark x1="82344" y1="14688" x2="79063" y2="23438"/>
                            <a14:foregroundMark x1="85938" y1="27969" x2="80313" y2="37969"/>
                          </a14:backgroundRemoval>
                        </a14:imgEffect>
                      </a14:imgLayer>
                    </a14:imgProps>
                  </a:ext>
                  <a:ext uri="{28A0092B-C50C-407E-A947-70E740481C1C}">
                    <a14:useLocalDpi xmlns:a14="http://schemas.microsoft.com/office/drawing/2010/main" val="0"/>
                  </a:ext>
                </a:extLst>
              </a:blip>
              <a:srcRect l="19098" t="6291" r="10000" b="14626"/>
              <a:stretch/>
            </p:blipFill>
            <p:spPr bwMode="auto">
              <a:xfrm>
                <a:off x="6500985" y="1835361"/>
                <a:ext cx="1037588" cy="1157313"/>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D34921B0-26BF-4497-9F96-863872B92572}"/>
                  </a:ext>
                </a:extLst>
              </p:cNvPr>
              <p:cNvSpPr/>
              <p:nvPr/>
            </p:nvSpPr>
            <p:spPr>
              <a:xfrm>
                <a:off x="6784157" y="2430925"/>
                <a:ext cx="312906" cy="646331"/>
              </a:xfrm>
              <a:prstGeom prst="rect">
                <a:avLst/>
              </a:prstGeom>
            </p:spPr>
            <p:txBody>
              <a:bodyPr wrap="none">
                <a:spAutoFit/>
              </a:bodyPr>
              <a:lstStyle/>
              <a:p>
                <a:r>
                  <a:rPr lang="vi-VN" sz="3600" b="1" dirty="0">
                    <a:ln w="13462">
                      <a:solidFill>
                        <a:schemeClr val="bg1"/>
                      </a:solidFill>
                      <a:prstDash val="solid"/>
                    </a:ln>
                    <a:solidFill>
                      <a:schemeClr val="accent6">
                        <a:lumMod val="50000"/>
                      </a:schemeClr>
                    </a:solidFill>
                    <a:effectLst>
                      <a:outerShdw dist="38100" dir="2700000" algn="bl" rotWithShape="0">
                        <a:schemeClr val="accent5"/>
                      </a:outerShdw>
                    </a:effectLst>
                    <a:latin typeface="iCiel Nabila" pitchFamily="2" charset="0"/>
                  </a:rPr>
                  <a:t>1</a:t>
                </a:r>
                <a:endParaRPr lang="en-US" sz="3600" dirty="0">
                  <a:solidFill>
                    <a:schemeClr val="accent6">
                      <a:lumMod val="50000"/>
                    </a:schemeClr>
                  </a:solidFill>
                </a:endParaRPr>
              </a:p>
            </p:txBody>
          </p:sp>
        </p:grpSp>
        <p:grpSp>
          <p:nvGrpSpPr>
            <p:cNvPr id="64" name="Group 63">
              <a:extLst>
                <a:ext uri="{FF2B5EF4-FFF2-40B4-BE49-F238E27FC236}">
                  <a16:creationId xmlns:a16="http://schemas.microsoft.com/office/drawing/2014/main" id="{E7820E25-DCF5-424C-A79D-322F5E3C7FB5}"/>
                </a:ext>
              </a:extLst>
            </p:cNvPr>
            <p:cNvGrpSpPr/>
            <p:nvPr/>
          </p:nvGrpSpPr>
          <p:grpSpPr>
            <a:xfrm>
              <a:off x="8442303" y="1809977"/>
              <a:ext cx="1037588" cy="1241895"/>
              <a:chOff x="6500985" y="1835361"/>
              <a:chExt cx="1037588" cy="1241895"/>
            </a:xfrm>
          </p:grpSpPr>
          <p:pic>
            <p:nvPicPr>
              <p:cNvPr id="68" name="Picture 2" descr="Cute Frog Singing Cartoon Free PNG Image｜Illustoon">
                <a:extLst>
                  <a:ext uri="{FF2B5EF4-FFF2-40B4-BE49-F238E27FC236}">
                    <a16:creationId xmlns:a16="http://schemas.microsoft.com/office/drawing/2014/main" id="{F0A6DE06-1ED0-494C-ABE4-3F343B18B52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30938" y1="36094" x2="32188" y2="43125"/>
                            <a14:foregroundMark x1="55469" y1="34844" x2="55313" y2="42969"/>
                            <a14:foregroundMark x1="79531" y1="36719" x2="79531" y2="36719"/>
                            <a14:foregroundMark x1="83281" y1="32813" x2="83281" y2="32813"/>
                            <a14:foregroundMark x1="85781" y1="27187" x2="85781" y2="27187"/>
                            <a14:foregroundMark x1="79063" y1="22031" x2="79063" y2="22031"/>
                            <a14:foregroundMark x1="82969" y1="12656" x2="82969" y2="12656"/>
                            <a14:foregroundMark x1="83281" y1="11875" x2="83281" y2="11875"/>
                            <a14:foregroundMark x1="82969" y1="13906" x2="82969" y2="13906"/>
                            <a14:foregroundMark x1="85313" y1="15313" x2="85313" y2="15313"/>
                            <a14:foregroundMark x1="84219" y1="19375" x2="84219" y2="19375"/>
                            <a14:foregroundMark x1="81094" y1="18281" x2="81094" y2="18281"/>
                            <a14:foregroundMark x1="77656" y1="21250" x2="77656" y2="21250"/>
                            <a14:foregroundMark x1="63125" y1="24531" x2="63125" y2="24531"/>
                            <a14:foregroundMark x1="65156" y1="19844" x2="65156" y2="19844"/>
                            <a14:foregroundMark x1="66563" y1="14844" x2="66563" y2="14844"/>
                            <a14:foregroundMark x1="67031" y1="22344" x2="67031" y2="22344"/>
                            <a14:foregroundMark x1="67969" y1="17656" x2="67969" y2="17656"/>
                            <a14:foregroundMark x1="68281" y1="20781" x2="68281" y2="20781"/>
                            <a14:foregroundMark x1="65781" y1="15937" x2="63438" y2="25781"/>
                            <a14:foregroundMark x1="82344" y1="14688" x2="79063" y2="23438"/>
                            <a14:foregroundMark x1="85938" y1="27969" x2="80313" y2="37969"/>
                          </a14:backgroundRemoval>
                        </a14:imgEffect>
                      </a14:imgLayer>
                    </a14:imgProps>
                  </a:ext>
                  <a:ext uri="{28A0092B-C50C-407E-A947-70E740481C1C}">
                    <a14:useLocalDpi xmlns:a14="http://schemas.microsoft.com/office/drawing/2010/main" val="0"/>
                  </a:ext>
                </a:extLst>
              </a:blip>
              <a:srcRect l="19098" t="6291" r="10000" b="14626"/>
              <a:stretch/>
            </p:blipFill>
            <p:spPr bwMode="auto">
              <a:xfrm>
                <a:off x="6500985" y="1835361"/>
                <a:ext cx="1037588" cy="1157313"/>
              </a:xfrm>
              <a:prstGeom prst="rect">
                <a:avLst/>
              </a:prstGeom>
              <a:noFill/>
              <a:extLst>
                <a:ext uri="{909E8E84-426E-40DD-AFC4-6F175D3DCCD1}">
                  <a14:hiddenFill xmlns:a14="http://schemas.microsoft.com/office/drawing/2010/main">
                    <a:solidFill>
                      <a:srgbClr val="FFFFFF"/>
                    </a:solidFill>
                  </a14:hiddenFill>
                </a:ext>
              </a:extLst>
            </p:spPr>
          </p:pic>
          <p:sp>
            <p:nvSpPr>
              <p:cNvPr id="69" name="Rectangle 68">
                <a:extLst>
                  <a:ext uri="{FF2B5EF4-FFF2-40B4-BE49-F238E27FC236}">
                    <a16:creationId xmlns:a16="http://schemas.microsoft.com/office/drawing/2014/main" id="{DCE98BD1-3895-4143-A7BB-433CC92BE2F2}"/>
                  </a:ext>
                </a:extLst>
              </p:cNvPr>
              <p:cNvSpPr/>
              <p:nvPr/>
            </p:nvSpPr>
            <p:spPr>
              <a:xfrm>
                <a:off x="6784157" y="2430925"/>
                <a:ext cx="418704" cy="646331"/>
              </a:xfrm>
              <a:prstGeom prst="rect">
                <a:avLst/>
              </a:prstGeom>
            </p:spPr>
            <p:txBody>
              <a:bodyPr wrap="none">
                <a:spAutoFit/>
              </a:bodyPr>
              <a:lstStyle/>
              <a:p>
                <a:r>
                  <a:rPr lang="vi-VN" sz="3600" b="1" dirty="0">
                    <a:ln w="13462">
                      <a:solidFill>
                        <a:schemeClr val="bg1"/>
                      </a:solidFill>
                      <a:prstDash val="solid"/>
                    </a:ln>
                    <a:solidFill>
                      <a:schemeClr val="accent6">
                        <a:lumMod val="50000"/>
                      </a:schemeClr>
                    </a:solidFill>
                    <a:effectLst>
                      <a:outerShdw dist="38100" dir="2700000" algn="bl" rotWithShape="0">
                        <a:schemeClr val="accent5"/>
                      </a:outerShdw>
                    </a:effectLst>
                    <a:latin typeface="iCiel Nabila" pitchFamily="2" charset="0"/>
                  </a:rPr>
                  <a:t>2</a:t>
                </a:r>
                <a:endParaRPr lang="en-US" sz="3600" dirty="0">
                  <a:solidFill>
                    <a:schemeClr val="accent6">
                      <a:lumMod val="50000"/>
                    </a:schemeClr>
                  </a:solidFill>
                </a:endParaRPr>
              </a:p>
            </p:txBody>
          </p:sp>
        </p:grpSp>
        <p:grpSp>
          <p:nvGrpSpPr>
            <p:cNvPr id="65" name="Group 64">
              <a:extLst>
                <a:ext uri="{FF2B5EF4-FFF2-40B4-BE49-F238E27FC236}">
                  <a16:creationId xmlns:a16="http://schemas.microsoft.com/office/drawing/2014/main" id="{02EC5AE3-A15C-4270-B6D5-8934B3B0FFE6}"/>
                </a:ext>
              </a:extLst>
            </p:cNvPr>
            <p:cNvGrpSpPr/>
            <p:nvPr/>
          </p:nvGrpSpPr>
          <p:grpSpPr>
            <a:xfrm>
              <a:off x="10230210" y="1846618"/>
              <a:ext cx="1037588" cy="1241895"/>
              <a:chOff x="6500985" y="1835361"/>
              <a:chExt cx="1037588" cy="1241895"/>
            </a:xfrm>
          </p:grpSpPr>
          <p:pic>
            <p:nvPicPr>
              <p:cNvPr id="66" name="Picture 2" descr="Cute Frog Singing Cartoon Free PNG Image｜Illustoon">
                <a:extLst>
                  <a:ext uri="{FF2B5EF4-FFF2-40B4-BE49-F238E27FC236}">
                    <a16:creationId xmlns:a16="http://schemas.microsoft.com/office/drawing/2014/main" id="{9E2D0F6F-EEBD-4E15-A872-3F02E6D1F9A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30938" y1="36094" x2="32188" y2="43125"/>
                            <a14:foregroundMark x1="55469" y1="34844" x2="55313" y2="42969"/>
                            <a14:foregroundMark x1="79531" y1="36719" x2="79531" y2="36719"/>
                            <a14:foregroundMark x1="83281" y1="32813" x2="83281" y2="32813"/>
                            <a14:foregroundMark x1="85781" y1="27187" x2="85781" y2="27187"/>
                            <a14:foregroundMark x1="79063" y1="22031" x2="79063" y2="22031"/>
                            <a14:foregroundMark x1="82969" y1="12656" x2="82969" y2="12656"/>
                            <a14:foregroundMark x1="83281" y1="11875" x2="83281" y2="11875"/>
                            <a14:foregroundMark x1="82969" y1="13906" x2="82969" y2="13906"/>
                            <a14:foregroundMark x1="85313" y1="15313" x2="85313" y2="15313"/>
                            <a14:foregroundMark x1="84219" y1="19375" x2="84219" y2="19375"/>
                            <a14:foregroundMark x1="81094" y1="18281" x2="81094" y2="18281"/>
                            <a14:foregroundMark x1="77656" y1="21250" x2="77656" y2="21250"/>
                            <a14:foregroundMark x1="63125" y1="24531" x2="63125" y2="24531"/>
                            <a14:foregroundMark x1="65156" y1="19844" x2="65156" y2="19844"/>
                            <a14:foregroundMark x1="66563" y1="14844" x2="66563" y2="14844"/>
                            <a14:foregroundMark x1="67031" y1="22344" x2="67031" y2="22344"/>
                            <a14:foregroundMark x1="67969" y1="17656" x2="67969" y2="17656"/>
                            <a14:foregroundMark x1="68281" y1="20781" x2="68281" y2="20781"/>
                            <a14:foregroundMark x1="65781" y1="15937" x2="63438" y2="25781"/>
                            <a14:foregroundMark x1="82344" y1="14688" x2="79063" y2="23438"/>
                            <a14:foregroundMark x1="85938" y1="27969" x2="80313" y2="37969"/>
                          </a14:backgroundRemoval>
                        </a14:imgEffect>
                      </a14:imgLayer>
                    </a14:imgProps>
                  </a:ext>
                  <a:ext uri="{28A0092B-C50C-407E-A947-70E740481C1C}">
                    <a14:useLocalDpi xmlns:a14="http://schemas.microsoft.com/office/drawing/2010/main" val="0"/>
                  </a:ext>
                </a:extLst>
              </a:blip>
              <a:srcRect l="19098" t="6291" r="10000" b="14626"/>
              <a:stretch/>
            </p:blipFill>
            <p:spPr bwMode="auto">
              <a:xfrm>
                <a:off x="6500985" y="1835361"/>
                <a:ext cx="1037588" cy="1157313"/>
              </a:xfrm>
              <a:prstGeom prst="rect">
                <a:avLst/>
              </a:prstGeom>
              <a:noFill/>
              <a:extLst>
                <a:ext uri="{909E8E84-426E-40DD-AFC4-6F175D3DCCD1}">
                  <a14:hiddenFill xmlns:a14="http://schemas.microsoft.com/office/drawing/2010/main">
                    <a:solidFill>
                      <a:srgbClr val="FFFFFF"/>
                    </a:solidFill>
                  </a14:hiddenFill>
                </a:ext>
              </a:extLst>
            </p:spPr>
          </p:pic>
          <p:sp>
            <p:nvSpPr>
              <p:cNvPr id="67" name="Rectangle 66">
                <a:extLst>
                  <a:ext uri="{FF2B5EF4-FFF2-40B4-BE49-F238E27FC236}">
                    <a16:creationId xmlns:a16="http://schemas.microsoft.com/office/drawing/2014/main" id="{46883CFB-B365-4AB8-BD85-7AD261BC7710}"/>
                  </a:ext>
                </a:extLst>
              </p:cNvPr>
              <p:cNvSpPr/>
              <p:nvPr/>
            </p:nvSpPr>
            <p:spPr>
              <a:xfrm>
                <a:off x="6784157" y="2430925"/>
                <a:ext cx="423514" cy="646331"/>
              </a:xfrm>
              <a:prstGeom prst="rect">
                <a:avLst/>
              </a:prstGeom>
            </p:spPr>
            <p:txBody>
              <a:bodyPr wrap="none">
                <a:spAutoFit/>
              </a:bodyPr>
              <a:lstStyle/>
              <a:p>
                <a:r>
                  <a:rPr lang="vi-VN" sz="3600" b="1" dirty="0">
                    <a:ln w="13462">
                      <a:solidFill>
                        <a:schemeClr val="bg1"/>
                      </a:solidFill>
                      <a:prstDash val="solid"/>
                    </a:ln>
                    <a:solidFill>
                      <a:schemeClr val="accent6">
                        <a:lumMod val="50000"/>
                      </a:schemeClr>
                    </a:solidFill>
                    <a:effectLst>
                      <a:outerShdw dist="38100" dir="2700000" algn="bl" rotWithShape="0">
                        <a:schemeClr val="accent5"/>
                      </a:outerShdw>
                    </a:effectLst>
                    <a:latin typeface="iCiel Nabila" pitchFamily="2" charset="0"/>
                  </a:rPr>
                  <a:t>3</a:t>
                </a:r>
                <a:endParaRPr lang="en-US" sz="3600" dirty="0">
                  <a:solidFill>
                    <a:schemeClr val="accent6">
                      <a:lumMod val="50000"/>
                    </a:schemeClr>
                  </a:solidFill>
                </a:endParaRPr>
              </a:p>
            </p:txBody>
          </p:sp>
        </p:grpSp>
      </p:grpSp>
      <p:grpSp>
        <p:nvGrpSpPr>
          <p:cNvPr id="72" name="Group 71">
            <a:extLst>
              <a:ext uri="{FF2B5EF4-FFF2-40B4-BE49-F238E27FC236}">
                <a16:creationId xmlns:a16="http://schemas.microsoft.com/office/drawing/2014/main" id="{4EF7116D-0C75-4467-9DCB-F47AB92F0BF6}"/>
              </a:ext>
            </a:extLst>
          </p:cNvPr>
          <p:cNvGrpSpPr/>
          <p:nvPr/>
        </p:nvGrpSpPr>
        <p:grpSpPr>
          <a:xfrm>
            <a:off x="6461526" y="5559452"/>
            <a:ext cx="4766813" cy="1278536"/>
            <a:chOff x="6500985" y="1809977"/>
            <a:chExt cx="4766813" cy="1278536"/>
          </a:xfrm>
        </p:grpSpPr>
        <p:grpSp>
          <p:nvGrpSpPr>
            <p:cNvPr id="73" name="Group 72">
              <a:extLst>
                <a:ext uri="{FF2B5EF4-FFF2-40B4-BE49-F238E27FC236}">
                  <a16:creationId xmlns:a16="http://schemas.microsoft.com/office/drawing/2014/main" id="{998B259A-677A-4B1D-869F-A8B5CACE4890}"/>
                </a:ext>
              </a:extLst>
            </p:cNvPr>
            <p:cNvGrpSpPr/>
            <p:nvPr/>
          </p:nvGrpSpPr>
          <p:grpSpPr>
            <a:xfrm>
              <a:off x="6500985" y="1835361"/>
              <a:ext cx="1037588" cy="1241895"/>
              <a:chOff x="6500985" y="1835361"/>
              <a:chExt cx="1037588" cy="1241895"/>
            </a:xfrm>
          </p:grpSpPr>
          <p:pic>
            <p:nvPicPr>
              <p:cNvPr id="80" name="Picture 2" descr="Cute Frog Singing Cartoon Free PNG Image｜Illustoon">
                <a:extLst>
                  <a:ext uri="{FF2B5EF4-FFF2-40B4-BE49-F238E27FC236}">
                    <a16:creationId xmlns:a16="http://schemas.microsoft.com/office/drawing/2014/main" id="{E80D0E9F-7235-47D7-8AE4-56EC54269B7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30938" y1="36094" x2="32188" y2="43125"/>
                            <a14:foregroundMark x1="55469" y1="34844" x2="55313" y2="42969"/>
                            <a14:foregroundMark x1="79531" y1="36719" x2="79531" y2="36719"/>
                            <a14:foregroundMark x1="83281" y1="32813" x2="83281" y2="32813"/>
                            <a14:foregroundMark x1="85781" y1="27187" x2="85781" y2="27187"/>
                            <a14:foregroundMark x1="79063" y1="22031" x2="79063" y2="22031"/>
                            <a14:foregroundMark x1="82969" y1="12656" x2="82969" y2="12656"/>
                            <a14:foregroundMark x1="83281" y1="11875" x2="83281" y2="11875"/>
                            <a14:foregroundMark x1="82969" y1="13906" x2="82969" y2="13906"/>
                            <a14:foregroundMark x1="85313" y1="15313" x2="85313" y2="15313"/>
                            <a14:foregroundMark x1="84219" y1="19375" x2="84219" y2="19375"/>
                            <a14:foregroundMark x1="81094" y1="18281" x2="81094" y2="18281"/>
                            <a14:foregroundMark x1="77656" y1="21250" x2="77656" y2="21250"/>
                            <a14:foregroundMark x1="63125" y1="24531" x2="63125" y2="24531"/>
                            <a14:foregroundMark x1="65156" y1="19844" x2="65156" y2="19844"/>
                            <a14:foregroundMark x1="66563" y1="14844" x2="66563" y2="14844"/>
                            <a14:foregroundMark x1="67031" y1="22344" x2="67031" y2="22344"/>
                            <a14:foregroundMark x1="67969" y1="17656" x2="67969" y2="17656"/>
                            <a14:foregroundMark x1="68281" y1="20781" x2="68281" y2="20781"/>
                            <a14:foregroundMark x1="65781" y1="15937" x2="63438" y2="25781"/>
                            <a14:foregroundMark x1="82344" y1="14688" x2="79063" y2="23438"/>
                            <a14:foregroundMark x1="85938" y1="27969" x2="80313" y2="37969"/>
                          </a14:backgroundRemoval>
                        </a14:imgEffect>
                      </a14:imgLayer>
                    </a14:imgProps>
                  </a:ext>
                  <a:ext uri="{28A0092B-C50C-407E-A947-70E740481C1C}">
                    <a14:useLocalDpi xmlns:a14="http://schemas.microsoft.com/office/drawing/2010/main" val="0"/>
                  </a:ext>
                </a:extLst>
              </a:blip>
              <a:srcRect l="19098" t="6291" r="10000" b="14626"/>
              <a:stretch/>
            </p:blipFill>
            <p:spPr bwMode="auto">
              <a:xfrm>
                <a:off x="6500985" y="1835361"/>
                <a:ext cx="1037588" cy="1157313"/>
              </a:xfrm>
              <a:prstGeom prst="rect">
                <a:avLst/>
              </a:prstGeom>
              <a:noFill/>
              <a:extLst>
                <a:ext uri="{909E8E84-426E-40DD-AFC4-6F175D3DCCD1}">
                  <a14:hiddenFill xmlns:a14="http://schemas.microsoft.com/office/drawing/2010/main">
                    <a:solidFill>
                      <a:srgbClr val="FFFFFF"/>
                    </a:solidFill>
                  </a14:hiddenFill>
                </a:ext>
              </a:extLst>
            </p:spPr>
          </p:pic>
          <p:sp>
            <p:nvSpPr>
              <p:cNvPr id="81" name="Rectangle 80">
                <a:extLst>
                  <a:ext uri="{FF2B5EF4-FFF2-40B4-BE49-F238E27FC236}">
                    <a16:creationId xmlns:a16="http://schemas.microsoft.com/office/drawing/2014/main" id="{8C47D392-5C65-48AB-9A9E-6F92A395C8EF}"/>
                  </a:ext>
                </a:extLst>
              </p:cNvPr>
              <p:cNvSpPr/>
              <p:nvPr/>
            </p:nvSpPr>
            <p:spPr>
              <a:xfrm>
                <a:off x="6784157" y="2430925"/>
                <a:ext cx="312906" cy="646331"/>
              </a:xfrm>
              <a:prstGeom prst="rect">
                <a:avLst/>
              </a:prstGeom>
            </p:spPr>
            <p:txBody>
              <a:bodyPr wrap="none">
                <a:spAutoFit/>
              </a:bodyPr>
              <a:lstStyle/>
              <a:p>
                <a:r>
                  <a:rPr lang="vi-VN" sz="3600" b="1" dirty="0">
                    <a:ln w="13462">
                      <a:solidFill>
                        <a:schemeClr val="bg1"/>
                      </a:solidFill>
                      <a:prstDash val="solid"/>
                    </a:ln>
                    <a:solidFill>
                      <a:schemeClr val="accent6">
                        <a:lumMod val="50000"/>
                      </a:schemeClr>
                    </a:solidFill>
                    <a:effectLst>
                      <a:outerShdw dist="38100" dir="2700000" algn="bl" rotWithShape="0">
                        <a:schemeClr val="accent5"/>
                      </a:outerShdw>
                    </a:effectLst>
                    <a:latin typeface="iCiel Nabila" pitchFamily="2" charset="0"/>
                  </a:rPr>
                  <a:t>1</a:t>
                </a:r>
                <a:endParaRPr lang="en-US" sz="3600" dirty="0">
                  <a:solidFill>
                    <a:schemeClr val="accent6">
                      <a:lumMod val="50000"/>
                    </a:schemeClr>
                  </a:solidFill>
                </a:endParaRPr>
              </a:p>
            </p:txBody>
          </p:sp>
        </p:grpSp>
        <p:grpSp>
          <p:nvGrpSpPr>
            <p:cNvPr id="74" name="Group 73">
              <a:extLst>
                <a:ext uri="{FF2B5EF4-FFF2-40B4-BE49-F238E27FC236}">
                  <a16:creationId xmlns:a16="http://schemas.microsoft.com/office/drawing/2014/main" id="{D77F6FFE-EF80-44EE-8525-3C3CC81746CC}"/>
                </a:ext>
              </a:extLst>
            </p:cNvPr>
            <p:cNvGrpSpPr/>
            <p:nvPr/>
          </p:nvGrpSpPr>
          <p:grpSpPr>
            <a:xfrm>
              <a:off x="8442303" y="1809977"/>
              <a:ext cx="1037588" cy="1241895"/>
              <a:chOff x="6500985" y="1835361"/>
              <a:chExt cx="1037588" cy="1241895"/>
            </a:xfrm>
          </p:grpSpPr>
          <p:pic>
            <p:nvPicPr>
              <p:cNvPr id="78" name="Picture 2" descr="Cute Frog Singing Cartoon Free PNG Image｜Illustoon">
                <a:extLst>
                  <a:ext uri="{FF2B5EF4-FFF2-40B4-BE49-F238E27FC236}">
                    <a16:creationId xmlns:a16="http://schemas.microsoft.com/office/drawing/2014/main" id="{32926C29-211D-4EB8-80EE-195E20A26B0F}"/>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30938" y1="36094" x2="32188" y2="43125"/>
                            <a14:foregroundMark x1="55469" y1="34844" x2="55313" y2="42969"/>
                            <a14:foregroundMark x1="79531" y1="36719" x2="79531" y2="36719"/>
                            <a14:foregroundMark x1="83281" y1="32813" x2="83281" y2="32813"/>
                            <a14:foregroundMark x1="85781" y1="27187" x2="85781" y2="27187"/>
                            <a14:foregroundMark x1="79063" y1="22031" x2="79063" y2="22031"/>
                            <a14:foregroundMark x1="82969" y1="12656" x2="82969" y2="12656"/>
                            <a14:foregroundMark x1="83281" y1="11875" x2="83281" y2="11875"/>
                            <a14:foregroundMark x1="82969" y1="13906" x2="82969" y2="13906"/>
                            <a14:foregroundMark x1="85313" y1="15313" x2="85313" y2="15313"/>
                            <a14:foregroundMark x1="84219" y1="19375" x2="84219" y2="19375"/>
                            <a14:foregroundMark x1="81094" y1="18281" x2="81094" y2="18281"/>
                            <a14:foregroundMark x1="77656" y1="21250" x2="77656" y2="21250"/>
                            <a14:foregroundMark x1="63125" y1="24531" x2="63125" y2="24531"/>
                            <a14:foregroundMark x1="65156" y1="19844" x2="65156" y2="19844"/>
                            <a14:foregroundMark x1="66563" y1="14844" x2="66563" y2="14844"/>
                            <a14:foregroundMark x1="67031" y1="22344" x2="67031" y2="22344"/>
                            <a14:foregroundMark x1="67969" y1="17656" x2="67969" y2="17656"/>
                            <a14:foregroundMark x1="68281" y1="20781" x2="68281" y2="20781"/>
                            <a14:foregroundMark x1="65781" y1="15937" x2="63438" y2="25781"/>
                            <a14:foregroundMark x1="82344" y1="14688" x2="79063" y2="23438"/>
                            <a14:foregroundMark x1="85938" y1="27969" x2="80313" y2="37969"/>
                          </a14:backgroundRemoval>
                        </a14:imgEffect>
                      </a14:imgLayer>
                    </a14:imgProps>
                  </a:ext>
                  <a:ext uri="{28A0092B-C50C-407E-A947-70E740481C1C}">
                    <a14:useLocalDpi xmlns:a14="http://schemas.microsoft.com/office/drawing/2010/main" val="0"/>
                  </a:ext>
                </a:extLst>
              </a:blip>
              <a:srcRect l="19098" t="6291" r="10000" b="14626"/>
              <a:stretch/>
            </p:blipFill>
            <p:spPr bwMode="auto">
              <a:xfrm>
                <a:off x="6500985" y="1835361"/>
                <a:ext cx="1037588" cy="1157313"/>
              </a:xfrm>
              <a:prstGeom prst="rect">
                <a:avLst/>
              </a:prstGeom>
              <a:noFill/>
              <a:extLst>
                <a:ext uri="{909E8E84-426E-40DD-AFC4-6F175D3DCCD1}">
                  <a14:hiddenFill xmlns:a14="http://schemas.microsoft.com/office/drawing/2010/main">
                    <a:solidFill>
                      <a:srgbClr val="FFFFFF"/>
                    </a:solidFill>
                  </a14:hiddenFill>
                </a:ext>
              </a:extLst>
            </p:spPr>
          </p:pic>
          <p:sp>
            <p:nvSpPr>
              <p:cNvPr id="79" name="Rectangle 78">
                <a:extLst>
                  <a:ext uri="{FF2B5EF4-FFF2-40B4-BE49-F238E27FC236}">
                    <a16:creationId xmlns:a16="http://schemas.microsoft.com/office/drawing/2014/main" id="{120F592B-6EA3-42EA-8505-ADB097948250}"/>
                  </a:ext>
                </a:extLst>
              </p:cNvPr>
              <p:cNvSpPr/>
              <p:nvPr/>
            </p:nvSpPr>
            <p:spPr>
              <a:xfrm>
                <a:off x="6784157" y="2430925"/>
                <a:ext cx="418704" cy="646331"/>
              </a:xfrm>
              <a:prstGeom prst="rect">
                <a:avLst/>
              </a:prstGeom>
            </p:spPr>
            <p:txBody>
              <a:bodyPr wrap="none">
                <a:spAutoFit/>
              </a:bodyPr>
              <a:lstStyle/>
              <a:p>
                <a:r>
                  <a:rPr lang="vi-VN" sz="3600" b="1" dirty="0">
                    <a:ln w="13462">
                      <a:solidFill>
                        <a:schemeClr val="bg1"/>
                      </a:solidFill>
                      <a:prstDash val="solid"/>
                    </a:ln>
                    <a:solidFill>
                      <a:schemeClr val="accent6">
                        <a:lumMod val="50000"/>
                      </a:schemeClr>
                    </a:solidFill>
                    <a:effectLst>
                      <a:outerShdw dist="38100" dir="2700000" algn="bl" rotWithShape="0">
                        <a:schemeClr val="accent5"/>
                      </a:outerShdw>
                    </a:effectLst>
                    <a:latin typeface="iCiel Nabila" pitchFamily="2" charset="0"/>
                  </a:rPr>
                  <a:t>2</a:t>
                </a:r>
                <a:endParaRPr lang="en-US" sz="3600" dirty="0">
                  <a:solidFill>
                    <a:schemeClr val="accent6">
                      <a:lumMod val="50000"/>
                    </a:schemeClr>
                  </a:solidFill>
                </a:endParaRPr>
              </a:p>
            </p:txBody>
          </p:sp>
        </p:grpSp>
        <p:grpSp>
          <p:nvGrpSpPr>
            <p:cNvPr id="75" name="Group 74">
              <a:extLst>
                <a:ext uri="{FF2B5EF4-FFF2-40B4-BE49-F238E27FC236}">
                  <a16:creationId xmlns:a16="http://schemas.microsoft.com/office/drawing/2014/main" id="{EB09D585-345F-4BC7-81E9-8EA33944D5BA}"/>
                </a:ext>
              </a:extLst>
            </p:cNvPr>
            <p:cNvGrpSpPr/>
            <p:nvPr/>
          </p:nvGrpSpPr>
          <p:grpSpPr>
            <a:xfrm>
              <a:off x="10230210" y="1846618"/>
              <a:ext cx="1037588" cy="1241895"/>
              <a:chOff x="6500985" y="1835361"/>
              <a:chExt cx="1037588" cy="1241895"/>
            </a:xfrm>
          </p:grpSpPr>
          <p:pic>
            <p:nvPicPr>
              <p:cNvPr id="76" name="Picture 2" descr="Cute Frog Singing Cartoon Free PNG Image｜Illustoon">
                <a:extLst>
                  <a:ext uri="{FF2B5EF4-FFF2-40B4-BE49-F238E27FC236}">
                    <a16:creationId xmlns:a16="http://schemas.microsoft.com/office/drawing/2014/main" id="{4C176968-FBB0-4B5B-8CCC-05374EB716F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30938" y1="36094" x2="32188" y2="43125"/>
                            <a14:foregroundMark x1="55469" y1="34844" x2="55313" y2="42969"/>
                            <a14:foregroundMark x1="79531" y1="36719" x2="79531" y2="36719"/>
                            <a14:foregroundMark x1="83281" y1="32813" x2="83281" y2="32813"/>
                            <a14:foregroundMark x1="85781" y1="27187" x2="85781" y2="27187"/>
                            <a14:foregroundMark x1="79063" y1="22031" x2="79063" y2="22031"/>
                            <a14:foregroundMark x1="82969" y1="12656" x2="82969" y2="12656"/>
                            <a14:foregroundMark x1="83281" y1="11875" x2="83281" y2="11875"/>
                            <a14:foregroundMark x1="82969" y1="13906" x2="82969" y2="13906"/>
                            <a14:foregroundMark x1="85313" y1="15313" x2="85313" y2="15313"/>
                            <a14:foregroundMark x1="84219" y1="19375" x2="84219" y2="19375"/>
                            <a14:foregroundMark x1="81094" y1="18281" x2="81094" y2="18281"/>
                            <a14:foregroundMark x1="77656" y1="21250" x2="77656" y2="21250"/>
                            <a14:foregroundMark x1="63125" y1="24531" x2="63125" y2="24531"/>
                            <a14:foregroundMark x1="65156" y1="19844" x2="65156" y2="19844"/>
                            <a14:foregroundMark x1="66563" y1="14844" x2="66563" y2="14844"/>
                            <a14:foregroundMark x1="67031" y1="22344" x2="67031" y2="22344"/>
                            <a14:foregroundMark x1="67969" y1="17656" x2="67969" y2="17656"/>
                            <a14:foregroundMark x1="68281" y1="20781" x2="68281" y2="20781"/>
                            <a14:foregroundMark x1="65781" y1="15937" x2="63438" y2="25781"/>
                            <a14:foregroundMark x1="82344" y1="14688" x2="79063" y2="23438"/>
                            <a14:foregroundMark x1="85938" y1="27969" x2="80313" y2="37969"/>
                          </a14:backgroundRemoval>
                        </a14:imgEffect>
                      </a14:imgLayer>
                    </a14:imgProps>
                  </a:ext>
                  <a:ext uri="{28A0092B-C50C-407E-A947-70E740481C1C}">
                    <a14:useLocalDpi xmlns:a14="http://schemas.microsoft.com/office/drawing/2010/main" val="0"/>
                  </a:ext>
                </a:extLst>
              </a:blip>
              <a:srcRect l="19098" t="6291" r="10000" b="14626"/>
              <a:stretch/>
            </p:blipFill>
            <p:spPr bwMode="auto">
              <a:xfrm>
                <a:off x="6500985" y="1835361"/>
                <a:ext cx="1037588" cy="1157313"/>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9A3FCB99-DB20-4C8F-B62D-F60E9B55DF93}"/>
                  </a:ext>
                </a:extLst>
              </p:cNvPr>
              <p:cNvSpPr/>
              <p:nvPr/>
            </p:nvSpPr>
            <p:spPr>
              <a:xfrm>
                <a:off x="6784157" y="2430925"/>
                <a:ext cx="423514" cy="646331"/>
              </a:xfrm>
              <a:prstGeom prst="rect">
                <a:avLst/>
              </a:prstGeom>
            </p:spPr>
            <p:txBody>
              <a:bodyPr wrap="none">
                <a:spAutoFit/>
              </a:bodyPr>
              <a:lstStyle/>
              <a:p>
                <a:r>
                  <a:rPr lang="vi-VN" sz="3600" b="1" dirty="0">
                    <a:ln w="13462">
                      <a:solidFill>
                        <a:schemeClr val="bg1"/>
                      </a:solidFill>
                      <a:prstDash val="solid"/>
                    </a:ln>
                    <a:solidFill>
                      <a:schemeClr val="accent6">
                        <a:lumMod val="50000"/>
                      </a:schemeClr>
                    </a:solidFill>
                    <a:effectLst>
                      <a:outerShdw dist="38100" dir="2700000" algn="bl" rotWithShape="0">
                        <a:schemeClr val="accent5"/>
                      </a:outerShdw>
                    </a:effectLst>
                    <a:latin typeface="iCiel Nabila" pitchFamily="2" charset="0"/>
                  </a:rPr>
                  <a:t>3</a:t>
                </a:r>
                <a:endParaRPr lang="en-US" sz="3600" dirty="0">
                  <a:solidFill>
                    <a:schemeClr val="accent6">
                      <a:lumMod val="50000"/>
                    </a:schemeClr>
                  </a:solidFill>
                </a:endParaRPr>
              </a:p>
            </p:txBody>
          </p:sp>
        </p:grpSp>
      </p:grpSp>
    </p:spTree>
    <p:extLst>
      <p:ext uri="{BB962C8B-B14F-4D97-AF65-F5344CB8AC3E}">
        <p14:creationId xmlns:p14="http://schemas.microsoft.com/office/powerpoint/2010/main" val="857241926"/>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80">
                                          <p:stCondLst>
                                            <p:cond delay="0"/>
                                          </p:stCondLst>
                                        </p:cTn>
                                        <p:tgtEl>
                                          <p:spTgt spid="5"/>
                                        </p:tgtEl>
                                      </p:cBhvr>
                                    </p:animEffect>
                                    <p:anim calcmode="lin" valueType="num">
                                      <p:cBhvr>
                                        <p:cTn id="17"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2" dur="26">
                                          <p:stCondLst>
                                            <p:cond delay="650"/>
                                          </p:stCondLst>
                                        </p:cTn>
                                        <p:tgtEl>
                                          <p:spTgt spid="5"/>
                                        </p:tgtEl>
                                      </p:cBhvr>
                                      <p:to x="100000" y="60000"/>
                                    </p:animScale>
                                    <p:animScale>
                                      <p:cBhvr>
                                        <p:cTn id="23" dur="166" decel="50000">
                                          <p:stCondLst>
                                            <p:cond delay="676"/>
                                          </p:stCondLst>
                                        </p:cTn>
                                        <p:tgtEl>
                                          <p:spTgt spid="5"/>
                                        </p:tgtEl>
                                      </p:cBhvr>
                                      <p:to x="100000" y="100000"/>
                                    </p:animScale>
                                    <p:animScale>
                                      <p:cBhvr>
                                        <p:cTn id="24" dur="26">
                                          <p:stCondLst>
                                            <p:cond delay="1312"/>
                                          </p:stCondLst>
                                        </p:cTn>
                                        <p:tgtEl>
                                          <p:spTgt spid="5"/>
                                        </p:tgtEl>
                                      </p:cBhvr>
                                      <p:to x="100000" y="80000"/>
                                    </p:animScale>
                                    <p:animScale>
                                      <p:cBhvr>
                                        <p:cTn id="25" dur="166" decel="50000">
                                          <p:stCondLst>
                                            <p:cond delay="1338"/>
                                          </p:stCondLst>
                                        </p:cTn>
                                        <p:tgtEl>
                                          <p:spTgt spid="5"/>
                                        </p:tgtEl>
                                      </p:cBhvr>
                                      <p:to x="100000" y="100000"/>
                                    </p:animScale>
                                    <p:animScale>
                                      <p:cBhvr>
                                        <p:cTn id="26" dur="26">
                                          <p:stCondLst>
                                            <p:cond delay="1642"/>
                                          </p:stCondLst>
                                        </p:cTn>
                                        <p:tgtEl>
                                          <p:spTgt spid="5"/>
                                        </p:tgtEl>
                                      </p:cBhvr>
                                      <p:to x="100000" y="90000"/>
                                    </p:animScale>
                                    <p:animScale>
                                      <p:cBhvr>
                                        <p:cTn id="27" dur="166" decel="50000">
                                          <p:stCondLst>
                                            <p:cond delay="1668"/>
                                          </p:stCondLst>
                                        </p:cTn>
                                        <p:tgtEl>
                                          <p:spTgt spid="5"/>
                                        </p:tgtEl>
                                      </p:cBhvr>
                                      <p:to x="100000" y="100000"/>
                                    </p:animScale>
                                    <p:animScale>
                                      <p:cBhvr>
                                        <p:cTn id="28" dur="26">
                                          <p:stCondLst>
                                            <p:cond delay="1808"/>
                                          </p:stCondLst>
                                        </p:cTn>
                                        <p:tgtEl>
                                          <p:spTgt spid="5"/>
                                        </p:tgtEl>
                                      </p:cBhvr>
                                      <p:to x="100000" y="95000"/>
                                    </p:animScale>
                                    <p:animScale>
                                      <p:cBhvr>
                                        <p:cTn id="29" dur="166" decel="50000">
                                          <p:stCondLst>
                                            <p:cond delay="1834"/>
                                          </p:stCondLst>
                                        </p:cTn>
                                        <p:tgtEl>
                                          <p:spTgt spid="5"/>
                                        </p:tgtEl>
                                      </p:cBhvr>
                                      <p:to x="100000" y="100000"/>
                                    </p:animScale>
                                  </p:childTnLst>
                                </p:cTn>
                              </p:par>
                              <p:par>
                                <p:cTn id="30" presetID="26"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80">
                                          <p:stCondLst>
                                            <p:cond delay="0"/>
                                          </p:stCondLst>
                                        </p:cTn>
                                        <p:tgtEl>
                                          <p:spTgt spid="6"/>
                                        </p:tgtEl>
                                      </p:cBhvr>
                                    </p:animEffect>
                                    <p:anim calcmode="lin" valueType="num">
                                      <p:cBhvr>
                                        <p:cTn id="3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8" dur="26">
                                          <p:stCondLst>
                                            <p:cond delay="650"/>
                                          </p:stCondLst>
                                        </p:cTn>
                                        <p:tgtEl>
                                          <p:spTgt spid="6"/>
                                        </p:tgtEl>
                                      </p:cBhvr>
                                      <p:to x="100000" y="60000"/>
                                    </p:animScale>
                                    <p:animScale>
                                      <p:cBhvr>
                                        <p:cTn id="39" dur="166" decel="50000">
                                          <p:stCondLst>
                                            <p:cond delay="676"/>
                                          </p:stCondLst>
                                        </p:cTn>
                                        <p:tgtEl>
                                          <p:spTgt spid="6"/>
                                        </p:tgtEl>
                                      </p:cBhvr>
                                      <p:to x="100000" y="100000"/>
                                    </p:animScale>
                                    <p:animScale>
                                      <p:cBhvr>
                                        <p:cTn id="40" dur="26">
                                          <p:stCondLst>
                                            <p:cond delay="1312"/>
                                          </p:stCondLst>
                                        </p:cTn>
                                        <p:tgtEl>
                                          <p:spTgt spid="6"/>
                                        </p:tgtEl>
                                      </p:cBhvr>
                                      <p:to x="100000" y="80000"/>
                                    </p:animScale>
                                    <p:animScale>
                                      <p:cBhvr>
                                        <p:cTn id="41" dur="166" decel="50000">
                                          <p:stCondLst>
                                            <p:cond delay="1338"/>
                                          </p:stCondLst>
                                        </p:cTn>
                                        <p:tgtEl>
                                          <p:spTgt spid="6"/>
                                        </p:tgtEl>
                                      </p:cBhvr>
                                      <p:to x="100000" y="100000"/>
                                    </p:animScale>
                                    <p:animScale>
                                      <p:cBhvr>
                                        <p:cTn id="42" dur="26">
                                          <p:stCondLst>
                                            <p:cond delay="1642"/>
                                          </p:stCondLst>
                                        </p:cTn>
                                        <p:tgtEl>
                                          <p:spTgt spid="6"/>
                                        </p:tgtEl>
                                      </p:cBhvr>
                                      <p:to x="100000" y="90000"/>
                                    </p:animScale>
                                    <p:animScale>
                                      <p:cBhvr>
                                        <p:cTn id="43" dur="166" decel="50000">
                                          <p:stCondLst>
                                            <p:cond delay="1668"/>
                                          </p:stCondLst>
                                        </p:cTn>
                                        <p:tgtEl>
                                          <p:spTgt spid="6"/>
                                        </p:tgtEl>
                                      </p:cBhvr>
                                      <p:to x="100000" y="100000"/>
                                    </p:animScale>
                                    <p:animScale>
                                      <p:cBhvr>
                                        <p:cTn id="44" dur="26">
                                          <p:stCondLst>
                                            <p:cond delay="1808"/>
                                          </p:stCondLst>
                                        </p:cTn>
                                        <p:tgtEl>
                                          <p:spTgt spid="6"/>
                                        </p:tgtEl>
                                      </p:cBhvr>
                                      <p:to x="100000" y="95000"/>
                                    </p:animScale>
                                    <p:animScale>
                                      <p:cBhvr>
                                        <p:cTn id="45" dur="166" decel="50000">
                                          <p:stCondLst>
                                            <p:cond delay="1834"/>
                                          </p:stCondLst>
                                        </p:cTn>
                                        <p:tgtEl>
                                          <p:spTgt spid="6"/>
                                        </p:tgtEl>
                                      </p:cBhvr>
                                      <p:to x="100000" y="100000"/>
                                    </p:animScale>
                                  </p:childTnLst>
                                </p:cTn>
                              </p:par>
                              <p:par>
                                <p:cTn id="46" presetID="26"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down)">
                                      <p:cBhvr>
                                        <p:cTn id="48" dur="580">
                                          <p:stCondLst>
                                            <p:cond delay="0"/>
                                          </p:stCondLst>
                                        </p:cTn>
                                        <p:tgtEl>
                                          <p:spTgt spid="7"/>
                                        </p:tgtEl>
                                      </p:cBhvr>
                                    </p:animEffect>
                                    <p:anim calcmode="lin" valueType="num">
                                      <p:cBhvr>
                                        <p:cTn id="4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4" dur="26">
                                          <p:stCondLst>
                                            <p:cond delay="650"/>
                                          </p:stCondLst>
                                        </p:cTn>
                                        <p:tgtEl>
                                          <p:spTgt spid="7"/>
                                        </p:tgtEl>
                                      </p:cBhvr>
                                      <p:to x="100000" y="60000"/>
                                    </p:animScale>
                                    <p:animScale>
                                      <p:cBhvr>
                                        <p:cTn id="55" dur="166" decel="50000">
                                          <p:stCondLst>
                                            <p:cond delay="676"/>
                                          </p:stCondLst>
                                        </p:cTn>
                                        <p:tgtEl>
                                          <p:spTgt spid="7"/>
                                        </p:tgtEl>
                                      </p:cBhvr>
                                      <p:to x="100000" y="100000"/>
                                    </p:animScale>
                                    <p:animScale>
                                      <p:cBhvr>
                                        <p:cTn id="56" dur="26">
                                          <p:stCondLst>
                                            <p:cond delay="1312"/>
                                          </p:stCondLst>
                                        </p:cTn>
                                        <p:tgtEl>
                                          <p:spTgt spid="7"/>
                                        </p:tgtEl>
                                      </p:cBhvr>
                                      <p:to x="100000" y="80000"/>
                                    </p:animScale>
                                    <p:animScale>
                                      <p:cBhvr>
                                        <p:cTn id="57" dur="166" decel="50000">
                                          <p:stCondLst>
                                            <p:cond delay="1338"/>
                                          </p:stCondLst>
                                        </p:cTn>
                                        <p:tgtEl>
                                          <p:spTgt spid="7"/>
                                        </p:tgtEl>
                                      </p:cBhvr>
                                      <p:to x="100000" y="100000"/>
                                    </p:animScale>
                                    <p:animScale>
                                      <p:cBhvr>
                                        <p:cTn id="58" dur="26">
                                          <p:stCondLst>
                                            <p:cond delay="1642"/>
                                          </p:stCondLst>
                                        </p:cTn>
                                        <p:tgtEl>
                                          <p:spTgt spid="7"/>
                                        </p:tgtEl>
                                      </p:cBhvr>
                                      <p:to x="100000" y="90000"/>
                                    </p:animScale>
                                    <p:animScale>
                                      <p:cBhvr>
                                        <p:cTn id="59" dur="166" decel="50000">
                                          <p:stCondLst>
                                            <p:cond delay="1668"/>
                                          </p:stCondLst>
                                        </p:cTn>
                                        <p:tgtEl>
                                          <p:spTgt spid="7"/>
                                        </p:tgtEl>
                                      </p:cBhvr>
                                      <p:to x="100000" y="100000"/>
                                    </p:animScale>
                                    <p:animScale>
                                      <p:cBhvr>
                                        <p:cTn id="60" dur="26">
                                          <p:stCondLst>
                                            <p:cond delay="1808"/>
                                          </p:stCondLst>
                                        </p:cTn>
                                        <p:tgtEl>
                                          <p:spTgt spid="7"/>
                                        </p:tgtEl>
                                      </p:cBhvr>
                                      <p:to x="100000" y="95000"/>
                                    </p:animScale>
                                    <p:animScale>
                                      <p:cBhvr>
                                        <p:cTn id="61" dur="166" decel="50000">
                                          <p:stCondLst>
                                            <p:cond delay="1834"/>
                                          </p:stCondLst>
                                        </p:cTn>
                                        <p:tgtEl>
                                          <p:spTgt spid="7"/>
                                        </p:tgtEl>
                                      </p:cBhvr>
                                      <p:to x="100000" y="100000"/>
                                    </p:animScale>
                                  </p:childTnLst>
                                </p:cTn>
                              </p:par>
                              <p:par>
                                <p:cTn id="62" presetID="26" presetClass="entr" presetSubtype="0"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wipe(down)">
                                      <p:cBhvr>
                                        <p:cTn id="64" dur="580">
                                          <p:stCondLst>
                                            <p:cond delay="0"/>
                                          </p:stCondLst>
                                        </p:cTn>
                                        <p:tgtEl>
                                          <p:spTgt spid="33"/>
                                        </p:tgtEl>
                                      </p:cBhvr>
                                    </p:animEffect>
                                    <p:anim calcmode="lin" valueType="num">
                                      <p:cBhvr>
                                        <p:cTn id="65"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70" dur="26">
                                          <p:stCondLst>
                                            <p:cond delay="650"/>
                                          </p:stCondLst>
                                        </p:cTn>
                                        <p:tgtEl>
                                          <p:spTgt spid="33"/>
                                        </p:tgtEl>
                                      </p:cBhvr>
                                      <p:to x="100000" y="60000"/>
                                    </p:animScale>
                                    <p:animScale>
                                      <p:cBhvr>
                                        <p:cTn id="71" dur="166" decel="50000">
                                          <p:stCondLst>
                                            <p:cond delay="676"/>
                                          </p:stCondLst>
                                        </p:cTn>
                                        <p:tgtEl>
                                          <p:spTgt spid="33"/>
                                        </p:tgtEl>
                                      </p:cBhvr>
                                      <p:to x="100000" y="100000"/>
                                    </p:animScale>
                                    <p:animScale>
                                      <p:cBhvr>
                                        <p:cTn id="72" dur="26">
                                          <p:stCondLst>
                                            <p:cond delay="1312"/>
                                          </p:stCondLst>
                                        </p:cTn>
                                        <p:tgtEl>
                                          <p:spTgt spid="33"/>
                                        </p:tgtEl>
                                      </p:cBhvr>
                                      <p:to x="100000" y="80000"/>
                                    </p:animScale>
                                    <p:animScale>
                                      <p:cBhvr>
                                        <p:cTn id="73" dur="166" decel="50000">
                                          <p:stCondLst>
                                            <p:cond delay="1338"/>
                                          </p:stCondLst>
                                        </p:cTn>
                                        <p:tgtEl>
                                          <p:spTgt spid="33"/>
                                        </p:tgtEl>
                                      </p:cBhvr>
                                      <p:to x="100000" y="100000"/>
                                    </p:animScale>
                                    <p:animScale>
                                      <p:cBhvr>
                                        <p:cTn id="74" dur="26">
                                          <p:stCondLst>
                                            <p:cond delay="1642"/>
                                          </p:stCondLst>
                                        </p:cTn>
                                        <p:tgtEl>
                                          <p:spTgt spid="33"/>
                                        </p:tgtEl>
                                      </p:cBhvr>
                                      <p:to x="100000" y="90000"/>
                                    </p:animScale>
                                    <p:animScale>
                                      <p:cBhvr>
                                        <p:cTn id="75" dur="166" decel="50000">
                                          <p:stCondLst>
                                            <p:cond delay="1668"/>
                                          </p:stCondLst>
                                        </p:cTn>
                                        <p:tgtEl>
                                          <p:spTgt spid="33"/>
                                        </p:tgtEl>
                                      </p:cBhvr>
                                      <p:to x="100000" y="100000"/>
                                    </p:animScale>
                                    <p:animScale>
                                      <p:cBhvr>
                                        <p:cTn id="76" dur="26">
                                          <p:stCondLst>
                                            <p:cond delay="1808"/>
                                          </p:stCondLst>
                                        </p:cTn>
                                        <p:tgtEl>
                                          <p:spTgt spid="33"/>
                                        </p:tgtEl>
                                      </p:cBhvr>
                                      <p:to x="100000" y="95000"/>
                                    </p:animScale>
                                    <p:animScale>
                                      <p:cBhvr>
                                        <p:cTn id="77" dur="166" decel="50000">
                                          <p:stCondLst>
                                            <p:cond delay="1834"/>
                                          </p:stCondLst>
                                        </p:cTn>
                                        <p:tgtEl>
                                          <p:spTgt spid="33"/>
                                        </p:tgtEl>
                                      </p:cBhvr>
                                      <p:to x="100000" y="100000"/>
                                    </p:animScale>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fade">
                                      <p:cBhvr>
                                        <p:cTn id="82" dur="1000"/>
                                        <p:tgtEl>
                                          <p:spTgt spid="9"/>
                                        </p:tgtEl>
                                      </p:cBhvr>
                                    </p:animEffect>
                                    <p:anim calcmode="lin" valueType="num">
                                      <p:cBhvr>
                                        <p:cTn id="83" dur="1000" fill="hold"/>
                                        <p:tgtEl>
                                          <p:spTgt spid="9"/>
                                        </p:tgtEl>
                                        <p:attrNameLst>
                                          <p:attrName>ppt_x</p:attrName>
                                        </p:attrNameLst>
                                      </p:cBhvr>
                                      <p:tavLst>
                                        <p:tav tm="0">
                                          <p:val>
                                            <p:strVal val="#ppt_x"/>
                                          </p:val>
                                        </p:tav>
                                        <p:tav tm="100000">
                                          <p:val>
                                            <p:strVal val="#ppt_x"/>
                                          </p:val>
                                        </p:tav>
                                      </p:tavLst>
                                    </p:anim>
                                    <p:anim calcmode="lin" valueType="num">
                                      <p:cBhvr>
                                        <p:cTn id="84" dur="1000" fill="hold"/>
                                        <p:tgtEl>
                                          <p:spTgt spid="9"/>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fade">
                                      <p:cBhvr>
                                        <p:cTn id="87" dur="1000"/>
                                        <p:tgtEl>
                                          <p:spTgt spid="10"/>
                                        </p:tgtEl>
                                      </p:cBhvr>
                                    </p:animEffect>
                                    <p:anim calcmode="lin" valueType="num">
                                      <p:cBhvr>
                                        <p:cTn id="88" dur="1000" fill="hold"/>
                                        <p:tgtEl>
                                          <p:spTgt spid="10"/>
                                        </p:tgtEl>
                                        <p:attrNameLst>
                                          <p:attrName>ppt_x</p:attrName>
                                        </p:attrNameLst>
                                      </p:cBhvr>
                                      <p:tavLst>
                                        <p:tav tm="0">
                                          <p:val>
                                            <p:strVal val="#ppt_x"/>
                                          </p:val>
                                        </p:tav>
                                        <p:tav tm="100000">
                                          <p:val>
                                            <p:strVal val="#ppt_x"/>
                                          </p:val>
                                        </p:tav>
                                      </p:tavLst>
                                    </p:anim>
                                    <p:anim calcmode="lin" valueType="num">
                                      <p:cBhvr>
                                        <p:cTn id="89" dur="1000" fill="hold"/>
                                        <p:tgtEl>
                                          <p:spTgt spid="10"/>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11"/>
                                        </p:tgtEl>
                                        <p:attrNameLst>
                                          <p:attrName>style.visibility</p:attrName>
                                        </p:attrNameLst>
                                      </p:cBhvr>
                                      <p:to>
                                        <p:strVal val="visible"/>
                                      </p:to>
                                    </p:set>
                                    <p:animEffect transition="in" filter="fade">
                                      <p:cBhvr>
                                        <p:cTn id="92" dur="1000"/>
                                        <p:tgtEl>
                                          <p:spTgt spid="11"/>
                                        </p:tgtEl>
                                      </p:cBhvr>
                                    </p:animEffect>
                                    <p:anim calcmode="lin" valueType="num">
                                      <p:cBhvr>
                                        <p:cTn id="93" dur="1000" fill="hold"/>
                                        <p:tgtEl>
                                          <p:spTgt spid="11"/>
                                        </p:tgtEl>
                                        <p:attrNameLst>
                                          <p:attrName>ppt_x</p:attrName>
                                        </p:attrNameLst>
                                      </p:cBhvr>
                                      <p:tavLst>
                                        <p:tav tm="0">
                                          <p:val>
                                            <p:strVal val="#ppt_x"/>
                                          </p:val>
                                        </p:tav>
                                        <p:tav tm="100000">
                                          <p:val>
                                            <p:strVal val="#ppt_x"/>
                                          </p:val>
                                        </p:tav>
                                      </p:tavLst>
                                    </p:anim>
                                    <p:anim calcmode="lin" valueType="num">
                                      <p:cBhvr>
                                        <p:cTn id="9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nodeType="clickEffect">
                                  <p:stCondLst>
                                    <p:cond delay="0"/>
                                  </p:stCondLst>
                                  <p:childTnLst>
                                    <p:set>
                                      <p:cBhvr>
                                        <p:cTn id="98" dur="1" fill="hold">
                                          <p:stCondLst>
                                            <p:cond delay="0"/>
                                          </p:stCondLst>
                                        </p:cTn>
                                        <p:tgtEl>
                                          <p:spTgt spid="72"/>
                                        </p:tgtEl>
                                        <p:attrNameLst>
                                          <p:attrName>style.visibility</p:attrName>
                                        </p:attrNameLst>
                                      </p:cBhvr>
                                      <p:to>
                                        <p:strVal val="visible"/>
                                      </p:to>
                                    </p:set>
                                    <p:animEffect transition="in" filter="fade">
                                      <p:cBhvr>
                                        <p:cTn id="99" dur="1000"/>
                                        <p:tgtEl>
                                          <p:spTgt spid="72"/>
                                        </p:tgtEl>
                                      </p:cBhvr>
                                    </p:animEffect>
                                    <p:anim calcmode="lin" valueType="num">
                                      <p:cBhvr>
                                        <p:cTn id="100" dur="1000" fill="hold"/>
                                        <p:tgtEl>
                                          <p:spTgt spid="72"/>
                                        </p:tgtEl>
                                        <p:attrNameLst>
                                          <p:attrName>ppt_x</p:attrName>
                                        </p:attrNameLst>
                                      </p:cBhvr>
                                      <p:tavLst>
                                        <p:tav tm="0">
                                          <p:val>
                                            <p:strVal val="#ppt_x"/>
                                          </p:val>
                                        </p:tav>
                                        <p:tav tm="100000">
                                          <p:val>
                                            <p:strVal val="#ppt_x"/>
                                          </p:val>
                                        </p:tav>
                                      </p:tavLst>
                                    </p:anim>
                                    <p:anim calcmode="lin" valueType="num">
                                      <p:cBhvr>
                                        <p:cTn id="101" dur="1000" fill="hold"/>
                                        <p:tgtEl>
                                          <p:spTgt spid="72"/>
                                        </p:tgtEl>
                                        <p:attrNameLst>
                                          <p:attrName>ppt_y</p:attrName>
                                        </p:attrNameLst>
                                      </p:cBhvr>
                                      <p:tavLst>
                                        <p:tav tm="0">
                                          <p:val>
                                            <p:strVal val="#ppt_y+.1"/>
                                          </p:val>
                                        </p:tav>
                                        <p:tav tm="100000">
                                          <p:val>
                                            <p:strVal val="#ppt_y"/>
                                          </p:val>
                                        </p:tav>
                                      </p:tavLst>
                                    </p:anim>
                                  </p:childTnLst>
                                </p:cTn>
                              </p:par>
                              <p:par>
                                <p:cTn id="102" presetID="42" presetClass="entr" presetSubtype="0" fill="hold" nodeType="withEffect">
                                  <p:stCondLst>
                                    <p:cond delay="0"/>
                                  </p:stCondLst>
                                  <p:childTnLst>
                                    <p:set>
                                      <p:cBhvr>
                                        <p:cTn id="103" dur="1" fill="hold">
                                          <p:stCondLst>
                                            <p:cond delay="0"/>
                                          </p:stCondLst>
                                        </p:cTn>
                                        <p:tgtEl>
                                          <p:spTgt spid="62"/>
                                        </p:tgtEl>
                                        <p:attrNameLst>
                                          <p:attrName>style.visibility</p:attrName>
                                        </p:attrNameLst>
                                      </p:cBhvr>
                                      <p:to>
                                        <p:strVal val="visible"/>
                                      </p:to>
                                    </p:set>
                                    <p:animEffect transition="in" filter="fade">
                                      <p:cBhvr>
                                        <p:cTn id="104" dur="1000"/>
                                        <p:tgtEl>
                                          <p:spTgt spid="62"/>
                                        </p:tgtEl>
                                      </p:cBhvr>
                                    </p:animEffect>
                                    <p:anim calcmode="lin" valueType="num">
                                      <p:cBhvr>
                                        <p:cTn id="105" dur="1000" fill="hold"/>
                                        <p:tgtEl>
                                          <p:spTgt spid="62"/>
                                        </p:tgtEl>
                                        <p:attrNameLst>
                                          <p:attrName>ppt_x</p:attrName>
                                        </p:attrNameLst>
                                      </p:cBhvr>
                                      <p:tavLst>
                                        <p:tav tm="0">
                                          <p:val>
                                            <p:strVal val="#ppt_x"/>
                                          </p:val>
                                        </p:tav>
                                        <p:tav tm="100000">
                                          <p:val>
                                            <p:strVal val="#ppt_x"/>
                                          </p:val>
                                        </p:tav>
                                      </p:tavLst>
                                    </p:anim>
                                    <p:anim calcmode="lin" valueType="num">
                                      <p:cBhvr>
                                        <p:cTn id="106" dur="1000" fill="hold"/>
                                        <p:tgtEl>
                                          <p:spTgt spid="62"/>
                                        </p:tgtEl>
                                        <p:attrNameLst>
                                          <p:attrName>ppt_y</p:attrName>
                                        </p:attrNameLst>
                                      </p:cBhvr>
                                      <p:tavLst>
                                        <p:tav tm="0">
                                          <p:val>
                                            <p:strVal val="#ppt_y+.1"/>
                                          </p:val>
                                        </p:tav>
                                        <p:tav tm="100000">
                                          <p:val>
                                            <p:strVal val="#ppt_y"/>
                                          </p:val>
                                        </p:tav>
                                      </p:tavLst>
                                    </p:anim>
                                  </p:childTnLst>
                                </p:cTn>
                              </p:par>
                              <p:par>
                                <p:cTn id="107" presetID="42" presetClass="entr" presetSubtype="0" fill="hold" nodeType="withEffect">
                                  <p:stCondLst>
                                    <p:cond delay="0"/>
                                  </p:stCondLst>
                                  <p:childTnLst>
                                    <p:set>
                                      <p:cBhvr>
                                        <p:cTn id="108" dur="1" fill="hold">
                                          <p:stCondLst>
                                            <p:cond delay="0"/>
                                          </p:stCondLst>
                                        </p:cTn>
                                        <p:tgtEl>
                                          <p:spTgt spid="44"/>
                                        </p:tgtEl>
                                        <p:attrNameLst>
                                          <p:attrName>style.visibility</p:attrName>
                                        </p:attrNameLst>
                                      </p:cBhvr>
                                      <p:to>
                                        <p:strVal val="visible"/>
                                      </p:to>
                                    </p:set>
                                    <p:animEffect transition="in" filter="fade">
                                      <p:cBhvr>
                                        <p:cTn id="109" dur="1000"/>
                                        <p:tgtEl>
                                          <p:spTgt spid="44"/>
                                        </p:tgtEl>
                                      </p:cBhvr>
                                    </p:animEffect>
                                    <p:anim calcmode="lin" valueType="num">
                                      <p:cBhvr>
                                        <p:cTn id="110" dur="1000" fill="hold"/>
                                        <p:tgtEl>
                                          <p:spTgt spid="44"/>
                                        </p:tgtEl>
                                        <p:attrNameLst>
                                          <p:attrName>ppt_x</p:attrName>
                                        </p:attrNameLst>
                                      </p:cBhvr>
                                      <p:tavLst>
                                        <p:tav tm="0">
                                          <p:val>
                                            <p:strVal val="#ppt_x"/>
                                          </p:val>
                                        </p:tav>
                                        <p:tav tm="100000">
                                          <p:val>
                                            <p:strVal val="#ppt_x"/>
                                          </p:val>
                                        </p:tav>
                                      </p:tavLst>
                                    </p:anim>
                                    <p:anim calcmode="lin" valueType="num">
                                      <p:cBhvr>
                                        <p:cTn id="111" dur="1000" fill="hold"/>
                                        <p:tgtEl>
                                          <p:spTgt spid="44"/>
                                        </p:tgtEl>
                                        <p:attrNameLst>
                                          <p:attrName>ppt_y</p:attrName>
                                        </p:attrNameLst>
                                      </p:cBhvr>
                                      <p:tavLst>
                                        <p:tav tm="0">
                                          <p:val>
                                            <p:strVal val="#ppt_y+.1"/>
                                          </p:val>
                                        </p:tav>
                                        <p:tav tm="100000">
                                          <p:val>
                                            <p:strVal val="#ppt_y"/>
                                          </p:val>
                                        </p:tav>
                                      </p:tavLst>
                                    </p:anim>
                                  </p:childTnLst>
                                </p:cTn>
                              </p:par>
                              <p:par>
                                <p:cTn id="112" presetID="42" presetClass="entr" presetSubtype="0" fill="hold" nodeType="withEffect">
                                  <p:stCondLst>
                                    <p:cond delay="0"/>
                                  </p:stCondLst>
                                  <p:childTnLst>
                                    <p:set>
                                      <p:cBhvr>
                                        <p:cTn id="113" dur="1" fill="hold">
                                          <p:stCondLst>
                                            <p:cond delay="0"/>
                                          </p:stCondLst>
                                        </p:cTn>
                                        <p:tgtEl>
                                          <p:spTgt spid="52"/>
                                        </p:tgtEl>
                                        <p:attrNameLst>
                                          <p:attrName>style.visibility</p:attrName>
                                        </p:attrNameLst>
                                      </p:cBhvr>
                                      <p:to>
                                        <p:strVal val="visible"/>
                                      </p:to>
                                    </p:set>
                                    <p:animEffect transition="in" filter="fade">
                                      <p:cBhvr>
                                        <p:cTn id="114" dur="1000"/>
                                        <p:tgtEl>
                                          <p:spTgt spid="52"/>
                                        </p:tgtEl>
                                      </p:cBhvr>
                                    </p:animEffect>
                                    <p:anim calcmode="lin" valueType="num">
                                      <p:cBhvr>
                                        <p:cTn id="115" dur="1000" fill="hold"/>
                                        <p:tgtEl>
                                          <p:spTgt spid="52"/>
                                        </p:tgtEl>
                                        <p:attrNameLst>
                                          <p:attrName>ppt_x</p:attrName>
                                        </p:attrNameLst>
                                      </p:cBhvr>
                                      <p:tavLst>
                                        <p:tav tm="0">
                                          <p:val>
                                            <p:strVal val="#ppt_x"/>
                                          </p:val>
                                        </p:tav>
                                        <p:tav tm="100000">
                                          <p:val>
                                            <p:strVal val="#ppt_x"/>
                                          </p:val>
                                        </p:tav>
                                      </p:tavLst>
                                    </p:anim>
                                    <p:anim calcmode="lin" valueType="num">
                                      <p:cBhvr>
                                        <p:cTn id="116"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p:bldP spid="9" grpId="0"/>
      <p:bldP spid="10" grpId="0"/>
      <p:bldP spid="11" grpId="0"/>
      <p:bldP spid="3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E6BDE7-051B-4798-8ACE-4568580E0B58}"/>
              </a:ext>
            </a:extLst>
          </p:cNvPr>
          <p:cNvPicPr>
            <a:picLocks noChangeAspect="1"/>
          </p:cNvPicPr>
          <p:nvPr/>
        </p:nvPicPr>
        <p:blipFill rotWithShape="1">
          <a:blip r:embed="rId2"/>
          <a:srcRect t="9599" b="10362"/>
          <a:stretch/>
        </p:blipFill>
        <p:spPr>
          <a:xfrm>
            <a:off x="0" y="0"/>
            <a:ext cx="12192000" cy="6858000"/>
          </a:xfrm>
          <a:prstGeom prst="rect">
            <a:avLst/>
          </a:prstGeom>
        </p:spPr>
      </p:pic>
      <p:sp>
        <p:nvSpPr>
          <p:cNvPr id="82" name="Rectangle: Rounded Corners 81">
            <a:extLst>
              <a:ext uri="{FF2B5EF4-FFF2-40B4-BE49-F238E27FC236}">
                <a16:creationId xmlns:a16="http://schemas.microsoft.com/office/drawing/2014/main" id="{D34D4639-FC23-4DFB-9FE9-AC5C0D357479}"/>
              </a:ext>
            </a:extLst>
          </p:cNvPr>
          <p:cNvSpPr/>
          <p:nvPr/>
        </p:nvSpPr>
        <p:spPr>
          <a:xfrm>
            <a:off x="497570" y="340390"/>
            <a:ext cx="11184835" cy="6177220"/>
          </a:xfrm>
          <a:prstGeom prst="roundRect">
            <a:avLst>
              <a:gd name="adj" fmla="val 959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7091D2C-AFFD-42C2-B20E-EBDBE55060D0}"/>
              </a:ext>
            </a:extLst>
          </p:cNvPr>
          <p:cNvSpPr/>
          <p:nvPr/>
        </p:nvSpPr>
        <p:spPr>
          <a:xfrm>
            <a:off x="580050" y="340390"/>
            <a:ext cx="11019873" cy="6678751"/>
          </a:xfrm>
          <a:prstGeom prst="rect">
            <a:avLst/>
          </a:prstGeom>
        </p:spPr>
        <p:txBody>
          <a:bodyPr wrap="square">
            <a:spAutoFit/>
          </a:bodyPr>
          <a:lstStyle/>
          <a:p>
            <a:pPr algn="ctr"/>
            <a:r>
              <a:rPr lang="vi-VN" sz="3600" dirty="0">
                <a:solidFill>
                  <a:srgbClr val="000000"/>
                </a:solidFill>
                <a:latin typeface="Calibri" panose="020F0502020204030204" pitchFamily="34" charset="0"/>
                <a:cs typeface="Calibri" panose="020F0502020204030204" pitchFamily="34" charset="0"/>
              </a:rPr>
              <a:t> </a:t>
            </a:r>
            <a:r>
              <a:rPr lang="vi-VN" sz="4800" dirty="0">
                <a:solidFill>
                  <a:srgbClr val="00B050"/>
                </a:solidFill>
                <a:latin typeface="iCiel Pony" panose="02000000000000000000" pitchFamily="2" charset="0"/>
                <a:ea typeface="DFVN Catchland" pitchFamily="50" charset="0"/>
                <a:cs typeface="Calibri" panose="020F0502020204030204" pitchFamily="34" charset="0"/>
              </a:rPr>
              <a:t>Út Vịnh</a:t>
            </a:r>
            <a:endParaRPr lang="vi-VN" sz="3600" dirty="0">
              <a:solidFill>
                <a:srgbClr val="000000"/>
              </a:solidFill>
              <a:latin typeface="Calibri" panose="020F0502020204030204" pitchFamily="34" charset="0"/>
              <a:cs typeface="Calibri" panose="020F0502020204030204" pitchFamily="34" charset="0"/>
            </a:endParaRPr>
          </a:p>
          <a:p>
            <a:pPr algn="just"/>
            <a:r>
              <a:rPr lang="vi-VN" sz="3200" dirty="0">
                <a:solidFill>
                  <a:srgbClr val="000000"/>
                </a:solidFill>
                <a:latin typeface="Calibri" panose="020F0502020204030204" pitchFamily="34" charset="0"/>
                <a:cs typeface="Calibri" panose="020F0502020204030204" pitchFamily="34" charset="0"/>
              </a:rPr>
              <a:t>     Thấy lạ, Vịnh nhìn ra đường tàu. Thì ra hai cô bé Hoa và Lan đang ngồi chơi chuyền thẻ trên đó. Vịnh lao ra như tên bắn, la lớn:</a:t>
            </a:r>
          </a:p>
          <a:p>
            <a:pPr algn="just"/>
            <a:r>
              <a:rPr lang="vi-VN" sz="3200" dirty="0">
                <a:solidFill>
                  <a:srgbClr val="000000"/>
                </a:solidFill>
                <a:latin typeface="Calibri" panose="020F0502020204030204" pitchFamily="34" charset="0"/>
                <a:cs typeface="Calibri" panose="020F0502020204030204" pitchFamily="34" charset="0"/>
              </a:rPr>
              <a:t>        -Hoa, Lan, tàu hỏa đến!</a:t>
            </a:r>
          </a:p>
          <a:p>
            <a:pPr algn="just"/>
            <a:r>
              <a:rPr lang="vi-VN" sz="3200" dirty="0">
                <a:solidFill>
                  <a:srgbClr val="000000"/>
                </a:solidFill>
                <a:latin typeface="Calibri" panose="020F0502020204030204" pitchFamily="34" charset="0"/>
                <a:cs typeface="Calibri" panose="020F0502020204030204" pitchFamily="34" charset="0"/>
              </a:rPr>
              <a:t>      Nghe tiếng la, bé Hoa giật mình, ngã lăn khỏi đường tàu, còn bé Lan đứng ngây người, khóc thét.</a:t>
            </a:r>
          </a:p>
          <a:p>
            <a:pPr algn="just"/>
            <a:r>
              <a:rPr lang="vi-VN" sz="3200" dirty="0">
                <a:solidFill>
                  <a:srgbClr val="000000"/>
                </a:solidFill>
                <a:latin typeface="Calibri" panose="020F0502020204030204" pitchFamily="34" charset="0"/>
                <a:cs typeface="Calibri" panose="020F0502020204030204" pitchFamily="34" charset="0"/>
              </a:rPr>
              <a:t>     Đoàn tàu vừa réo còi vừa ầm ầm lao tới. Không chút do dự, Vịnh nhào tới ôm Lan lăn xuống mép ruộng, cứu sống cô bé trước cái chết trong gang tấc.</a:t>
            </a:r>
          </a:p>
          <a:p>
            <a:pPr algn="just"/>
            <a:r>
              <a:rPr lang="vi-VN" sz="3200" dirty="0">
                <a:solidFill>
                  <a:srgbClr val="000000"/>
                </a:solidFill>
                <a:latin typeface="Calibri" panose="020F0502020204030204" pitchFamily="34" charset="0"/>
                <a:cs typeface="Calibri" panose="020F0502020204030204" pitchFamily="34" charset="0"/>
              </a:rPr>
              <a:t>     Biết tin, ba mẹ Lan chạy đến. Cả hai cô chú ôm chầm lấy Vịnh, xúc động không nói nên lời.</a:t>
            </a:r>
          </a:p>
          <a:p>
            <a:pPr algn="r"/>
            <a:endParaRPr lang="en-US" sz="3200" dirty="0"/>
          </a:p>
        </p:txBody>
      </p:sp>
      <p:cxnSp>
        <p:nvCxnSpPr>
          <p:cNvPr id="14" name="Straight Connector 13">
            <a:extLst>
              <a:ext uri="{FF2B5EF4-FFF2-40B4-BE49-F238E27FC236}">
                <a16:creationId xmlns:a16="http://schemas.microsoft.com/office/drawing/2014/main" id="{B2ECDB53-F372-4F31-B270-37A029506F06}"/>
              </a:ext>
            </a:extLst>
          </p:cNvPr>
          <p:cNvCxnSpPr/>
          <p:nvPr/>
        </p:nvCxnSpPr>
        <p:spPr>
          <a:xfrm>
            <a:off x="3357797" y="2098623"/>
            <a:ext cx="185878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C4845BEA-D296-4D1B-B2D8-A4AF448227F1}"/>
              </a:ext>
            </a:extLst>
          </p:cNvPr>
          <p:cNvCxnSpPr>
            <a:cxnSpLocks/>
          </p:cNvCxnSpPr>
          <p:nvPr/>
        </p:nvCxnSpPr>
        <p:spPr>
          <a:xfrm>
            <a:off x="7722432" y="2098623"/>
            <a:ext cx="323537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88822387-AA5F-4FB5-A5F5-DA219A2ACFCE}"/>
              </a:ext>
            </a:extLst>
          </p:cNvPr>
          <p:cNvCxnSpPr>
            <a:cxnSpLocks/>
          </p:cNvCxnSpPr>
          <p:nvPr/>
        </p:nvCxnSpPr>
        <p:spPr>
          <a:xfrm>
            <a:off x="1519002" y="3075482"/>
            <a:ext cx="6545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F883C79F-822A-4DF6-9E75-3EA1B84471AF}"/>
              </a:ext>
            </a:extLst>
          </p:cNvPr>
          <p:cNvCxnSpPr>
            <a:cxnSpLocks/>
          </p:cNvCxnSpPr>
          <p:nvPr/>
        </p:nvCxnSpPr>
        <p:spPr>
          <a:xfrm>
            <a:off x="2360949" y="3065489"/>
            <a:ext cx="6545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95F9B05A-4E99-47D6-99B8-9A0314A41917}"/>
              </a:ext>
            </a:extLst>
          </p:cNvPr>
          <p:cNvCxnSpPr>
            <a:cxnSpLocks/>
          </p:cNvCxnSpPr>
          <p:nvPr/>
        </p:nvCxnSpPr>
        <p:spPr>
          <a:xfrm flipV="1">
            <a:off x="3187907" y="3065489"/>
            <a:ext cx="1189221" cy="199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D72A0CA-97C1-4E77-85E0-373ABF78CEC5}"/>
              </a:ext>
            </a:extLst>
          </p:cNvPr>
          <p:cNvCxnSpPr>
            <a:cxnSpLocks/>
          </p:cNvCxnSpPr>
          <p:nvPr/>
        </p:nvCxnSpPr>
        <p:spPr>
          <a:xfrm>
            <a:off x="4900765" y="3574835"/>
            <a:ext cx="170989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EB3A7856-D081-4D79-9D69-6A88513879AE}"/>
              </a:ext>
            </a:extLst>
          </p:cNvPr>
          <p:cNvCxnSpPr>
            <a:cxnSpLocks/>
          </p:cNvCxnSpPr>
          <p:nvPr/>
        </p:nvCxnSpPr>
        <p:spPr>
          <a:xfrm>
            <a:off x="6867483" y="3574835"/>
            <a:ext cx="112227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195FD01A-FC1C-40EE-9786-962D07A3F9AA}"/>
              </a:ext>
            </a:extLst>
          </p:cNvPr>
          <p:cNvCxnSpPr>
            <a:cxnSpLocks/>
          </p:cNvCxnSpPr>
          <p:nvPr/>
        </p:nvCxnSpPr>
        <p:spPr>
          <a:xfrm>
            <a:off x="2811650" y="4042029"/>
            <a:ext cx="182031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E394EA89-40FD-4DD9-986F-197B7A01542D}"/>
              </a:ext>
            </a:extLst>
          </p:cNvPr>
          <p:cNvCxnSpPr>
            <a:cxnSpLocks/>
          </p:cNvCxnSpPr>
          <p:nvPr/>
        </p:nvCxnSpPr>
        <p:spPr>
          <a:xfrm>
            <a:off x="4885775" y="4039212"/>
            <a:ext cx="1530015" cy="281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828B453E-F525-4CDC-99C3-3D831434F065}"/>
              </a:ext>
            </a:extLst>
          </p:cNvPr>
          <p:cNvCxnSpPr>
            <a:cxnSpLocks/>
          </p:cNvCxnSpPr>
          <p:nvPr/>
        </p:nvCxnSpPr>
        <p:spPr>
          <a:xfrm>
            <a:off x="3721805" y="4503588"/>
            <a:ext cx="116397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FB804CC-71D4-4C39-B4A7-32642650634D}"/>
              </a:ext>
            </a:extLst>
          </p:cNvPr>
          <p:cNvCxnSpPr>
            <a:cxnSpLocks/>
          </p:cNvCxnSpPr>
          <p:nvPr/>
        </p:nvCxnSpPr>
        <p:spPr>
          <a:xfrm>
            <a:off x="5755713" y="4503588"/>
            <a:ext cx="239893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32DA6AFA-5357-4478-AB2A-C12B95E1D6C9}"/>
              </a:ext>
            </a:extLst>
          </p:cNvPr>
          <p:cNvCxnSpPr>
            <a:cxnSpLocks/>
          </p:cNvCxnSpPr>
          <p:nvPr/>
        </p:nvCxnSpPr>
        <p:spPr>
          <a:xfrm>
            <a:off x="1590947" y="4985772"/>
            <a:ext cx="142457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96EAD810-6F67-4228-AC74-2BF85F6222BA}"/>
              </a:ext>
            </a:extLst>
          </p:cNvPr>
          <p:cNvCxnSpPr>
            <a:cxnSpLocks/>
          </p:cNvCxnSpPr>
          <p:nvPr/>
        </p:nvCxnSpPr>
        <p:spPr>
          <a:xfrm>
            <a:off x="8803714" y="4985772"/>
            <a:ext cx="142457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57D0EF95-250C-4195-92B7-942FA4E9E681}"/>
              </a:ext>
            </a:extLst>
          </p:cNvPr>
          <p:cNvCxnSpPr>
            <a:cxnSpLocks/>
          </p:cNvCxnSpPr>
          <p:nvPr/>
        </p:nvCxnSpPr>
        <p:spPr>
          <a:xfrm>
            <a:off x="4039341" y="5497937"/>
            <a:ext cx="142457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3227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3"/>
                                        </p:tgtEl>
                                        <p:attrNameLst>
                                          <p:attrName>style.visibility</p:attrName>
                                        </p:attrNameLst>
                                      </p:cBhvr>
                                      <p:to>
                                        <p:strVal val="visible"/>
                                      </p:to>
                                    </p:set>
                                    <p:animEffect transition="in" filter="wipe(left)">
                                      <p:cBhvr>
                                        <p:cTn id="12" dur="500"/>
                                        <p:tgtEl>
                                          <p:spTgt spid="8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4"/>
                                        </p:tgtEl>
                                        <p:attrNameLst>
                                          <p:attrName>style.visibility</p:attrName>
                                        </p:attrNameLst>
                                      </p:cBhvr>
                                      <p:to>
                                        <p:strVal val="visible"/>
                                      </p:to>
                                    </p:set>
                                    <p:animEffect transition="in" filter="wipe(left)">
                                      <p:cBhvr>
                                        <p:cTn id="17" dur="500"/>
                                        <p:tgtEl>
                                          <p:spTgt spid="8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5"/>
                                        </p:tgtEl>
                                        <p:attrNameLst>
                                          <p:attrName>style.visibility</p:attrName>
                                        </p:attrNameLst>
                                      </p:cBhvr>
                                      <p:to>
                                        <p:strVal val="visible"/>
                                      </p:to>
                                    </p:set>
                                    <p:animEffect transition="in" filter="wipe(left)">
                                      <p:cBhvr>
                                        <p:cTn id="22" dur="500"/>
                                        <p:tgtEl>
                                          <p:spTgt spid="8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6"/>
                                        </p:tgtEl>
                                        <p:attrNameLst>
                                          <p:attrName>style.visibility</p:attrName>
                                        </p:attrNameLst>
                                      </p:cBhvr>
                                      <p:to>
                                        <p:strVal val="visible"/>
                                      </p:to>
                                    </p:set>
                                    <p:animEffect transition="in" filter="wipe(left)">
                                      <p:cBhvr>
                                        <p:cTn id="27" dur="500"/>
                                        <p:tgtEl>
                                          <p:spTgt spid="8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7"/>
                                        </p:tgtEl>
                                        <p:attrNameLst>
                                          <p:attrName>style.visibility</p:attrName>
                                        </p:attrNameLst>
                                      </p:cBhvr>
                                      <p:to>
                                        <p:strVal val="visible"/>
                                      </p:to>
                                    </p:set>
                                    <p:animEffect transition="in" filter="wipe(left)">
                                      <p:cBhvr>
                                        <p:cTn id="32" dur="500"/>
                                        <p:tgtEl>
                                          <p:spTgt spid="8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88"/>
                                        </p:tgtEl>
                                        <p:attrNameLst>
                                          <p:attrName>style.visibility</p:attrName>
                                        </p:attrNameLst>
                                      </p:cBhvr>
                                      <p:to>
                                        <p:strVal val="visible"/>
                                      </p:to>
                                    </p:set>
                                    <p:animEffect transition="in" filter="wipe(left)">
                                      <p:cBhvr>
                                        <p:cTn id="37" dur="500"/>
                                        <p:tgtEl>
                                          <p:spTgt spid="8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89"/>
                                        </p:tgtEl>
                                        <p:attrNameLst>
                                          <p:attrName>style.visibility</p:attrName>
                                        </p:attrNameLst>
                                      </p:cBhvr>
                                      <p:to>
                                        <p:strVal val="visible"/>
                                      </p:to>
                                    </p:set>
                                    <p:animEffect transition="in" filter="wipe(left)">
                                      <p:cBhvr>
                                        <p:cTn id="42" dur="500"/>
                                        <p:tgtEl>
                                          <p:spTgt spid="8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90"/>
                                        </p:tgtEl>
                                        <p:attrNameLst>
                                          <p:attrName>style.visibility</p:attrName>
                                        </p:attrNameLst>
                                      </p:cBhvr>
                                      <p:to>
                                        <p:strVal val="visible"/>
                                      </p:to>
                                    </p:set>
                                    <p:animEffect transition="in" filter="wipe(left)">
                                      <p:cBhvr>
                                        <p:cTn id="47" dur="500"/>
                                        <p:tgtEl>
                                          <p:spTgt spid="9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91"/>
                                        </p:tgtEl>
                                        <p:attrNameLst>
                                          <p:attrName>style.visibility</p:attrName>
                                        </p:attrNameLst>
                                      </p:cBhvr>
                                      <p:to>
                                        <p:strVal val="visible"/>
                                      </p:to>
                                    </p:set>
                                    <p:animEffect transition="in" filter="wipe(left)">
                                      <p:cBhvr>
                                        <p:cTn id="52" dur="500"/>
                                        <p:tgtEl>
                                          <p:spTgt spid="9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92"/>
                                        </p:tgtEl>
                                        <p:attrNameLst>
                                          <p:attrName>style.visibility</p:attrName>
                                        </p:attrNameLst>
                                      </p:cBhvr>
                                      <p:to>
                                        <p:strVal val="visible"/>
                                      </p:to>
                                    </p:set>
                                    <p:animEffect transition="in" filter="wipe(left)">
                                      <p:cBhvr>
                                        <p:cTn id="57" dur="500"/>
                                        <p:tgtEl>
                                          <p:spTgt spid="9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93"/>
                                        </p:tgtEl>
                                        <p:attrNameLst>
                                          <p:attrName>style.visibility</p:attrName>
                                        </p:attrNameLst>
                                      </p:cBhvr>
                                      <p:to>
                                        <p:strVal val="visible"/>
                                      </p:to>
                                    </p:set>
                                    <p:animEffect transition="in" filter="wipe(left)">
                                      <p:cBhvr>
                                        <p:cTn id="62" dur="500"/>
                                        <p:tgtEl>
                                          <p:spTgt spid="9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94"/>
                                        </p:tgtEl>
                                        <p:attrNameLst>
                                          <p:attrName>style.visibility</p:attrName>
                                        </p:attrNameLst>
                                      </p:cBhvr>
                                      <p:to>
                                        <p:strVal val="visible"/>
                                      </p:to>
                                    </p:set>
                                    <p:animEffect transition="in" filter="wipe(left)">
                                      <p:cBhvr>
                                        <p:cTn id="67" dur="500"/>
                                        <p:tgtEl>
                                          <p:spTgt spid="9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95"/>
                                        </p:tgtEl>
                                        <p:attrNameLst>
                                          <p:attrName>style.visibility</p:attrName>
                                        </p:attrNameLst>
                                      </p:cBhvr>
                                      <p:to>
                                        <p:strVal val="visible"/>
                                      </p:to>
                                    </p:set>
                                    <p:animEffect transition="in" filter="wipe(left)">
                                      <p:cBhvr>
                                        <p:cTn id="72"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1961CEB-735E-47D6-8E0F-E291BE666826}"/>
              </a:ext>
            </a:extLst>
          </p:cNvPr>
          <p:cNvPicPr>
            <a:picLocks noChangeAspect="1"/>
          </p:cNvPicPr>
          <p:nvPr/>
        </p:nvPicPr>
        <p:blipFill rotWithShape="1">
          <a:blip r:embed="rId2">
            <a:extLst>
              <a:ext uri="{28A0092B-C50C-407E-A947-70E740481C1C}">
                <a14:useLocalDpi xmlns:a14="http://schemas.microsoft.com/office/drawing/2010/main" val="0"/>
              </a:ext>
            </a:extLst>
          </a:blip>
          <a:srcRect l="12811"/>
          <a:stretch/>
        </p:blipFill>
        <p:spPr>
          <a:xfrm>
            <a:off x="2" y="0"/>
            <a:ext cx="12191998" cy="6858000"/>
          </a:xfrm>
          <a:prstGeom prst="rect">
            <a:avLst/>
          </a:prstGeom>
        </p:spPr>
      </p:pic>
      <p:sp>
        <p:nvSpPr>
          <p:cNvPr id="7" name="Rectangle: Rounded Corners 8">
            <a:extLst>
              <a:ext uri="{FF2B5EF4-FFF2-40B4-BE49-F238E27FC236}">
                <a16:creationId xmlns:a16="http://schemas.microsoft.com/office/drawing/2014/main" id="{7446F0DE-559C-4EB5-BB28-E5E2964E0170}"/>
              </a:ext>
            </a:extLst>
          </p:cNvPr>
          <p:cNvSpPr/>
          <p:nvPr/>
        </p:nvSpPr>
        <p:spPr>
          <a:xfrm>
            <a:off x="4965584" y="575422"/>
            <a:ext cx="6777409" cy="3947160"/>
          </a:xfrm>
          <a:custGeom>
            <a:avLst/>
            <a:gdLst>
              <a:gd name="connsiteX0" fmla="*/ 0 w 6777409"/>
              <a:gd name="connsiteY0" fmla="*/ 1562111 h 4191000"/>
              <a:gd name="connsiteX1" fmla="*/ 1562111 w 6777409"/>
              <a:gd name="connsiteY1" fmla="*/ 0 h 4191000"/>
              <a:gd name="connsiteX2" fmla="*/ 5215298 w 6777409"/>
              <a:gd name="connsiteY2" fmla="*/ 0 h 4191000"/>
              <a:gd name="connsiteX3" fmla="*/ 6777409 w 6777409"/>
              <a:gd name="connsiteY3" fmla="*/ 1562111 h 4191000"/>
              <a:gd name="connsiteX4" fmla="*/ 6777409 w 6777409"/>
              <a:gd name="connsiteY4" fmla="*/ 2628889 h 4191000"/>
              <a:gd name="connsiteX5" fmla="*/ 5215298 w 6777409"/>
              <a:gd name="connsiteY5" fmla="*/ 4191000 h 4191000"/>
              <a:gd name="connsiteX6" fmla="*/ 1562111 w 6777409"/>
              <a:gd name="connsiteY6" fmla="*/ 4191000 h 4191000"/>
              <a:gd name="connsiteX7" fmla="*/ 0 w 6777409"/>
              <a:gd name="connsiteY7" fmla="*/ 2628889 h 4191000"/>
              <a:gd name="connsiteX8" fmla="*/ 0 w 6777409"/>
              <a:gd name="connsiteY8" fmla="*/ 1562111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7409" h="4191000" fill="none" extrusionOk="0">
                <a:moveTo>
                  <a:pt x="0" y="1562111"/>
                </a:moveTo>
                <a:cubicBezTo>
                  <a:pt x="69763" y="751070"/>
                  <a:pt x="677051" y="-6527"/>
                  <a:pt x="1562111" y="0"/>
                </a:cubicBezTo>
                <a:cubicBezTo>
                  <a:pt x="3156879" y="109595"/>
                  <a:pt x="3942464" y="16756"/>
                  <a:pt x="5215298" y="0"/>
                </a:cubicBezTo>
                <a:cubicBezTo>
                  <a:pt x="6014104" y="-52877"/>
                  <a:pt x="6811538" y="826282"/>
                  <a:pt x="6777409" y="1562111"/>
                </a:cubicBezTo>
                <a:cubicBezTo>
                  <a:pt x="6761677" y="1944839"/>
                  <a:pt x="6723383" y="2424151"/>
                  <a:pt x="6777409" y="2628889"/>
                </a:cubicBezTo>
                <a:cubicBezTo>
                  <a:pt x="6689231" y="3521816"/>
                  <a:pt x="6202458" y="4178515"/>
                  <a:pt x="5215298" y="4191000"/>
                </a:cubicBezTo>
                <a:cubicBezTo>
                  <a:pt x="4259165" y="4054799"/>
                  <a:pt x="3279670" y="4116224"/>
                  <a:pt x="1562111" y="4191000"/>
                </a:cubicBezTo>
                <a:cubicBezTo>
                  <a:pt x="665080" y="4143835"/>
                  <a:pt x="-59369" y="3466445"/>
                  <a:pt x="0" y="2628889"/>
                </a:cubicBezTo>
                <a:cubicBezTo>
                  <a:pt x="-12003" y="2276727"/>
                  <a:pt x="62652" y="2076293"/>
                  <a:pt x="0" y="1562111"/>
                </a:cubicBezTo>
                <a:close/>
              </a:path>
              <a:path w="6777409" h="4191000" stroke="0" extrusionOk="0">
                <a:moveTo>
                  <a:pt x="0" y="1562111"/>
                </a:moveTo>
                <a:cubicBezTo>
                  <a:pt x="-31170" y="629419"/>
                  <a:pt x="800761" y="-135323"/>
                  <a:pt x="1562111" y="0"/>
                </a:cubicBezTo>
                <a:cubicBezTo>
                  <a:pt x="2357272" y="47539"/>
                  <a:pt x="3449505" y="42437"/>
                  <a:pt x="5215298" y="0"/>
                </a:cubicBezTo>
                <a:cubicBezTo>
                  <a:pt x="6165420" y="-46305"/>
                  <a:pt x="6795831" y="669806"/>
                  <a:pt x="6777409" y="1562111"/>
                </a:cubicBezTo>
                <a:cubicBezTo>
                  <a:pt x="6819027" y="1964303"/>
                  <a:pt x="6698794" y="2266601"/>
                  <a:pt x="6777409" y="2628889"/>
                </a:cubicBezTo>
                <a:cubicBezTo>
                  <a:pt x="6818636" y="3614498"/>
                  <a:pt x="5973387" y="4080273"/>
                  <a:pt x="5215298" y="4191000"/>
                </a:cubicBezTo>
                <a:cubicBezTo>
                  <a:pt x="4763932" y="4164646"/>
                  <a:pt x="2717720" y="4072144"/>
                  <a:pt x="1562111" y="4191000"/>
                </a:cubicBezTo>
                <a:cubicBezTo>
                  <a:pt x="614016" y="4106638"/>
                  <a:pt x="34415" y="3533340"/>
                  <a:pt x="0" y="2628889"/>
                </a:cubicBezTo>
                <a:cubicBezTo>
                  <a:pt x="92934" y="2163502"/>
                  <a:pt x="23307" y="1972771"/>
                  <a:pt x="0" y="1562111"/>
                </a:cubicBezTo>
                <a:close/>
              </a:path>
            </a:pathLst>
          </a:custGeom>
          <a:solidFill>
            <a:schemeClr val="bg1"/>
          </a:solidFill>
          <a:ln w="28575">
            <a:solidFill>
              <a:schemeClr val="accent1">
                <a:lumMod val="50000"/>
              </a:schemeClr>
            </a:solidFill>
            <a:extLst>
              <a:ext uri="{C807C97D-BFC1-408E-A445-0C87EB9F89A2}">
                <ask:lineSketchStyleProps xmlns="" xmlns:ask="http://schemas.microsoft.com/office/drawing/2018/sketchyshapes" sd="3255299097">
                  <a:prstGeom prst="roundRect">
                    <a:avLst>
                      <a:gd name="adj" fmla="val 3727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6C0BF45-5E17-46C7-98E7-EB95C015D123}"/>
              </a:ext>
            </a:extLst>
          </p:cNvPr>
          <p:cNvSpPr/>
          <p:nvPr/>
        </p:nvSpPr>
        <p:spPr>
          <a:xfrm>
            <a:off x="5796197" y="901325"/>
            <a:ext cx="5279074" cy="923330"/>
          </a:xfrm>
          <a:prstGeom prst="rect">
            <a:avLst/>
          </a:prstGeom>
          <a:noFill/>
        </p:spPr>
        <p:txBody>
          <a:bodyPr wrap="none" lIns="91440" tIns="45720" rIns="91440" bIns="45720">
            <a:spAutoFit/>
          </a:bodyPr>
          <a:lstStyle/>
          <a:p>
            <a:pPr algn="ctr"/>
            <a:r>
              <a:rPr lang="vi-VN" sz="54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Đánh giá mục tiêu</a:t>
            </a:r>
            <a:endParaRPr lang="en-US" sz="54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sp>
        <p:nvSpPr>
          <p:cNvPr id="9" name="TextBox 8">
            <a:extLst>
              <a:ext uri="{FF2B5EF4-FFF2-40B4-BE49-F238E27FC236}">
                <a16:creationId xmlns:a16="http://schemas.microsoft.com/office/drawing/2014/main" id="{61EA84DF-2F01-4AA0-8FB5-42A5E70E545D}"/>
              </a:ext>
            </a:extLst>
          </p:cNvPr>
          <p:cNvSpPr txBox="1"/>
          <p:nvPr/>
        </p:nvSpPr>
        <p:spPr>
          <a:xfrm>
            <a:off x="5521844" y="1962464"/>
            <a:ext cx="5699760" cy="984885"/>
          </a:xfrm>
          <a:prstGeom prst="rect">
            <a:avLst/>
          </a:prstGeom>
          <a:noFill/>
        </p:spPr>
        <p:txBody>
          <a:bodyPr wrap="square" lIns="0" tIns="0" rIns="0" bIns="0" rtlCol="0">
            <a:spAutoFit/>
          </a:bodyPr>
          <a:lstStyle/>
          <a:p>
            <a:pPr marL="514350" indent="-514350" algn="just">
              <a:buAutoNum type="arabicParenR"/>
            </a:pP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Đọc</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vi-VN"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đúng, trôi chảy; đọc diễn cảm bài đọc.</a:t>
            </a:r>
            <a:endParaRPr lang="en-US"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1" name="TextBox 10">
            <a:extLst>
              <a:ext uri="{FF2B5EF4-FFF2-40B4-BE49-F238E27FC236}">
                <a16:creationId xmlns:a16="http://schemas.microsoft.com/office/drawing/2014/main" id="{244FC4A3-2E8A-4B32-B6F5-9808DB3354BE}"/>
              </a:ext>
            </a:extLst>
          </p:cNvPr>
          <p:cNvSpPr txBox="1"/>
          <p:nvPr/>
        </p:nvSpPr>
        <p:spPr>
          <a:xfrm>
            <a:off x="5521844" y="3124457"/>
            <a:ext cx="5699760" cy="984885"/>
          </a:xfrm>
          <a:prstGeom prst="rect">
            <a:avLst/>
          </a:prstGeom>
          <a:noFill/>
        </p:spPr>
        <p:txBody>
          <a:bodyPr wrap="square" lIns="0" tIns="0" rIns="0" bIns="0" rtlCol="0">
            <a:spAutoFit/>
          </a:bodyPr>
          <a:lstStyle/>
          <a:p>
            <a:pPr algn="just"/>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2)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Trình</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bày</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đ</a:t>
            </a:r>
            <a:r>
              <a:rPr lang="vi-VN"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ược</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nội</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dung, ý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nghĩa</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của</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câu</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chuyện</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a:t>
            </a:r>
            <a:endParaRPr lang="en-US"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2" name="Picture 2" descr="Kiểm tra dấu Máy tính Biểu tượng Clip nghệ thuật - nút 640*640 minh bạch  Png Tải về miễn phí - Xanh, Lá, Văn Bản.">
            <a:extLst>
              <a:ext uri="{FF2B5EF4-FFF2-40B4-BE49-F238E27FC236}">
                <a16:creationId xmlns:a16="http://schemas.microsoft.com/office/drawing/2014/main" id="{9547B2ED-3B64-4BDB-B38F-B4EA8181C318}"/>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25" b="97344" l="10000" r="90000">
                        <a14:foregroundMark x1="39556" y1="7656" x2="53556" y2="6094"/>
                        <a14:foregroundMark x1="53556" y1="6094" x2="55889" y2="6094"/>
                        <a14:foregroundMark x1="51667" y1="781" x2="51667" y2="781"/>
                        <a14:foregroundMark x1="69444" y1="15781" x2="70222" y2="35469"/>
                        <a14:foregroundMark x1="70222" y1="35469" x2="63667" y2="47031"/>
                        <a14:foregroundMark x1="63667" y1="47031" x2="43111" y2="60469"/>
                        <a14:foregroundMark x1="43111" y1="60469" x2="38889" y2="65469"/>
                        <a14:foregroundMark x1="38889" y1="65469" x2="35444" y2="73750"/>
                        <a14:foregroundMark x1="35444" y1="73750" x2="32222" y2="66875"/>
                        <a14:foregroundMark x1="32222" y1="66875" x2="29000" y2="47656"/>
                        <a14:foregroundMark x1="29000" y1="47656" x2="45111" y2="70781"/>
                        <a14:foregroundMark x1="45111" y1="70781" x2="44222" y2="79531"/>
                        <a14:foregroundMark x1="44222" y1="79531" x2="39333" y2="87031"/>
                        <a14:foregroundMark x1="39333" y1="87031" x2="44667" y2="93906"/>
                        <a14:foregroundMark x1="44667" y1="93906" x2="52667" y2="91406"/>
                        <a14:foregroundMark x1="52667" y1="91406" x2="57000" y2="87500"/>
                        <a14:foregroundMark x1="25000" y1="61406" x2="40667" y2="78438"/>
                        <a14:foregroundMark x1="40667" y1="78438" x2="46333" y2="74375"/>
                        <a14:foregroundMark x1="46333" y1="74375" x2="64556" y2="34688"/>
                        <a14:foregroundMark x1="77000" y1="9844" x2="73111" y2="44063"/>
                        <a14:foregroundMark x1="73111" y1="44063" x2="73111" y2="50000"/>
                        <a14:foregroundMark x1="74111" y1="10313" x2="76000" y2="7969"/>
                        <a14:foregroundMark x1="76667" y1="7344" x2="76000" y2="13125"/>
                        <a14:foregroundMark x1="77444" y1="6250" x2="74889" y2="25313"/>
                        <a14:foregroundMark x1="43667" y1="98438" x2="59222" y2="92813"/>
                        <a14:foregroundMark x1="59222" y1="92813" x2="59222" y2="92813"/>
                        <a14:foregroundMark x1="48889" y1="97344" x2="54556" y2="97344"/>
                      </a14:backgroundRemoval>
                    </a14:imgEffect>
                  </a14:imgLayer>
                </a14:imgProps>
              </a:ext>
              <a:ext uri="{28A0092B-C50C-407E-A947-70E740481C1C}">
                <a14:useLocalDpi xmlns:a14="http://schemas.microsoft.com/office/drawing/2010/main" val="0"/>
              </a:ext>
            </a:extLst>
          </a:blip>
          <a:srcRect/>
          <a:stretch>
            <a:fillRect/>
          </a:stretch>
        </p:blipFill>
        <p:spPr bwMode="auto">
          <a:xfrm>
            <a:off x="5030411" y="1785356"/>
            <a:ext cx="1081391" cy="76898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Kiểm tra dấu Máy tính Biểu tượng Clip nghệ thuật - nút 640*640 minh bạch  Png Tải về miễn phí - Xanh, Lá, Văn Bản.">
            <a:extLst>
              <a:ext uri="{FF2B5EF4-FFF2-40B4-BE49-F238E27FC236}">
                <a16:creationId xmlns:a16="http://schemas.microsoft.com/office/drawing/2014/main" id="{04EF3B4D-4E36-4FF4-B71F-26CFBF8D84D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25" b="97344" l="10000" r="90000">
                        <a14:foregroundMark x1="39556" y1="7656" x2="53556" y2="6094"/>
                        <a14:foregroundMark x1="53556" y1="6094" x2="55889" y2="6094"/>
                        <a14:foregroundMark x1="51667" y1="781" x2="51667" y2="781"/>
                        <a14:foregroundMark x1="69444" y1="15781" x2="70222" y2="35469"/>
                        <a14:foregroundMark x1="70222" y1="35469" x2="63667" y2="47031"/>
                        <a14:foregroundMark x1="63667" y1="47031" x2="43111" y2="60469"/>
                        <a14:foregroundMark x1="43111" y1="60469" x2="38889" y2="65469"/>
                        <a14:foregroundMark x1="38889" y1="65469" x2="35444" y2="73750"/>
                        <a14:foregroundMark x1="35444" y1="73750" x2="32222" y2="66875"/>
                        <a14:foregroundMark x1="32222" y1="66875" x2="29000" y2="47656"/>
                        <a14:foregroundMark x1="29000" y1="47656" x2="45111" y2="70781"/>
                        <a14:foregroundMark x1="45111" y1="70781" x2="44222" y2="79531"/>
                        <a14:foregroundMark x1="44222" y1="79531" x2="39333" y2="87031"/>
                        <a14:foregroundMark x1="39333" y1="87031" x2="44667" y2="93906"/>
                        <a14:foregroundMark x1="44667" y1="93906" x2="52667" y2="91406"/>
                        <a14:foregroundMark x1="52667" y1="91406" x2="57000" y2="87500"/>
                        <a14:foregroundMark x1="25000" y1="61406" x2="40667" y2="78438"/>
                        <a14:foregroundMark x1="40667" y1="78438" x2="46333" y2="74375"/>
                        <a14:foregroundMark x1="46333" y1="74375" x2="64556" y2="34688"/>
                        <a14:foregroundMark x1="77000" y1="9844" x2="73111" y2="44063"/>
                        <a14:foregroundMark x1="73111" y1="44063" x2="73111" y2="50000"/>
                        <a14:foregroundMark x1="74111" y1="10313" x2="76000" y2="7969"/>
                        <a14:foregroundMark x1="76667" y1="7344" x2="76000" y2="13125"/>
                        <a14:foregroundMark x1="77444" y1="6250" x2="74889" y2="25313"/>
                        <a14:foregroundMark x1="43667" y1="98438" x2="59222" y2="92813"/>
                        <a14:foregroundMark x1="59222" y1="92813" x2="59222" y2="92813"/>
                        <a14:foregroundMark x1="48889" y1="97344" x2="54556" y2="97344"/>
                      </a14:backgroundRemoval>
                    </a14:imgEffect>
                  </a14:imgLayer>
                </a14:imgProps>
              </a:ext>
              <a:ext uri="{28A0092B-C50C-407E-A947-70E740481C1C}">
                <a14:useLocalDpi xmlns:a14="http://schemas.microsoft.com/office/drawing/2010/main" val="0"/>
              </a:ext>
            </a:extLst>
          </a:blip>
          <a:srcRect/>
          <a:stretch>
            <a:fillRect/>
          </a:stretch>
        </p:blipFill>
        <p:spPr bwMode="auto">
          <a:xfrm>
            <a:off x="5055923" y="2893407"/>
            <a:ext cx="1081391" cy="768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4237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C1B51A-898E-49B1-8D2D-F9069086ED5B}"/>
              </a:ext>
            </a:extLst>
          </p:cNvPr>
          <p:cNvPicPr>
            <a:picLocks noChangeAspect="1"/>
          </p:cNvPicPr>
          <p:nvPr/>
        </p:nvPicPr>
        <p:blipFill rotWithShape="1">
          <a:blip r:embed="rId2"/>
          <a:srcRect l="14016" t="24906" r="15287" b="12550"/>
          <a:stretch/>
        </p:blipFill>
        <p:spPr>
          <a:xfrm>
            <a:off x="-1" y="0"/>
            <a:ext cx="12205713" cy="6858000"/>
          </a:xfrm>
          <a:prstGeom prst="rect">
            <a:avLst/>
          </a:prstGeom>
        </p:spPr>
      </p:pic>
      <p:sp>
        <p:nvSpPr>
          <p:cNvPr id="3" name="Oval 2">
            <a:extLst>
              <a:ext uri="{FF2B5EF4-FFF2-40B4-BE49-F238E27FC236}">
                <a16:creationId xmlns:a16="http://schemas.microsoft.com/office/drawing/2014/main" id="{D27FC7C0-DE59-4796-8847-813687FC7374}"/>
              </a:ext>
            </a:extLst>
          </p:cNvPr>
          <p:cNvSpPr/>
          <p:nvPr/>
        </p:nvSpPr>
        <p:spPr>
          <a:xfrm>
            <a:off x="6670623" y="44971"/>
            <a:ext cx="2908092" cy="1858780"/>
          </a:xfrm>
          <a:prstGeom prst="ellipse">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7B0D6C7-BFCC-4FA9-B749-4523297523FA}"/>
              </a:ext>
            </a:extLst>
          </p:cNvPr>
          <p:cNvSpPr txBox="1"/>
          <p:nvPr/>
        </p:nvSpPr>
        <p:spPr>
          <a:xfrm>
            <a:off x="6255897" y="297253"/>
            <a:ext cx="2624116" cy="923330"/>
          </a:xfrm>
          <a:prstGeom prst="rect">
            <a:avLst/>
          </a:prstGeom>
          <a:noFill/>
        </p:spPr>
        <p:txBody>
          <a:bodyPr wrap="none" lIns="0" tIns="0" rIns="0" bIns="0" rtlCol="0">
            <a:spAutoFit/>
          </a:bodyPr>
          <a:lstStyle/>
          <a:p>
            <a:pPr algn="l"/>
            <a:r>
              <a:rPr lang="vi-VN" sz="6000" dirty="0">
                <a:solidFill>
                  <a:srgbClr val="002060"/>
                </a:solidFill>
                <a:latin typeface="iCiel Nabila" pitchFamily="2" charset="0"/>
              </a:rPr>
              <a:t>Dặn dò</a:t>
            </a:r>
            <a:endParaRPr lang="en-US" sz="6000" dirty="0">
              <a:solidFill>
                <a:srgbClr val="002060"/>
              </a:solidFill>
              <a:latin typeface="iCiel Nabila" pitchFamily="2" charset="0"/>
            </a:endParaRPr>
          </a:p>
        </p:txBody>
      </p:sp>
      <p:sp>
        <p:nvSpPr>
          <p:cNvPr id="5" name="Rectangle: Rounded Corners 8">
            <a:extLst>
              <a:ext uri="{FF2B5EF4-FFF2-40B4-BE49-F238E27FC236}">
                <a16:creationId xmlns:a16="http://schemas.microsoft.com/office/drawing/2014/main" id="{5A3F6CA9-A360-418D-A9F6-861FC42107D7}"/>
              </a:ext>
            </a:extLst>
          </p:cNvPr>
          <p:cNvSpPr/>
          <p:nvPr/>
        </p:nvSpPr>
        <p:spPr>
          <a:xfrm>
            <a:off x="6670623" y="1948722"/>
            <a:ext cx="5351488" cy="2623278"/>
          </a:xfrm>
          <a:custGeom>
            <a:avLst/>
            <a:gdLst>
              <a:gd name="connsiteX0" fmla="*/ 0 w 6777409"/>
              <a:gd name="connsiteY0" fmla="*/ 1562111 h 4191000"/>
              <a:gd name="connsiteX1" fmla="*/ 1562111 w 6777409"/>
              <a:gd name="connsiteY1" fmla="*/ 0 h 4191000"/>
              <a:gd name="connsiteX2" fmla="*/ 5215298 w 6777409"/>
              <a:gd name="connsiteY2" fmla="*/ 0 h 4191000"/>
              <a:gd name="connsiteX3" fmla="*/ 6777409 w 6777409"/>
              <a:gd name="connsiteY3" fmla="*/ 1562111 h 4191000"/>
              <a:gd name="connsiteX4" fmla="*/ 6777409 w 6777409"/>
              <a:gd name="connsiteY4" fmla="*/ 2628889 h 4191000"/>
              <a:gd name="connsiteX5" fmla="*/ 5215298 w 6777409"/>
              <a:gd name="connsiteY5" fmla="*/ 4191000 h 4191000"/>
              <a:gd name="connsiteX6" fmla="*/ 1562111 w 6777409"/>
              <a:gd name="connsiteY6" fmla="*/ 4191000 h 4191000"/>
              <a:gd name="connsiteX7" fmla="*/ 0 w 6777409"/>
              <a:gd name="connsiteY7" fmla="*/ 2628889 h 4191000"/>
              <a:gd name="connsiteX8" fmla="*/ 0 w 6777409"/>
              <a:gd name="connsiteY8" fmla="*/ 1562111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7409" h="4191000" fill="none" extrusionOk="0">
                <a:moveTo>
                  <a:pt x="0" y="1562111"/>
                </a:moveTo>
                <a:cubicBezTo>
                  <a:pt x="69763" y="751070"/>
                  <a:pt x="677051" y="-6527"/>
                  <a:pt x="1562111" y="0"/>
                </a:cubicBezTo>
                <a:cubicBezTo>
                  <a:pt x="3156879" y="109595"/>
                  <a:pt x="3942464" y="16756"/>
                  <a:pt x="5215298" y="0"/>
                </a:cubicBezTo>
                <a:cubicBezTo>
                  <a:pt x="6014104" y="-52877"/>
                  <a:pt x="6811538" y="826282"/>
                  <a:pt x="6777409" y="1562111"/>
                </a:cubicBezTo>
                <a:cubicBezTo>
                  <a:pt x="6761677" y="1944839"/>
                  <a:pt x="6723383" y="2424151"/>
                  <a:pt x="6777409" y="2628889"/>
                </a:cubicBezTo>
                <a:cubicBezTo>
                  <a:pt x="6689231" y="3521816"/>
                  <a:pt x="6202458" y="4178515"/>
                  <a:pt x="5215298" y="4191000"/>
                </a:cubicBezTo>
                <a:cubicBezTo>
                  <a:pt x="4259165" y="4054799"/>
                  <a:pt x="3279670" y="4116224"/>
                  <a:pt x="1562111" y="4191000"/>
                </a:cubicBezTo>
                <a:cubicBezTo>
                  <a:pt x="665080" y="4143835"/>
                  <a:pt x="-59369" y="3466445"/>
                  <a:pt x="0" y="2628889"/>
                </a:cubicBezTo>
                <a:cubicBezTo>
                  <a:pt x="-12003" y="2276727"/>
                  <a:pt x="62652" y="2076293"/>
                  <a:pt x="0" y="1562111"/>
                </a:cubicBezTo>
                <a:close/>
              </a:path>
              <a:path w="6777409" h="4191000" stroke="0" extrusionOk="0">
                <a:moveTo>
                  <a:pt x="0" y="1562111"/>
                </a:moveTo>
                <a:cubicBezTo>
                  <a:pt x="-31170" y="629419"/>
                  <a:pt x="800761" y="-135323"/>
                  <a:pt x="1562111" y="0"/>
                </a:cubicBezTo>
                <a:cubicBezTo>
                  <a:pt x="2357272" y="47539"/>
                  <a:pt x="3449505" y="42437"/>
                  <a:pt x="5215298" y="0"/>
                </a:cubicBezTo>
                <a:cubicBezTo>
                  <a:pt x="6165420" y="-46305"/>
                  <a:pt x="6795831" y="669806"/>
                  <a:pt x="6777409" y="1562111"/>
                </a:cubicBezTo>
                <a:cubicBezTo>
                  <a:pt x="6819027" y="1964303"/>
                  <a:pt x="6698794" y="2266601"/>
                  <a:pt x="6777409" y="2628889"/>
                </a:cubicBezTo>
                <a:cubicBezTo>
                  <a:pt x="6818636" y="3614498"/>
                  <a:pt x="5973387" y="4080273"/>
                  <a:pt x="5215298" y="4191000"/>
                </a:cubicBezTo>
                <a:cubicBezTo>
                  <a:pt x="4763932" y="4164646"/>
                  <a:pt x="2717720" y="4072144"/>
                  <a:pt x="1562111" y="4191000"/>
                </a:cubicBezTo>
                <a:cubicBezTo>
                  <a:pt x="614016" y="4106638"/>
                  <a:pt x="34415" y="3533340"/>
                  <a:pt x="0" y="2628889"/>
                </a:cubicBezTo>
                <a:cubicBezTo>
                  <a:pt x="92934" y="2163502"/>
                  <a:pt x="23307" y="1972771"/>
                  <a:pt x="0" y="1562111"/>
                </a:cubicBezTo>
                <a:close/>
              </a:path>
            </a:pathLst>
          </a:custGeom>
          <a:solidFill>
            <a:schemeClr val="bg1"/>
          </a:solidFill>
          <a:ln w="28575">
            <a:solidFill>
              <a:schemeClr val="accent1">
                <a:lumMod val="50000"/>
              </a:schemeClr>
            </a:solidFill>
            <a:extLst>
              <a:ext uri="{C807C97D-BFC1-408E-A445-0C87EB9F89A2}">
                <ask:lineSketchStyleProps xmlns="" xmlns:ask="http://schemas.microsoft.com/office/drawing/2018/sketchyshapes" sd="3255299097">
                  <a:prstGeom prst="roundRect">
                    <a:avLst>
                      <a:gd name="adj" fmla="val 3727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A22752D-84AE-4AAD-9D49-AFD5E8EF4C86}"/>
              </a:ext>
            </a:extLst>
          </p:cNvPr>
          <p:cNvSpPr txBox="1"/>
          <p:nvPr/>
        </p:nvSpPr>
        <p:spPr>
          <a:xfrm>
            <a:off x="7103368" y="1987355"/>
            <a:ext cx="4918743" cy="2407134"/>
          </a:xfrm>
          <a:prstGeom prst="rect">
            <a:avLst/>
          </a:prstGeom>
          <a:noFill/>
        </p:spPr>
        <p:txBody>
          <a:bodyPr wrap="square" lIns="0" tIns="0" rIns="0" bIns="0" rtlCol="0">
            <a:spAutoFit/>
          </a:bodyPr>
          <a:lstStyle/>
          <a:p>
            <a:pPr marL="457200" indent="-457200" algn="just" fontAlgn="auto">
              <a:lnSpc>
                <a:spcPct val="150000"/>
              </a:lnSpc>
              <a:buFontTx/>
              <a:buChar char="-"/>
              <a:defRPr/>
            </a:pPr>
            <a:r>
              <a:rPr lang="vi-VN" altLang="zh-CN" sz="3600" b="1" i="1" dirty="0">
                <a:solidFill>
                  <a:srgbClr val="0070C0"/>
                </a:solidFill>
                <a:latin typeface="Calibri" panose="020F0502020204030204" pitchFamily="34" charset="0"/>
                <a:ea typeface="字魂189号-星岩乐黑体" panose="00000500000000000000" charset="-122"/>
                <a:cs typeface="Calibri" panose="020F0502020204030204" pitchFamily="34" charset="0"/>
                <a:sym typeface="+mn-lt"/>
              </a:rPr>
              <a:t>Luyện đọc lại bài.</a:t>
            </a:r>
          </a:p>
          <a:p>
            <a:pPr marL="457200" indent="-457200" fontAlgn="auto">
              <a:lnSpc>
                <a:spcPct val="150000"/>
              </a:lnSpc>
              <a:buFontTx/>
              <a:buChar char="-"/>
              <a:defRPr/>
            </a:pPr>
            <a:r>
              <a:rPr lang="vi-VN" altLang="zh-CN" sz="3600" b="1" i="1" dirty="0">
                <a:solidFill>
                  <a:srgbClr val="0070C0"/>
                </a:solidFill>
                <a:latin typeface="Calibri" panose="020F0502020204030204" pitchFamily="34" charset="0"/>
                <a:ea typeface="字魂189号-星岩乐黑体" panose="00000500000000000000" charset="-122"/>
                <a:cs typeface="Calibri" panose="020F0502020204030204" pitchFamily="34" charset="0"/>
                <a:sym typeface="+mn-lt"/>
              </a:rPr>
              <a:t>Soạn bài </a:t>
            </a:r>
          </a:p>
          <a:p>
            <a:pPr fontAlgn="auto">
              <a:lnSpc>
                <a:spcPct val="150000"/>
              </a:lnSpc>
              <a:defRPr/>
            </a:pPr>
            <a:r>
              <a:rPr lang="vi-VN" altLang="zh-CN" sz="3600" b="1" i="1" dirty="0">
                <a:solidFill>
                  <a:srgbClr val="0070C0"/>
                </a:solidFill>
                <a:latin typeface="Calibri" panose="020F0502020204030204" pitchFamily="34" charset="0"/>
                <a:ea typeface="字魂189号-星岩乐黑体" panose="00000500000000000000" charset="-122"/>
                <a:cs typeface="Calibri" panose="020F0502020204030204" pitchFamily="34" charset="0"/>
                <a:sym typeface="+mn-lt"/>
              </a:rPr>
              <a:t>“Những cánh buồm”.</a:t>
            </a:r>
            <a:endParaRPr lang="zh-CN" altLang="en-US" sz="3600" b="1" i="1" dirty="0">
              <a:solidFill>
                <a:srgbClr val="0070C0"/>
              </a:solidFill>
              <a:latin typeface="Calibri" panose="020F0502020204030204" pitchFamily="34" charset="0"/>
              <a:ea typeface="字魂189号-星岩乐黑体" panose="00000500000000000000" charset="-122"/>
              <a:cs typeface="Calibri" panose="020F0502020204030204" pitchFamily="34" charset="0"/>
              <a:sym typeface="+mn-lt"/>
            </a:endParaRPr>
          </a:p>
        </p:txBody>
      </p:sp>
    </p:spTree>
    <p:extLst>
      <p:ext uri="{BB962C8B-B14F-4D97-AF65-F5344CB8AC3E}">
        <p14:creationId xmlns:p14="http://schemas.microsoft.com/office/powerpoint/2010/main" val="3323535826"/>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300" fill="hold"/>
                                            <p:tgtEl>
                                              <p:spTgt spid="4"/>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2" presetClass="entr" presetSubtype="3" fill="hold" grpId="0" nodeType="withEffect" p14:presetBounceEnd="60000">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14:bounceEnd="60000">
                                          <p:cBhvr additive="base">
                                            <p:cTn id="18" dur="1300" fill="hold"/>
                                            <p:tgtEl>
                                              <p:spTgt spid="6"/>
                                            </p:tgtEl>
                                            <p:attrNameLst>
                                              <p:attrName>ppt_x</p:attrName>
                                            </p:attrNameLst>
                                          </p:cBhvr>
                                          <p:tavLst>
                                            <p:tav tm="0">
                                              <p:val>
                                                <p:strVal val="1+#ppt_w/2"/>
                                              </p:val>
                                            </p:tav>
                                            <p:tav tm="100000">
                                              <p:val>
                                                <p:strVal val="#ppt_x"/>
                                              </p:val>
                                            </p:tav>
                                          </p:tavLst>
                                        </p:anim>
                                        <p:anim calcmode="lin" valueType="num" p14:bounceEnd="60000">
                                          <p:cBhvr additive="base">
                                            <p:cTn id="19" dur="13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300" fill="hold"/>
                                            <p:tgtEl>
                                              <p:spTgt spid="4"/>
                                            </p:tgtEl>
                                            <p:attrNameLst>
                                              <p:attrName>ppt_x</p:attrName>
                                            </p:attrNameLst>
                                          </p:cBhvr>
                                          <p:tavLst>
                                            <p:tav tm="0">
                                              <p:val>
                                                <p:strVal val="0-#ppt_w/2"/>
                                              </p:val>
                                            </p:tav>
                                            <p:tav tm="100000">
                                              <p:val>
                                                <p:strVal val="#ppt_x"/>
                                              </p:val>
                                            </p:tav>
                                          </p:tavLst>
                                        </p:anim>
                                        <p:anim calcmode="lin" valueType="num">
                                          <p:cBhvr additive="base">
                                            <p:cTn id="8"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2" presetClass="entr" presetSubtype="3"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1300" fill="hold"/>
                                            <p:tgtEl>
                                              <p:spTgt spid="6"/>
                                            </p:tgtEl>
                                            <p:attrNameLst>
                                              <p:attrName>ppt_x</p:attrName>
                                            </p:attrNameLst>
                                          </p:cBhvr>
                                          <p:tavLst>
                                            <p:tav tm="0">
                                              <p:val>
                                                <p:strVal val="1+#ppt_w/2"/>
                                              </p:val>
                                            </p:tav>
                                            <p:tav tm="100000">
                                              <p:val>
                                                <p:strVal val="#ppt_x"/>
                                              </p:val>
                                            </p:tav>
                                          </p:tavLst>
                                        </p:anim>
                                        <p:anim calcmode="lin" valueType="num">
                                          <p:cBhvr additive="base">
                                            <p:cTn id="19" dur="13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AAB3A44-B9A9-4243-82C0-AF7AACA8D5C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6797" b="93490" l="366" r="97804">
                        <a14:foregroundMark x1="55271" y1="32943" x2="52343" y2="55729"/>
                        <a14:foregroundMark x1="52343" y1="55729" x2="52343" y2="61328"/>
                        <a14:foregroundMark x1="52343" y1="61328" x2="54758" y2="68620"/>
                        <a14:foregroundMark x1="54758" y1="68620" x2="58858" y2="70703"/>
                        <a14:foregroundMark x1="58858" y1="70703" x2="64202" y2="70964"/>
                        <a14:foregroundMark x1="64202" y1="70964" x2="75256" y2="68490"/>
                        <a14:foregroundMark x1="75256" y1="68490" x2="79502" y2="64714"/>
                        <a14:foregroundMark x1="79502" y1="64714" x2="82430" y2="59766"/>
                        <a14:foregroundMark x1="82430" y1="59766" x2="84627" y2="51823"/>
                        <a14:foregroundMark x1="84627" y1="51823" x2="85286" y2="44661"/>
                        <a14:foregroundMark x1="85286" y1="44661" x2="83748" y2="37891"/>
                        <a14:foregroundMark x1="83748" y1="37891" x2="79502" y2="32813"/>
                        <a14:foregroundMark x1="79502" y1="32813" x2="73060" y2="30990"/>
                        <a14:foregroundMark x1="73060" y1="30990" x2="67277" y2="32813"/>
                        <a14:foregroundMark x1="67277" y1="32813" x2="62665" y2="41927"/>
                        <a14:foregroundMark x1="62665" y1="41927" x2="60761" y2="51302"/>
                        <a14:foregroundMark x1="60761" y1="51302" x2="61640" y2="60677"/>
                        <a14:foregroundMark x1="61640" y1="60677" x2="66325" y2="68229"/>
                        <a14:foregroundMark x1="66325" y1="68229" x2="74451" y2="71745"/>
                        <a14:foregroundMark x1="74451" y1="71745" x2="81186" y2="69792"/>
                        <a14:foregroundMark x1="81186" y1="69792" x2="85505" y2="64844"/>
                        <a14:foregroundMark x1="85505" y1="64844" x2="89971" y2="50781"/>
                        <a14:foregroundMark x1="89971" y1="50781" x2="92826" y2="28906"/>
                        <a14:foregroundMark x1="92826" y1="28906" x2="91874" y2="16797"/>
                        <a14:foregroundMark x1="91874" y1="16797" x2="88214" y2="11068"/>
                        <a14:foregroundMark x1="88214" y1="11068" x2="80234" y2="8984"/>
                        <a14:foregroundMark x1="80234" y1="8984" x2="72767" y2="13802"/>
                        <a14:foregroundMark x1="72767" y1="13802" x2="65154" y2="29427"/>
                        <a14:foregroundMark x1="65154" y1="29427" x2="62006" y2="46484"/>
                        <a14:foregroundMark x1="62006" y1="46484" x2="62884" y2="59375"/>
                        <a14:foregroundMark x1="62884" y1="59375" x2="67204" y2="67057"/>
                        <a14:foregroundMark x1="67204" y1="67057" x2="75110" y2="71615"/>
                        <a14:foregroundMark x1="75110" y1="71615" x2="80820" y2="70703"/>
                        <a14:foregroundMark x1="80820" y1="70703" x2="85359" y2="66146"/>
                        <a14:foregroundMark x1="85359" y1="66146" x2="89312" y2="55729"/>
                        <a14:foregroundMark x1="89312" y1="55729" x2="90776" y2="38932"/>
                        <a14:foregroundMark x1="90776" y1="38932" x2="89239" y2="28516"/>
                        <a14:foregroundMark x1="89239" y1="28516" x2="86091" y2="25781"/>
                        <a14:foregroundMark x1="86091" y1="25781" x2="78184" y2="31641"/>
                        <a14:foregroundMark x1="78184" y1="31641" x2="69473" y2="48307"/>
                        <a14:foregroundMark x1="69473" y1="48307" x2="66252" y2="68620"/>
                        <a14:foregroundMark x1="66252" y1="68620" x2="68302" y2="79948"/>
                        <a14:foregroundMark x1="68302" y1="79948" x2="76208" y2="86719"/>
                        <a14:foregroundMark x1="76208" y1="86719" x2="82796" y2="87240"/>
                        <a14:foregroundMark x1="82796" y1="87240" x2="87555" y2="79948"/>
                        <a14:foregroundMark x1="87555" y1="79948" x2="90483" y2="59115"/>
                        <a14:foregroundMark x1="92020" y1="30729" x2="94436" y2="86198"/>
                        <a14:foregroundMark x1="94583" y1="21094" x2="95022" y2="82813"/>
                        <a14:foregroundMark x1="95022" y1="16927" x2="96925" y2="57813"/>
                        <a14:foregroundMark x1="96925" y1="57813" x2="97804" y2="58333"/>
                        <a14:foregroundMark x1="91435" y1="17057" x2="66398" y2="29818"/>
                        <a14:foregroundMark x1="64275" y1="18620" x2="72840" y2="18099"/>
                        <a14:foregroundMark x1="72840" y1="18099" x2="94729" y2="18099"/>
                        <a14:foregroundMark x1="94729" y1="18099" x2="93924" y2="17969"/>
                        <a14:foregroundMark x1="57833" y1="19141" x2="51903" y2="29427"/>
                        <a14:foregroundMark x1="51903" y1="29427" x2="48829" y2="44922"/>
                        <a14:foregroundMark x1="48829" y1="44922" x2="51025" y2="68359"/>
                        <a14:foregroundMark x1="47218" y1="73958" x2="27306" y2="87370"/>
                        <a14:foregroundMark x1="31332" y1="75521" x2="51903" y2="63151"/>
                        <a14:foregroundMark x1="51903" y1="63151" x2="52269" y2="63151"/>
                        <a14:foregroundMark x1="6003" y1="67318" x2="10102" y2="82422"/>
                        <a14:foregroundMark x1="10102" y1="82422" x2="13690" y2="86458"/>
                        <a14:foregroundMark x1="13690" y1="86458" x2="35652" y2="92578"/>
                        <a14:foregroundMark x1="35652" y1="92578" x2="41654" y2="92578"/>
                        <a14:foregroundMark x1="41654" y1="92578" x2="72548" y2="87760"/>
                        <a14:foregroundMark x1="72548" y1="87760" x2="83675" y2="87760"/>
                        <a14:foregroundMark x1="92899" y1="88802" x2="39971" y2="89323"/>
                        <a14:foregroundMark x1="6662" y1="72005" x2="6442" y2="77995"/>
                        <a14:foregroundMark x1="6442" y1="77995" x2="7980" y2="86328"/>
                        <a14:foregroundMark x1="7980" y1="86328" x2="11127" y2="88932"/>
                        <a14:foregroundMark x1="11127" y1="88932" x2="20644" y2="89974"/>
                        <a14:foregroundMark x1="6589" y1="70443" x2="20864" y2="81120"/>
                        <a14:foregroundMark x1="20864" y1="81120" x2="24305" y2="86068"/>
                        <a14:foregroundMark x1="5710" y1="66536" x2="366" y2="93490"/>
                        <a14:foregroundMark x1="16471" y1="74089" x2="20278" y2="73438"/>
                        <a14:foregroundMark x1="20278" y1="73438" x2="22255" y2="84766"/>
                        <a14:foregroundMark x1="16179" y1="69401" x2="18082" y2="77474"/>
                        <a14:foregroundMark x1="15813" y1="67448" x2="13836" y2="73698"/>
                        <a14:foregroundMark x1="13836" y1="73698" x2="14568" y2="78125"/>
                        <a14:foregroundMark x1="15520" y1="67969" x2="19034" y2="69922"/>
                        <a14:foregroundMark x1="19034" y1="69922" x2="20717" y2="72526"/>
                        <a14:foregroundMark x1="16837" y1="67448" x2="20425" y2="69010"/>
                        <a14:foregroundMark x1="20425" y1="69010" x2="23865" y2="72917"/>
                        <a14:foregroundMark x1="21962" y1="69531" x2="24597" y2="73438"/>
                        <a14:foregroundMark x1="24597" y1="73438" x2="24597" y2="74479"/>
                        <a14:foregroundMark x1="23646" y1="71094" x2="23280" y2="80990"/>
                        <a14:foregroundMark x1="29722" y1="75391" x2="33675" y2="70443"/>
                        <a14:foregroundMark x1="33675" y1="70443" x2="37555" y2="68750"/>
                        <a14:foregroundMark x1="37555" y1="68750" x2="37628" y2="66276"/>
                        <a14:foregroundMark x1="30307" y1="73047" x2="34187" y2="72526"/>
                        <a14:foregroundMark x1="34187" y1="72526" x2="34407" y2="72526"/>
                        <a14:foregroundMark x1="35212" y1="67448" x2="39971" y2="67318"/>
                        <a14:foregroundMark x1="39971" y1="67318" x2="40556" y2="67318"/>
                        <a14:foregroundMark x1="5124" y1="62370" x2="11933" y2="73438"/>
                        <a14:foregroundMark x1="5344" y1="62240" x2="8712" y2="65625"/>
                        <a14:foregroundMark x1="8712" y1="65625" x2="10761" y2="71094"/>
                        <a14:foregroundMark x1="10761" y1="71094" x2="10835" y2="71354"/>
                        <a14:foregroundMark x1="10249" y1="68750" x2="2709" y2="60417"/>
                        <a14:foregroundMark x1="4539" y1="61849" x2="8272" y2="65495"/>
                        <a14:foregroundMark x1="8272" y1="65495" x2="12811" y2="74479"/>
                        <a14:foregroundMark x1="11054" y1="71354" x2="20425" y2="69010"/>
                        <a14:foregroundMark x1="20425" y1="69010" x2="20498" y2="69010"/>
                        <a14:foregroundMark x1="14348" y1="69010" x2="18082" y2="66406"/>
                        <a14:foregroundMark x1="14788" y1="67318" x2="17130" y2="66536"/>
                        <a14:backgroundMark x1="32504" y1="17057" x2="33382" y2="51823"/>
                        <a14:backgroundMark x1="33382" y1="51823" x2="33455" y2="52083"/>
                        <a14:backgroundMark x1="43411" y1="18490" x2="40703" y2="25521"/>
                        <a14:backgroundMark x1="40703" y1="25521" x2="38067" y2="45052"/>
                        <a14:backgroundMark x1="38067" y1="45052" x2="38799" y2="57292"/>
                        <a14:backgroundMark x1="38799" y1="57292" x2="38873" y2="57552"/>
                        <a14:backgroundMark x1="48463" y1="17969" x2="46266" y2="21484"/>
                        <a14:backgroundMark x1="48463" y1="20182" x2="50878" y2="25651"/>
                      </a14:backgroundRemoval>
                    </a14:imgEffect>
                  </a14:imgLayer>
                </a14:imgProps>
              </a:ext>
            </a:extLst>
          </a:blip>
          <a:srcRect l="4794" t="13753" r="4468" b="6208"/>
          <a:stretch/>
        </p:blipFill>
        <p:spPr>
          <a:xfrm>
            <a:off x="0" y="0"/>
            <a:ext cx="12211331" cy="6858000"/>
          </a:xfrm>
          <a:prstGeom prst="rect">
            <a:avLst/>
          </a:prstGeom>
        </p:spPr>
      </p:pic>
      <p:sp>
        <p:nvSpPr>
          <p:cNvPr id="3" name="TextBox 2">
            <a:extLst>
              <a:ext uri="{FF2B5EF4-FFF2-40B4-BE49-F238E27FC236}">
                <a16:creationId xmlns:a16="http://schemas.microsoft.com/office/drawing/2014/main" id="{2219C1F5-86A7-42CA-8028-7D2C2CA1BFB9}"/>
              </a:ext>
            </a:extLst>
          </p:cNvPr>
          <p:cNvSpPr txBox="1"/>
          <p:nvPr/>
        </p:nvSpPr>
        <p:spPr>
          <a:xfrm>
            <a:off x="822859" y="541146"/>
            <a:ext cx="4086055" cy="830997"/>
          </a:xfrm>
          <a:prstGeom prst="rect">
            <a:avLst/>
          </a:prstGeom>
          <a:noFill/>
        </p:spPr>
        <p:txBody>
          <a:bodyPr wrap="none" lIns="0" tIns="0" rIns="0" bIns="0" rtlCol="0">
            <a:spAutoFit/>
          </a:bodyPr>
          <a:lstStyle/>
          <a:p>
            <a:pPr algn="l"/>
            <a:r>
              <a:rPr lang="en-SG" sz="5400" dirty="0">
                <a:solidFill>
                  <a:srgbClr val="002060"/>
                </a:solidFill>
                <a:latin typeface="iCiel Nabila" pitchFamily="2" charset="0"/>
              </a:rPr>
              <a:t>1. L</a:t>
            </a:r>
            <a:r>
              <a:rPr lang="en-US" sz="5400" dirty="0" err="1">
                <a:solidFill>
                  <a:srgbClr val="002060"/>
                </a:solidFill>
                <a:latin typeface="iCiel Nabila" pitchFamily="2" charset="0"/>
              </a:rPr>
              <a:t>uyện</a:t>
            </a:r>
            <a:r>
              <a:rPr lang="en-US" sz="5400" dirty="0">
                <a:solidFill>
                  <a:srgbClr val="002060"/>
                </a:solidFill>
                <a:latin typeface="iCiel Nabila" pitchFamily="2" charset="0"/>
              </a:rPr>
              <a:t> </a:t>
            </a:r>
            <a:r>
              <a:rPr lang="en-US" sz="5400" dirty="0" err="1">
                <a:solidFill>
                  <a:srgbClr val="002060"/>
                </a:solidFill>
                <a:latin typeface="iCiel Nabila" pitchFamily="2" charset="0"/>
              </a:rPr>
              <a:t>đọc</a:t>
            </a:r>
            <a:endParaRPr lang="en-US" sz="5400" dirty="0">
              <a:solidFill>
                <a:srgbClr val="002060"/>
              </a:solidFill>
              <a:latin typeface="iCiel Nabila" pitchFamily="2" charset="0"/>
            </a:endParaRPr>
          </a:p>
        </p:txBody>
      </p:sp>
      <p:sp>
        <p:nvSpPr>
          <p:cNvPr id="4" name="TextBox 3">
            <a:extLst>
              <a:ext uri="{FF2B5EF4-FFF2-40B4-BE49-F238E27FC236}">
                <a16:creationId xmlns:a16="http://schemas.microsoft.com/office/drawing/2014/main" id="{D6463B82-7C70-42EA-9C48-517A1B0CE366}"/>
              </a:ext>
            </a:extLst>
          </p:cNvPr>
          <p:cNvSpPr txBox="1"/>
          <p:nvPr/>
        </p:nvSpPr>
        <p:spPr>
          <a:xfrm>
            <a:off x="346830" y="1892406"/>
            <a:ext cx="4772140" cy="830997"/>
          </a:xfrm>
          <a:prstGeom prst="rect">
            <a:avLst/>
          </a:prstGeom>
          <a:noFill/>
        </p:spPr>
        <p:txBody>
          <a:bodyPr wrap="none" lIns="0" tIns="0" rIns="0" bIns="0" rtlCol="0">
            <a:spAutoFit/>
          </a:bodyPr>
          <a:lstStyle/>
          <a:p>
            <a:pPr algn="l"/>
            <a:r>
              <a:rPr lang="en-SG" sz="5400" dirty="0">
                <a:solidFill>
                  <a:srgbClr val="002060"/>
                </a:solidFill>
                <a:latin typeface="iCiel Nabila" pitchFamily="2" charset="0"/>
              </a:rPr>
              <a:t>2. </a:t>
            </a:r>
            <a:r>
              <a:rPr lang="en-SG" sz="5400" dirty="0" err="1">
                <a:solidFill>
                  <a:srgbClr val="002060"/>
                </a:solidFill>
                <a:latin typeface="iCiel Nabila" pitchFamily="2" charset="0"/>
              </a:rPr>
              <a:t>Tìm</a:t>
            </a:r>
            <a:r>
              <a:rPr lang="en-SG" sz="5400" dirty="0">
                <a:solidFill>
                  <a:srgbClr val="002060"/>
                </a:solidFill>
                <a:latin typeface="iCiel Nabila" pitchFamily="2" charset="0"/>
              </a:rPr>
              <a:t> </a:t>
            </a:r>
            <a:r>
              <a:rPr lang="en-SG" sz="5400" dirty="0" err="1">
                <a:solidFill>
                  <a:srgbClr val="002060"/>
                </a:solidFill>
                <a:latin typeface="iCiel Nabila" pitchFamily="2" charset="0"/>
              </a:rPr>
              <a:t>hiểu</a:t>
            </a:r>
            <a:r>
              <a:rPr lang="en-SG" sz="5400" dirty="0">
                <a:solidFill>
                  <a:srgbClr val="002060"/>
                </a:solidFill>
                <a:latin typeface="iCiel Nabila" pitchFamily="2" charset="0"/>
              </a:rPr>
              <a:t> </a:t>
            </a:r>
            <a:r>
              <a:rPr lang="en-SG" sz="5400" dirty="0" err="1">
                <a:solidFill>
                  <a:srgbClr val="002060"/>
                </a:solidFill>
                <a:latin typeface="iCiel Nabila" pitchFamily="2" charset="0"/>
              </a:rPr>
              <a:t>bài</a:t>
            </a:r>
            <a:endParaRPr lang="en-US" sz="5400" dirty="0">
              <a:solidFill>
                <a:srgbClr val="002060"/>
              </a:solidFill>
              <a:latin typeface="iCiel Nabila" pitchFamily="2" charset="0"/>
            </a:endParaRPr>
          </a:p>
        </p:txBody>
      </p:sp>
      <p:sp>
        <p:nvSpPr>
          <p:cNvPr id="5" name="TextBox 4">
            <a:extLst>
              <a:ext uri="{FF2B5EF4-FFF2-40B4-BE49-F238E27FC236}">
                <a16:creationId xmlns:a16="http://schemas.microsoft.com/office/drawing/2014/main" id="{B4A4B506-AF87-48EA-BA45-DA4DB32AA7E7}"/>
              </a:ext>
            </a:extLst>
          </p:cNvPr>
          <p:cNvSpPr txBox="1"/>
          <p:nvPr/>
        </p:nvSpPr>
        <p:spPr>
          <a:xfrm>
            <a:off x="107181" y="3324481"/>
            <a:ext cx="5251438" cy="830997"/>
          </a:xfrm>
          <a:prstGeom prst="rect">
            <a:avLst/>
          </a:prstGeom>
          <a:noFill/>
        </p:spPr>
        <p:txBody>
          <a:bodyPr wrap="none" lIns="0" tIns="0" rIns="0" bIns="0" rtlCol="0">
            <a:spAutoFit/>
          </a:bodyPr>
          <a:lstStyle/>
          <a:p>
            <a:pPr algn="l"/>
            <a:r>
              <a:rPr lang="en-SG" sz="5400" dirty="0">
                <a:solidFill>
                  <a:srgbClr val="002060"/>
                </a:solidFill>
                <a:latin typeface="iCiel Nabila" pitchFamily="2" charset="0"/>
              </a:rPr>
              <a:t>3. </a:t>
            </a:r>
            <a:r>
              <a:rPr lang="en-SG" sz="5400" dirty="0" err="1">
                <a:solidFill>
                  <a:srgbClr val="002060"/>
                </a:solidFill>
                <a:latin typeface="iCiel Nabila" pitchFamily="2" charset="0"/>
              </a:rPr>
              <a:t>Đọc</a:t>
            </a:r>
            <a:r>
              <a:rPr lang="en-SG" sz="5400" dirty="0">
                <a:solidFill>
                  <a:srgbClr val="002060"/>
                </a:solidFill>
                <a:latin typeface="iCiel Nabila" pitchFamily="2" charset="0"/>
              </a:rPr>
              <a:t> </a:t>
            </a:r>
            <a:r>
              <a:rPr lang="en-SG" sz="5400" dirty="0" err="1">
                <a:solidFill>
                  <a:srgbClr val="002060"/>
                </a:solidFill>
                <a:latin typeface="iCiel Nabila" pitchFamily="2" charset="0"/>
              </a:rPr>
              <a:t>diễn</a:t>
            </a:r>
            <a:r>
              <a:rPr lang="en-SG" sz="5400" dirty="0">
                <a:solidFill>
                  <a:srgbClr val="002060"/>
                </a:solidFill>
                <a:latin typeface="iCiel Nabila" pitchFamily="2" charset="0"/>
              </a:rPr>
              <a:t> </a:t>
            </a:r>
            <a:r>
              <a:rPr lang="en-SG" sz="5400" dirty="0" err="1">
                <a:solidFill>
                  <a:srgbClr val="002060"/>
                </a:solidFill>
                <a:latin typeface="iCiel Nabila" pitchFamily="2" charset="0"/>
              </a:rPr>
              <a:t>cảm</a:t>
            </a:r>
            <a:endParaRPr lang="en-US" sz="5400" dirty="0">
              <a:solidFill>
                <a:srgbClr val="002060"/>
              </a:solidFill>
              <a:latin typeface="iCiel Nabila" pitchFamily="2" charset="0"/>
            </a:endParaRPr>
          </a:p>
        </p:txBody>
      </p:sp>
    </p:spTree>
    <p:extLst>
      <p:ext uri="{BB962C8B-B14F-4D97-AF65-F5344CB8AC3E}">
        <p14:creationId xmlns:p14="http://schemas.microsoft.com/office/powerpoint/2010/main" val="75707676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6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0000">
                                          <p:cBhvr additive="base">
                                            <p:cTn id="7" dur="1300" fill="hold"/>
                                            <p:tgtEl>
                                              <p:spTgt spid="3"/>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14:presetBounceEnd="60000">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14:bounceEnd="60000">
                                          <p:cBhvr additive="base">
                                            <p:cTn id="13" dur="1300" fill="hold"/>
                                            <p:tgtEl>
                                              <p:spTgt spid="4"/>
                                            </p:tgtEl>
                                            <p:attrNameLst>
                                              <p:attrName>ppt_x</p:attrName>
                                            </p:attrNameLst>
                                          </p:cBhvr>
                                          <p:tavLst>
                                            <p:tav tm="0">
                                              <p:val>
                                                <p:strVal val="0-#ppt_w/2"/>
                                              </p:val>
                                            </p:tav>
                                            <p:tav tm="100000">
                                              <p:val>
                                                <p:strVal val="#ppt_x"/>
                                              </p:val>
                                            </p:tav>
                                          </p:tavLst>
                                        </p:anim>
                                        <p:anim calcmode="lin" valueType="num" p14:bounceEnd="60000">
                                          <p:cBhvr additive="base">
                                            <p:cTn id="14"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14:presetBounceEnd="60000">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14:bounceEnd="60000">
                                          <p:cBhvr additive="base">
                                            <p:cTn id="19" dur="1300" fill="hold"/>
                                            <p:tgtEl>
                                              <p:spTgt spid="5"/>
                                            </p:tgtEl>
                                            <p:attrNameLst>
                                              <p:attrName>ppt_x</p:attrName>
                                            </p:attrNameLst>
                                          </p:cBhvr>
                                          <p:tavLst>
                                            <p:tav tm="0">
                                              <p:val>
                                                <p:strVal val="0-#ppt_w/2"/>
                                              </p:val>
                                            </p:tav>
                                            <p:tav tm="100000">
                                              <p:val>
                                                <p:strVal val="#ppt_x"/>
                                              </p:val>
                                            </p:tav>
                                          </p:tavLst>
                                        </p:anim>
                                        <p:anim calcmode="lin" valueType="num" p14:bounceEnd="60000">
                                          <p:cBhvr additive="base">
                                            <p:cTn id="20" dur="13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300" fill="hold"/>
                                            <p:tgtEl>
                                              <p:spTgt spid="3"/>
                                            </p:tgtEl>
                                            <p:attrNameLst>
                                              <p:attrName>ppt_x</p:attrName>
                                            </p:attrNameLst>
                                          </p:cBhvr>
                                          <p:tavLst>
                                            <p:tav tm="0">
                                              <p:val>
                                                <p:strVal val="0-#ppt_w/2"/>
                                              </p:val>
                                            </p:tav>
                                            <p:tav tm="100000">
                                              <p:val>
                                                <p:strVal val="#ppt_x"/>
                                              </p:val>
                                            </p:tav>
                                          </p:tavLst>
                                        </p:anim>
                                        <p:anim calcmode="lin" valueType="num">
                                          <p:cBhvr additive="base">
                                            <p:cTn id="8" dur="13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300" fill="hold"/>
                                            <p:tgtEl>
                                              <p:spTgt spid="4"/>
                                            </p:tgtEl>
                                            <p:attrNameLst>
                                              <p:attrName>ppt_x</p:attrName>
                                            </p:attrNameLst>
                                          </p:cBhvr>
                                          <p:tavLst>
                                            <p:tav tm="0">
                                              <p:val>
                                                <p:strVal val="0-#ppt_w/2"/>
                                              </p:val>
                                            </p:tav>
                                            <p:tav tm="100000">
                                              <p:val>
                                                <p:strVal val="#ppt_x"/>
                                              </p:val>
                                            </p:tav>
                                          </p:tavLst>
                                        </p:anim>
                                        <p:anim calcmode="lin" valueType="num">
                                          <p:cBhvr additive="base">
                                            <p:cTn id="14"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300" fill="hold"/>
                                            <p:tgtEl>
                                              <p:spTgt spid="5"/>
                                            </p:tgtEl>
                                            <p:attrNameLst>
                                              <p:attrName>ppt_x</p:attrName>
                                            </p:attrNameLst>
                                          </p:cBhvr>
                                          <p:tavLst>
                                            <p:tav tm="0">
                                              <p:val>
                                                <p:strVal val="0-#ppt_w/2"/>
                                              </p:val>
                                            </p:tav>
                                            <p:tav tm="100000">
                                              <p:val>
                                                <p:strVal val="#ppt_x"/>
                                              </p:val>
                                            </p:tav>
                                          </p:tavLst>
                                        </p:anim>
                                        <p:anim calcmode="lin" valueType="num">
                                          <p:cBhvr additive="base">
                                            <p:cTn id="20" dur="13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ÚT VỊNH">
            <a:hlinkClick r:id="" action="ppaction://media"/>
            <a:extLst>
              <a:ext uri="{FF2B5EF4-FFF2-40B4-BE49-F238E27FC236}">
                <a16:creationId xmlns:a16="http://schemas.microsoft.com/office/drawing/2014/main" id="{D5E70FFE-D70B-4283-93CA-1D1858317EA8}"/>
              </a:ext>
            </a:extLst>
          </p:cNvPr>
          <p:cNvPicPr>
            <a:picLocks noChangeAspect="1"/>
          </p:cNvPicPr>
          <p:nvPr>
            <a:videoFile r:link="rId1"/>
            <p:extLst>
              <p:ext uri="{DAA4B4D4-6D71-4841-9C94-3DE7FCFB9230}">
                <p14:media xmlns:p14="http://schemas.microsoft.com/office/powerpoint/2010/main" r:embed="rId2">
                  <p14:trim st="16865" end="27517"/>
                </p14:media>
              </p:ext>
            </p:extLst>
          </p:nvPr>
        </p:nvPicPr>
        <p:blipFill>
          <a:blip r:embed="rId4"/>
          <a:stretch>
            <a:fillRect/>
          </a:stretch>
        </p:blipFill>
        <p:spPr>
          <a:xfrm>
            <a:off x="0" y="-704538"/>
            <a:ext cx="12192000" cy="8379502"/>
          </a:xfrm>
          <a:prstGeom prst="rect">
            <a:avLst/>
          </a:prstGeom>
        </p:spPr>
      </p:pic>
      <p:sp>
        <p:nvSpPr>
          <p:cNvPr id="3" name="TextBox 2">
            <a:extLst>
              <a:ext uri="{FF2B5EF4-FFF2-40B4-BE49-F238E27FC236}">
                <a16:creationId xmlns:a16="http://schemas.microsoft.com/office/drawing/2014/main" id="{387F4EEE-D8CD-49CA-ACAD-A8F502768F47}"/>
              </a:ext>
            </a:extLst>
          </p:cNvPr>
          <p:cNvSpPr txBox="1"/>
          <p:nvPr/>
        </p:nvSpPr>
        <p:spPr>
          <a:xfrm>
            <a:off x="6803934" y="870930"/>
            <a:ext cx="5015797" cy="1231106"/>
          </a:xfrm>
          <a:prstGeom prst="rect">
            <a:avLst/>
          </a:prstGeom>
          <a:noFill/>
        </p:spPr>
        <p:txBody>
          <a:bodyPr wrap="none" lIns="0" tIns="0" rIns="0" bIns="0" rtlCol="0">
            <a:spAutoFit/>
          </a:bodyPr>
          <a:lstStyle/>
          <a:p>
            <a:pPr algn="l"/>
            <a:r>
              <a:rPr lang="en-SG" sz="8000" dirty="0">
                <a:solidFill>
                  <a:srgbClr val="002060"/>
                </a:solidFill>
                <a:latin typeface="iCiel Nabila" pitchFamily="2" charset="0"/>
              </a:rPr>
              <a:t>L</a:t>
            </a:r>
            <a:r>
              <a:rPr lang="en-US" sz="8000" dirty="0" err="1">
                <a:solidFill>
                  <a:srgbClr val="002060"/>
                </a:solidFill>
                <a:latin typeface="iCiel Nabila" pitchFamily="2" charset="0"/>
              </a:rPr>
              <a:t>uyện</a:t>
            </a:r>
            <a:r>
              <a:rPr lang="en-US" sz="8000" dirty="0">
                <a:solidFill>
                  <a:srgbClr val="002060"/>
                </a:solidFill>
                <a:latin typeface="iCiel Nabila" pitchFamily="2" charset="0"/>
              </a:rPr>
              <a:t> </a:t>
            </a:r>
            <a:r>
              <a:rPr lang="en-US" sz="8000" dirty="0" err="1">
                <a:solidFill>
                  <a:srgbClr val="002060"/>
                </a:solidFill>
                <a:latin typeface="iCiel Nabila" pitchFamily="2" charset="0"/>
              </a:rPr>
              <a:t>đọc</a:t>
            </a:r>
            <a:endParaRPr lang="en-US" sz="8000" dirty="0">
              <a:solidFill>
                <a:srgbClr val="002060"/>
              </a:solidFill>
              <a:latin typeface="iCiel Nabila" pitchFamily="2" charset="0"/>
            </a:endParaRPr>
          </a:p>
        </p:txBody>
      </p:sp>
      <p:sp>
        <p:nvSpPr>
          <p:cNvPr id="6" name="Rectangle: Rounded Corners 3">
            <a:extLst>
              <a:ext uri="{FF2B5EF4-FFF2-40B4-BE49-F238E27FC236}">
                <a16:creationId xmlns:a16="http://schemas.microsoft.com/office/drawing/2014/main" id="{E945CCFC-0A8C-4401-BA8F-D6B3C7FECD89}"/>
              </a:ext>
            </a:extLst>
          </p:cNvPr>
          <p:cNvSpPr/>
          <p:nvPr/>
        </p:nvSpPr>
        <p:spPr>
          <a:xfrm>
            <a:off x="6803934" y="5626894"/>
            <a:ext cx="5236564" cy="1231106"/>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chemeClr val="bg1"/>
          </a:solidFill>
          <a:ln w="28575">
            <a:solidFill>
              <a:schemeClr val="accent4">
                <a:lumMod val="75000"/>
              </a:schemeClr>
            </a:solidFill>
            <a:extLst>
              <a:ext uri="{C807C97D-BFC1-408E-A445-0C87EB9F89A2}">
                <ask:lineSketchStyleProps xmln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Mình thích lắm những lần được về quê hái khế. Hãy giúp mình hái những trái khế chín mọng nhé!</a:t>
            </a:r>
            <a:endParaRPr lang="en-US" sz="24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5553035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0000">
                                          <p:cBhvr additive="base">
                                            <p:cTn id="7" dur="1300" fill="hold"/>
                                            <p:tgtEl>
                                              <p:spTgt spid="3"/>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300"/>
                                </p:stCondLst>
                                <p:childTnLst>
                                  <p:par>
                                    <p:cTn id="10" presetID="53" presetClass="entr" presetSubtype="16"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67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4"/>
                    </p:tgtEl>
                  </p:cMediaNode>
                </p:video>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4"/>
                                            </p:tgtEl>
                                          </p:cBhvr>
                                        </p:cmd>
                                      </p:childTnLst>
                                    </p:cTn>
                                  </p:par>
                                </p:childTnLst>
                              </p:cTn>
                            </p:par>
                          </p:childTnLst>
                        </p:cTn>
                      </p:par>
                    </p:childTnLst>
                  </p:cTn>
                  <p:nextCondLst>
                    <p:cond evt="onClick" delay="0">
                      <p:tgtEl>
                        <p:spTgt spid="4"/>
                      </p:tgtEl>
                    </p:cond>
                  </p:nextCondLst>
                </p:seq>
              </p:childTnLst>
            </p:cTn>
          </p:par>
        </p:tnLst>
        <p:bldLst>
          <p:bldP spid="3" grpId="0"/>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300" fill="hold"/>
                                            <p:tgtEl>
                                              <p:spTgt spid="3"/>
                                            </p:tgtEl>
                                            <p:attrNameLst>
                                              <p:attrName>ppt_x</p:attrName>
                                            </p:attrNameLst>
                                          </p:cBhvr>
                                          <p:tavLst>
                                            <p:tav tm="0">
                                              <p:val>
                                                <p:strVal val="0-#ppt_w/2"/>
                                              </p:val>
                                            </p:tav>
                                            <p:tav tm="100000">
                                              <p:val>
                                                <p:strVal val="#ppt_x"/>
                                              </p:val>
                                            </p:tav>
                                          </p:tavLst>
                                        </p:anim>
                                        <p:anim calcmode="lin" valueType="num">
                                          <p:cBhvr additive="base">
                                            <p:cTn id="8" dur="13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300"/>
                                </p:stCondLst>
                                <p:childTnLst>
                                  <p:par>
                                    <p:cTn id="10" presetID="53" presetClass="entr" presetSubtype="16"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4"/>
                    </p:tgtEl>
                  </p:cMediaNode>
                </p:video>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4"/>
                                            </p:tgtEl>
                                          </p:cBhvr>
                                        </p:cmd>
                                      </p:childTnLst>
                                    </p:cTn>
                                  </p:par>
                                </p:childTnLst>
                              </p:cTn>
                            </p:par>
                          </p:childTnLst>
                        </p:cTn>
                      </p:par>
                    </p:childTnLst>
                  </p:cTn>
                  <p:nextCondLst>
                    <p:cond evt="onClick" delay="0">
                      <p:tgtEl>
                        <p:spTgt spid="4"/>
                      </p:tgtEl>
                    </p:cond>
                  </p:nextCondLst>
                </p:seq>
              </p:childTnLst>
            </p:cTn>
          </p:par>
        </p:tnLst>
        <p:bldLst>
          <p:bldP spid="3" grpId="0"/>
          <p:bldP spid="6" grpId="0"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25388A-B032-4151-8991-A4A527DC3D89}"/>
              </a:ext>
            </a:extLst>
          </p:cNvPr>
          <p:cNvPicPr>
            <a:picLocks noChangeAspect="1"/>
          </p:cNvPicPr>
          <p:nvPr/>
        </p:nvPicPr>
        <p:blipFill rotWithShape="1">
          <a:blip r:embed="rId2"/>
          <a:srcRect t="9161" b="10363"/>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5AF780D1-820B-4E87-804E-525A36DC5743}"/>
              </a:ext>
            </a:extLst>
          </p:cNvPr>
          <p:cNvSpPr/>
          <p:nvPr/>
        </p:nvSpPr>
        <p:spPr>
          <a:xfrm>
            <a:off x="541253" y="414130"/>
            <a:ext cx="11184835" cy="602973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80300C4-428E-47D4-A7BF-C43AD6C2FCE2}"/>
              </a:ext>
            </a:extLst>
          </p:cNvPr>
          <p:cNvSpPr/>
          <p:nvPr/>
        </p:nvSpPr>
        <p:spPr>
          <a:xfrm>
            <a:off x="2291550" y="567632"/>
            <a:ext cx="7765139" cy="923330"/>
          </a:xfrm>
          <a:prstGeom prst="rect">
            <a:avLst/>
          </a:prstGeom>
          <a:noFill/>
        </p:spPr>
        <p:txBody>
          <a:bodyPr wrap="none" lIns="91440" tIns="45720" rIns="91440" bIns="45720">
            <a:spAutoFit/>
          </a:bodyPr>
          <a:lstStyle/>
          <a:p>
            <a:pPr algn="ctr"/>
            <a:r>
              <a:rPr lang="vi-VN" sz="5400" b="1" dirty="0">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Tiêu chí đọc</a:t>
            </a:r>
            <a:r>
              <a:rPr lang="en-SG" sz="5400" b="1" cap="none" spc="0" dirty="0">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 </a:t>
            </a:r>
            <a:r>
              <a:rPr lang="en-SG" sz="5400" b="1" cap="none" spc="0" dirty="0" err="1">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và</a:t>
            </a:r>
            <a:r>
              <a:rPr lang="en-SG" sz="5400" b="1" cap="none" spc="0" dirty="0">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 </a:t>
            </a:r>
            <a:r>
              <a:rPr lang="en-SG" sz="5400" b="1" cap="none" spc="0" dirty="0" err="1">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nhận</a:t>
            </a:r>
            <a:r>
              <a:rPr lang="en-SG" sz="5400" b="1" cap="none" spc="0" dirty="0">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 </a:t>
            </a:r>
            <a:r>
              <a:rPr lang="en-SG" sz="5400" b="1" cap="none" spc="0" dirty="0" err="1">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xét</a:t>
            </a:r>
            <a:endParaRPr lang="en-US" sz="5400" b="1" cap="none" spc="0" dirty="0">
              <a:ln w="13462">
                <a:solidFill>
                  <a:schemeClr val="bg1"/>
                </a:solidFill>
                <a:prstDash val="solid"/>
              </a:ln>
              <a:solidFill>
                <a:srgbClr val="C00000"/>
              </a:solidFill>
              <a:effectLst>
                <a:outerShdw dist="38100" dir="2700000" algn="bl" rotWithShape="0">
                  <a:schemeClr val="accent5"/>
                </a:outerShdw>
              </a:effectLst>
              <a:latin typeface="iCiel Nabila" pitchFamily="2" charset="0"/>
            </a:endParaRPr>
          </a:p>
        </p:txBody>
      </p:sp>
      <p:sp>
        <p:nvSpPr>
          <p:cNvPr id="5" name="Rectangle: Rounded Corners 4">
            <a:extLst>
              <a:ext uri="{FF2B5EF4-FFF2-40B4-BE49-F238E27FC236}">
                <a16:creationId xmlns:a16="http://schemas.microsoft.com/office/drawing/2014/main" id="{961785AB-0866-47CD-8F92-CFA1ABA9335A}"/>
              </a:ext>
            </a:extLst>
          </p:cNvPr>
          <p:cNvSpPr/>
          <p:nvPr/>
        </p:nvSpPr>
        <p:spPr>
          <a:xfrm>
            <a:off x="568394" y="2155597"/>
            <a:ext cx="5299006"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Đọc</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tiếng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p>
          <a:p>
            <a:pPr algn="ct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a:t>
            </a: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ưu</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loát</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mạch</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lạc</a:t>
            </a:r>
            <a:endParaRPr lang="en-US"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6" name="Rectangle: Rounded Corners 5">
            <a:extLst>
              <a:ext uri="{FF2B5EF4-FFF2-40B4-BE49-F238E27FC236}">
                <a16:creationId xmlns:a16="http://schemas.microsoft.com/office/drawing/2014/main" id="{27F3AC86-2F74-48D0-8681-D587C330BE06}"/>
              </a:ext>
            </a:extLst>
          </p:cNvPr>
          <p:cNvSpPr/>
          <p:nvPr/>
        </p:nvSpPr>
        <p:spPr>
          <a:xfrm>
            <a:off x="676286" y="3545759"/>
            <a:ext cx="5299006" cy="1089438"/>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cụm</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rõ</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nghĩa</a:t>
            </a:r>
            <a:endPar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7" name="Rectangle: Rounded Corners 6">
            <a:extLst>
              <a:ext uri="{FF2B5EF4-FFF2-40B4-BE49-F238E27FC236}">
                <a16:creationId xmlns:a16="http://schemas.microsoft.com/office/drawing/2014/main" id="{5020D4A4-B990-454D-9425-123B34DBC580}"/>
              </a:ext>
            </a:extLst>
          </p:cNvPr>
          <p:cNvSpPr/>
          <p:nvPr/>
        </p:nvSpPr>
        <p:spPr>
          <a:xfrm>
            <a:off x="568394" y="4930362"/>
            <a:ext cx="5299006" cy="1089438"/>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p>
        </p:txBody>
      </p:sp>
      <p:sp>
        <p:nvSpPr>
          <p:cNvPr id="8" name="TextBox 7">
            <a:extLst>
              <a:ext uri="{FF2B5EF4-FFF2-40B4-BE49-F238E27FC236}">
                <a16:creationId xmlns:a16="http://schemas.microsoft.com/office/drawing/2014/main" id="{3B3894C7-5998-4E04-961D-C0FC3C31D848}"/>
              </a:ext>
            </a:extLst>
          </p:cNvPr>
          <p:cNvSpPr txBox="1"/>
          <p:nvPr/>
        </p:nvSpPr>
        <p:spPr>
          <a:xfrm>
            <a:off x="1675024" y="1584516"/>
            <a:ext cx="2819399" cy="553998"/>
          </a:xfrm>
          <a:prstGeom prst="rect">
            <a:avLst/>
          </a:prstGeom>
          <a:noFill/>
        </p:spPr>
        <p:txBody>
          <a:bodyPr wrap="square" lIns="0" tIns="0" rIns="0" bIns="0" rtlCol="0">
            <a:spAutoFit/>
          </a:bodyPr>
          <a:lstStyle/>
          <a:p>
            <a:pPr algn="ctr"/>
            <a:r>
              <a:rPr lang="en-SG" sz="3600" b="1">
                <a:solidFill>
                  <a:srgbClr val="257997"/>
                </a:solidFill>
                <a:latin typeface="Quicksand" panose="00000500000000000000" pitchFamily="2" charset="0"/>
                <a:cs typeface="Calibri" panose="020F0502020204030204" pitchFamily="34" charset="0"/>
              </a:rPr>
              <a:t>TIÊU CHÍ</a:t>
            </a:r>
            <a:endParaRPr lang="en-US" sz="3600" b="1">
              <a:solidFill>
                <a:srgbClr val="257997"/>
              </a:solidFill>
              <a:latin typeface="Quicksand" panose="00000500000000000000" pitchFamily="2" charset="0"/>
              <a:cs typeface="Calibri" panose="020F0502020204030204" pitchFamily="34" charset="0"/>
            </a:endParaRPr>
          </a:p>
        </p:txBody>
      </p:sp>
      <p:sp>
        <p:nvSpPr>
          <p:cNvPr id="9" name="TextBox 8">
            <a:extLst>
              <a:ext uri="{FF2B5EF4-FFF2-40B4-BE49-F238E27FC236}">
                <a16:creationId xmlns:a16="http://schemas.microsoft.com/office/drawing/2014/main" id="{FE105C3E-0343-44C9-9EA6-E52F3557B5C4}"/>
              </a:ext>
            </a:extLst>
          </p:cNvPr>
          <p:cNvSpPr txBox="1"/>
          <p:nvPr/>
        </p:nvSpPr>
        <p:spPr>
          <a:xfrm>
            <a:off x="5530911" y="1654424"/>
            <a:ext cx="2819399" cy="430887"/>
          </a:xfrm>
          <a:prstGeom prst="rect">
            <a:avLst/>
          </a:prstGeom>
          <a:noFill/>
        </p:spPr>
        <p:txBody>
          <a:bodyPr wrap="square" lIns="0" tIns="0" rIns="0" bIns="0" rtlCol="0">
            <a:spAutoFit/>
          </a:bodyPr>
          <a:lstStyle/>
          <a:p>
            <a:pPr algn="ctr"/>
            <a:r>
              <a:rPr lang="en-SG" sz="2800" b="1" dirty="0" err="1">
                <a:solidFill>
                  <a:srgbClr val="116B8B"/>
                </a:solidFill>
                <a:latin typeface="Quicksand" panose="00000500000000000000" pitchFamily="2" charset="0"/>
                <a:cs typeface="Calibri" panose="020F0502020204030204" pitchFamily="34" charset="0"/>
              </a:rPr>
              <a:t>Bình</a:t>
            </a:r>
            <a:r>
              <a:rPr lang="en-SG" sz="2800" b="1" dirty="0">
                <a:solidFill>
                  <a:srgbClr val="116B8B"/>
                </a:solidFill>
                <a:latin typeface="Quicksand" panose="00000500000000000000" pitchFamily="2" charset="0"/>
                <a:cs typeface="Calibri" panose="020F0502020204030204" pitchFamily="34" charset="0"/>
              </a:rPr>
              <a:t> </a:t>
            </a:r>
            <a:r>
              <a:rPr lang="en-SG" sz="2800" b="1" dirty="0" err="1">
                <a:solidFill>
                  <a:srgbClr val="116B8B"/>
                </a:solidFill>
                <a:latin typeface="Quicksand" panose="00000500000000000000" pitchFamily="2" charset="0"/>
                <a:cs typeface="Calibri" panose="020F0502020204030204" pitchFamily="34" charset="0"/>
              </a:rPr>
              <a:t>th</a:t>
            </a:r>
            <a:r>
              <a:rPr lang="vi-VN" sz="2800" b="1" dirty="0">
                <a:solidFill>
                  <a:srgbClr val="116B8B"/>
                </a:solidFill>
                <a:latin typeface="Quicksand" panose="00000500000000000000" pitchFamily="2" charset="0"/>
                <a:cs typeface="Calibri" panose="020F0502020204030204" pitchFamily="34" charset="0"/>
              </a:rPr>
              <a:t>ường</a:t>
            </a:r>
            <a:endParaRPr lang="en-US" sz="2800" b="1" dirty="0">
              <a:solidFill>
                <a:srgbClr val="116B8B"/>
              </a:solidFill>
              <a:latin typeface="Quicksand" panose="00000500000000000000" pitchFamily="2" charset="0"/>
              <a:cs typeface="Calibri" panose="020F0502020204030204" pitchFamily="34" charset="0"/>
            </a:endParaRPr>
          </a:p>
        </p:txBody>
      </p:sp>
      <p:sp>
        <p:nvSpPr>
          <p:cNvPr id="10" name="TextBox 9">
            <a:extLst>
              <a:ext uri="{FF2B5EF4-FFF2-40B4-BE49-F238E27FC236}">
                <a16:creationId xmlns:a16="http://schemas.microsoft.com/office/drawing/2014/main" id="{58F1269F-92D3-4DF4-8E68-9CCBEF997935}"/>
              </a:ext>
            </a:extLst>
          </p:cNvPr>
          <p:cNvSpPr txBox="1"/>
          <p:nvPr/>
        </p:nvSpPr>
        <p:spPr>
          <a:xfrm>
            <a:off x="8197910" y="1687159"/>
            <a:ext cx="1249679"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Tốt</a:t>
            </a:r>
            <a:endParaRPr lang="en-US" sz="2800" b="1">
              <a:solidFill>
                <a:srgbClr val="116B8B"/>
              </a:solidFill>
              <a:latin typeface="Quicksand" panose="00000500000000000000" pitchFamily="2" charset="0"/>
              <a:cs typeface="Calibri" panose="020F0502020204030204" pitchFamily="34" charset="0"/>
            </a:endParaRPr>
          </a:p>
        </p:txBody>
      </p:sp>
      <p:sp>
        <p:nvSpPr>
          <p:cNvPr id="11" name="TextBox 10">
            <a:extLst>
              <a:ext uri="{FF2B5EF4-FFF2-40B4-BE49-F238E27FC236}">
                <a16:creationId xmlns:a16="http://schemas.microsoft.com/office/drawing/2014/main" id="{F70687AB-C38B-46FF-9538-18D8103A0EA2}"/>
              </a:ext>
            </a:extLst>
          </p:cNvPr>
          <p:cNvSpPr txBox="1"/>
          <p:nvPr/>
        </p:nvSpPr>
        <p:spPr>
          <a:xfrm>
            <a:off x="9728676" y="1654424"/>
            <a:ext cx="1946204" cy="430887"/>
          </a:xfrm>
          <a:prstGeom prst="rect">
            <a:avLst/>
          </a:prstGeom>
          <a:noFill/>
        </p:spPr>
        <p:txBody>
          <a:bodyPr wrap="square" lIns="0" tIns="0" rIns="0" bIns="0" rtlCol="0">
            <a:spAutoFit/>
          </a:bodyPr>
          <a:lstStyle/>
          <a:p>
            <a:pPr algn="ctr"/>
            <a:r>
              <a:rPr lang="en-SG" sz="2800" b="1" dirty="0" err="1">
                <a:solidFill>
                  <a:srgbClr val="116B8B"/>
                </a:solidFill>
                <a:latin typeface="Quicksand" panose="00000500000000000000" pitchFamily="2" charset="0"/>
                <a:cs typeface="Calibri" panose="020F0502020204030204" pitchFamily="34" charset="0"/>
              </a:rPr>
              <a:t>Rất</a:t>
            </a:r>
            <a:r>
              <a:rPr lang="en-SG" sz="2800" b="1" dirty="0">
                <a:solidFill>
                  <a:srgbClr val="116B8B"/>
                </a:solidFill>
                <a:latin typeface="Quicksand" panose="00000500000000000000" pitchFamily="2" charset="0"/>
                <a:cs typeface="Calibri" panose="020F0502020204030204" pitchFamily="34" charset="0"/>
              </a:rPr>
              <a:t> </a:t>
            </a:r>
            <a:r>
              <a:rPr lang="en-SG" sz="2800" b="1" dirty="0" err="1">
                <a:solidFill>
                  <a:srgbClr val="116B8B"/>
                </a:solidFill>
                <a:latin typeface="Quicksand" panose="00000500000000000000" pitchFamily="2" charset="0"/>
                <a:cs typeface="Calibri" panose="020F0502020204030204" pitchFamily="34" charset="0"/>
              </a:rPr>
              <a:t>tốt</a:t>
            </a:r>
            <a:endParaRPr lang="en-US" sz="2800" b="1" dirty="0">
              <a:solidFill>
                <a:srgbClr val="116B8B"/>
              </a:solidFill>
              <a:latin typeface="Quicksand" panose="00000500000000000000" pitchFamily="2" charset="0"/>
              <a:cs typeface="Calibri" panose="020F0502020204030204" pitchFamily="34" charset="0"/>
            </a:endParaRPr>
          </a:p>
        </p:txBody>
      </p:sp>
      <p:grpSp>
        <p:nvGrpSpPr>
          <p:cNvPr id="35" name="Group 34">
            <a:extLst>
              <a:ext uri="{FF2B5EF4-FFF2-40B4-BE49-F238E27FC236}">
                <a16:creationId xmlns:a16="http://schemas.microsoft.com/office/drawing/2014/main" id="{7EBB7A9B-5B23-4736-95BD-12817068749D}"/>
              </a:ext>
            </a:extLst>
          </p:cNvPr>
          <p:cNvGrpSpPr/>
          <p:nvPr/>
        </p:nvGrpSpPr>
        <p:grpSpPr>
          <a:xfrm>
            <a:off x="6157554" y="1954551"/>
            <a:ext cx="5466052" cy="1546785"/>
            <a:chOff x="6157554" y="1954551"/>
            <a:chExt cx="5466052" cy="1546785"/>
          </a:xfrm>
        </p:grpSpPr>
        <p:grpSp>
          <p:nvGrpSpPr>
            <p:cNvPr id="34" name="Group 33">
              <a:extLst>
                <a:ext uri="{FF2B5EF4-FFF2-40B4-BE49-F238E27FC236}">
                  <a16:creationId xmlns:a16="http://schemas.microsoft.com/office/drawing/2014/main" id="{84BFEBC0-E698-4B48-B810-4339A61AD888}"/>
                </a:ext>
              </a:extLst>
            </p:cNvPr>
            <p:cNvGrpSpPr/>
            <p:nvPr/>
          </p:nvGrpSpPr>
          <p:grpSpPr>
            <a:xfrm>
              <a:off x="6157554" y="1961310"/>
              <a:ext cx="1540026" cy="1540026"/>
              <a:chOff x="6157554" y="1961310"/>
              <a:chExt cx="1540026" cy="1540026"/>
            </a:xfrm>
          </p:grpSpPr>
          <p:pic>
            <p:nvPicPr>
              <p:cNvPr id="2050" name="Picture 2" descr="2,575 Starfruit Illustrations &amp; Clip Art - iStock">
                <a:extLst>
                  <a:ext uri="{FF2B5EF4-FFF2-40B4-BE49-F238E27FC236}">
                    <a16:creationId xmlns:a16="http://schemas.microsoft.com/office/drawing/2014/main" id="{9E7F5BE1-59A6-4C59-A01D-B81CD487557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63" b="89869" l="9967" r="89869">
                            <a14:foregroundMark x1="31046" y1="6863" x2="31046" y2="6863"/>
                          </a14:backgroundRemoval>
                        </a14:imgEffect>
                      </a14:imgLayer>
                    </a14:imgProps>
                  </a:ext>
                  <a:ext uri="{28A0092B-C50C-407E-A947-70E740481C1C}">
                    <a14:useLocalDpi xmlns:a14="http://schemas.microsoft.com/office/drawing/2010/main" val="0"/>
                  </a:ext>
                </a:extLst>
              </a:blip>
              <a:srcRect/>
              <a:stretch>
                <a:fillRect/>
              </a:stretch>
            </p:blipFill>
            <p:spPr bwMode="auto">
              <a:xfrm>
                <a:off x="6157554" y="1961310"/>
                <a:ext cx="1540026" cy="1540026"/>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8EA87856-C5DF-44F7-9584-B68E86D9C361}"/>
                  </a:ext>
                </a:extLst>
              </p:cNvPr>
              <p:cNvSpPr/>
              <p:nvPr/>
            </p:nvSpPr>
            <p:spPr>
              <a:xfrm>
                <a:off x="6483995" y="2269975"/>
                <a:ext cx="378630" cy="923330"/>
              </a:xfrm>
              <a:prstGeom prst="rect">
                <a:avLst/>
              </a:prstGeom>
            </p:spPr>
            <p:txBody>
              <a:bodyPr wrap="none">
                <a:spAutoFit/>
              </a:bodyPr>
              <a:lstStyle/>
              <a:p>
                <a:r>
                  <a:rPr lang="vi-VN" sz="5400" b="1" dirty="0">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1</a:t>
                </a:r>
                <a:endParaRPr lang="en-US" sz="5400" dirty="0"/>
              </a:p>
            </p:txBody>
          </p:sp>
        </p:grpSp>
        <p:grpSp>
          <p:nvGrpSpPr>
            <p:cNvPr id="36" name="Group 35">
              <a:extLst>
                <a:ext uri="{FF2B5EF4-FFF2-40B4-BE49-F238E27FC236}">
                  <a16:creationId xmlns:a16="http://schemas.microsoft.com/office/drawing/2014/main" id="{517D4CD8-1E6B-402E-A77F-99AD91762E30}"/>
                </a:ext>
              </a:extLst>
            </p:cNvPr>
            <p:cNvGrpSpPr/>
            <p:nvPr/>
          </p:nvGrpSpPr>
          <p:grpSpPr>
            <a:xfrm>
              <a:off x="8197910" y="1961310"/>
              <a:ext cx="1540026" cy="1540026"/>
              <a:chOff x="6157554" y="1961310"/>
              <a:chExt cx="1540026" cy="1540026"/>
            </a:xfrm>
          </p:grpSpPr>
          <p:pic>
            <p:nvPicPr>
              <p:cNvPr id="37" name="Picture 2" descr="2,575 Starfruit Illustrations &amp; Clip Art - iStock">
                <a:extLst>
                  <a:ext uri="{FF2B5EF4-FFF2-40B4-BE49-F238E27FC236}">
                    <a16:creationId xmlns:a16="http://schemas.microsoft.com/office/drawing/2014/main" id="{2094F5DB-15DB-4CDA-9F0E-F6342113FA3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63" b="89869" l="9967" r="89869">
                            <a14:foregroundMark x1="31046" y1="6863" x2="31046" y2="6863"/>
                          </a14:backgroundRemoval>
                        </a14:imgEffect>
                      </a14:imgLayer>
                    </a14:imgProps>
                  </a:ext>
                  <a:ext uri="{28A0092B-C50C-407E-A947-70E740481C1C}">
                    <a14:useLocalDpi xmlns:a14="http://schemas.microsoft.com/office/drawing/2010/main" val="0"/>
                  </a:ext>
                </a:extLst>
              </a:blip>
              <a:srcRect/>
              <a:stretch>
                <a:fillRect/>
              </a:stretch>
            </p:blipFill>
            <p:spPr bwMode="auto">
              <a:xfrm>
                <a:off x="6157554" y="1961310"/>
                <a:ext cx="1540026" cy="1540026"/>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48101903-C900-40B7-8AAE-D0703263617E}"/>
                  </a:ext>
                </a:extLst>
              </p:cNvPr>
              <p:cNvSpPr/>
              <p:nvPr/>
            </p:nvSpPr>
            <p:spPr>
              <a:xfrm>
                <a:off x="6379065" y="2269975"/>
                <a:ext cx="535724" cy="923330"/>
              </a:xfrm>
              <a:prstGeom prst="rect">
                <a:avLst/>
              </a:prstGeom>
            </p:spPr>
            <p:txBody>
              <a:bodyPr wrap="none">
                <a:spAutoFit/>
              </a:bodyPr>
              <a:lstStyle/>
              <a:p>
                <a:r>
                  <a:rPr lang="vi-VN" sz="5400" b="1" dirty="0">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2</a:t>
                </a:r>
                <a:endParaRPr lang="en-US" sz="5400" dirty="0"/>
              </a:p>
            </p:txBody>
          </p:sp>
        </p:grpSp>
        <p:grpSp>
          <p:nvGrpSpPr>
            <p:cNvPr id="40" name="Group 39">
              <a:extLst>
                <a:ext uri="{FF2B5EF4-FFF2-40B4-BE49-F238E27FC236}">
                  <a16:creationId xmlns:a16="http://schemas.microsoft.com/office/drawing/2014/main" id="{46797B1B-53D1-44F5-AB8D-14348567DC4A}"/>
                </a:ext>
              </a:extLst>
            </p:cNvPr>
            <p:cNvGrpSpPr/>
            <p:nvPr/>
          </p:nvGrpSpPr>
          <p:grpSpPr>
            <a:xfrm>
              <a:off x="10083580" y="1954551"/>
              <a:ext cx="1540026" cy="1540026"/>
              <a:chOff x="6157554" y="1961310"/>
              <a:chExt cx="1540026" cy="1540026"/>
            </a:xfrm>
          </p:grpSpPr>
          <p:pic>
            <p:nvPicPr>
              <p:cNvPr id="41" name="Picture 2" descr="2,575 Starfruit Illustrations &amp; Clip Art - iStock">
                <a:extLst>
                  <a:ext uri="{FF2B5EF4-FFF2-40B4-BE49-F238E27FC236}">
                    <a16:creationId xmlns:a16="http://schemas.microsoft.com/office/drawing/2014/main" id="{46EE7E92-BBA2-42CB-AD5D-225BDB1D788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63" b="89869" l="9967" r="89869">
                            <a14:foregroundMark x1="31046" y1="6863" x2="31046" y2="6863"/>
                          </a14:backgroundRemoval>
                        </a14:imgEffect>
                      </a14:imgLayer>
                    </a14:imgProps>
                  </a:ext>
                  <a:ext uri="{28A0092B-C50C-407E-A947-70E740481C1C}">
                    <a14:useLocalDpi xmlns:a14="http://schemas.microsoft.com/office/drawing/2010/main" val="0"/>
                  </a:ext>
                </a:extLst>
              </a:blip>
              <a:srcRect/>
              <a:stretch>
                <a:fillRect/>
              </a:stretch>
            </p:blipFill>
            <p:spPr bwMode="auto">
              <a:xfrm>
                <a:off x="6157554" y="1961310"/>
                <a:ext cx="1540026" cy="1540026"/>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D68FF374-E4EE-48BE-B2EE-FE7C5313E7CF}"/>
                  </a:ext>
                </a:extLst>
              </p:cNvPr>
              <p:cNvSpPr/>
              <p:nvPr/>
            </p:nvSpPr>
            <p:spPr>
              <a:xfrm>
                <a:off x="6379065" y="2269975"/>
                <a:ext cx="543739" cy="923330"/>
              </a:xfrm>
              <a:prstGeom prst="rect">
                <a:avLst/>
              </a:prstGeom>
            </p:spPr>
            <p:txBody>
              <a:bodyPr wrap="none">
                <a:spAutoFit/>
              </a:bodyPr>
              <a:lstStyle/>
              <a:p>
                <a:r>
                  <a:rPr lang="vi-VN" sz="5400" b="1" dirty="0">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3</a:t>
                </a:r>
                <a:endParaRPr lang="en-US" sz="5400" dirty="0"/>
              </a:p>
            </p:txBody>
          </p:sp>
        </p:grpSp>
      </p:grpSp>
      <p:grpSp>
        <p:nvGrpSpPr>
          <p:cNvPr id="44" name="Group 43">
            <a:extLst>
              <a:ext uri="{FF2B5EF4-FFF2-40B4-BE49-F238E27FC236}">
                <a16:creationId xmlns:a16="http://schemas.microsoft.com/office/drawing/2014/main" id="{C97B8215-A27D-40D7-B55F-FA0A37B39D44}"/>
              </a:ext>
            </a:extLst>
          </p:cNvPr>
          <p:cNvGrpSpPr/>
          <p:nvPr/>
        </p:nvGrpSpPr>
        <p:grpSpPr>
          <a:xfrm>
            <a:off x="6220435" y="3425817"/>
            <a:ext cx="5466052" cy="1546785"/>
            <a:chOff x="6157554" y="1954551"/>
            <a:chExt cx="5466052" cy="1546785"/>
          </a:xfrm>
        </p:grpSpPr>
        <p:grpSp>
          <p:nvGrpSpPr>
            <p:cNvPr id="45" name="Group 44">
              <a:extLst>
                <a:ext uri="{FF2B5EF4-FFF2-40B4-BE49-F238E27FC236}">
                  <a16:creationId xmlns:a16="http://schemas.microsoft.com/office/drawing/2014/main" id="{3060DFFD-A9BA-42BD-BFE3-694A2D379645}"/>
                </a:ext>
              </a:extLst>
            </p:cNvPr>
            <p:cNvGrpSpPr/>
            <p:nvPr/>
          </p:nvGrpSpPr>
          <p:grpSpPr>
            <a:xfrm>
              <a:off x="6157554" y="1961310"/>
              <a:ext cx="1540026" cy="1540026"/>
              <a:chOff x="6157554" y="1961310"/>
              <a:chExt cx="1540026" cy="1540026"/>
            </a:xfrm>
          </p:grpSpPr>
          <p:pic>
            <p:nvPicPr>
              <p:cNvPr id="52" name="Picture 2" descr="2,575 Starfruit Illustrations &amp; Clip Art - iStock">
                <a:extLst>
                  <a:ext uri="{FF2B5EF4-FFF2-40B4-BE49-F238E27FC236}">
                    <a16:creationId xmlns:a16="http://schemas.microsoft.com/office/drawing/2014/main" id="{FB36C21F-2C8D-41D5-A0CF-A07F37EFDB6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63" b="89869" l="9967" r="89869">
                            <a14:foregroundMark x1="31046" y1="6863" x2="31046" y2="6863"/>
                          </a14:backgroundRemoval>
                        </a14:imgEffect>
                      </a14:imgLayer>
                    </a14:imgProps>
                  </a:ext>
                  <a:ext uri="{28A0092B-C50C-407E-A947-70E740481C1C}">
                    <a14:useLocalDpi xmlns:a14="http://schemas.microsoft.com/office/drawing/2010/main" val="0"/>
                  </a:ext>
                </a:extLst>
              </a:blip>
              <a:srcRect/>
              <a:stretch>
                <a:fillRect/>
              </a:stretch>
            </p:blipFill>
            <p:spPr bwMode="auto">
              <a:xfrm>
                <a:off x="6157554" y="1961310"/>
                <a:ext cx="1540026" cy="1540026"/>
              </a:xfrm>
              <a:prstGeom prst="rect">
                <a:avLst/>
              </a:prstGeom>
              <a:noFill/>
              <a:extLst>
                <a:ext uri="{909E8E84-426E-40DD-AFC4-6F175D3DCCD1}">
                  <a14:hiddenFill xmlns:a14="http://schemas.microsoft.com/office/drawing/2010/main">
                    <a:solidFill>
                      <a:srgbClr val="FFFFFF"/>
                    </a:solidFill>
                  </a14:hiddenFill>
                </a:ext>
              </a:extLst>
            </p:spPr>
          </p:pic>
          <p:sp>
            <p:nvSpPr>
              <p:cNvPr id="53" name="Rectangle 52">
                <a:extLst>
                  <a:ext uri="{FF2B5EF4-FFF2-40B4-BE49-F238E27FC236}">
                    <a16:creationId xmlns:a16="http://schemas.microsoft.com/office/drawing/2014/main" id="{4549E2C8-0B3B-4B58-907A-2675BE6B0D89}"/>
                  </a:ext>
                </a:extLst>
              </p:cNvPr>
              <p:cNvSpPr/>
              <p:nvPr/>
            </p:nvSpPr>
            <p:spPr>
              <a:xfrm>
                <a:off x="6483995" y="2269975"/>
                <a:ext cx="378630" cy="923330"/>
              </a:xfrm>
              <a:prstGeom prst="rect">
                <a:avLst/>
              </a:prstGeom>
            </p:spPr>
            <p:txBody>
              <a:bodyPr wrap="none">
                <a:spAutoFit/>
              </a:bodyPr>
              <a:lstStyle/>
              <a:p>
                <a:r>
                  <a:rPr lang="vi-VN" sz="5400" b="1" dirty="0">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1</a:t>
                </a:r>
                <a:endParaRPr lang="en-US" sz="5400" dirty="0"/>
              </a:p>
            </p:txBody>
          </p:sp>
        </p:grpSp>
        <p:grpSp>
          <p:nvGrpSpPr>
            <p:cNvPr id="46" name="Group 45">
              <a:extLst>
                <a:ext uri="{FF2B5EF4-FFF2-40B4-BE49-F238E27FC236}">
                  <a16:creationId xmlns:a16="http://schemas.microsoft.com/office/drawing/2014/main" id="{73567AA8-F57A-4BFC-A8A0-AFDDE703C7DA}"/>
                </a:ext>
              </a:extLst>
            </p:cNvPr>
            <p:cNvGrpSpPr/>
            <p:nvPr/>
          </p:nvGrpSpPr>
          <p:grpSpPr>
            <a:xfrm>
              <a:off x="8197910" y="1961310"/>
              <a:ext cx="1540026" cy="1540026"/>
              <a:chOff x="6157554" y="1961310"/>
              <a:chExt cx="1540026" cy="1540026"/>
            </a:xfrm>
          </p:grpSpPr>
          <p:pic>
            <p:nvPicPr>
              <p:cNvPr id="50" name="Picture 2" descr="2,575 Starfruit Illustrations &amp; Clip Art - iStock">
                <a:extLst>
                  <a:ext uri="{FF2B5EF4-FFF2-40B4-BE49-F238E27FC236}">
                    <a16:creationId xmlns:a16="http://schemas.microsoft.com/office/drawing/2014/main" id="{A5B7126F-26F7-47A1-89BF-14ABF0714D3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63" b="89869" l="9967" r="89869">
                            <a14:foregroundMark x1="31046" y1="6863" x2="31046" y2="6863"/>
                          </a14:backgroundRemoval>
                        </a14:imgEffect>
                      </a14:imgLayer>
                    </a14:imgProps>
                  </a:ext>
                  <a:ext uri="{28A0092B-C50C-407E-A947-70E740481C1C}">
                    <a14:useLocalDpi xmlns:a14="http://schemas.microsoft.com/office/drawing/2010/main" val="0"/>
                  </a:ext>
                </a:extLst>
              </a:blip>
              <a:srcRect/>
              <a:stretch>
                <a:fillRect/>
              </a:stretch>
            </p:blipFill>
            <p:spPr bwMode="auto">
              <a:xfrm>
                <a:off x="6157554" y="1961310"/>
                <a:ext cx="1540026" cy="1540026"/>
              </a:xfrm>
              <a:prstGeom prst="rect">
                <a:avLst/>
              </a:prstGeom>
              <a:noFill/>
              <a:extLst>
                <a:ext uri="{909E8E84-426E-40DD-AFC4-6F175D3DCCD1}">
                  <a14:hiddenFill xmlns:a14="http://schemas.microsoft.com/office/drawing/2010/main">
                    <a:solidFill>
                      <a:srgbClr val="FFFFFF"/>
                    </a:solidFill>
                  </a14:hiddenFill>
                </a:ext>
              </a:extLst>
            </p:spPr>
          </p:pic>
          <p:sp>
            <p:nvSpPr>
              <p:cNvPr id="51" name="Rectangle 50">
                <a:extLst>
                  <a:ext uri="{FF2B5EF4-FFF2-40B4-BE49-F238E27FC236}">
                    <a16:creationId xmlns:a16="http://schemas.microsoft.com/office/drawing/2014/main" id="{BE58AFDD-B3E8-4F86-A7D7-D314826B057E}"/>
                  </a:ext>
                </a:extLst>
              </p:cNvPr>
              <p:cNvSpPr/>
              <p:nvPr/>
            </p:nvSpPr>
            <p:spPr>
              <a:xfrm>
                <a:off x="6379065" y="2269975"/>
                <a:ext cx="535724" cy="923330"/>
              </a:xfrm>
              <a:prstGeom prst="rect">
                <a:avLst/>
              </a:prstGeom>
            </p:spPr>
            <p:txBody>
              <a:bodyPr wrap="none">
                <a:spAutoFit/>
              </a:bodyPr>
              <a:lstStyle/>
              <a:p>
                <a:r>
                  <a:rPr lang="vi-VN" sz="5400" b="1" dirty="0">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2</a:t>
                </a:r>
                <a:endParaRPr lang="en-US" sz="5400" dirty="0"/>
              </a:p>
            </p:txBody>
          </p:sp>
        </p:grpSp>
        <p:grpSp>
          <p:nvGrpSpPr>
            <p:cNvPr id="47" name="Group 46">
              <a:extLst>
                <a:ext uri="{FF2B5EF4-FFF2-40B4-BE49-F238E27FC236}">
                  <a16:creationId xmlns:a16="http://schemas.microsoft.com/office/drawing/2014/main" id="{8A4E38F1-98C0-4A95-8E92-1AC2049330D6}"/>
                </a:ext>
              </a:extLst>
            </p:cNvPr>
            <p:cNvGrpSpPr/>
            <p:nvPr/>
          </p:nvGrpSpPr>
          <p:grpSpPr>
            <a:xfrm>
              <a:off x="10083580" y="1954551"/>
              <a:ext cx="1540026" cy="1540026"/>
              <a:chOff x="6157554" y="1961310"/>
              <a:chExt cx="1540026" cy="1540026"/>
            </a:xfrm>
          </p:grpSpPr>
          <p:pic>
            <p:nvPicPr>
              <p:cNvPr id="48" name="Picture 2" descr="2,575 Starfruit Illustrations &amp; Clip Art - iStock">
                <a:extLst>
                  <a:ext uri="{FF2B5EF4-FFF2-40B4-BE49-F238E27FC236}">
                    <a16:creationId xmlns:a16="http://schemas.microsoft.com/office/drawing/2014/main" id="{F230C063-D940-414C-9CE8-91AE14609A4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63" b="89869" l="9967" r="89869">
                            <a14:foregroundMark x1="31046" y1="6863" x2="31046" y2="6863"/>
                          </a14:backgroundRemoval>
                        </a14:imgEffect>
                      </a14:imgLayer>
                    </a14:imgProps>
                  </a:ext>
                  <a:ext uri="{28A0092B-C50C-407E-A947-70E740481C1C}">
                    <a14:useLocalDpi xmlns:a14="http://schemas.microsoft.com/office/drawing/2010/main" val="0"/>
                  </a:ext>
                </a:extLst>
              </a:blip>
              <a:srcRect/>
              <a:stretch>
                <a:fillRect/>
              </a:stretch>
            </p:blipFill>
            <p:spPr bwMode="auto">
              <a:xfrm>
                <a:off x="6157554" y="1961310"/>
                <a:ext cx="1540026" cy="1540026"/>
              </a:xfrm>
              <a:prstGeom prst="rect">
                <a:avLst/>
              </a:prstGeom>
              <a:noFill/>
              <a:extLst>
                <a:ext uri="{909E8E84-426E-40DD-AFC4-6F175D3DCCD1}">
                  <a14:hiddenFill xmlns:a14="http://schemas.microsoft.com/office/drawing/2010/main">
                    <a:solidFill>
                      <a:srgbClr val="FFFFFF"/>
                    </a:solidFill>
                  </a14:hiddenFill>
                </a:ext>
              </a:extLst>
            </p:spPr>
          </p:pic>
          <p:sp>
            <p:nvSpPr>
              <p:cNvPr id="49" name="Rectangle 48">
                <a:extLst>
                  <a:ext uri="{FF2B5EF4-FFF2-40B4-BE49-F238E27FC236}">
                    <a16:creationId xmlns:a16="http://schemas.microsoft.com/office/drawing/2014/main" id="{80331F99-40F0-4FF9-803D-E26523089592}"/>
                  </a:ext>
                </a:extLst>
              </p:cNvPr>
              <p:cNvSpPr/>
              <p:nvPr/>
            </p:nvSpPr>
            <p:spPr>
              <a:xfrm>
                <a:off x="6379065" y="2269975"/>
                <a:ext cx="543739" cy="923330"/>
              </a:xfrm>
              <a:prstGeom prst="rect">
                <a:avLst/>
              </a:prstGeom>
            </p:spPr>
            <p:txBody>
              <a:bodyPr wrap="none">
                <a:spAutoFit/>
              </a:bodyPr>
              <a:lstStyle/>
              <a:p>
                <a:r>
                  <a:rPr lang="vi-VN" sz="5400" b="1" dirty="0">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3</a:t>
                </a:r>
                <a:endParaRPr lang="en-US" sz="5400" dirty="0"/>
              </a:p>
            </p:txBody>
          </p:sp>
        </p:grpSp>
      </p:grpSp>
      <p:grpSp>
        <p:nvGrpSpPr>
          <p:cNvPr id="54" name="Group 53">
            <a:extLst>
              <a:ext uri="{FF2B5EF4-FFF2-40B4-BE49-F238E27FC236}">
                <a16:creationId xmlns:a16="http://schemas.microsoft.com/office/drawing/2014/main" id="{0C178043-CACD-4448-A000-559FDD204D1D}"/>
              </a:ext>
            </a:extLst>
          </p:cNvPr>
          <p:cNvGrpSpPr/>
          <p:nvPr/>
        </p:nvGrpSpPr>
        <p:grpSpPr>
          <a:xfrm>
            <a:off x="6133670" y="4943861"/>
            <a:ext cx="5466052" cy="1546785"/>
            <a:chOff x="6157554" y="1954551"/>
            <a:chExt cx="5466052" cy="1546785"/>
          </a:xfrm>
        </p:grpSpPr>
        <p:grpSp>
          <p:nvGrpSpPr>
            <p:cNvPr id="55" name="Group 54">
              <a:extLst>
                <a:ext uri="{FF2B5EF4-FFF2-40B4-BE49-F238E27FC236}">
                  <a16:creationId xmlns:a16="http://schemas.microsoft.com/office/drawing/2014/main" id="{3CE1A89D-FDC1-4F2C-9CB9-5EEF54CC5CEA}"/>
                </a:ext>
              </a:extLst>
            </p:cNvPr>
            <p:cNvGrpSpPr/>
            <p:nvPr/>
          </p:nvGrpSpPr>
          <p:grpSpPr>
            <a:xfrm>
              <a:off x="6157554" y="1961310"/>
              <a:ext cx="1540026" cy="1540026"/>
              <a:chOff x="6157554" y="1961310"/>
              <a:chExt cx="1540026" cy="1540026"/>
            </a:xfrm>
          </p:grpSpPr>
          <p:pic>
            <p:nvPicPr>
              <p:cNvPr id="62" name="Picture 2" descr="2,575 Starfruit Illustrations &amp; Clip Art - iStock">
                <a:extLst>
                  <a:ext uri="{FF2B5EF4-FFF2-40B4-BE49-F238E27FC236}">
                    <a16:creationId xmlns:a16="http://schemas.microsoft.com/office/drawing/2014/main" id="{6310BFC8-412E-489F-BA87-87391465D39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63" b="89869" l="9967" r="89869">
                            <a14:foregroundMark x1="31046" y1="6863" x2="31046" y2="6863"/>
                          </a14:backgroundRemoval>
                        </a14:imgEffect>
                      </a14:imgLayer>
                    </a14:imgProps>
                  </a:ext>
                  <a:ext uri="{28A0092B-C50C-407E-A947-70E740481C1C}">
                    <a14:useLocalDpi xmlns:a14="http://schemas.microsoft.com/office/drawing/2010/main" val="0"/>
                  </a:ext>
                </a:extLst>
              </a:blip>
              <a:srcRect/>
              <a:stretch>
                <a:fillRect/>
              </a:stretch>
            </p:blipFill>
            <p:spPr bwMode="auto">
              <a:xfrm>
                <a:off x="6157554" y="1961310"/>
                <a:ext cx="1540026" cy="1540026"/>
              </a:xfrm>
              <a:prstGeom prst="rect">
                <a:avLst/>
              </a:prstGeom>
              <a:noFill/>
              <a:extLst>
                <a:ext uri="{909E8E84-426E-40DD-AFC4-6F175D3DCCD1}">
                  <a14:hiddenFill xmlns:a14="http://schemas.microsoft.com/office/drawing/2010/main">
                    <a:solidFill>
                      <a:srgbClr val="FFFFFF"/>
                    </a:solidFill>
                  </a14:hiddenFill>
                </a:ext>
              </a:extLst>
            </p:spPr>
          </p:pic>
          <p:sp>
            <p:nvSpPr>
              <p:cNvPr id="63" name="Rectangle 62">
                <a:extLst>
                  <a:ext uri="{FF2B5EF4-FFF2-40B4-BE49-F238E27FC236}">
                    <a16:creationId xmlns:a16="http://schemas.microsoft.com/office/drawing/2014/main" id="{B00AF0D0-0D5D-4CE6-80ED-F01343FD822C}"/>
                  </a:ext>
                </a:extLst>
              </p:cNvPr>
              <p:cNvSpPr/>
              <p:nvPr/>
            </p:nvSpPr>
            <p:spPr>
              <a:xfrm>
                <a:off x="6483995" y="2269975"/>
                <a:ext cx="378630" cy="923330"/>
              </a:xfrm>
              <a:prstGeom prst="rect">
                <a:avLst/>
              </a:prstGeom>
            </p:spPr>
            <p:txBody>
              <a:bodyPr wrap="none">
                <a:spAutoFit/>
              </a:bodyPr>
              <a:lstStyle/>
              <a:p>
                <a:r>
                  <a:rPr lang="vi-VN" sz="5400" b="1" dirty="0">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1</a:t>
                </a:r>
                <a:endParaRPr lang="en-US" sz="5400" dirty="0"/>
              </a:p>
            </p:txBody>
          </p:sp>
        </p:grpSp>
        <p:grpSp>
          <p:nvGrpSpPr>
            <p:cNvPr id="56" name="Group 55">
              <a:extLst>
                <a:ext uri="{FF2B5EF4-FFF2-40B4-BE49-F238E27FC236}">
                  <a16:creationId xmlns:a16="http://schemas.microsoft.com/office/drawing/2014/main" id="{0163B796-92C1-4F4B-B1FE-6687EBC634E1}"/>
                </a:ext>
              </a:extLst>
            </p:cNvPr>
            <p:cNvGrpSpPr/>
            <p:nvPr/>
          </p:nvGrpSpPr>
          <p:grpSpPr>
            <a:xfrm>
              <a:off x="8197910" y="1961310"/>
              <a:ext cx="1540026" cy="1540026"/>
              <a:chOff x="6157554" y="1961310"/>
              <a:chExt cx="1540026" cy="1540026"/>
            </a:xfrm>
          </p:grpSpPr>
          <p:pic>
            <p:nvPicPr>
              <p:cNvPr id="60" name="Picture 2" descr="2,575 Starfruit Illustrations &amp; Clip Art - iStock">
                <a:extLst>
                  <a:ext uri="{FF2B5EF4-FFF2-40B4-BE49-F238E27FC236}">
                    <a16:creationId xmlns:a16="http://schemas.microsoft.com/office/drawing/2014/main" id="{30F9F7F0-1034-40A0-A476-2FAD8B7BB69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63" b="89869" l="9967" r="89869">
                            <a14:foregroundMark x1="31046" y1="6863" x2="31046" y2="6863"/>
                          </a14:backgroundRemoval>
                        </a14:imgEffect>
                      </a14:imgLayer>
                    </a14:imgProps>
                  </a:ext>
                  <a:ext uri="{28A0092B-C50C-407E-A947-70E740481C1C}">
                    <a14:useLocalDpi xmlns:a14="http://schemas.microsoft.com/office/drawing/2010/main" val="0"/>
                  </a:ext>
                </a:extLst>
              </a:blip>
              <a:srcRect/>
              <a:stretch>
                <a:fillRect/>
              </a:stretch>
            </p:blipFill>
            <p:spPr bwMode="auto">
              <a:xfrm>
                <a:off x="6157554" y="1961310"/>
                <a:ext cx="1540026" cy="1540026"/>
              </a:xfrm>
              <a:prstGeom prst="rect">
                <a:avLst/>
              </a:prstGeom>
              <a:noFill/>
              <a:extLst>
                <a:ext uri="{909E8E84-426E-40DD-AFC4-6F175D3DCCD1}">
                  <a14:hiddenFill xmlns:a14="http://schemas.microsoft.com/office/drawing/2010/main">
                    <a:solidFill>
                      <a:srgbClr val="FFFFFF"/>
                    </a:solidFill>
                  </a14:hiddenFill>
                </a:ext>
              </a:extLst>
            </p:spPr>
          </p:pic>
          <p:sp>
            <p:nvSpPr>
              <p:cNvPr id="61" name="Rectangle 60">
                <a:extLst>
                  <a:ext uri="{FF2B5EF4-FFF2-40B4-BE49-F238E27FC236}">
                    <a16:creationId xmlns:a16="http://schemas.microsoft.com/office/drawing/2014/main" id="{DD716DDC-FACD-4003-BA03-040E9F4B600C}"/>
                  </a:ext>
                </a:extLst>
              </p:cNvPr>
              <p:cNvSpPr/>
              <p:nvPr/>
            </p:nvSpPr>
            <p:spPr>
              <a:xfrm>
                <a:off x="6379065" y="2269975"/>
                <a:ext cx="535724" cy="923330"/>
              </a:xfrm>
              <a:prstGeom prst="rect">
                <a:avLst/>
              </a:prstGeom>
            </p:spPr>
            <p:txBody>
              <a:bodyPr wrap="none">
                <a:spAutoFit/>
              </a:bodyPr>
              <a:lstStyle/>
              <a:p>
                <a:r>
                  <a:rPr lang="vi-VN" sz="5400" b="1" dirty="0">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2</a:t>
                </a:r>
                <a:endParaRPr lang="en-US" sz="5400" dirty="0"/>
              </a:p>
            </p:txBody>
          </p:sp>
        </p:grpSp>
        <p:grpSp>
          <p:nvGrpSpPr>
            <p:cNvPr id="57" name="Group 56">
              <a:extLst>
                <a:ext uri="{FF2B5EF4-FFF2-40B4-BE49-F238E27FC236}">
                  <a16:creationId xmlns:a16="http://schemas.microsoft.com/office/drawing/2014/main" id="{6D758A62-B741-4CCC-941A-5D36CC690709}"/>
                </a:ext>
              </a:extLst>
            </p:cNvPr>
            <p:cNvGrpSpPr/>
            <p:nvPr/>
          </p:nvGrpSpPr>
          <p:grpSpPr>
            <a:xfrm>
              <a:off x="10083580" y="1954551"/>
              <a:ext cx="1540026" cy="1540026"/>
              <a:chOff x="6157554" y="1961310"/>
              <a:chExt cx="1540026" cy="1540026"/>
            </a:xfrm>
          </p:grpSpPr>
          <p:pic>
            <p:nvPicPr>
              <p:cNvPr id="58" name="Picture 2" descr="2,575 Starfruit Illustrations &amp; Clip Art - iStock">
                <a:extLst>
                  <a:ext uri="{FF2B5EF4-FFF2-40B4-BE49-F238E27FC236}">
                    <a16:creationId xmlns:a16="http://schemas.microsoft.com/office/drawing/2014/main" id="{E037A2EC-1D69-43B0-8C2D-C266D822E68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863" b="89869" l="9967" r="89869">
                            <a14:foregroundMark x1="31046" y1="6863" x2="31046" y2="6863"/>
                          </a14:backgroundRemoval>
                        </a14:imgEffect>
                      </a14:imgLayer>
                    </a14:imgProps>
                  </a:ext>
                  <a:ext uri="{28A0092B-C50C-407E-A947-70E740481C1C}">
                    <a14:useLocalDpi xmlns:a14="http://schemas.microsoft.com/office/drawing/2010/main" val="0"/>
                  </a:ext>
                </a:extLst>
              </a:blip>
              <a:srcRect/>
              <a:stretch>
                <a:fillRect/>
              </a:stretch>
            </p:blipFill>
            <p:spPr bwMode="auto">
              <a:xfrm>
                <a:off x="6157554" y="1961310"/>
                <a:ext cx="1540026" cy="1540026"/>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58">
                <a:extLst>
                  <a:ext uri="{FF2B5EF4-FFF2-40B4-BE49-F238E27FC236}">
                    <a16:creationId xmlns:a16="http://schemas.microsoft.com/office/drawing/2014/main" id="{20C4FBF7-FCC8-4346-A565-8F0C7B0D12BC}"/>
                  </a:ext>
                </a:extLst>
              </p:cNvPr>
              <p:cNvSpPr/>
              <p:nvPr/>
            </p:nvSpPr>
            <p:spPr>
              <a:xfrm>
                <a:off x="6379065" y="2269975"/>
                <a:ext cx="543739" cy="923330"/>
              </a:xfrm>
              <a:prstGeom prst="rect">
                <a:avLst/>
              </a:prstGeom>
            </p:spPr>
            <p:txBody>
              <a:bodyPr wrap="none">
                <a:spAutoFit/>
              </a:bodyPr>
              <a:lstStyle/>
              <a:p>
                <a:r>
                  <a:rPr lang="vi-VN" sz="5400" b="1" dirty="0">
                    <a:ln w="13462">
                      <a:solidFill>
                        <a:schemeClr val="bg1"/>
                      </a:solidFill>
                      <a:prstDash val="solid"/>
                    </a:ln>
                    <a:solidFill>
                      <a:srgbClr val="C00000"/>
                    </a:solidFill>
                    <a:effectLst>
                      <a:outerShdw dist="38100" dir="2700000" algn="bl" rotWithShape="0">
                        <a:schemeClr val="accent5"/>
                      </a:outerShdw>
                    </a:effectLst>
                    <a:latin typeface="iCiel Nabila" pitchFamily="2" charset="0"/>
                  </a:rPr>
                  <a:t>3</a:t>
                </a:r>
                <a:endParaRPr lang="en-US" sz="5400" dirty="0"/>
              </a:p>
            </p:txBody>
          </p:sp>
        </p:grpSp>
      </p:grpSp>
    </p:spTree>
    <p:extLst>
      <p:ext uri="{BB962C8B-B14F-4D97-AF65-F5344CB8AC3E}">
        <p14:creationId xmlns:p14="http://schemas.microsoft.com/office/powerpoint/2010/main" val="142262512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80">
                                          <p:stCondLst>
                                            <p:cond delay="0"/>
                                          </p:stCondLst>
                                        </p:cTn>
                                        <p:tgtEl>
                                          <p:spTgt spid="5"/>
                                        </p:tgtEl>
                                      </p:cBhvr>
                                    </p:animEffect>
                                    <p:anim calcmode="lin" valueType="num">
                                      <p:cBhvr>
                                        <p:cTn id="17"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2" dur="26">
                                          <p:stCondLst>
                                            <p:cond delay="650"/>
                                          </p:stCondLst>
                                        </p:cTn>
                                        <p:tgtEl>
                                          <p:spTgt spid="5"/>
                                        </p:tgtEl>
                                      </p:cBhvr>
                                      <p:to x="100000" y="60000"/>
                                    </p:animScale>
                                    <p:animScale>
                                      <p:cBhvr>
                                        <p:cTn id="23" dur="166" decel="50000">
                                          <p:stCondLst>
                                            <p:cond delay="676"/>
                                          </p:stCondLst>
                                        </p:cTn>
                                        <p:tgtEl>
                                          <p:spTgt spid="5"/>
                                        </p:tgtEl>
                                      </p:cBhvr>
                                      <p:to x="100000" y="100000"/>
                                    </p:animScale>
                                    <p:animScale>
                                      <p:cBhvr>
                                        <p:cTn id="24" dur="26">
                                          <p:stCondLst>
                                            <p:cond delay="1312"/>
                                          </p:stCondLst>
                                        </p:cTn>
                                        <p:tgtEl>
                                          <p:spTgt spid="5"/>
                                        </p:tgtEl>
                                      </p:cBhvr>
                                      <p:to x="100000" y="80000"/>
                                    </p:animScale>
                                    <p:animScale>
                                      <p:cBhvr>
                                        <p:cTn id="25" dur="166" decel="50000">
                                          <p:stCondLst>
                                            <p:cond delay="1338"/>
                                          </p:stCondLst>
                                        </p:cTn>
                                        <p:tgtEl>
                                          <p:spTgt spid="5"/>
                                        </p:tgtEl>
                                      </p:cBhvr>
                                      <p:to x="100000" y="100000"/>
                                    </p:animScale>
                                    <p:animScale>
                                      <p:cBhvr>
                                        <p:cTn id="26" dur="26">
                                          <p:stCondLst>
                                            <p:cond delay="1642"/>
                                          </p:stCondLst>
                                        </p:cTn>
                                        <p:tgtEl>
                                          <p:spTgt spid="5"/>
                                        </p:tgtEl>
                                      </p:cBhvr>
                                      <p:to x="100000" y="90000"/>
                                    </p:animScale>
                                    <p:animScale>
                                      <p:cBhvr>
                                        <p:cTn id="27" dur="166" decel="50000">
                                          <p:stCondLst>
                                            <p:cond delay="1668"/>
                                          </p:stCondLst>
                                        </p:cTn>
                                        <p:tgtEl>
                                          <p:spTgt spid="5"/>
                                        </p:tgtEl>
                                      </p:cBhvr>
                                      <p:to x="100000" y="100000"/>
                                    </p:animScale>
                                    <p:animScale>
                                      <p:cBhvr>
                                        <p:cTn id="28" dur="26">
                                          <p:stCondLst>
                                            <p:cond delay="1808"/>
                                          </p:stCondLst>
                                        </p:cTn>
                                        <p:tgtEl>
                                          <p:spTgt spid="5"/>
                                        </p:tgtEl>
                                      </p:cBhvr>
                                      <p:to x="100000" y="95000"/>
                                    </p:animScale>
                                    <p:animScale>
                                      <p:cBhvr>
                                        <p:cTn id="29" dur="166" decel="50000">
                                          <p:stCondLst>
                                            <p:cond delay="1834"/>
                                          </p:stCondLst>
                                        </p:cTn>
                                        <p:tgtEl>
                                          <p:spTgt spid="5"/>
                                        </p:tgtEl>
                                      </p:cBhvr>
                                      <p:to x="100000" y="100000"/>
                                    </p:animScale>
                                  </p:childTnLst>
                                </p:cTn>
                              </p:par>
                              <p:par>
                                <p:cTn id="30" presetID="26"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80">
                                          <p:stCondLst>
                                            <p:cond delay="0"/>
                                          </p:stCondLst>
                                        </p:cTn>
                                        <p:tgtEl>
                                          <p:spTgt spid="6"/>
                                        </p:tgtEl>
                                      </p:cBhvr>
                                    </p:animEffect>
                                    <p:anim calcmode="lin" valueType="num">
                                      <p:cBhvr>
                                        <p:cTn id="3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8" dur="26">
                                          <p:stCondLst>
                                            <p:cond delay="650"/>
                                          </p:stCondLst>
                                        </p:cTn>
                                        <p:tgtEl>
                                          <p:spTgt spid="6"/>
                                        </p:tgtEl>
                                      </p:cBhvr>
                                      <p:to x="100000" y="60000"/>
                                    </p:animScale>
                                    <p:animScale>
                                      <p:cBhvr>
                                        <p:cTn id="39" dur="166" decel="50000">
                                          <p:stCondLst>
                                            <p:cond delay="676"/>
                                          </p:stCondLst>
                                        </p:cTn>
                                        <p:tgtEl>
                                          <p:spTgt spid="6"/>
                                        </p:tgtEl>
                                      </p:cBhvr>
                                      <p:to x="100000" y="100000"/>
                                    </p:animScale>
                                    <p:animScale>
                                      <p:cBhvr>
                                        <p:cTn id="40" dur="26">
                                          <p:stCondLst>
                                            <p:cond delay="1312"/>
                                          </p:stCondLst>
                                        </p:cTn>
                                        <p:tgtEl>
                                          <p:spTgt spid="6"/>
                                        </p:tgtEl>
                                      </p:cBhvr>
                                      <p:to x="100000" y="80000"/>
                                    </p:animScale>
                                    <p:animScale>
                                      <p:cBhvr>
                                        <p:cTn id="41" dur="166" decel="50000">
                                          <p:stCondLst>
                                            <p:cond delay="1338"/>
                                          </p:stCondLst>
                                        </p:cTn>
                                        <p:tgtEl>
                                          <p:spTgt spid="6"/>
                                        </p:tgtEl>
                                      </p:cBhvr>
                                      <p:to x="100000" y="100000"/>
                                    </p:animScale>
                                    <p:animScale>
                                      <p:cBhvr>
                                        <p:cTn id="42" dur="26">
                                          <p:stCondLst>
                                            <p:cond delay="1642"/>
                                          </p:stCondLst>
                                        </p:cTn>
                                        <p:tgtEl>
                                          <p:spTgt spid="6"/>
                                        </p:tgtEl>
                                      </p:cBhvr>
                                      <p:to x="100000" y="90000"/>
                                    </p:animScale>
                                    <p:animScale>
                                      <p:cBhvr>
                                        <p:cTn id="43" dur="166" decel="50000">
                                          <p:stCondLst>
                                            <p:cond delay="1668"/>
                                          </p:stCondLst>
                                        </p:cTn>
                                        <p:tgtEl>
                                          <p:spTgt spid="6"/>
                                        </p:tgtEl>
                                      </p:cBhvr>
                                      <p:to x="100000" y="100000"/>
                                    </p:animScale>
                                    <p:animScale>
                                      <p:cBhvr>
                                        <p:cTn id="44" dur="26">
                                          <p:stCondLst>
                                            <p:cond delay="1808"/>
                                          </p:stCondLst>
                                        </p:cTn>
                                        <p:tgtEl>
                                          <p:spTgt spid="6"/>
                                        </p:tgtEl>
                                      </p:cBhvr>
                                      <p:to x="100000" y="95000"/>
                                    </p:animScale>
                                    <p:animScale>
                                      <p:cBhvr>
                                        <p:cTn id="45" dur="166" decel="50000">
                                          <p:stCondLst>
                                            <p:cond delay="1834"/>
                                          </p:stCondLst>
                                        </p:cTn>
                                        <p:tgtEl>
                                          <p:spTgt spid="6"/>
                                        </p:tgtEl>
                                      </p:cBhvr>
                                      <p:to x="100000" y="100000"/>
                                    </p:animScale>
                                  </p:childTnLst>
                                </p:cTn>
                              </p:par>
                              <p:par>
                                <p:cTn id="46" presetID="26"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down)">
                                      <p:cBhvr>
                                        <p:cTn id="48" dur="580">
                                          <p:stCondLst>
                                            <p:cond delay="0"/>
                                          </p:stCondLst>
                                        </p:cTn>
                                        <p:tgtEl>
                                          <p:spTgt spid="7"/>
                                        </p:tgtEl>
                                      </p:cBhvr>
                                    </p:animEffect>
                                    <p:anim calcmode="lin" valueType="num">
                                      <p:cBhvr>
                                        <p:cTn id="4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4" dur="26">
                                          <p:stCondLst>
                                            <p:cond delay="650"/>
                                          </p:stCondLst>
                                        </p:cTn>
                                        <p:tgtEl>
                                          <p:spTgt spid="7"/>
                                        </p:tgtEl>
                                      </p:cBhvr>
                                      <p:to x="100000" y="60000"/>
                                    </p:animScale>
                                    <p:animScale>
                                      <p:cBhvr>
                                        <p:cTn id="55" dur="166" decel="50000">
                                          <p:stCondLst>
                                            <p:cond delay="676"/>
                                          </p:stCondLst>
                                        </p:cTn>
                                        <p:tgtEl>
                                          <p:spTgt spid="7"/>
                                        </p:tgtEl>
                                      </p:cBhvr>
                                      <p:to x="100000" y="100000"/>
                                    </p:animScale>
                                    <p:animScale>
                                      <p:cBhvr>
                                        <p:cTn id="56" dur="26">
                                          <p:stCondLst>
                                            <p:cond delay="1312"/>
                                          </p:stCondLst>
                                        </p:cTn>
                                        <p:tgtEl>
                                          <p:spTgt spid="7"/>
                                        </p:tgtEl>
                                      </p:cBhvr>
                                      <p:to x="100000" y="80000"/>
                                    </p:animScale>
                                    <p:animScale>
                                      <p:cBhvr>
                                        <p:cTn id="57" dur="166" decel="50000">
                                          <p:stCondLst>
                                            <p:cond delay="1338"/>
                                          </p:stCondLst>
                                        </p:cTn>
                                        <p:tgtEl>
                                          <p:spTgt spid="7"/>
                                        </p:tgtEl>
                                      </p:cBhvr>
                                      <p:to x="100000" y="100000"/>
                                    </p:animScale>
                                    <p:animScale>
                                      <p:cBhvr>
                                        <p:cTn id="58" dur="26">
                                          <p:stCondLst>
                                            <p:cond delay="1642"/>
                                          </p:stCondLst>
                                        </p:cTn>
                                        <p:tgtEl>
                                          <p:spTgt spid="7"/>
                                        </p:tgtEl>
                                      </p:cBhvr>
                                      <p:to x="100000" y="90000"/>
                                    </p:animScale>
                                    <p:animScale>
                                      <p:cBhvr>
                                        <p:cTn id="59" dur="166" decel="50000">
                                          <p:stCondLst>
                                            <p:cond delay="1668"/>
                                          </p:stCondLst>
                                        </p:cTn>
                                        <p:tgtEl>
                                          <p:spTgt spid="7"/>
                                        </p:tgtEl>
                                      </p:cBhvr>
                                      <p:to x="100000" y="100000"/>
                                    </p:animScale>
                                    <p:animScale>
                                      <p:cBhvr>
                                        <p:cTn id="60" dur="26">
                                          <p:stCondLst>
                                            <p:cond delay="1808"/>
                                          </p:stCondLst>
                                        </p:cTn>
                                        <p:tgtEl>
                                          <p:spTgt spid="7"/>
                                        </p:tgtEl>
                                      </p:cBhvr>
                                      <p:to x="100000" y="95000"/>
                                    </p:animScale>
                                    <p:animScale>
                                      <p:cBhvr>
                                        <p:cTn id="61" dur="166" decel="50000">
                                          <p:stCondLst>
                                            <p:cond delay="1834"/>
                                          </p:stCondLst>
                                        </p:cTn>
                                        <p:tgtEl>
                                          <p:spTgt spid="7"/>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fade">
                                      <p:cBhvr>
                                        <p:cTn id="66" dur="1000"/>
                                        <p:tgtEl>
                                          <p:spTgt spid="9"/>
                                        </p:tgtEl>
                                      </p:cBhvr>
                                    </p:animEffect>
                                    <p:anim calcmode="lin" valueType="num">
                                      <p:cBhvr>
                                        <p:cTn id="67" dur="1000" fill="hold"/>
                                        <p:tgtEl>
                                          <p:spTgt spid="9"/>
                                        </p:tgtEl>
                                        <p:attrNameLst>
                                          <p:attrName>ppt_x</p:attrName>
                                        </p:attrNameLst>
                                      </p:cBhvr>
                                      <p:tavLst>
                                        <p:tav tm="0">
                                          <p:val>
                                            <p:strVal val="#ppt_x"/>
                                          </p:val>
                                        </p:tav>
                                        <p:tav tm="100000">
                                          <p:val>
                                            <p:strVal val="#ppt_x"/>
                                          </p:val>
                                        </p:tav>
                                      </p:tavLst>
                                    </p:anim>
                                    <p:anim calcmode="lin" valueType="num">
                                      <p:cBhvr>
                                        <p:cTn id="68" dur="1000" fill="hold"/>
                                        <p:tgtEl>
                                          <p:spTgt spid="9"/>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1000"/>
                                        <p:tgtEl>
                                          <p:spTgt spid="10"/>
                                        </p:tgtEl>
                                      </p:cBhvr>
                                    </p:animEffect>
                                    <p:anim calcmode="lin" valueType="num">
                                      <p:cBhvr>
                                        <p:cTn id="72" dur="1000" fill="hold"/>
                                        <p:tgtEl>
                                          <p:spTgt spid="10"/>
                                        </p:tgtEl>
                                        <p:attrNameLst>
                                          <p:attrName>ppt_x</p:attrName>
                                        </p:attrNameLst>
                                      </p:cBhvr>
                                      <p:tavLst>
                                        <p:tav tm="0">
                                          <p:val>
                                            <p:strVal val="#ppt_x"/>
                                          </p:val>
                                        </p:tav>
                                        <p:tav tm="100000">
                                          <p:val>
                                            <p:strVal val="#ppt_x"/>
                                          </p:val>
                                        </p:tav>
                                      </p:tavLst>
                                    </p:anim>
                                    <p:anim calcmode="lin" valueType="num">
                                      <p:cBhvr>
                                        <p:cTn id="73" dur="1000" fill="hold"/>
                                        <p:tgtEl>
                                          <p:spTgt spid="10"/>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fade">
                                      <p:cBhvr>
                                        <p:cTn id="76" dur="1000"/>
                                        <p:tgtEl>
                                          <p:spTgt spid="11"/>
                                        </p:tgtEl>
                                      </p:cBhvr>
                                    </p:animEffect>
                                    <p:anim calcmode="lin" valueType="num">
                                      <p:cBhvr>
                                        <p:cTn id="77" dur="1000" fill="hold"/>
                                        <p:tgtEl>
                                          <p:spTgt spid="11"/>
                                        </p:tgtEl>
                                        <p:attrNameLst>
                                          <p:attrName>ppt_x</p:attrName>
                                        </p:attrNameLst>
                                      </p:cBhvr>
                                      <p:tavLst>
                                        <p:tav tm="0">
                                          <p:val>
                                            <p:strVal val="#ppt_x"/>
                                          </p:val>
                                        </p:tav>
                                        <p:tav tm="100000">
                                          <p:val>
                                            <p:strVal val="#ppt_x"/>
                                          </p:val>
                                        </p:tav>
                                      </p:tavLst>
                                    </p:anim>
                                    <p:anim calcmode="lin" valueType="num">
                                      <p:cBhvr>
                                        <p:cTn id="7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35"/>
                                        </p:tgtEl>
                                        <p:attrNameLst>
                                          <p:attrName>style.visibility</p:attrName>
                                        </p:attrNameLst>
                                      </p:cBhvr>
                                      <p:to>
                                        <p:strVal val="visible"/>
                                      </p:to>
                                    </p:set>
                                    <p:animEffect transition="in" filter="fade">
                                      <p:cBhvr>
                                        <p:cTn id="83" dur="1000"/>
                                        <p:tgtEl>
                                          <p:spTgt spid="35"/>
                                        </p:tgtEl>
                                      </p:cBhvr>
                                    </p:animEffect>
                                    <p:anim calcmode="lin" valueType="num">
                                      <p:cBhvr>
                                        <p:cTn id="84" dur="1000" fill="hold"/>
                                        <p:tgtEl>
                                          <p:spTgt spid="35"/>
                                        </p:tgtEl>
                                        <p:attrNameLst>
                                          <p:attrName>ppt_x</p:attrName>
                                        </p:attrNameLst>
                                      </p:cBhvr>
                                      <p:tavLst>
                                        <p:tav tm="0">
                                          <p:val>
                                            <p:strVal val="#ppt_x"/>
                                          </p:val>
                                        </p:tav>
                                        <p:tav tm="100000">
                                          <p:val>
                                            <p:strVal val="#ppt_x"/>
                                          </p:val>
                                        </p:tav>
                                      </p:tavLst>
                                    </p:anim>
                                    <p:anim calcmode="lin" valueType="num">
                                      <p:cBhvr>
                                        <p:cTn id="85" dur="1000" fill="hold"/>
                                        <p:tgtEl>
                                          <p:spTgt spid="35"/>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44"/>
                                        </p:tgtEl>
                                        <p:attrNameLst>
                                          <p:attrName>style.visibility</p:attrName>
                                        </p:attrNameLst>
                                      </p:cBhvr>
                                      <p:to>
                                        <p:strVal val="visible"/>
                                      </p:to>
                                    </p:set>
                                    <p:animEffect transition="in" filter="fade">
                                      <p:cBhvr>
                                        <p:cTn id="88" dur="1000"/>
                                        <p:tgtEl>
                                          <p:spTgt spid="44"/>
                                        </p:tgtEl>
                                      </p:cBhvr>
                                    </p:animEffect>
                                    <p:anim calcmode="lin" valueType="num">
                                      <p:cBhvr>
                                        <p:cTn id="89" dur="1000" fill="hold"/>
                                        <p:tgtEl>
                                          <p:spTgt spid="44"/>
                                        </p:tgtEl>
                                        <p:attrNameLst>
                                          <p:attrName>ppt_x</p:attrName>
                                        </p:attrNameLst>
                                      </p:cBhvr>
                                      <p:tavLst>
                                        <p:tav tm="0">
                                          <p:val>
                                            <p:strVal val="#ppt_x"/>
                                          </p:val>
                                        </p:tav>
                                        <p:tav tm="100000">
                                          <p:val>
                                            <p:strVal val="#ppt_x"/>
                                          </p:val>
                                        </p:tav>
                                      </p:tavLst>
                                    </p:anim>
                                    <p:anim calcmode="lin" valueType="num">
                                      <p:cBhvr>
                                        <p:cTn id="90" dur="1000" fill="hold"/>
                                        <p:tgtEl>
                                          <p:spTgt spid="44"/>
                                        </p:tgtEl>
                                        <p:attrNameLst>
                                          <p:attrName>ppt_y</p:attrName>
                                        </p:attrNameLst>
                                      </p:cBhvr>
                                      <p:tavLst>
                                        <p:tav tm="0">
                                          <p:val>
                                            <p:strVal val="#ppt_y+.1"/>
                                          </p:val>
                                        </p:tav>
                                        <p:tav tm="100000">
                                          <p:val>
                                            <p:strVal val="#ppt_y"/>
                                          </p:val>
                                        </p:tav>
                                      </p:tavLst>
                                    </p:anim>
                                  </p:childTnLst>
                                </p:cTn>
                              </p:par>
                              <p:par>
                                <p:cTn id="91" presetID="42" presetClass="entr" presetSubtype="0" fill="hold" nodeType="withEffect">
                                  <p:stCondLst>
                                    <p:cond delay="0"/>
                                  </p:stCondLst>
                                  <p:childTnLst>
                                    <p:set>
                                      <p:cBhvr>
                                        <p:cTn id="92" dur="1" fill="hold">
                                          <p:stCondLst>
                                            <p:cond delay="0"/>
                                          </p:stCondLst>
                                        </p:cTn>
                                        <p:tgtEl>
                                          <p:spTgt spid="54"/>
                                        </p:tgtEl>
                                        <p:attrNameLst>
                                          <p:attrName>style.visibility</p:attrName>
                                        </p:attrNameLst>
                                      </p:cBhvr>
                                      <p:to>
                                        <p:strVal val="visible"/>
                                      </p:to>
                                    </p:set>
                                    <p:animEffect transition="in" filter="fade">
                                      <p:cBhvr>
                                        <p:cTn id="93" dur="1000"/>
                                        <p:tgtEl>
                                          <p:spTgt spid="54"/>
                                        </p:tgtEl>
                                      </p:cBhvr>
                                    </p:animEffect>
                                    <p:anim calcmode="lin" valueType="num">
                                      <p:cBhvr>
                                        <p:cTn id="94" dur="1000" fill="hold"/>
                                        <p:tgtEl>
                                          <p:spTgt spid="54"/>
                                        </p:tgtEl>
                                        <p:attrNameLst>
                                          <p:attrName>ppt_x</p:attrName>
                                        </p:attrNameLst>
                                      </p:cBhvr>
                                      <p:tavLst>
                                        <p:tav tm="0">
                                          <p:val>
                                            <p:strVal val="#ppt_x"/>
                                          </p:val>
                                        </p:tav>
                                        <p:tav tm="100000">
                                          <p:val>
                                            <p:strVal val="#ppt_x"/>
                                          </p:val>
                                        </p:tav>
                                      </p:tavLst>
                                    </p:anim>
                                    <p:anim calcmode="lin" valueType="num">
                                      <p:cBhvr>
                                        <p:cTn id="95"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79F64E-01CC-441F-B1BD-B6AF24FBE393}"/>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3932" b="91016" l="9883" r="97804">
                        <a14:foregroundMark x1="56589" y1="17318" x2="68668" y2="16927"/>
                        <a14:foregroundMark x1="68668" y1="16927" x2="87701" y2="24219"/>
                        <a14:foregroundMark x1="87701" y1="24219" x2="92972" y2="29427"/>
                        <a14:foregroundMark x1="92972" y1="29427" x2="98023" y2="42318"/>
                        <a14:foregroundMark x1="38360" y1="91016" x2="80820" y2="84375"/>
                        <a14:foregroundMark x1="80820" y1="84375" x2="86676" y2="84375"/>
                        <a14:foregroundMark x1="85066" y1="90495" x2="92826" y2="87109"/>
                        <a14:foregroundMark x1="92826" y1="87109" x2="96340" y2="84245"/>
                        <a14:foregroundMark x1="96340" y1="84245" x2="97145" y2="82943"/>
                        <a14:foregroundMark x1="46340" y1="50391" x2="47365" y2="53125"/>
                        <a14:foregroundMark x1="42387" y1="42448" x2="42387" y2="42448"/>
                        <a14:foregroundMark x1="42387" y1="42448" x2="42387" y2="46224"/>
                        <a14:foregroundMark x1="42313" y1="41146" x2="40264" y2="45833"/>
                        <a14:foregroundMark x1="40264" y1="45833" x2="39824" y2="45833"/>
                        <a14:foregroundMark x1="41435" y1="44922" x2="41435" y2="45182"/>
                        <a14:foregroundMark x1="41435" y1="45182" x2="41435" y2="45182"/>
                        <a14:foregroundMark x1="45022" y1="49219" x2="45022" y2="50651"/>
                        <a14:foregroundMark x1="58272" y1="25391" x2="58272" y2="28906"/>
                        <a14:foregroundMark x1="56223" y1="15234" x2="97218" y2="18490"/>
                        <a14:foregroundMark x1="50146" y1="13932" x2="50146" y2="13932"/>
                        <a14:foregroundMark x1="52635" y1="32422" x2="52635" y2="31510"/>
                        <a14:foregroundMark x1="41947" y1="40625" x2="42753" y2="41927"/>
                        <a14:foregroundMark x1="42167" y1="40104" x2="42679" y2="43099"/>
                        <a14:backgroundMark x1="20278" y1="27734" x2="25769" y2="48828"/>
                        <a14:backgroundMark x1="25769" y1="48828" x2="26281" y2="66667"/>
                        <a14:backgroundMark x1="34407" y1="57031" x2="40190" y2="50911"/>
                        <a14:backgroundMark x1="43924" y1="49609" x2="38214" y2="69922"/>
                        <a14:backgroundMark x1="38214" y1="69922" x2="38141" y2="70573"/>
                      </a14:backgroundRemoval>
                    </a14:imgEffect>
                  </a14:imgLayer>
                </a14:imgProps>
              </a:ext>
            </a:extLst>
          </a:blip>
          <a:srcRect l="35287" t="12878" b="13394"/>
          <a:stretch/>
        </p:blipFill>
        <p:spPr>
          <a:xfrm>
            <a:off x="7307595" y="0"/>
            <a:ext cx="4884403" cy="6858000"/>
          </a:xfrm>
          <a:prstGeom prst="rect">
            <a:avLst/>
          </a:prstGeom>
        </p:spPr>
      </p:pic>
      <p:pic>
        <p:nvPicPr>
          <p:cNvPr id="3" name="Picture 2">
            <a:extLst>
              <a:ext uri="{FF2B5EF4-FFF2-40B4-BE49-F238E27FC236}">
                <a16:creationId xmlns:a16="http://schemas.microsoft.com/office/drawing/2014/main" id="{2631F1B6-EFA9-4289-B1ED-7F1A63C175F2}"/>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15885" b="96875" l="512" r="25476">
                        <a14:foregroundMark x1="7833" y1="17708" x2="952" y2="50781"/>
                        <a14:foregroundMark x1="952" y1="50781" x2="1171" y2="79948"/>
                        <a14:foregroundMark x1="1171" y1="79948" x2="3660" y2="95052"/>
                        <a14:foregroundMark x1="3660" y1="95052" x2="3807" y2="95313"/>
                        <a14:foregroundMark x1="4905" y1="89193" x2="25476" y2="96875"/>
                        <a14:foregroundMark x1="512" y1="90885" x2="5051" y2="15885"/>
                        <a14:backgroundMark x1="21303" y1="29948" x2="19546" y2="35026"/>
                        <a14:backgroundMark x1="20132" y1="29688" x2="23499" y2="22526"/>
                        <a14:backgroundMark x1="20132" y1="39063" x2="18814" y2="48958"/>
                        <a14:backgroundMark x1="14422" y1="61589" x2="26428" y2="65625"/>
                        <a14:backgroundMark x1="12445" y1="60807" x2="17350" y2="66667"/>
                        <a14:backgroundMark x1="12152" y1="61849" x2="16471" y2="62500"/>
                      </a14:backgroundRemoval>
                    </a14:imgEffect>
                  </a14:imgLayer>
                </a14:imgProps>
              </a:ext>
            </a:extLst>
          </a:blip>
          <a:srcRect t="13534" r="72459" b="13425"/>
          <a:stretch/>
        </p:blipFill>
        <p:spPr>
          <a:xfrm>
            <a:off x="0" y="0"/>
            <a:ext cx="3357797" cy="6858000"/>
          </a:xfrm>
          <a:prstGeom prst="rect">
            <a:avLst/>
          </a:prstGeom>
        </p:spPr>
      </p:pic>
      <p:sp>
        <p:nvSpPr>
          <p:cNvPr id="4" name="TextBox 3">
            <a:extLst>
              <a:ext uri="{FF2B5EF4-FFF2-40B4-BE49-F238E27FC236}">
                <a16:creationId xmlns:a16="http://schemas.microsoft.com/office/drawing/2014/main" id="{5F4BD3DD-9F84-42CA-B22F-6B90427B014A}"/>
              </a:ext>
            </a:extLst>
          </p:cNvPr>
          <p:cNvSpPr txBox="1"/>
          <p:nvPr/>
        </p:nvSpPr>
        <p:spPr>
          <a:xfrm>
            <a:off x="3357797" y="511167"/>
            <a:ext cx="3949799" cy="1015663"/>
          </a:xfrm>
          <a:prstGeom prst="rect">
            <a:avLst/>
          </a:prstGeom>
          <a:noFill/>
        </p:spPr>
        <p:txBody>
          <a:bodyPr wrap="none" lIns="0" tIns="0" rIns="0" bIns="0" rtlCol="0">
            <a:spAutoFit/>
          </a:bodyPr>
          <a:lstStyle/>
          <a:p>
            <a:pPr algn="l"/>
            <a:r>
              <a:rPr lang="vi-VN" sz="6600" dirty="0">
                <a:solidFill>
                  <a:srgbClr val="C00000"/>
                </a:solidFill>
                <a:latin typeface="iCiel Nabila" pitchFamily="2" charset="0"/>
              </a:rPr>
              <a:t>Chia đoạn</a:t>
            </a:r>
            <a:endParaRPr lang="en-US" sz="6600" dirty="0">
              <a:solidFill>
                <a:srgbClr val="C00000"/>
              </a:solidFill>
              <a:latin typeface="iCiel Nabila" pitchFamily="2" charset="0"/>
            </a:endParaRPr>
          </a:p>
        </p:txBody>
      </p:sp>
      <p:sp>
        <p:nvSpPr>
          <p:cNvPr id="5" name="Rectangle: Rounded Corners 4">
            <a:extLst>
              <a:ext uri="{FF2B5EF4-FFF2-40B4-BE49-F238E27FC236}">
                <a16:creationId xmlns:a16="http://schemas.microsoft.com/office/drawing/2014/main" id="{579EA9B5-4A94-439E-BBAA-0DD7F43363C0}"/>
              </a:ext>
            </a:extLst>
          </p:cNvPr>
          <p:cNvSpPr/>
          <p:nvPr/>
        </p:nvSpPr>
        <p:spPr>
          <a:xfrm>
            <a:off x="1969502" y="1734349"/>
            <a:ext cx="6474163"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Đoạn 1: Từ </a:t>
            </a:r>
            <a:r>
              <a:rPr lang="vi-VN" sz="3200" b="1" i="1" dirty="0">
                <a:solidFill>
                  <a:srgbClr val="7030A0"/>
                </a:solidFill>
                <a:latin typeface="AvantGarde" panose="00000400000000000000" pitchFamily="2" charset="0"/>
                <a:ea typeface="AvantGarde" panose="00000400000000000000" pitchFamily="2" charset="0"/>
                <a:cs typeface="AvantGarde" panose="00000400000000000000" pitchFamily="2" charset="0"/>
              </a:rPr>
              <a:t>Nhà Út Vịnh </a:t>
            </a:r>
            <a:r>
              <a:rPr lang="vi-VN" sz="32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đến</a:t>
            </a:r>
            <a:r>
              <a:rPr lang="vi-VN" sz="3200" b="1" i="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vi-VN" sz="32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a:t>
            </a:r>
            <a:r>
              <a:rPr lang="vi-VN" sz="3200" b="1" i="1" dirty="0">
                <a:solidFill>
                  <a:srgbClr val="7030A0"/>
                </a:solidFill>
                <a:latin typeface="AvantGarde" panose="00000400000000000000" pitchFamily="2" charset="0"/>
                <a:ea typeface="AvantGarde" panose="00000400000000000000" pitchFamily="2" charset="0"/>
                <a:cs typeface="AvantGarde" panose="00000400000000000000" pitchFamily="2" charset="0"/>
              </a:rPr>
              <a:t>ném đá lên tàu</a:t>
            </a:r>
            <a:r>
              <a:rPr lang="vi-VN" sz="32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endParaRPr lang="en-US" sz="3200" b="1" dirty="0">
              <a:solidFill>
                <a:srgbClr val="7030A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6" name="Rectangle: Rounded Corners 5">
            <a:extLst>
              <a:ext uri="{FF2B5EF4-FFF2-40B4-BE49-F238E27FC236}">
                <a16:creationId xmlns:a16="http://schemas.microsoft.com/office/drawing/2014/main" id="{6D022D5A-37B9-463A-967A-C91430699593}"/>
              </a:ext>
            </a:extLst>
          </p:cNvPr>
          <p:cNvSpPr/>
          <p:nvPr/>
        </p:nvSpPr>
        <p:spPr>
          <a:xfrm>
            <a:off x="1431110" y="4361197"/>
            <a:ext cx="6335326"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B0F0"/>
                </a:solidFill>
                <a:latin typeface="AvantGarde" panose="00000400000000000000" pitchFamily="2" charset="0"/>
                <a:ea typeface="AvantGarde" panose="00000400000000000000" pitchFamily="2" charset="0"/>
                <a:cs typeface="AvantGarde" panose="00000400000000000000" pitchFamily="2" charset="0"/>
              </a:rPr>
              <a:t>Đoạn 3: Từ </a:t>
            </a:r>
            <a:r>
              <a:rPr lang="vi-VN" sz="3200" b="1" i="1" dirty="0">
                <a:solidFill>
                  <a:srgbClr val="00B0F0"/>
                </a:solidFill>
                <a:latin typeface="AvantGarde" panose="00000400000000000000" pitchFamily="2" charset="0"/>
                <a:ea typeface="AvantGarde" panose="00000400000000000000" pitchFamily="2" charset="0"/>
                <a:cs typeface="AvantGarde" panose="00000400000000000000" pitchFamily="2" charset="0"/>
              </a:rPr>
              <a:t>Một buổi chiều </a:t>
            </a:r>
            <a:r>
              <a:rPr lang="vi-VN" sz="3200" b="1" dirty="0">
                <a:solidFill>
                  <a:srgbClr val="00B0F0"/>
                </a:solidFill>
                <a:latin typeface="AvantGarde" panose="00000400000000000000" pitchFamily="2" charset="0"/>
                <a:ea typeface="AvantGarde" panose="00000400000000000000" pitchFamily="2" charset="0"/>
                <a:cs typeface="AvantGarde" panose="00000400000000000000" pitchFamily="2" charset="0"/>
              </a:rPr>
              <a:t>đến </a:t>
            </a:r>
          </a:p>
          <a:p>
            <a:pPr algn="ctr"/>
            <a:r>
              <a:rPr lang="vi-VN" sz="3200" b="1" i="1" dirty="0">
                <a:solidFill>
                  <a:srgbClr val="00B0F0"/>
                </a:solidFill>
                <a:latin typeface="AvantGarde" panose="00000400000000000000" pitchFamily="2" charset="0"/>
                <a:ea typeface="AvantGarde" panose="00000400000000000000" pitchFamily="2" charset="0"/>
                <a:cs typeface="AvantGarde" panose="00000400000000000000" pitchFamily="2" charset="0"/>
              </a:rPr>
              <a:t>...tàu hỏa đến.</a:t>
            </a:r>
            <a:endParaRPr lang="en-US" sz="3200" b="1" i="1" dirty="0">
              <a:solidFill>
                <a:srgbClr val="00B0F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7" name="Rectangle: Rounded Corners 6">
            <a:extLst>
              <a:ext uri="{FF2B5EF4-FFF2-40B4-BE49-F238E27FC236}">
                <a16:creationId xmlns:a16="http://schemas.microsoft.com/office/drawing/2014/main" id="{9AE4D82D-21FA-46EB-9682-5B5AFE294E6F}"/>
              </a:ext>
            </a:extLst>
          </p:cNvPr>
          <p:cNvSpPr/>
          <p:nvPr/>
        </p:nvSpPr>
        <p:spPr>
          <a:xfrm>
            <a:off x="2738569" y="5484363"/>
            <a:ext cx="4569027"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FF6699"/>
                </a:solidFill>
                <a:latin typeface="AvantGarde" panose="00000400000000000000" pitchFamily="2" charset="0"/>
                <a:ea typeface="AvantGarde" panose="00000400000000000000" pitchFamily="2" charset="0"/>
                <a:cs typeface="AvantGarde" panose="00000400000000000000" pitchFamily="2" charset="0"/>
              </a:rPr>
              <a:t>Đoạn 4: Đoạn còn lại.</a:t>
            </a:r>
            <a:endParaRPr lang="en-US" sz="3200" b="1" dirty="0">
              <a:solidFill>
                <a:srgbClr val="FF6699"/>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Rectangle: Rounded Corners 7">
            <a:extLst>
              <a:ext uri="{FF2B5EF4-FFF2-40B4-BE49-F238E27FC236}">
                <a16:creationId xmlns:a16="http://schemas.microsoft.com/office/drawing/2014/main" id="{DFB42283-AABF-47D7-A16B-8CB7CEAF3CE7}"/>
              </a:ext>
            </a:extLst>
          </p:cNvPr>
          <p:cNvSpPr/>
          <p:nvPr/>
        </p:nvSpPr>
        <p:spPr>
          <a:xfrm>
            <a:off x="1431110" y="3018375"/>
            <a:ext cx="6580683"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CC00"/>
                </a:solidFill>
                <a:latin typeface="AvantGarde" panose="00000400000000000000" pitchFamily="2" charset="0"/>
                <a:ea typeface="AvantGarde" panose="00000400000000000000" pitchFamily="2" charset="0"/>
                <a:cs typeface="AvantGarde" panose="00000400000000000000" pitchFamily="2" charset="0"/>
              </a:rPr>
              <a:t>Đoạn 2: Từ </a:t>
            </a:r>
            <a:r>
              <a:rPr lang="vi-VN" sz="3200" b="1" i="1" dirty="0">
                <a:solidFill>
                  <a:srgbClr val="00CC00"/>
                </a:solidFill>
                <a:latin typeface="AvantGarde" panose="00000400000000000000" pitchFamily="2" charset="0"/>
                <a:ea typeface="AvantGarde" panose="00000400000000000000" pitchFamily="2" charset="0"/>
                <a:cs typeface="AvantGarde" panose="00000400000000000000" pitchFamily="2" charset="0"/>
              </a:rPr>
              <a:t>Tháng trước </a:t>
            </a:r>
            <a:r>
              <a:rPr lang="vi-VN" sz="3200" b="1" dirty="0">
                <a:solidFill>
                  <a:srgbClr val="00CC00"/>
                </a:solidFill>
                <a:latin typeface="AvantGarde" panose="00000400000000000000" pitchFamily="2" charset="0"/>
                <a:ea typeface="AvantGarde" panose="00000400000000000000" pitchFamily="2" charset="0"/>
                <a:cs typeface="AvantGarde" panose="00000400000000000000" pitchFamily="2" charset="0"/>
              </a:rPr>
              <a:t>đến </a:t>
            </a:r>
            <a:r>
              <a:rPr lang="vi-VN" sz="3200" b="1" i="1" dirty="0">
                <a:solidFill>
                  <a:srgbClr val="00CC00"/>
                </a:solidFill>
                <a:latin typeface="AvantGarde" panose="00000400000000000000" pitchFamily="2" charset="0"/>
                <a:ea typeface="AvantGarde" panose="00000400000000000000" pitchFamily="2" charset="0"/>
                <a:cs typeface="AvantGarde" panose="00000400000000000000" pitchFamily="2" charset="0"/>
              </a:rPr>
              <a:t>...như vậy nữa.</a:t>
            </a:r>
            <a:endParaRPr lang="en-US" sz="3200" b="1" i="1" dirty="0">
              <a:solidFill>
                <a:srgbClr val="00CC0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46750565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300" fill="hold"/>
                                            <p:tgtEl>
                                              <p:spTgt spid="4"/>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80">
                                              <p:stCondLst>
                                                <p:cond delay="0"/>
                                              </p:stCondLst>
                                            </p:cTn>
                                            <p:tgtEl>
                                              <p:spTgt spid="8"/>
                                            </p:tgtEl>
                                          </p:cBhvr>
                                        </p:animEffect>
                                        <p:anim calcmode="lin" valueType="num">
                                          <p:cBhvr>
                                            <p:cTn id="3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7" dur="26">
                                              <p:stCondLst>
                                                <p:cond delay="650"/>
                                              </p:stCondLst>
                                            </p:cTn>
                                            <p:tgtEl>
                                              <p:spTgt spid="8"/>
                                            </p:tgtEl>
                                          </p:cBhvr>
                                          <p:to x="100000" y="60000"/>
                                        </p:animScale>
                                        <p:animScale>
                                          <p:cBhvr>
                                            <p:cTn id="38" dur="166" decel="50000">
                                              <p:stCondLst>
                                                <p:cond delay="676"/>
                                              </p:stCondLst>
                                            </p:cTn>
                                            <p:tgtEl>
                                              <p:spTgt spid="8"/>
                                            </p:tgtEl>
                                          </p:cBhvr>
                                          <p:to x="100000" y="100000"/>
                                        </p:animScale>
                                        <p:animScale>
                                          <p:cBhvr>
                                            <p:cTn id="39" dur="26">
                                              <p:stCondLst>
                                                <p:cond delay="1312"/>
                                              </p:stCondLst>
                                            </p:cTn>
                                            <p:tgtEl>
                                              <p:spTgt spid="8"/>
                                            </p:tgtEl>
                                          </p:cBhvr>
                                          <p:to x="100000" y="80000"/>
                                        </p:animScale>
                                        <p:animScale>
                                          <p:cBhvr>
                                            <p:cTn id="40" dur="166" decel="50000">
                                              <p:stCondLst>
                                                <p:cond delay="1338"/>
                                              </p:stCondLst>
                                            </p:cTn>
                                            <p:tgtEl>
                                              <p:spTgt spid="8"/>
                                            </p:tgtEl>
                                          </p:cBhvr>
                                          <p:to x="100000" y="100000"/>
                                        </p:animScale>
                                        <p:animScale>
                                          <p:cBhvr>
                                            <p:cTn id="41" dur="26">
                                              <p:stCondLst>
                                                <p:cond delay="1642"/>
                                              </p:stCondLst>
                                            </p:cTn>
                                            <p:tgtEl>
                                              <p:spTgt spid="8"/>
                                            </p:tgtEl>
                                          </p:cBhvr>
                                          <p:to x="100000" y="90000"/>
                                        </p:animScale>
                                        <p:animScale>
                                          <p:cBhvr>
                                            <p:cTn id="42" dur="166" decel="50000">
                                              <p:stCondLst>
                                                <p:cond delay="1668"/>
                                              </p:stCondLst>
                                            </p:cTn>
                                            <p:tgtEl>
                                              <p:spTgt spid="8"/>
                                            </p:tgtEl>
                                          </p:cBhvr>
                                          <p:to x="100000" y="100000"/>
                                        </p:animScale>
                                        <p:animScale>
                                          <p:cBhvr>
                                            <p:cTn id="43" dur="26">
                                              <p:stCondLst>
                                                <p:cond delay="1808"/>
                                              </p:stCondLst>
                                            </p:cTn>
                                            <p:tgtEl>
                                              <p:spTgt spid="8"/>
                                            </p:tgtEl>
                                          </p:cBhvr>
                                          <p:to x="100000" y="95000"/>
                                        </p:animScale>
                                        <p:animScale>
                                          <p:cBhvr>
                                            <p:cTn id="44" dur="166" decel="50000">
                                              <p:stCondLst>
                                                <p:cond delay="1834"/>
                                              </p:stCondLst>
                                            </p:cTn>
                                            <p:tgtEl>
                                              <p:spTgt spid="8"/>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wipe(down)">
                                          <p:cBhvr>
                                            <p:cTn id="49" dur="580">
                                              <p:stCondLst>
                                                <p:cond delay="0"/>
                                              </p:stCondLst>
                                            </p:cTn>
                                            <p:tgtEl>
                                              <p:spTgt spid="6"/>
                                            </p:tgtEl>
                                          </p:cBhvr>
                                        </p:animEffect>
                                        <p:anim calcmode="lin" valueType="num">
                                          <p:cBhvr>
                                            <p:cTn id="5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5" dur="26">
                                              <p:stCondLst>
                                                <p:cond delay="650"/>
                                              </p:stCondLst>
                                            </p:cTn>
                                            <p:tgtEl>
                                              <p:spTgt spid="6"/>
                                            </p:tgtEl>
                                          </p:cBhvr>
                                          <p:to x="100000" y="60000"/>
                                        </p:animScale>
                                        <p:animScale>
                                          <p:cBhvr>
                                            <p:cTn id="56" dur="166" decel="50000">
                                              <p:stCondLst>
                                                <p:cond delay="676"/>
                                              </p:stCondLst>
                                            </p:cTn>
                                            <p:tgtEl>
                                              <p:spTgt spid="6"/>
                                            </p:tgtEl>
                                          </p:cBhvr>
                                          <p:to x="100000" y="100000"/>
                                        </p:animScale>
                                        <p:animScale>
                                          <p:cBhvr>
                                            <p:cTn id="57" dur="26">
                                              <p:stCondLst>
                                                <p:cond delay="1312"/>
                                              </p:stCondLst>
                                            </p:cTn>
                                            <p:tgtEl>
                                              <p:spTgt spid="6"/>
                                            </p:tgtEl>
                                          </p:cBhvr>
                                          <p:to x="100000" y="80000"/>
                                        </p:animScale>
                                        <p:animScale>
                                          <p:cBhvr>
                                            <p:cTn id="58" dur="166" decel="50000">
                                              <p:stCondLst>
                                                <p:cond delay="1338"/>
                                              </p:stCondLst>
                                            </p:cTn>
                                            <p:tgtEl>
                                              <p:spTgt spid="6"/>
                                            </p:tgtEl>
                                          </p:cBhvr>
                                          <p:to x="100000" y="100000"/>
                                        </p:animScale>
                                        <p:animScale>
                                          <p:cBhvr>
                                            <p:cTn id="59" dur="26">
                                              <p:stCondLst>
                                                <p:cond delay="1642"/>
                                              </p:stCondLst>
                                            </p:cTn>
                                            <p:tgtEl>
                                              <p:spTgt spid="6"/>
                                            </p:tgtEl>
                                          </p:cBhvr>
                                          <p:to x="100000" y="90000"/>
                                        </p:animScale>
                                        <p:animScale>
                                          <p:cBhvr>
                                            <p:cTn id="60" dur="166" decel="50000">
                                              <p:stCondLst>
                                                <p:cond delay="1668"/>
                                              </p:stCondLst>
                                            </p:cTn>
                                            <p:tgtEl>
                                              <p:spTgt spid="6"/>
                                            </p:tgtEl>
                                          </p:cBhvr>
                                          <p:to x="100000" y="100000"/>
                                        </p:animScale>
                                        <p:animScale>
                                          <p:cBhvr>
                                            <p:cTn id="61" dur="26">
                                              <p:stCondLst>
                                                <p:cond delay="1808"/>
                                              </p:stCondLst>
                                            </p:cTn>
                                            <p:tgtEl>
                                              <p:spTgt spid="6"/>
                                            </p:tgtEl>
                                          </p:cBhvr>
                                          <p:to x="100000" y="95000"/>
                                        </p:animScale>
                                        <p:animScale>
                                          <p:cBhvr>
                                            <p:cTn id="62" dur="166" decel="50000">
                                              <p:stCondLst>
                                                <p:cond delay="1834"/>
                                              </p:stCondLst>
                                            </p:cTn>
                                            <p:tgtEl>
                                              <p:spTgt spid="6"/>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26" presetClass="entr" presetSubtype="0" fill="hold" grpId="0" nodeType="click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wipe(down)">
                                          <p:cBhvr>
                                            <p:cTn id="67" dur="580">
                                              <p:stCondLst>
                                                <p:cond delay="0"/>
                                              </p:stCondLst>
                                            </p:cTn>
                                            <p:tgtEl>
                                              <p:spTgt spid="7"/>
                                            </p:tgtEl>
                                          </p:cBhvr>
                                        </p:animEffect>
                                        <p:anim calcmode="lin" valueType="num">
                                          <p:cBhvr>
                                            <p:cTn id="6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73" dur="26">
                                              <p:stCondLst>
                                                <p:cond delay="650"/>
                                              </p:stCondLst>
                                            </p:cTn>
                                            <p:tgtEl>
                                              <p:spTgt spid="7"/>
                                            </p:tgtEl>
                                          </p:cBhvr>
                                          <p:to x="100000" y="60000"/>
                                        </p:animScale>
                                        <p:animScale>
                                          <p:cBhvr>
                                            <p:cTn id="74" dur="166" decel="50000">
                                              <p:stCondLst>
                                                <p:cond delay="676"/>
                                              </p:stCondLst>
                                            </p:cTn>
                                            <p:tgtEl>
                                              <p:spTgt spid="7"/>
                                            </p:tgtEl>
                                          </p:cBhvr>
                                          <p:to x="100000" y="100000"/>
                                        </p:animScale>
                                        <p:animScale>
                                          <p:cBhvr>
                                            <p:cTn id="75" dur="26">
                                              <p:stCondLst>
                                                <p:cond delay="1312"/>
                                              </p:stCondLst>
                                            </p:cTn>
                                            <p:tgtEl>
                                              <p:spTgt spid="7"/>
                                            </p:tgtEl>
                                          </p:cBhvr>
                                          <p:to x="100000" y="80000"/>
                                        </p:animScale>
                                        <p:animScale>
                                          <p:cBhvr>
                                            <p:cTn id="76" dur="166" decel="50000">
                                              <p:stCondLst>
                                                <p:cond delay="1338"/>
                                              </p:stCondLst>
                                            </p:cTn>
                                            <p:tgtEl>
                                              <p:spTgt spid="7"/>
                                            </p:tgtEl>
                                          </p:cBhvr>
                                          <p:to x="100000" y="100000"/>
                                        </p:animScale>
                                        <p:animScale>
                                          <p:cBhvr>
                                            <p:cTn id="77" dur="26">
                                              <p:stCondLst>
                                                <p:cond delay="1642"/>
                                              </p:stCondLst>
                                            </p:cTn>
                                            <p:tgtEl>
                                              <p:spTgt spid="7"/>
                                            </p:tgtEl>
                                          </p:cBhvr>
                                          <p:to x="100000" y="90000"/>
                                        </p:animScale>
                                        <p:animScale>
                                          <p:cBhvr>
                                            <p:cTn id="78" dur="166" decel="50000">
                                              <p:stCondLst>
                                                <p:cond delay="1668"/>
                                              </p:stCondLst>
                                            </p:cTn>
                                            <p:tgtEl>
                                              <p:spTgt spid="7"/>
                                            </p:tgtEl>
                                          </p:cBhvr>
                                          <p:to x="100000" y="100000"/>
                                        </p:animScale>
                                        <p:animScale>
                                          <p:cBhvr>
                                            <p:cTn id="79" dur="26">
                                              <p:stCondLst>
                                                <p:cond delay="1808"/>
                                              </p:stCondLst>
                                            </p:cTn>
                                            <p:tgtEl>
                                              <p:spTgt spid="7"/>
                                            </p:tgtEl>
                                          </p:cBhvr>
                                          <p:to x="100000" y="95000"/>
                                        </p:animScale>
                                        <p:animScale>
                                          <p:cBhvr>
                                            <p:cTn id="8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300" fill="hold"/>
                                            <p:tgtEl>
                                              <p:spTgt spid="4"/>
                                            </p:tgtEl>
                                            <p:attrNameLst>
                                              <p:attrName>ppt_x</p:attrName>
                                            </p:attrNameLst>
                                          </p:cBhvr>
                                          <p:tavLst>
                                            <p:tav tm="0">
                                              <p:val>
                                                <p:strVal val="0-#ppt_w/2"/>
                                              </p:val>
                                            </p:tav>
                                            <p:tav tm="100000">
                                              <p:val>
                                                <p:strVal val="#ppt_x"/>
                                              </p:val>
                                            </p:tav>
                                          </p:tavLst>
                                        </p:anim>
                                        <p:anim calcmode="lin" valueType="num">
                                          <p:cBhvr additive="base">
                                            <p:cTn id="8"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80">
                                              <p:stCondLst>
                                                <p:cond delay="0"/>
                                              </p:stCondLst>
                                            </p:cTn>
                                            <p:tgtEl>
                                              <p:spTgt spid="8"/>
                                            </p:tgtEl>
                                          </p:cBhvr>
                                        </p:animEffect>
                                        <p:anim calcmode="lin" valueType="num">
                                          <p:cBhvr>
                                            <p:cTn id="3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7" dur="26">
                                              <p:stCondLst>
                                                <p:cond delay="650"/>
                                              </p:stCondLst>
                                            </p:cTn>
                                            <p:tgtEl>
                                              <p:spTgt spid="8"/>
                                            </p:tgtEl>
                                          </p:cBhvr>
                                          <p:to x="100000" y="60000"/>
                                        </p:animScale>
                                        <p:animScale>
                                          <p:cBhvr>
                                            <p:cTn id="38" dur="166" decel="50000">
                                              <p:stCondLst>
                                                <p:cond delay="676"/>
                                              </p:stCondLst>
                                            </p:cTn>
                                            <p:tgtEl>
                                              <p:spTgt spid="8"/>
                                            </p:tgtEl>
                                          </p:cBhvr>
                                          <p:to x="100000" y="100000"/>
                                        </p:animScale>
                                        <p:animScale>
                                          <p:cBhvr>
                                            <p:cTn id="39" dur="26">
                                              <p:stCondLst>
                                                <p:cond delay="1312"/>
                                              </p:stCondLst>
                                            </p:cTn>
                                            <p:tgtEl>
                                              <p:spTgt spid="8"/>
                                            </p:tgtEl>
                                          </p:cBhvr>
                                          <p:to x="100000" y="80000"/>
                                        </p:animScale>
                                        <p:animScale>
                                          <p:cBhvr>
                                            <p:cTn id="40" dur="166" decel="50000">
                                              <p:stCondLst>
                                                <p:cond delay="1338"/>
                                              </p:stCondLst>
                                            </p:cTn>
                                            <p:tgtEl>
                                              <p:spTgt spid="8"/>
                                            </p:tgtEl>
                                          </p:cBhvr>
                                          <p:to x="100000" y="100000"/>
                                        </p:animScale>
                                        <p:animScale>
                                          <p:cBhvr>
                                            <p:cTn id="41" dur="26">
                                              <p:stCondLst>
                                                <p:cond delay="1642"/>
                                              </p:stCondLst>
                                            </p:cTn>
                                            <p:tgtEl>
                                              <p:spTgt spid="8"/>
                                            </p:tgtEl>
                                          </p:cBhvr>
                                          <p:to x="100000" y="90000"/>
                                        </p:animScale>
                                        <p:animScale>
                                          <p:cBhvr>
                                            <p:cTn id="42" dur="166" decel="50000">
                                              <p:stCondLst>
                                                <p:cond delay="1668"/>
                                              </p:stCondLst>
                                            </p:cTn>
                                            <p:tgtEl>
                                              <p:spTgt spid="8"/>
                                            </p:tgtEl>
                                          </p:cBhvr>
                                          <p:to x="100000" y="100000"/>
                                        </p:animScale>
                                        <p:animScale>
                                          <p:cBhvr>
                                            <p:cTn id="43" dur="26">
                                              <p:stCondLst>
                                                <p:cond delay="1808"/>
                                              </p:stCondLst>
                                            </p:cTn>
                                            <p:tgtEl>
                                              <p:spTgt spid="8"/>
                                            </p:tgtEl>
                                          </p:cBhvr>
                                          <p:to x="100000" y="95000"/>
                                        </p:animScale>
                                        <p:animScale>
                                          <p:cBhvr>
                                            <p:cTn id="44" dur="166" decel="50000">
                                              <p:stCondLst>
                                                <p:cond delay="1834"/>
                                              </p:stCondLst>
                                            </p:cTn>
                                            <p:tgtEl>
                                              <p:spTgt spid="8"/>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wipe(down)">
                                          <p:cBhvr>
                                            <p:cTn id="49" dur="580">
                                              <p:stCondLst>
                                                <p:cond delay="0"/>
                                              </p:stCondLst>
                                            </p:cTn>
                                            <p:tgtEl>
                                              <p:spTgt spid="6"/>
                                            </p:tgtEl>
                                          </p:cBhvr>
                                        </p:animEffect>
                                        <p:anim calcmode="lin" valueType="num">
                                          <p:cBhvr>
                                            <p:cTn id="5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5" dur="26">
                                              <p:stCondLst>
                                                <p:cond delay="650"/>
                                              </p:stCondLst>
                                            </p:cTn>
                                            <p:tgtEl>
                                              <p:spTgt spid="6"/>
                                            </p:tgtEl>
                                          </p:cBhvr>
                                          <p:to x="100000" y="60000"/>
                                        </p:animScale>
                                        <p:animScale>
                                          <p:cBhvr>
                                            <p:cTn id="56" dur="166" decel="50000">
                                              <p:stCondLst>
                                                <p:cond delay="676"/>
                                              </p:stCondLst>
                                            </p:cTn>
                                            <p:tgtEl>
                                              <p:spTgt spid="6"/>
                                            </p:tgtEl>
                                          </p:cBhvr>
                                          <p:to x="100000" y="100000"/>
                                        </p:animScale>
                                        <p:animScale>
                                          <p:cBhvr>
                                            <p:cTn id="57" dur="26">
                                              <p:stCondLst>
                                                <p:cond delay="1312"/>
                                              </p:stCondLst>
                                            </p:cTn>
                                            <p:tgtEl>
                                              <p:spTgt spid="6"/>
                                            </p:tgtEl>
                                          </p:cBhvr>
                                          <p:to x="100000" y="80000"/>
                                        </p:animScale>
                                        <p:animScale>
                                          <p:cBhvr>
                                            <p:cTn id="58" dur="166" decel="50000">
                                              <p:stCondLst>
                                                <p:cond delay="1338"/>
                                              </p:stCondLst>
                                            </p:cTn>
                                            <p:tgtEl>
                                              <p:spTgt spid="6"/>
                                            </p:tgtEl>
                                          </p:cBhvr>
                                          <p:to x="100000" y="100000"/>
                                        </p:animScale>
                                        <p:animScale>
                                          <p:cBhvr>
                                            <p:cTn id="59" dur="26">
                                              <p:stCondLst>
                                                <p:cond delay="1642"/>
                                              </p:stCondLst>
                                            </p:cTn>
                                            <p:tgtEl>
                                              <p:spTgt spid="6"/>
                                            </p:tgtEl>
                                          </p:cBhvr>
                                          <p:to x="100000" y="90000"/>
                                        </p:animScale>
                                        <p:animScale>
                                          <p:cBhvr>
                                            <p:cTn id="60" dur="166" decel="50000">
                                              <p:stCondLst>
                                                <p:cond delay="1668"/>
                                              </p:stCondLst>
                                            </p:cTn>
                                            <p:tgtEl>
                                              <p:spTgt spid="6"/>
                                            </p:tgtEl>
                                          </p:cBhvr>
                                          <p:to x="100000" y="100000"/>
                                        </p:animScale>
                                        <p:animScale>
                                          <p:cBhvr>
                                            <p:cTn id="61" dur="26">
                                              <p:stCondLst>
                                                <p:cond delay="1808"/>
                                              </p:stCondLst>
                                            </p:cTn>
                                            <p:tgtEl>
                                              <p:spTgt spid="6"/>
                                            </p:tgtEl>
                                          </p:cBhvr>
                                          <p:to x="100000" y="95000"/>
                                        </p:animScale>
                                        <p:animScale>
                                          <p:cBhvr>
                                            <p:cTn id="62" dur="166" decel="50000">
                                              <p:stCondLst>
                                                <p:cond delay="1834"/>
                                              </p:stCondLst>
                                            </p:cTn>
                                            <p:tgtEl>
                                              <p:spTgt spid="6"/>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26" presetClass="entr" presetSubtype="0" fill="hold" grpId="0" nodeType="click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wipe(down)">
                                          <p:cBhvr>
                                            <p:cTn id="67" dur="580">
                                              <p:stCondLst>
                                                <p:cond delay="0"/>
                                              </p:stCondLst>
                                            </p:cTn>
                                            <p:tgtEl>
                                              <p:spTgt spid="7"/>
                                            </p:tgtEl>
                                          </p:cBhvr>
                                        </p:animEffect>
                                        <p:anim calcmode="lin" valueType="num">
                                          <p:cBhvr>
                                            <p:cTn id="6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73" dur="26">
                                              <p:stCondLst>
                                                <p:cond delay="650"/>
                                              </p:stCondLst>
                                            </p:cTn>
                                            <p:tgtEl>
                                              <p:spTgt spid="7"/>
                                            </p:tgtEl>
                                          </p:cBhvr>
                                          <p:to x="100000" y="60000"/>
                                        </p:animScale>
                                        <p:animScale>
                                          <p:cBhvr>
                                            <p:cTn id="74" dur="166" decel="50000">
                                              <p:stCondLst>
                                                <p:cond delay="676"/>
                                              </p:stCondLst>
                                            </p:cTn>
                                            <p:tgtEl>
                                              <p:spTgt spid="7"/>
                                            </p:tgtEl>
                                          </p:cBhvr>
                                          <p:to x="100000" y="100000"/>
                                        </p:animScale>
                                        <p:animScale>
                                          <p:cBhvr>
                                            <p:cTn id="75" dur="26">
                                              <p:stCondLst>
                                                <p:cond delay="1312"/>
                                              </p:stCondLst>
                                            </p:cTn>
                                            <p:tgtEl>
                                              <p:spTgt spid="7"/>
                                            </p:tgtEl>
                                          </p:cBhvr>
                                          <p:to x="100000" y="80000"/>
                                        </p:animScale>
                                        <p:animScale>
                                          <p:cBhvr>
                                            <p:cTn id="76" dur="166" decel="50000">
                                              <p:stCondLst>
                                                <p:cond delay="1338"/>
                                              </p:stCondLst>
                                            </p:cTn>
                                            <p:tgtEl>
                                              <p:spTgt spid="7"/>
                                            </p:tgtEl>
                                          </p:cBhvr>
                                          <p:to x="100000" y="100000"/>
                                        </p:animScale>
                                        <p:animScale>
                                          <p:cBhvr>
                                            <p:cTn id="77" dur="26">
                                              <p:stCondLst>
                                                <p:cond delay="1642"/>
                                              </p:stCondLst>
                                            </p:cTn>
                                            <p:tgtEl>
                                              <p:spTgt spid="7"/>
                                            </p:tgtEl>
                                          </p:cBhvr>
                                          <p:to x="100000" y="90000"/>
                                        </p:animScale>
                                        <p:animScale>
                                          <p:cBhvr>
                                            <p:cTn id="78" dur="166" decel="50000">
                                              <p:stCondLst>
                                                <p:cond delay="1668"/>
                                              </p:stCondLst>
                                            </p:cTn>
                                            <p:tgtEl>
                                              <p:spTgt spid="7"/>
                                            </p:tgtEl>
                                          </p:cBhvr>
                                          <p:to x="100000" y="100000"/>
                                        </p:animScale>
                                        <p:animScale>
                                          <p:cBhvr>
                                            <p:cTn id="79" dur="26">
                                              <p:stCondLst>
                                                <p:cond delay="1808"/>
                                              </p:stCondLst>
                                            </p:cTn>
                                            <p:tgtEl>
                                              <p:spTgt spid="7"/>
                                            </p:tgtEl>
                                          </p:cBhvr>
                                          <p:to x="100000" y="95000"/>
                                        </p:animScale>
                                        <p:animScale>
                                          <p:cBhvr>
                                            <p:cTn id="8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0EF48D-291F-4E14-BAFF-9DDC16A2081C}"/>
              </a:ext>
            </a:extLst>
          </p:cNvPr>
          <p:cNvPicPr>
            <a:picLocks noChangeAspect="1"/>
          </p:cNvPicPr>
          <p:nvPr/>
        </p:nvPicPr>
        <p:blipFill rotWithShape="1">
          <a:blip r:embed="rId2"/>
          <a:srcRect t="10035" b="10145"/>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A7DABA17-7B2E-42D9-87DF-2ACD661191E5}"/>
              </a:ext>
            </a:extLst>
          </p:cNvPr>
          <p:cNvSpPr/>
          <p:nvPr/>
        </p:nvSpPr>
        <p:spPr>
          <a:xfrm>
            <a:off x="269824" y="209863"/>
            <a:ext cx="11632366" cy="6340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89033C6-0ACF-44F1-B3DB-1EE3194A9022}"/>
              </a:ext>
            </a:extLst>
          </p:cNvPr>
          <p:cNvSpPr/>
          <p:nvPr/>
        </p:nvSpPr>
        <p:spPr>
          <a:xfrm>
            <a:off x="269824" y="307297"/>
            <a:ext cx="11612380" cy="6124754"/>
          </a:xfrm>
          <a:prstGeom prst="rect">
            <a:avLst/>
          </a:prstGeom>
        </p:spPr>
        <p:txBody>
          <a:bodyPr wrap="square">
            <a:spAutoFit/>
          </a:bodyPr>
          <a:lstStyle/>
          <a:p>
            <a:pPr algn="ctr"/>
            <a:r>
              <a:rPr lang="vi-VN" sz="4000" dirty="0">
                <a:solidFill>
                  <a:srgbClr val="00B050"/>
                </a:solidFill>
                <a:latin typeface="iCiel Pony" panose="02000000000000000000" pitchFamily="2" charset="0"/>
                <a:ea typeface="DFVN Catchland" pitchFamily="50" charset="0"/>
                <a:cs typeface="Calibri" panose="020F0502020204030204" pitchFamily="34" charset="0"/>
              </a:rPr>
              <a:t>Út Vịnh</a:t>
            </a:r>
          </a:p>
          <a:p>
            <a:pPr algn="just"/>
            <a:r>
              <a:rPr lang="vi-VN" sz="3200" dirty="0">
                <a:solidFill>
                  <a:srgbClr val="000000"/>
                </a:solidFill>
                <a:latin typeface="Calibri" panose="020F0502020204030204" pitchFamily="34" charset="0"/>
                <a:cs typeface="Calibri" panose="020F0502020204030204" pitchFamily="34" charset="0"/>
              </a:rPr>
              <a:t>      Nhà Út Vịnh ở ngay bên đường sắt. Mấy năm nay, đoạn đường này thường có sự cố. Lúc thì đá tảng nằm chềnh ềnh trên đường tàu chạy, lúc thì ai đó tháo cả ốc gắn các thanh ray. Lắm khi, trẻ chăn trâu còn ném đá lên tàu.</a:t>
            </a:r>
          </a:p>
          <a:p>
            <a:pPr algn="just"/>
            <a:r>
              <a:rPr lang="vi-VN" sz="3200" dirty="0">
                <a:solidFill>
                  <a:srgbClr val="000000"/>
                </a:solidFill>
                <a:latin typeface="Calibri" panose="020F0502020204030204" pitchFamily="34" charset="0"/>
                <a:cs typeface="Calibri" panose="020F0502020204030204" pitchFamily="34" charset="0"/>
              </a:rPr>
              <a:t>      Tháng trước, trường của Út Vịnh đã phát động phong trào Em yêu đường sắt quê em. Học sinh cam kết không chơi trên đường tàu, không ném đá lên tàu và đường tàu, cùng nhau bảo vệ an toàn cho những chuyến tàu qua. Vịnh nhận việc khó nhất là thuyết phục Sơn – một bạn rất nghịch, thường chạy trên đường tàu thả diều. Thuyết phục mãi, Sơn mới hiểu ra và không chơi dại như vậy nữa.</a:t>
            </a:r>
          </a:p>
          <a:p>
            <a:pPr algn="just"/>
            <a:r>
              <a:rPr lang="vi-VN" sz="3200" dirty="0">
                <a:solidFill>
                  <a:srgbClr val="000000"/>
                </a:solidFill>
                <a:latin typeface="Calibri" panose="020F0502020204030204" pitchFamily="34" charset="0"/>
                <a:cs typeface="Calibri" panose="020F0502020204030204" pitchFamily="34" charset="0"/>
              </a:rPr>
              <a:t>      </a:t>
            </a:r>
          </a:p>
        </p:txBody>
      </p:sp>
      <p:pic>
        <p:nvPicPr>
          <p:cNvPr id="5" name="Picture 4" descr="Colorful numbers with clouds Container sticker - TenStickers">
            <a:extLst>
              <a:ext uri="{FF2B5EF4-FFF2-40B4-BE49-F238E27FC236}">
                <a16:creationId xmlns:a16="http://schemas.microsoft.com/office/drawing/2014/main" id="{4DF7EFB5-71C1-4C6E-8523-E8339066EAF7}"/>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555602" y="970948"/>
            <a:ext cx="578433" cy="53285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olorful numbers with clouds Container sticker - TenStickers">
            <a:extLst>
              <a:ext uri="{FF2B5EF4-FFF2-40B4-BE49-F238E27FC236}">
                <a16:creationId xmlns:a16="http://schemas.microsoft.com/office/drawing/2014/main" id="{853106EC-B27C-455F-80D1-E55EB293B2D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654352" y="2926249"/>
            <a:ext cx="577775" cy="50275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C252407F-274E-45EF-A4B6-427EFB574F98}"/>
              </a:ext>
            </a:extLst>
          </p:cNvPr>
          <p:cNvSpPr/>
          <p:nvPr/>
        </p:nvSpPr>
        <p:spPr>
          <a:xfrm>
            <a:off x="4795098" y="6225757"/>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4ED36F5-2AD5-4E53-A81A-0DCE8FB8C25C}"/>
              </a:ext>
            </a:extLst>
          </p:cNvPr>
          <p:cNvSpPr/>
          <p:nvPr/>
        </p:nvSpPr>
        <p:spPr>
          <a:xfrm>
            <a:off x="7350927" y="1503806"/>
            <a:ext cx="1766569"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F9A508B0-69DF-497E-BE9C-37A88F2279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43283" y="6061081"/>
            <a:ext cx="1938696" cy="749873"/>
          </a:xfrm>
          <a:prstGeom prst="rect">
            <a:avLst/>
          </a:prstGeom>
        </p:spPr>
      </p:pic>
      <p:sp>
        <p:nvSpPr>
          <p:cNvPr id="10" name="Rectangle 9">
            <a:extLst>
              <a:ext uri="{FF2B5EF4-FFF2-40B4-BE49-F238E27FC236}">
                <a16:creationId xmlns:a16="http://schemas.microsoft.com/office/drawing/2014/main" id="{09A5B161-644E-402B-A25E-2183CE32B6CE}"/>
              </a:ext>
            </a:extLst>
          </p:cNvPr>
          <p:cNvSpPr/>
          <p:nvPr/>
        </p:nvSpPr>
        <p:spPr>
          <a:xfrm>
            <a:off x="8732521" y="4414395"/>
            <a:ext cx="2045407"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4889734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animBg="1"/>
      <p:bldP spid="8"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0EF48D-291F-4E14-BAFF-9DDC16A2081C}"/>
              </a:ext>
            </a:extLst>
          </p:cNvPr>
          <p:cNvPicPr>
            <a:picLocks noChangeAspect="1"/>
          </p:cNvPicPr>
          <p:nvPr/>
        </p:nvPicPr>
        <p:blipFill rotWithShape="1">
          <a:blip r:embed="rId2"/>
          <a:srcRect t="10035" b="10145"/>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A7DABA17-7B2E-42D9-87DF-2ACD661191E5}"/>
              </a:ext>
            </a:extLst>
          </p:cNvPr>
          <p:cNvSpPr/>
          <p:nvPr/>
        </p:nvSpPr>
        <p:spPr>
          <a:xfrm>
            <a:off x="265035" y="209863"/>
            <a:ext cx="11637155" cy="645902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8B4D015-5581-4959-8827-36055F5A201F}"/>
              </a:ext>
            </a:extLst>
          </p:cNvPr>
          <p:cNvSpPr/>
          <p:nvPr/>
        </p:nvSpPr>
        <p:spPr>
          <a:xfrm>
            <a:off x="265043" y="225573"/>
            <a:ext cx="11617161" cy="6427018"/>
          </a:xfrm>
          <a:prstGeom prst="rect">
            <a:avLst/>
          </a:prstGeom>
        </p:spPr>
        <p:txBody>
          <a:bodyPr wrap="square">
            <a:spAutoFit/>
          </a:bodyPr>
          <a:lstStyle/>
          <a:p>
            <a:pPr algn="ctr"/>
            <a:r>
              <a:rPr lang="vi-VN" sz="2800" dirty="0">
                <a:solidFill>
                  <a:srgbClr val="000000"/>
                </a:solidFill>
                <a:latin typeface="Calibri" panose="020F0502020204030204" pitchFamily="34" charset="0"/>
                <a:cs typeface="Calibri" panose="020F0502020204030204" pitchFamily="34" charset="0"/>
              </a:rPr>
              <a:t>      </a:t>
            </a:r>
            <a:r>
              <a:rPr lang="vi-VN" sz="4000" dirty="0">
                <a:solidFill>
                  <a:srgbClr val="00B050"/>
                </a:solidFill>
                <a:latin typeface="iCiel Pony" panose="02000000000000000000" pitchFamily="2" charset="0"/>
                <a:ea typeface="DFVN Catchland" pitchFamily="50" charset="0"/>
                <a:cs typeface="Calibri" panose="020F0502020204030204" pitchFamily="34" charset="0"/>
              </a:rPr>
              <a:t>Út Vịnh</a:t>
            </a:r>
            <a:endParaRPr lang="vi-VN" sz="2800" dirty="0">
              <a:solidFill>
                <a:srgbClr val="000000"/>
              </a:solidFill>
              <a:latin typeface="Calibri" panose="020F0502020204030204" pitchFamily="34" charset="0"/>
              <a:cs typeface="Calibri" panose="020F0502020204030204" pitchFamily="34" charset="0"/>
            </a:endParaRPr>
          </a:p>
          <a:p>
            <a:pPr algn="just"/>
            <a:r>
              <a:rPr lang="vi-VN" sz="2800" dirty="0">
                <a:solidFill>
                  <a:srgbClr val="000000"/>
                </a:solidFill>
                <a:latin typeface="Calibri" panose="020F0502020204030204" pitchFamily="34" charset="0"/>
                <a:cs typeface="Calibri" panose="020F0502020204030204" pitchFamily="34" charset="0"/>
              </a:rPr>
              <a:t>      Một buổi chiều đẹp trời, gió từ sông Cái thổi vào mát rượi. Vịnh đang ngồi học bài, bỗng nghe thấy tiếng còi tàu vang lên từng hồi dài như giục giã. Chưa bao giờ tiếng còi lại kéo dài như vậy. Thấy lạ, Vịnh nhìn ra đường tàu. Thì ra hai cô bé Hoa và Lan đang ngồi chơi chuyền thẻ trên đó. Vịnh lao ra như tên bắn, la lớn:</a:t>
            </a:r>
          </a:p>
          <a:p>
            <a:pPr algn="just"/>
            <a:r>
              <a:rPr lang="vi-VN" sz="2800" dirty="0">
                <a:solidFill>
                  <a:srgbClr val="000000"/>
                </a:solidFill>
                <a:latin typeface="Calibri" panose="020F0502020204030204" pitchFamily="34" charset="0"/>
                <a:cs typeface="Calibri" panose="020F0502020204030204" pitchFamily="34" charset="0"/>
              </a:rPr>
              <a:t>        -Hoa, Lan, tàu hỏa đến!</a:t>
            </a:r>
          </a:p>
          <a:p>
            <a:pPr algn="just"/>
            <a:r>
              <a:rPr lang="vi-VN" sz="2800" dirty="0">
                <a:solidFill>
                  <a:srgbClr val="000000"/>
                </a:solidFill>
                <a:latin typeface="Calibri" panose="020F0502020204030204" pitchFamily="34" charset="0"/>
                <a:cs typeface="Calibri" panose="020F0502020204030204" pitchFamily="34" charset="0"/>
              </a:rPr>
              <a:t>      Nghe tiếng la, bé Hoa giật mình, ngã lăn khỏi đường tàu, còn bé Lan đứng ngây người, khóc thét.</a:t>
            </a:r>
          </a:p>
          <a:p>
            <a:pPr algn="just"/>
            <a:r>
              <a:rPr lang="vi-VN" sz="2800" dirty="0">
                <a:solidFill>
                  <a:srgbClr val="000000"/>
                </a:solidFill>
                <a:latin typeface="Calibri" panose="020F0502020204030204" pitchFamily="34" charset="0"/>
                <a:cs typeface="Calibri" panose="020F0502020204030204" pitchFamily="34" charset="0"/>
              </a:rPr>
              <a:t>     Đoàn tàu vừa réo còi vừa ầm ầm lao tới. Không chút do dự, Vịnh nhào tới ôm Lan lăn xuống mép ruộng, cứu sống cô bé trước cái chết trong gang tấc.</a:t>
            </a:r>
          </a:p>
          <a:p>
            <a:pPr algn="just"/>
            <a:r>
              <a:rPr lang="vi-VN" sz="2800" dirty="0">
                <a:solidFill>
                  <a:srgbClr val="000000"/>
                </a:solidFill>
                <a:latin typeface="Calibri" panose="020F0502020204030204" pitchFamily="34" charset="0"/>
                <a:cs typeface="Calibri" panose="020F0502020204030204" pitchFamily="34" charset="0"/>
              </a:rPr>
              <a:t>     Biết tin, ba mẹ Lan chạy đến. Cả hai cô chú ôm chầm lấy Vịnh, xúc động không nói nên lời.</a:t>
            </a:r>
          </a:p>
          <a:p>
            <a:pPr algn="r"/>
            <a:r>
              <a:rPr lang="vi-VN" sz="2800" b="1" dirty="0">
                <a:solidFill>
                  <a:srgbClr val="000000"/>
                </a:solidFill>
                <a:latin typeface="Calibri" panose="020F0502020204030204" pitchFamily="34" charset="0"/>
                <a:cs typeface="Calibri" panose="020F0502020204030204" pitchFamily="34" charset="0"/>
              </a:rPr>
              <a:t>Theo TÔ PHƯƠNG</a:t>
            </a:r>
            <a:endParaRPr lang="vi-VN" sz="2800" dirty="0">
              <a:solidFill>
                <a:srgbClr val="000000"/>
              </a:solidFill>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7CC705CC-5A5A-4CA7-8F30-D0DA808F30FF}"/>
              </a:ext>
            </a:extLst>
          </p:cNvPr>
          <p:cNvSpPr/>
          <p:nvPr/>
        </p:nvSpPr>
        <p:spPr>
          <a:xfrm>
            <a:off x="4795098" y="6225757"/>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63F9914-6D26-4D75-8B11-9B0D3A07D7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3283" y="6061081"/>
            <a:ext cx="1938696" cy="749873"/>
          </a:xfrm>
          <a:prstGeom prst="rect">
            <a:avLst/>
          </a:prstGeom>
        </p:spPr>
      </p:pic>
      <p:sp>
        <p:nvSpPr>
          <p:cNvPr id="7" name="Rectangle 6">
            <a:extLst>
              <a:ext uri="{FF2B5EF4-FFF2-40B4-BE49-F238E27FC236}">
                <a16:creationId xmlns:a16="http://schemas.microsoft.com/office/drawing/2014/main" id="{8C8912C4-D29E-4EB6-98E5-6E8C9E32D449}"/>
              </a:ext>
            </a:extLst>
          </p:cNvPr>
          <p:cNvSpPr/>
          <p:nvPr/>
        </p:nvSpPr>
        <p:spPr>
          <a:xfrm>
            <a:off x="8072954" y="906697"/>
            <a:ext cx="1355860"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475876D8-2C19-47B3-9FCE-DCBA70F48617}"/>
              </a:ext>
            </a:extLst>
          </p:cNvPr>
          <p:cNvSpPr/>
          <p:nvPr/>
        </p:nvSpPr>
        <p:spPr>
          <a:xfrm>
            <a:off x="9693849" y="1315737"/>
            <a:ext cx="1159030"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555F0F0-9EA6-4FA4-BCAA-F6812D12EF1B}"/>
              </a:ext>
            </a:extLst>
          </p:cNvPr>
          <p:cNvSpPr/>
          <p:nvPr/>
        </p:nvSpPr>
        <p:spPr>
          <a:xfrm>
            <a:off x="2935782" y="4721003"/>
            <a:ext cx="1666197"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F1281A6-0024-46F0-B905-9E96DE1433B1}"/>
              </a:ext>
            </a:extLst>
          </p:cNvPr>
          <p:cNvSpPr/>
          <p:nvPr/>
        </p:nvSpPr>
        <p:spPr>
          <a:xfrm>
            <a:off x="9867591" y="4721003"/>
            <a:ext cx="1315072"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pic>
        <p:nvPicPr>
          <p:cNvPr id="11" name="Picture 10" descr="Colorful numbers with clouds Container sticker - TenStickers">
            <a:extLst>
              <a:ext uri="{FF2B5EF4-FFF2-40B4-BE49-F238E27FC236}">
                <a16:creationId xmlns:a16="http://schemas.microsoft.com/office/drawing/2014/main" id="{F0C65135-1B9C-414F-8BD4-1F171DE97E45}"/>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452209" y="3264858"/>
            <a:ext cx="535076" cy="70433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Colorful numbers with clouds Container sticker - TenStickers">
            <a:extLst>
              <a:ext uri="{FF2B5EF4-FFF2-40B4-BE49-F238E27FC236}">
                <a16:creationId xmlns:a16="http://schemas.microsoft.com/office/drawing/2014/main" id="{3A17D7E1-1AEC-4FD7-9D5E-10381802E10D}"/>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78" b="29469" l="68250" r="96375">
                        <a14:foregroundMark x1="79750" y1="978" x2="79750" y2="978"/>
                      </a14:backgroundRemoval>
                    </a14:imgEffect>
                  </a14:imgLayer>
                </a14:imgProps>
              </a:ext>
              <a:ext uri="{28A0092B-C50C-407E-A947-70E740481C1C}">
                <a14:useLocalDpi xmlns:a14="http://schemas.microsoft.com/office/drawing/2010/main" val="0"/>
              </a:ext>
            </a:extLst>
          </a:blip>
          <a:srcRect l="64778" b="67154"/>
          <a:stretch/>
        </p:blipFill>
        <p:spPr bwMode="auto">
          <a:xfrm>
            <a:off x="309796" y="812986"/>
            <a:ext cx="602366" cy="502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68581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1E3151-739D-4EAA-B933-9CB13CC8B8DA}"/>
              </a:ext>
            </a:extLst>
          </p:cNvPr>
          <p:cNvPicPr>
            <a:picLocks noChangeAspect="1"/>
          </p:cNvPicPr>
          <p:nvPr/>
        </p:nvPicPr>
        <p:blipFill rotWithShape="1">
          <a:blip r:embed="rId2"/>
          <a:srcRect l="10250" t="9160" r="2747" b="14518"/>
          <a:stretch/>
        </p:blipFill>
        <p:spPr>
          <a:xfrm>
            <a:off x="4" y="0"/>
            <a:ext cx="12191995" cy="6858000"/>
          </a:xfrm>
          <a:prstGeom prst="rect">
            <a:avLst/>
          </a:prstGeom>
        </p:spPr>
      </p:pic>
      <p:sp>
        <p:nvSpPr>
          <p:cNvPr id="5" name="Rectangle: Rounded Corners 4">
            <a:extLst>
              <a:ext uri="{FF2B5EF4-FFF2-40B4-BE49-F238E27FC236}">
                <a16:creationId xmlns:a16="http://schemas.microsoft.com/office/drawing/2014/main" id="{6346F0EF-67A5-408C-9E59-869F1EBF2407}"/>
              </a:ext>
            </a:extLst>
          </p:cNvPr>
          <p:cNvSpPr/>
          <p:nvPr/>
        </p:nvSpPr>
        <p:spPr>
          <a:xfrm>
            <a:off x="5516380" y="944380"/>
            <a:ext cx="6301734" cy="549948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3B45EAF-05D6-496C-810C-D5C789B5DC68}"/>
              </a:ext>
            </a:extLst>
          </p:cNvPr>
          <p:cNvSpPr txBox="1"/>
          <p:nvPr/>
        </p:nvSpPr>
        <p:spPr>
          <a:xfrm>
            <a:off x="7538453" y="205716"/>
            <a:ext cx="2667718" cy="738664"/>
          </a:xfrm>
          <a:prstGeom prst="rect">
            <a:avLst/>
          </a:prstGeom>
          <a:noFill/>
        </p:spPr>
        <p:txBody>
          <a:bodyPr wrap="none" lIns="0" tIns="0" rIns="0" bIns="0" rtlCol="0">
            <a:spAutoFit/>
          </a:bodyPr>
          <a:lstStyle/>
          <a:p>
            <a:pPr algn="l"/>
            <a:r>
              <a:rPr lang="vi-VN" sz="4800" dirty="0">
                <a:solidFill>
                  <a:srgbClr val="FF0000"/>
                </a:solidFill>
                <a:latin typeface="iCiel Nabila" pitchFamily="2" charset="0"/>
              </a:rPr>
              <a:t>Chú thích</a:t>
            </a:r>
            <a:endParaRPr lang="en-US" sz="4800" dirty="0">
              <a:solidFill>
                <a:srgbClr val="FF0000"/>
              </a:solidFill>
              <a:latin typeface="iCiel Nabila" pitchFamily="2" charset="0"/>
            </a:endParaRPr>
          </a:p>
        </p:txBody>
      </p:sp>
      <p:sp>
        <p:nvSpPr>
          <p:cNvPr id="7" name="TextBox 6">
            <a:extLst>
              <a:ext uri="{FF2B5EF4-FFF2-40B4-BE49-F238E27FC236}">
                <a16:creationId xmlns:a16="http://schemas.microsoft.com/office/drawing/2014/main" id="{A8B3534F-EA57-433F-9427-DBF69662B810}"/>
              </a:ext>
            </a:extLst>
          </p:cNvPr>
          <p:cNvSpPr txBox="1"/>
          <p:nvPr/>
        </p:nvSpPr>
        <p:spPr>
          <a:xfrm>
            <a:off x="5867658" y="1020913"/>
            <a:ext cx="2377254" cy="615553"/>
          </a:xfrm>
          <a:prstGeom prst="rect">
            <a:avLst/>
          </a:prstGeom>
          <a:noFill/>
        </p:spPr>
        <p:txBody>
          <a:bodyPr wrap="none" lIns="0" tIns="0" rIns="0" bIns="0" rtlCol="0">
            <a:spAutoFit/>
          </a:bodyPr>
          <a:lstStyle/>
          <a:p>
            <a:pPr algn="l"/>
            <a:r>
              <a:rPr lang="vi-VN" sz="4000" dirty="0">
                <a:solidFill>
                  <a:srgbClr val="FFC000"/>
                </a:solidFill>
                <a:latin typeface="iCiel Nabila" pitchFamily="2" charset="0"/>
              </a:rPr>
              <a:t>Thanh ray</a:t>
            </a:r>
            <a:endParaRPr lang="en-US" sz="4000" dirty="0">
              <a:solidFill>
                <a:srgbClr val="FFC000"/>
              </a:solidFill>
              <a:latin typeface="iCiel Nabila" pitchFamily="2" charset="0"/>
            </a:endParaRPr>
          </a:p>
        </p:txBody>
      </p:sp>
      <p:sp>
        <p:nvSpPr>
          <p:cNvPr id="8" name="TextBox 7">
            <a:extLst>
              <a:ext uri="{FF2B5EF4-FFF2-40B4-BE49-F238E27FC236}">
                <a16:creationId xmlns:a16="http://schemas.microsoft.com/office/drawing/2014/main" id="{309B4B90-6D54-4A98-8B9F-ECB168516D18}"/>
              </a:ext>
            </a:extLst>
          </p:cNvPr>
          <p:cNvSpPr txBox="1"/>
          <p:nvPr/>
        </p:nvSpPr>
        <p:spPr>
          <a:xfrm>
            <a:off x="5822368" y="1595961"/>
            <a:ext cx="5689758" cy="1969770"/>
          </a:xfrm>
          <a:prstGeom prst="rect">
            <a:avLst/>
          </a:prstGeom>
          <a:noFill/>
        </p:spPr>
        <p:txBody>
          <a:bodyPr wrap="square" lIns="0" tIns="0" rIns="0" bIns="0" rtlCol="0">
            <a:spAutoFit/>
          </a:bodyPr>
          <a:lstStyle/>
          <a:p>
            <a:pPr algn="just"/>
            <a:r>
              <a:rPr lang="vi-VN" sz="3200" b="1" i="1" dirty="0">
                <a:solidFill>
                  <a:srgbClr val="002060"/>
                </a:solidFill>
                <a:latin typeface="Calibri" panose="020F0502020204030204" pitchFamily="34" charset="0"/>
                <a:ea typeface="AvantGarde" panose="00000400000000000000" pitchFamily="2" charset="0"/>
                <a:cs typeface="Calibri" panose="020F0502020204030204" pitchFamily="34" charset="0"/>
              </a:rPr>
              <a:t>Thanh thép hoặc sắt ghép nối với nhau thành hai đường song song để tạo thành đường cho tàu hỏa, tàu điện hay xe goòng chạy.</a:t>
            </a:r>
            <a:endParaRPr lang="en-US" sz="32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pic>
        <p:nvPicPr>
          <p:cNvPr id="1026" name="Picture 2" descr="Tại sao tàu hỏa phải chạy trên đường ray? - VnExpress">
            <a:extLst>
              <a:ext uri="{FF2B5EF4-FFF2-40B4-BE49-F238E27FC236}">
                <a16:creationId xmlns:a16="http://schemas.microsoft.com/office/drawing/2014/main" id="{FF1C851E-B04C-482D-B3BC-BDB9F2B5C8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5997" y="3596688"/>
            <a:ext cx="4762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3629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par>
                                    <p:cTn id="8" presetID="2" presetClass="entr" presetSubtype="8" fill="hold" grpId="0" nodeType="withEffect" p14:presetBounceEnd="60000">
                                      <p:stCondLst>
                                        <p:cond delay="2000"/>
                                      </p:stCondLst>
                                      <p:childTnLst>
                                        <p:set>
                                          <p:cBhvr>
                                            <p:cTn id="9" dur="1" fill="hold">
                                              <p:stCondLst>
                                                <p:cond delay="0"/>
                                              </p:stCondLst>
                                            </p:cTn>
                                            <p:tgtEl>
                                              <p:spTgt spid="6"/>
                                            </p:tgtEl>
                                            <p:attrNameLst>
                                              <p:attrName>style.visibility</p:attrName>
                                            </p:attrNameLst>
                                          </p:cBhvr>
                                          <p:to>
                                            <p:strVal val="visible"/>
                                          </p:to>
                                        </p:set>
                                        <p:anim calcmode="lin" valueType="num" p14:bounceEnd="60000">
                                          <p:cBhvr additive="base">
                                            <p:cTn id="10" dur="1300" fill="hold"/>
                                            <p:tgtEl>
                                              <p:spTgt spid="6"/>
                                            </p:tgtEl>
                                            <p:attrNameLst>
                                              <p:attrName>ppt_x</p:attrName>
                                            </p:attrNameLst>
                                          </p:cBhvr>
                                          <p:tavLst>
                                            <p:tav tm="0">
                                              <p:val>
                                                <p:strVal val="0-#ppt_w/2"/>
                                              </p:val>
                                            </p:tav>
                                            <p:tav tm="100000">
                                              <p:val>
                                                <p:strVal val="#ppt_x"/>
                                              </p:val>
                                            </p:tav>
                                          </p:tavLst>
                                        </p:anim>
                                        <p:anim calcmode="lin" valueType="num" p14:bounceEnd="60000">
                                          <p:cBhvr additive="base">
                                            <p:cTn id="11" dur="1300" fill="hold"/>
                                            <p:tgtEl>
                                              <p:spTgt spid="6"/>
                                            </p:tgtEl>
                                            <p:attrNameLst>
                                              <p:attrName>ppt_y</p:attrName>
                                            </p:attrNameLst>
                                          </p:cBhvr>
                                          <p:tavLst>
                                            <p:tav tm="0">
                                              <p:val>
                                                <p:strVal val="#ppt_y"/>
                                              </p:val>
                                            </p:tav>
                                            <p:tav tm="100000">
                                              <p:val>
                                                <p:strVal val="#ppt_y"/>
                                              </p:val>
                                            </p:tav>
                                          </p:tavLst>
                                        </p:anim>
                                      </p:childTnLst>
                                    </p:cTn>
                                  </p:par>
                                  <p:par>
                                    <p:cTn id="12" presetID="2" presetClass="entr" presetSubtype="8" fill="hold" grpId="0" nodeType="withEffect" p14:presetBounceEnd="60000">
                                      <p:stCondLst>
                                        <p:cond delay="2000"/>
                                      </p:stCondLst>
                                      <p:childTnLst>
                                        <p:set>
                                          <p:cBhvr>
                                            <p:cTn id="13" dur="1" fill="hold">
                                              <p:stCondLst>
                                                <p:cond delay="0"/>
                                              </p:stCondLst>
                                            </p:cTn>
                                            <p:tgtEl>
                                              <p:spTgt spid="7"/>
                                            </p:tgtEl>
                                            <p:attrNameLst>
                                              <p:attrName>style.visibility</p:attrName>
                                            </p:attrNameLst>
                                          </p:cBhvr>
                                          <p:to>
                                            <p:strVal val="visible"/>
                                          </p:to>
                                        </p:set>
                                        <p:anim calcmode="lin" valueType="num" p14:bounceEnd="60000">
                                          <p:cBhvr additive="base">
                                            <p:cTn id="14" dur="1300" fill="hold"/>
                                            <p:tgtEl>
                                              <p:spTgt spid="7"/>
                                            </p:tgtEl>
                                            <p:attrNameLst>
                                              <p:attrName>ppt_x</p:attrName>
                                            </p:attrNameLst>
                                          </p:cBhvr>
                                          <p:tavLst>
                                            <p:tav tm="0">
                                              <p:val>
                                                <p:strVal val="0-#ppt_w/2"/>
                                              </p:val>
                                            </p:tav>
                                            <p:tav tm="100000">
                                              <p:val>
                                                <p:strVal val="#ppt_x"/>
                                              </p:val>
                                            </p:tav>
                                          </p:tavLst>
                                        </p:anim>
                                        <p:anim calcmode="lin" valueType="num" p14:bounceEnd="60000">
                                          <p:cBhvr additive="base">
                                            <p:cTn id="15" dur="13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14:presetBounceEnd="60000">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14:bounceEnd="60000">
                                          <p:cBhvr additive="base">
                                            <p:cTn id="20" dur="1300" fill="hold"/>
                                            <p:tgtEl>
                                              <p:spTgt spid="8"/>
                                            </p:tgtEl>
                                            <p:attrNameLst>
                                              <p:attrName>ppt_x</p:attrName>
                                            </p:attrNameLst>
                                          </p:cBhvr>
                                          <p:tavLst>
                                            <p:tav tm="0">
                                              <p:val>
                                                <p:strVal val="0-#ppt_w/2"/>
                                              </p:val>
                                            </p:tav>
                                            <p:tav tm="100000">
                                              <p:val>
                                                <p:strVal val="#ppt_x"/>
                                              </p:val>
                                            </p:tav>
                                          </p:tavLst>
                                        </p:anim>
                                        <p:anim calcmode="lin" valueType="num" p14:bounceEnd="60000">
                                          <p:cBhvr additive="base">
                                            <p:cTn id="21" dur="13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026"/>
                                            </p:tgtEl>
                                            <p:attrNameLst>
                                              <p:attrName>style.visibility</p:attrName>
                                            </p:attrNameLst>
                                          </p:cBhvr>
                                          <p:to>
                                            <p:strVal val="visible"/>
                                          </p:to>
                                        </p:set>
                                        <p:animEffect transition="in" filter="fade">
                                          <p:cBhvr>
                                            <p:cTn id="26"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par>
                                    <p:cTn id="8" presetID="2" presetClass="entr" presetSubtype="8" fill="hold" grpId="0" nodeType="withEffect">
                                      <p:stCondLst>
                                        <p:cond delay="200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1300" fill="hold"/>
                                            <p:tgtEl>
                                              <p:spTgt spid="6"/>
                                            </p:tgtEl>
                                            <p:attrNameLst>
                                              <p:attrName>ppt_x</p:attrName>
                                            </p:attrNameLst>
                                          </p:cBhvr>
                                          <p:tavLst>
                                            <p:tav tm="0">
                                              <p:val>
                                                <p:strVal val="0-#ppt_w/2"/>
                                              </p:val>
                                            </p:tav>
                                            <p:tav tm="100000">
                                              <p:val>
                                                <p:strVal val="#ppt_x"/>
                                              </p:val>
                                            </p:tav>
                                          </p:tavLst>
                                        </p:anim>
                                        <p:anim calcmode="lin" valueType="num">
                                          <p:cBhvr additive="base">
                                            <p:cTn id="11" dur="1300" fill="hold"/>
                                            <p:tgtEl>
                                              <p:spTgt spid="6"/>
                                            </p:tgtEl>
                                            <p:attrNameLst>
                                              <p:attrName>ppt_y</p:attrName>
                                            </p:attrNameLst>
                                          </p:cBhvr>
                                          <p:tavLst>
                                            <p:tav tm="0">
                                              <p:val>
                                                <p:strVal val="#ppt_y"/>
                                              </p:val>
                                            </p:tav>
                                            <p:tav tm="100000">
                                              <p:val>
                                                <p:strVal val="#ppt_y"/>
                                              </p:val>
                                            </p:tav>
                                          </p:tavLst>
                                        </p:anim>
                                      </p:childTnLst>
                                    </p:cTn>
                                  </p:par>
                                  <p:par>
                                    <p:cTn id="12" presetID="2" presetClass="entr" presetSubtype="8" fill="hold" grpId="0" nodeType="withEffect">
                                      <p:stCondLst>
                                        <p:cond delay="200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1300" fill="hold"/>
                                            <p:tgtEl>
                                              <p:spTgt spid="7"/>
                                            </p:tgtEl>
                                            <p:attrNameLst>
                                              <p:attrName>ppt_x</p:attrName>
                                            </p:attrNameLst>
                                          </p:cBhvr>
                                          <p:tavLst>
                                            <p:tav tm="0">
                                              <p:val>
                                                <p:strVal val="0-#ppt_w/2"/>
                                              </p:val>
                                            </p:tav>
                                            <p:tav tm="100000">
                                              <p:val>
                                                <p:strVal val="#ppt_x"/>
                                              </p:val>
                                            </p:tav>
                                          </p:tavLst>
                                        </p:anim>
                                        <p:anim calcmode="lin" valueType="num">
                                          <p:cBhvr additive="base">
                                            <p:cTn id="15" dur="13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1300" fill="hold"/>
                                            <p:tgtEl>
                                              <p:spTgt spid="8"/>
                                            </p:tgtEl>
                                            <p:attrNameLst>
                                              <p:attrName>ppt_x</p:attrName>
                                            </p:attrNameLst>
                                          </p:cBhvr>
                                          <p:tavLst>
                                            <p:tav tm="0">
                                              <p:val>
                                                <p:strVal val="0-#ppt_w/2"/>
                                              </p:val>
                                            </p:tav>
                                            <p:tav tm="100000">
                                              <p:val>
                                                <p:strVal val="#ppt_x"/>
                                              </p:val>
                                            </p:tav>
                                          </p:tavLst>
                                        </p:anim>
                                        <p:anim calcmode="lin" valueType="num">
                                          <p:cBhvr additive="base">
                                            <p:cTn id="21" dur="13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026"/>
                                            </p:tgtEl>
                                            <p:attrNameLst>
                                              <p:attrName>style.visibility</p:attrName>
                                            </p:attrNameLst>
                                          </p:cBhvr>
                                          <p:to>
                                            <p:strVal val="visible"/>
                                          </p:to>
                                        </p:set>
                                        <p:animEffect transition="in" filter="fade">
                                          <p:cBhvr>
                                            <p:cTn id="26"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NKNOELEADERBOARD" val="85988456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416</TotalTime>
  <Words>904</Words>
  <Application>Microsoft Office PowerPoint</Application>
  <PresentationFormat>Widescreen</PresentationFormat>
  <Paragraphs>114</Paragraphs>
  <Slides>23</Slides>
  <Notes>0</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Calibri Light</vt:lpstr>
      <vt:lpstr>#9Slide06 SVNBlow Brush</vt:lpstr>
      <vt:lpstr>Calibri</vt:lpstr>
      <vt:lpstr>Quicksand</vt:lpstr>
      <vt:lpstr>AvantGarde</vt:lpstr>
      <vt:lpstr>iCiel Nabila</vt:lpstr>
      <vt:lpstr>Pattaya</vt:lpstr>
      <vt:lpstr>iCiel Pony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phgiang.k21dgdth@gmail.com</dc:creator>
  <cp:lastModifiedBy>phgiang.k21dgdth@gmail.com</cp:lastModifiedBy>
  <cp:revision>34</cp:revision>
  <dcterms:created xsi:type="dcterms:W3CDTF">2022-03-23T01:19:35Z</dcterms:created>
  <dcterms:modified xsi:type="dcterms:W3CDTF">2022-03-24T04:37:09Z</dcterms:modified>
</cp:coreProperties>
</file>