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audio4.wav" ContentType="audio/wav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98" r:id="rId4"/>
    <p:sldMasterId id="2147483724" r:id="rId5"/>
  </p:sldMasterIdLst>
  <p:notesMasterIdLst>
    <p:notesMasterId r:id="rId37"/>
  </p:notesMasterIdLst>
  <p:sldIdLst>
    <p:sldId id="328" r:id="rId6"/>
    <p:sldId id="430" r:id="rId7"/>
    <p:sldId id="32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6" r:id="rId16"/>
    <p:sldId id="327" r:id="rId17"/>
    <p:sldId id="309" r:id="rId18"/>
    <p:sldId id="310" r:id="rId19"/>
    <p:sldId id="268" r:id="rId20"/>
    <p:sldId id="311" r:id="rId21"/>
    <p:sldId id="312" r:id="rId22"/>
    <p:sldId id="313" r:id="rId23"/>
    <p:sldId id="314" r:id="rId24"/>
    <p:sldId id="316" r:id="rId25"/>
    <p:sldId id="318" r:id="rId26"/>
    <p:sldId id="317" r:id="rId27"/>
    <p:sldId id="319" r:id="rId28"/>
    <p:sldId id="320" r:id="rId29"/>
    <p:sldId id="321" r:id="rId30"/>
    <p:sldId id="322" r:id="rId31"/>
    <p:sldId id="315" r:id="rId32"/>
    <p:sldId id="324" r:id="rId33"/>
    <p:sldId id="325" r:id="rId34"/>
    <p:sldId id="274" r:id="rId35"/>
    <p:sldId id="28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94462" autoAdjust="0"/>
  </p:normalViewPr>
  <p:slideViewPr>
    <p:cSldViewPr snapToGrid="0">
      <p:cViewPr varScale="1">
        <p:scale>
          <a:sx n="103" d="100"/>
          <a:sy n="103" d="100"/>
        </p:scale>
        <p:origin x="87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11/8/21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1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14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78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8F24B-0E14-46F3-AD69-CB55947AC615}" type="slidenum">
              <a:rPr lang="en-US" smtClean="0">
                <a:solidFill>
                  <a:prstClr val="black"/>
                </a:solidFill>
              </a:rPr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51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850800" y="2409400"/>
            <a:ext cx="8490400" cy="20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7416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11/8/21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3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11/8/21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2021/11/8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slide" Target="slide9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5.png"/><Relationship Id="rId4" Type="http://schemas.microsoft.com/office/2007/relationships/hdphoto" Target="../media/hdphoto18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GI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11" Type="http://schemas.microsoft.com/office/2007/relationships/hdphoto" Target="../media/hdphoto20.wdp"/><Relationship Id="rId5" Type="http://schemas.openxmlformats.org/officeDocument/2006/relationships/image" Target="../media/image38.jpeg"/><Relationship Id="rId10" Type="http://schemas.openxmlformats.org/officeDocument/2006/relationships/image" Target="../media/image40.png"/><Relationship Id="rId4" Type="http://schemas.openxmlformats.org/officeDocument/2006/relationships/notesSlide" Target="../notesSlides/notesSlide5.xml"/><Relationship Id="rId9" Type="http://schemas.microsoft.com/office/2007/relationships/hdphoto" Target="../media/hdphoto10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12" Type="http://schemas.microsoft.com/office/2007/relationships/hdphoto" Target="../media/hdphoto25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9.xml"/><Relationship Id="rId6" Type="http://schemas.microsoft.com/office/2007/relationships/hdphoto" Target="../media/hdphoto22.wdp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microsoft.com/office/2007/relationships/hdphoto" Target="../media/hdphoto24.wdp"/><Relationship Id="rId4" Type="http://schemas.microsoft.com/office/2007/relationships/hdphoto" Target="../media/hdphoto21.wdp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1.xml"/><Relationship Id="rId6" Type="http://schemas.microsoft.com/office/2007/relationships/hdphoto" Target="../media/hdphoto24.wdp"/><Relationship Id="rId5" Type="http://schemas.openxmlformats.org/officeDocument/2006/relationships/image" Target="../media/image48.png"/><Relationship Id="rId10" Type="http://schemas.microsoft.com/office/2007/relationships/hdphoto" Target="../media/hdphoto26.wdp"/><Relationship Id="rId4" Type="http://schemas.microsoft.com/office/2007/relationships/hdphoto" Target="../media/hdphoto21.wdp"/><Relationship Id="rId9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10" Type="http://schemas.microsoft.com/office/2007/relationships/hdphoto" Target="../media/hdphoto2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18" Type="http://schemas.microsoft.com/office/2007/relationships/hdphoto" Target="../media/hdphoto9.wdp"/><Relationship Id="rId3" Type="http://schemas.openxmlformats.org/officeDocument/2006/relationships/slideLayout" Target="../slideLayouts/slideLayout2.xml"/><Relationship Id="rId21" Type="http://schemas.openxmlformats.org/officeDocument/2006/relationships/slide" Target="slide7.xml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22.png"/><Relationship Id="rId2" Type="http://schemas.openxmlformats.org/officeDocument/2006/relationships/audio" Target="../media/media2.mp3"/><Relationship Id="rId16" Type="http://schemas.microsoft.com/office/2007/relationships/hdphoto" Target="../media/hdphoto8.wdp"/><Relationship Id="rId20" Type="http://schemas.openxmlformats.org/officeDocument/2006/relationships/slide" Target="slide6.xml"/><Relationship Id="rId1" Type="http://schemas.microsoft.com/office/2007/relationships/media" Target="../media/media2.mp3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19" Type="http://schemas.openxmlformats.org/officeDocument/2006/relationships/image" Target="../media/image13.png"/><Relationship Id="rId4" Type="http://schemas.openxmlformats.org/officeDocument/2006/relationships/image" Target="../media/image15.jpeg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5.jpeg"/><Relationship Id="rId10" Type="http://schemas.openxmlformats.org/officeDocument/2006/relationships/slide" Target="slide5.xml"/><Relationship Id="rId4" Type="http://schemas.openxmlformats.org/officeDocument/2006/relationships/audio" Target="../media/audio3.wav"/><Relationship Id="rId9" Type="http://schemas.microsoft.com/office/2007/relationships/hdphoto" Target="../media/hdphoto10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6.wdp"/><Relationship Id="rId18" Type="http://schemas.openxmlformats.org/officeDocument/2006/relationships/image" Target="../media/image31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8.wdp"/><Relationship Id="rId7" Type="http://schemas.microsoft.com/office/2007/relationships/hdphoto" Target="../media/hdphoto5.wdp"/><Relationship Id="rId12" Type="http://schemas.openxmlformats.org/officeDocument/2006/relationships/image" Target="../media/image19.png"/><Relationship Id="rId17" Type="http://schemas.microsoft.com/office/2007/relationships/hdphoto" Target="../media/hdphoto14.wdp"/><Relationship Id="rId2" Type="http://schemas.openxmlformats.org/officeDocument/2006/relationships/audio" Target="../media/media3.mp3"/><Relationship Id="rId16" Type="http://schemas.openxmlformats.org/officeDocument/2006/relationships/image" Target="../media/image30.png"/><Relationship Id="rId20" Type="http://schemas.openxmlformats.org/officeDocument/2006/relationships/image" Target="../media/image21.png"/><Relationship Id="rId1" Type="http://schemas.microsoft.com/office/2007/relationships/media" Target="../media/media3.mp3"/><Relationship Id="rId6" Type="http://schemas.openxmlformats.org/officeDocument/2006/relationships/image" Target="../media/image18.png"/><Relationship Id="rId11" Type="http://schemas.microsoft.com/office/2007/relationships/hdphoto" Target="../media/hdphoto12.wdp"/><Relationship Id="rId24" Type="http://schemas.openxmlformats.org/officeDocument/2006/relationships/slide" Target="slide8.xml"/><Relationship Id="rId5" Type="http://schemas.openxmlformats.org/officeDocument/2006/relationships/image" Target="../media/image26.png"/><Relationship Id="rId15" Type="http://schemas.microsoft.com/office/2007/relationships/hdphoto" Target="../media/hdphoto13.wdp"/><Relationship Id="rId23" Type="http://schemas.openxmlformats.org/officeDocument/2006/relationships/slide" Target="slide9.xml"/><Relationship Id="rId10" Type="http://schemas.openxmlformats.org/officeDocument/2006/relationships/image" Target="../media/image28.png"/><Relationship Id="rId19" Type="http://schemas.microsoft.com/office/2007/relationships/hdphoto" Target="../media/hdphoto15.wdp"/><Relationship Id="rId4" Type="http://schemas.openxmlformats.org/officeDocument/2006/relationships/notesSlide" Target="../notesSlides/notesSlide3.xml"/><Relationship Id="rId9" Type="http://schemas.microsoft.com/office/2007/relationships/hdphoto" Target="../media/hdphoto11.wdp"/><Relationship Id="rId14" Type="http://schemas.openxmlformats.org/officeDocument/2006/relationships/image" Target="../media/image29.png"/><Relationship Id="rId22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slide" Target="slide7.xml"/><Relationship Id="rId5" Type="http://schemas.openxmlformats.org/officeDocument/2006/relationships/image" Target="../media/image26.png"/><Relationship Id="rId10" Type="http://schemas.openxmlformats.org/officeDocument/2006/relationships/image" Target="../media/image32.png"/><Relationship Id="rId4" Type="http://schemas.openxmlformats.org/officeDocument/2006/relationships/audio" Target="../media/audio3.wav"/><Relationship Id="rId9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16.wdp"/><Relationship Id="rId18" Type="http://schemas.openxmlformats.org/officeDocument/2006/relationships/image" Target="../media/image36.png"/><Relationship Id="rId3" Type="http://schemas.openxmlformats.org/officeDocument/2006/relationships/slideLayout" Target="../slideLayouts/slideLayout2.xml"/><Relationship Id="rId21" Type="http://schemas.microsoft.com/office/2007/relationships/hdphoto" Target="../media/hdphoto19.wdp"/><Relationship Id="rId7" Type="http://schemas.microsoft.com/office/2007/relationships/hdphoto" Target="../media/hdphoto8.wdp"/><Relationship Id="rId12" Type="http://schemas.openxmlformats.org/officeDocument/2006/relationships/image" Target="../media/image34.png"/><Relationship Id="rId17" Type="http://schemas.microsoft.com/office/2007/relationships/hdphoto" Target="../media/hdphoto17.wdp"/><Relationship Id="rId2" Type="http://schemas.openxmlformats.org/officeDocument/2006/relationships/audio" Target="../media/media3.mp3"/><Relationship Id="rId16" Type="http://schemas.openxmlformats.org/officeDocument/2006/relationships/image" Target="../media/image35.png"/><Relationship Id="rId20" Type="http://schemas.openxmlformats.org/officeDocument/2006/relationships/image" Target="../media/image37.png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microsoft.com/office/2007/relationships/hdphoto" Target="../media/hdphoto3.wdp"/><Relationship Id="rId24" Type="http://schemas.openxmlformats.org/officeDocument/2006/relationships/slide" Target="slide10.xml"/><Relationship Id="rId5" Type="http://schemas.openxmlformats.org/officeDocument/2006/relationships/image" Target="../media/image33.jpeg"/><Relationship Id="rId15" Type="http://schemas.microsoft.com/office/2007/relationships/hdphoto" Target="../media/hdphoto6.wdp"/><Relationship Id="rId23" Type="http://schemas.openxmlformats.org/officeDocument/2006/relationships/slide" Target="slide11.xml"/><Relationship Id="rId10" Type="http://schemas.openxmlformats.org/officeDocument/2006/relationships/image" Target="../media/image16.png"/><Relationship Id="rId19" Type="http://schemas.microsoft.com/office/2007/relationships/hdphoto" Target="../media/hdphoto18.wdp"/><Relationship Id="rId4" Type="http://schemas.openxmlformats.org/officeDocument/2006/relationships/notesSlide" Target="../notesSlides/notesSlide4.xml"/><Relationship Id="rId9" Type="http://schemas.microsoft.com/office/2007/relationships/hdphoto" Target="../media/hdphoto5.wdp"/><Relationship Id="rId14" Type="http://schemas.openxmlformats.org/officeDocument/2006/relationships/image" Target="../media/image19.png"/><Relationship Id="rId2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753FF-4E11-0940-8C02-AD1783989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4EB2F-C132-6E41-BC79-8218BDC78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55022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772499" y="1924982"/>
            <a:ext cx="4632734" cy="85916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 anh em</a:t>
            </a:r>
            <a:endParaRPr lang="vi-VN" sz="60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499" y="5256928"/>
            <a:ext cx="5682871" cy="1866900"/>
          </a:xfrm>
          <a:prstGeom prst="rect">
            <a:avLst/>
          </a:prstGeom>
        </p:spPr>
      </p:pic>
      <p:pic>
        <p:nvPicPr>
          <p:cNvPr id="16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486" y="4267200"/>
            <a:ext cx="4175012" cy="2228874"/>
          </a:xfrm>
        </p:spPr>
      </p:pic>
      <p:sp>
        <p:nvSpPr>
          <p:cNvPr id="18" name="Rounded Rectangle 17"/>
          <p:cNvSpPr/>
          <p:nvPr/>
        </p:nvSpPr>
        <p:spPr>
          <a:xfrm>
            <a:off x="1078173" y="76200"/>
            <a:ext cx="9818427" cy="135777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câu chuyện 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chuyện bó đũa</a:t>
            </a: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gia đình đó có mấy anh em?</a:t>
            </a:r>
          </a:p>
        </p:txBody>
      </p:sp>
      <p:sp>
        <p:nvSpPr>
          <p:cNvPr id="7" name="Arrow: Right 23">
            <a:hlinkClick r:id="rId7" action="ppaction://hlinksldjump"/>
            <a:extLst>
              <a:ext uri="{FF2B5EF4-FFF2-40B4-BE49-F238E27FC236}">
                <a16:creationId xmlns:a16="http://schemas.microsoft.com/office/drawing/2014/main" id="{DEFB7E3E-15BD-4CEB-B14E-3A1CBB2BBAD5}"/>
              </a:ext>
            </a:extLst>
          </p:cNvPr>
          <p:cNvSpPr/>
          <p:nvPr/>
        </p:nvSpPr>
        <p:spPr>
          <a:xfrm rot="10605222" flipH="1">
            <a:off x="11211620" y="6046642"/>
            <a:ext cx="964616" cy="584113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ydukyNhacchuong-Dangcapnhat_48bf (mp3cut.net) (4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47800" y="1458503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1800" y="152400"/>
            <a:ext cx="5410200" cy="34944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674" y="3810000"/>
            <a:ext cx="6553199" cy="2795466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8208818" y="152400"/>
            <a:ext cx="3962400" cy="3494497"/>
          </a:xfrm>
          <a:prstGeom prst="wedgeEllipseCallout">
            <a:avLst>
              <a:gd name="adj1" fmla="val -71532"/>
              <a:gd name="adj2" fmla="val 2681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CHÚC MỪNG THẦY TRÒ ĐƯỜNG TĂNG ĐÃ VƯỢT QUA THỬ THÁCH LẤY CHÂN KINH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82" b="98182" l="0" r="100000">
                        <a14:foregroundMark x1="40385" y1="17045" x2="43462" y2="88864"/>
                        <a14:foregroundMark x1="35385" y1="24318" x2="30000" y2="46591"/>
                        <a14:foregroundMark x1="72308" y1="18409" x2="61154" y2="81136"/>
                        <a14:foregroundMark x1="67308" y1="69318" x2="82308" y2="81136"/>
                        <a14:foregroundMark x1="72308" y1="74318" x2="70000" y2="87273"/>
                        <a14:foregroundMark x1="18846" y1="75682" x2="52308" y2="90909"/>
                        <a14:foregroundMark x1="16538" y1="82273" x2="26538" y2="82500"/>
                        <a14:foregroundMark x1="45000" y1="73864" x2="61923" y2="73864"/>
                        <a14:foregroundMark x1="31923" y1="52045" x2="25769" y2="584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282535"/>
            <a:ext cx="24765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9C27F1-909E-8842-9B61-87A2D82AE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03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152400"/>
            <a:ext cx="6819900" cy="648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9960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228600"/>
            <a:ext cx="10464800" cy="619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871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708910" y="1694180"/>
            <a:ext cx="6828790" cy="270764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/>
        </p:nvSpPr>
        <p:spPr>
          <a:xfrm>
            <a:off x="768350" y="897255"/>
            <a:ext cx="52895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thẳm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héo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 Box 6"/>
          <p:cNvSpPr txBox="1"/>
          <p:nvPr/>
        </p:nvSpPr>
        <p:spPr>
          <a:xfrm>
            <a:off x="6471920" y="897255"/>
            <a:ext cx="52843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Lang thang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nẻo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!”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Hải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29100" y="134938"/>
            <a:ext cx="2997200" cy="677862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870200" y="1447800"/>
            <a:ext cx="736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51300" y="1993900"/>
            <a:ext cx="15875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238500" y="4610100"/>
            <a:ext cx="13843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578600" y="1968500"/>
            <a:ext cx="19685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4"/>
          <p:cNvSpPr txBox="1"/>
          <p:nvPr/>
        </p:nvSpPr>
        <p:spPr>
          <a:xfrm>
            <a:off x="768350" y="4615448"/>
            <a:ext cx="5289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6" name="Text Box 4"/>
          <p:cNvSpPr txBox="1"/>
          <p:nvPr/>
        </p:nvSpPr>
        <p:spPr>
          <a:xfrm>
            <a:off x="9075984" y="3632239"/>
            <a:ext cx="2165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!”</a:t>
            </a:r>
          </a:p>
        </p:txBody>
      </p:sp>
    </p:spTree>
    <p:extLst>
      <p:ext uri="{BB962C8B-B14F-4D97-AF65-F5344CB8AC3E}">
        <p14:creationId xmlns:p14="http://schemas.microsoft.com/office/powerpoint/2010/main" val="329051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/>
        </p:nvSpPr>
        <p:spPr>
          <a:xfrm>
            <a:off x="768350" y="897255"/>
            <a:ext cx="52895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thẳm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héo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 Box 6"/>
          <p:cNvSpPr txBox="1"/>
          <p:nvPr/>
        </p:nvSpPr>
        <p:spPr>
          <a:xfrm>
            <a:off x="6471920" y="897255"/>
            <a:ext cx="52843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Lang thang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nẻo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!”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Hải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67200" y="219393"/>
            <a:ext cx="2997200" cy="677862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Wave 17"/>
          <p:cNvSpPr/>
          <p:nvPr/>
        </p:nvSpPr>
        <p:spPr>
          <a:xfrm>
            <a:off x="6435535" y="4937268"/>
            <a:ext cx="4067365" cy="77816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Đọc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nối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tiếp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từng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câu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457700" y="1079500"/>
            <a:ext cx="635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702300" y="1651000"/>
            <a:ext cx="635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054600" y="2171700"/>
            <a:ext cx="635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4889500" y="2691914"/>
            <a:ext cx="114300" cy="393214"/>
            <a:chOff x="4889500" y="2691914"/>
            <a:chExt cx="114300" cy="393214"/>
          </a:xfrm>
        </p:grpSpPr>
        <p:cxnSp>
          <p:nvCxnSpPr>
            <p:cNvPr id="23" name="Straight Connector 22"/>
            <p:cNvCxnSpPr/>
            <p:nvPr/>
          </p:nvCxnSpPr>
          <p:spPr>
            <a:xfrm flipH="1">
              <a:off x="4889500" y="2691914"/>
              <a:ext cx="63500" cy="381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4940300" y="2704128"/>
              <a:ext cx="63500" cy="381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/>
          <p:cNvCxnSpPr/>
          <p:nvPr/>
        </p:nvCxnSpPr>
        <p:spPr>
          <a:xfrm flipH="1">
            <a:off x="4940300" y="3695700"/>
            <a:ext cx="635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686300" y="4241800"/>
            <a:ext cx="635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4445000" y="4816773"/>
            <a:ext cx="635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9906000" y="1079500"/>
            <a:ext cx="635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11493500" y="1625600"/>
            <a:ext cx="635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11277600" y="2171700"/>
            <a:ext cx="635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0680700" y="2691914"/>
            <a:ext cx="635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10636250" y="3271311"/>
            <a:ext cx="635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/>
          <p:cNvGrpSpPr/>
          <p:nvPr/>
        </p:nvGrpSpPr>
        <p:grpSpPr>
          <a:xfrm>
            <a:off x="4953000" y="5322222"/>
            <a:ext cx="114300" cy="393214"/>
            <a:chOff x="4889500" y="2691914"/>
            <a:chExt cx="114300" cy="393214"/>
          </a:xfrm>
        </p:grpSpPr>
        <p:cxnSp>
          <p:nvCxnSpPr>
            <p:cNvPr id="40" name="Straight Connector 39"/>
            <p:cNvCxnSpPr/>
            <p:nvPr/>
          </p:nvCxnSpPr>
          <p:spPr>
            <a:xfrm flipH="1">
              <a:off x="4889500" y="2691914"/>
              <a:ext cx="63500" cy="381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4940300" y="2704128"/>
              <a:ext cx="63500" cy="381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10922000" y="3810922"/>
            <a:ext cx="114300" cy="393214"/>
            <a:chOff x="4889500" y="2691914"/>
            <a:chExt cx="114300" cy="393214"/>
          </a:xfrm>
        </p:grpSpPr>
        <p:cxnSp>
          <p:nvCxnSpPr>
            <p:cNvPr id="43" name="Straight Connector 42"/>
            <p:cNvCxnSpPr/>
            <p:nvPr/>
          </p:nvCxnSpPr>
          <p:spPr>
            <a:xfrm flipH="1">
              <a:off x="4889500" y="2691914"/>
              <a:ext cx="63500" cy="381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4940300" y="2704128"/>
              <a:ext cx="63500" cy="3810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5462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/>
        </p:nvSpPr>
        <p:spPr>
          <a:xfrm>
            <a:off x="768350" y="897255"/>
            <a:ext cx="52895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thẳm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héo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 Box 6"/>
          <p:cNvSpPr txBox="1"/>
          <p:nvPr/>
        </p:nvSpPr>
        <p:spPr>
          <a:xfrm>
            <a:off x="6471920" y="897255"/>
            <a:ext cx="52843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Lang thang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nẻo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!”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Hải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29100" y="134938"/>
            <a:ext cx="2997200" cy="677862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50171" y="970510"/>
            <a:ext cx="457200" cy="457200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381000" y="3574010"/>
            <a:ext cx="457200" cy="457200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6057900" y="1001220"/>
            <a:ext cx="457200" cy="457200"/>
          </a:xfrm>
          <a:prstGeom prst="ellipse">
            <a:avLst/>
          </a:prstGeom>
          <a:solidFill>
            <a:srgbClr val="92D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Wave 17"/>
          <p:cNvSpPr/>
          <p:nvPr/>
        </p:nvSpPr>
        <p:spPr>
          <a:xfrm>
            <a:off x="6435535" y="4937268"/>
            <a:ext cx="4816665" cy="77816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Đọc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nối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tiếp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từng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khổ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thơ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9" name="Wave 18"/>
          <p:cNvSpPr/>
          <p:nvPr/>
        </p:nvSpPr>
        <p:spPr>
          <a:xfrm>
            <a:off x="6435535" y="4937268"/>
            <a:ext cx="4406900" cy="77816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Luyện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đọc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trong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nhóm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0" name="Wave 19"/>
          <p:cNvSpPr/>
          <p:nvPr/>
        </p:nvSpPr>
        <p:spPr>
          <a:xfrm>
            <a:off x="6640417" y="4893409"/>
            <a:ext cx="4406900" cy="77816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Thi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đọc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giữa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nhóm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09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4" grpId="0" bldLvl="0" animBg="1"/>
      <p:bldP spid="17" grpId="0" bldLvl="0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03098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/>
        </p:nvGraphicFramePr>
        <p:xfrm>
          <a:off x="6173984" y="116915"/>
          <a:ext cx="2687454" cy="5395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V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Trà My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3915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473125"/>
              </p:ext>
            </p:extLst>
          </p:nvPr>
        </p:nvGraphicFramePr>
        <p:xfrm>
          <a:off x="9383644" y="964726"/>
          <a:ext cx="2799342" cy="4734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/>
        </p:nvGraphicFramePr>
        <p:xfrm>
          <a:off x="78285" y="1325276"/>
          <a:ext cx="2818099" cy="5234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/>
        </p:nvGraphicFramePr>
        <p:xfrm>
          <a:off x="3045406" y="1350727"/>
          <a:ext cx="2963803" cy="530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726" y="5094415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4642130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434" y="4184489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684" y="3729375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271137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894852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458101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103" y="1027225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456" y="4733683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456" y="3791843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735" y="3329215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078" y="2435382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533" y="2850287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735" y="1952931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035" y="598547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124" y="1047670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014" y="1515645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897" y="5562946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026" y="1863067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30" y="3757606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37" y="3296310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214" y="2824569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352653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558841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37" y="5091081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4645340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87" y="4214846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0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6465625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9665" y="5986015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03" y="3217681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09" y="2792840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6427551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80" y="2319558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594134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114064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346" y="3695454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651" y="5943588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915" y="5512118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474" y="5054788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NGÀY 8/11.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699" y="112892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/>
        </p:nvGraphicFramePr>
        <p:xfrm>
          <a:off x="9408045" y="45233"/>
          <a:ext cx="2748657" cy="74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90556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546277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923" y="2819653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834" y="2370544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866" y="5159560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6001916"/>
            <a:ext cx="370562" cy="34680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90943D8-109A-EF40-9685-093CC9449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420" y="4258052"/>
            <a:ext cx="370562" cy="34680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C21733BD-67E3-5D4C-B3E8-2AC9882F9E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19" y="5663171"/>
            <a:ext cx="370562" cy="346808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363A2CD8-0EEF-D746-B3C7-DDFCA07D40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65" y="6170793"/>
            <a:ext cx="370562" cy="346808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571601A7-F6FE-4640-A27A-44E76C396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533"/>
            <a:ext cx="6096001" cy="6858000"/>
          </a:xfrm>
          <a:prstGeom prst="rect">
            <a:avLst/>
          </a:prstGeom>
        </p:spPr>
      </p:pic>
      <p:graphicFrame>
        <p:nvGraphicFramePr>
          <p:cNvPr id="91" name="Table 90">
            <a:extLst>
              <a:ext uri="{FF2B5EF4-FFF2-40B4-BE49-F238E27FC236}">
                <a16:creationId xmlns:a16="http://schemas.microsoft.com/office/drawing/2014/main" id="{649B505B-97B4-F748-A020-462E1443A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533985"/>
              </p:ext>
            </p:extLst>
          </p:nvPr>
        </p:nvGraphicFramePr>
        <p:xfrm>
          <a:off x="6173984" y="131448"/>
          <a:ext cx="2687454" cy="5395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V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Trà My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3915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92" name="Table 91">
            <a:extLst>
              <a:ext uri="{FF2B5EF4-FFF2-40B4-BE49-F238E27FC236}">
                <a16:creationId xmlns:a16="http://schemas.microsoft.com/office/drawing/2014/main" id="{0DFA42D1-08C7-D645-B8E6-8912EB812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970599"/>
              </p:ext>
            </p:extLst>
          </p:nvPr>
        </p:nvGraphicFramePr>
        <p:xfrm>
          <a:off x="78285" y="1339809"/>
          <a:ext cx="2818099" cy="5234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94" name="Table 93">
            <a:extLst>
              <a:ext uri="{FF2B5EF4-FFF2-40B4-BE49-F238E27FC236}">
                <a16:creationId xmlns:a16="http://schemas.microsoft.com/office/drawing/2014/main" id="{EDE626ED-00B6-D048-89AD-18414A2FE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928393"/>
              </p:ext>
            </p:extLst>
          </p:nvPr>
        </p:nvGraphicFramePr>
        <p:xfrm>
          <a:off x="3045406" y="1365260"/>
          <a:ext cx="2963803" cy="530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sz="2400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95" name="Picture 94">
            <a:extLst>
              <a:ext uri="{FF2B5EF4-FFF2-40B4-BE49-F238E27FC236}">
                <a16:creationId xmlns:a16="http://schemas.microsoft.com/office/drawing/2014/main" id="{39DDA70E-606A-514C-BD8A-86E4EF22A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726" y="5108948"/>
            <a:ext cx="370562" cy="346808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FB926737-3B42-9544-B46E-7E5510E401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4656663"/>
            <a:ext cx="370562" cy="346808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DE55408E-5FBE-DF41-ABCB-16A9A4BC3B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434" y="4199022"/>
            <a:ext cx="370562" cy="346808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7F9E7AC4-32B2-FE4B-AD1A-21C92C06B1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684" y="3743908"/>
            <a:ext cx="370562" cy="346808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A0FACC56-72A2-1B46-B093-0735AC1878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285670"/>
            <a:ext cx="370562" cy="346808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4C8BD197-4172-5C40-88F8-793037493E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909385"/>
            <a:ext cx="370562" cy="346808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5297D5B3-EAF9-784F-A7C2-0248A9389D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472634"/>
            <a:ext cx="370562" cy="34680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767836BC-E3FA-044F-BDAB-C59B63B9A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103" y="1041758"/>
            <a:ext cx="370562" cy="34680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F4383D0A-FD77-A641-9B66-F3E6D4DF6E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456" y="4748216"/>
            <a:ext cx="370562" cy="34680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A6CF964C-C88E-E344-873F-13FDC3EA9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456" y="3806376"/>
            <a:ext cx="370562" cy="34680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F27D6247-84D9-2043-BEA2-FD1327B24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735" y="3343748"/>
            <a:ext cx="370562" cy="34680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0442CFE7-2180-624A-A7DE-FF2BD80ED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078" y="2449915"/>
            <a:ext cx="370562" cy="34680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BDC33A85-B8CB-5C45-B50E-EBD39F766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533" y="2864820"/>
            <a:ext cx="370562" cy="34680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33F2CA13-5E83-EE48-9B21-55A2402FE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735" y="1967464"/>
            <a:ext cx="370562" cy="34680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128758A7-FD88-064E-AAE3-042FC398C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035" y="613080"/>
            <a:ext cx="370562" cy="34680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E33E846F-45AA-814F-ABFC-2FB323AF0B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124" y="1062203"/>
            <a:ext cx="370562" cy="34680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E8857632-530A-9D49-A303-48967BB61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014" y="1530178"/>
            <a:ext cx="370562" cy="34680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CB29AD0F-4B3B-1745-A14E-12228EE138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897" y="5577479"/>
            <a:ext cx="370562" cy="34680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1C4CF64D-6287-3A43-A790-EB9CA7DB23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87334"/>
            <a:ext cx="370562" cy="34680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5979F573-F496-DD4E-BBEB-B0CAA71865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026" y="1877600"/>
            <a:ext cx="370562" cy="34680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B55FC024-89CD-0E4D-B18F-3D4BFEBA6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30" y="3772139"/>
            <a:ext cx="370562" cy="34680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1A17AE7A-EACF-4D43-BCBE-35104637EE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37" y="3310843"/>
            <a:ext cx="370562" cy="34680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706FA679-2BDC-8149-8F49-CEBBC8919D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214" y="2839102"/>
            <a:ext cx="370562" cy="34680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B69AC843-03DF-F740-BC2D-4BE55446DB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367186"/>
            <a:ext cx="370562" cy="346808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7DA591CB-42E1-284B-B2C9-056A3C0CF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573374"/>
            <a:ext cx="370562" cy="346808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12A2D405-52DC-B047-9F6E-A3346C02C7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37" y="5105614"/>
            <a:ext cx="370562" cy="346808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1F1570B0-5804-4844-9374-684BF45EA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4659873"/>
            <a:ext cx="370562" cy="34680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5D4EC41E-7DF3-7141-B297-7827551467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87" y="4229379"/>
            <a:ext cx="370562" cy="346808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C5824F5E-2D40-C846-961A-2A0748EBF9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06" y="1815067"/>
            <a:ext cx="370562" cy="346808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54C4DF27-82FA-EB4B-817C-D96E3B0520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6480158"/>
            <a:ext cx="370562" cy="346808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CAB4C864-2573-A448-B0E7-B4DAEE6979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9665" y="6000548"/>
            <a:ext cx="370562" cy="346808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D06A22B8-1F51-6C4F-8B3E-8F3774013D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03" y="3232214"/>
            <a:ext cx="370562" cy="346808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168EBB61-04F2-074B-A3DA-7D7376141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09" y="2807373"/>
            <a:ext cx="370562" cy="346808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id="{FA486D57-A172-F440-BCBD-53AEC936A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6442084"/>
            <a:ext cx="370562" cy="346808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0C90ADFF-8F3C-FA4B-AD48-3E1F9FEBE1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80" y="2334091"/>
            <a:ext cx="370562" cy="346808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EB0A2E1A-4067-A34D-9E53-D149D35013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608667"/>
            <a:ext cx="370562" cy="346808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0E8FB1DD-836D-CC40-9F06-4A08668E5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128597"/>
            <a:ext cx="370562" cy="34680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29FD93CC-B206-EB46-B4B6-D921500D1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346" y="3709987"/>
            <a:ext cx="370562" cy="346808"/>
          </a:xfrm>
          <a:prstGeom prst="rect">
            <a:avLst/>
          </a:prstGeom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739593FB-D69E-C142-B6D9-DC6D0A9C5E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651" y="5958121"/>
            <a:ext cx="370562" cy="346808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CF07D89C-E7C3-7245-877B-8B052E354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915" y="5526651"/>
            <a:ext cx="370562" cy="346808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9DDD33C8-CC17-F44E-B361-D37E5810D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474" y="5069321"/>
            <a:ext cx="370562" cy="346808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DA54776B-798B-E347-9F19-148C2DA59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699" y="127425"/>
            <a:ext cx="370562" cy="346808"/>
          </a:xfrm>
          <a:prstGeom prst="rect">
            <a:avLst/>
          </a:prstGeom>
        </p:spPr>
      </p:pic>
      <p:graphicFrame>
        <p:nvGraphicFramePr>
          <p:cNvPr id="137" name="Table 136">
            <a:extLst>
              <a:ext uri="{FF2B5EF4-FFF2-40B4-BE49-F238E27FC236}">
                <a16:creationId xmlns:a16="http://schemas.microsoft.com/office/drawing/2014/main" id="{9AD88D80-1936-4141-B59F-3C24B49CF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876684"/>
              </p:ext>
            </p:extLst>
          </p:nvPr>
        </p:nvGraphicFramePr>
        <p:xfrm>
          <a:off x="9408045" y="59766"/>
          <a:ext cx="2748657" cy="74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138" name="Picture 137">
            <a:extLst>
              <a:ext uri="{FF2B5EF4-FFF2-40B4-BE49-F238E27FC236}">
                <a16:creationId xmlns:a16="http://schemas.microsoft.com/office/drawing/2014/main" id="{CB97AC46-1816-3B46-B09C-6ED6692D6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105089"/>
            <a:ext cx="370562" cy="346808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3AA04ADE-FD22-0C42-82AF-8A8494E9F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560810"/>
            <a:ext cx="370562" cy="346808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B1D83271-615D-EC4B-8803-52295BB9FA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923" y="2834186"/>
            <a:ext cx="370562" cy="346808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04211E30-B6FD-2D42-A460-85678722A6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834" y="2385077"/>
            <a:ext cx="370562" cy="346808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F49EC349-24A6-8446-A1EB-3C2FACC813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866" y="5174093"/>
            <a:ext cx="370562" cy="346808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DE00081B-2BA9-9546-8411-41F79742D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6016449"/>
            <a:ext cx="370562" cy="346808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E1F247F8-5BB5-AF48-811F-EFB134CD28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420" y="4272585"/>
            <a:ext cx="370562" cy="346808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DEC5C766-CB8E-D248-8CF0-ACD05F5A9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19" y="5677704"/>
            <a:ext cx="370562" cy="346808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9850A024-EE66-C345-84FF-C6174A63CF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65" y="6185326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91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/>
        </p:nvSpPr>
        <p:spPr>
          <a:xfrm>
            <a:off x="3565525" y="973455"/>
            <a:ext cx="5289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thẳm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29100" y="134938"/>
            <a:ext cx="2997200" cy="677862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 Box 4"/>
          <p:cNvSpPr txBox="1"/>
          <p:nvPr/>
        </p:nvSpPr>
        <p:spPr>
          <a:xfrm>
            <a:off x="6753225" y="1513572"/>
            <a:ext cx="1882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thẳm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196853" y="3827432"/>
            <a:ext cx="4964430" cy="885190"/>
            <a:chOff x="172324" y="1157225"/>
            <a:chExt cx="2109019" cy="1406784"/>
          </a:xfrm>
        </p:grpSpPr>
        <p:sp>
          <p:nvSpPr>
            <p:cNvPr id="17" name="Hexagon 16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8974" y="1369884"/>
              <a:ext cx="1808630" cy="61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0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sâu</a:t>
              </a: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0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thẳm</a:t>
              </a: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lang="en-US" sz="3600" b="0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rất</a:t>
              </a: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0" u="none" strike="noStrike" dirty="0" err="1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sâu</a:t>
              </a:r>
              <a:endParaRPr lang="en-US" sz="3600" b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9" name="Wave 18"/>
          <p:cNvSpPr/>
          <p:nvPr/>
        </p:nvSpPr>
        <p:spPr>
          <a:xfrm>
            <a:off x="736600" y="3593459"/>
            <a:ext cx="10668000" cy="77816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1. </a:t>
            </a:r>
            <a:r>
              <a:rPr lang="en-US" sz="3200" dirty="0" err="1">
                <a:solidFill>
                  <a:schemeClr val="tx1"/>
                </a:solidFill>
              </a:rPr>
              <a:t>Câu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chuyện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được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kể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trong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bài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thơ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diễn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ra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khi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nào</a:t>
            </a:r>
            <a:r>
              <a:rPr lang="en-US" sz="3200" dirty="0">
                <a:solidFill>
                  <a:schemeClr val="tx1"/>
                </a:solidFill>
              </a:rPr>
              <a:t>? Ở </a:t>
            </a:r>
            <a:r>
              <a:rPr lang="en-US" sz="3200" dirty="0" err="1">
                <a:solidFill>
                  <a:schemeClr val="tx1"/>
                </a:solidFill>
              </a:rPr>
              <a:t>đâu</a:t>
            </a:r>
            <a:r>
              <a:rPr lang="en-US" sz="3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3746500" y="1513572"/>
            <a:ext cx="34417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746500" y="2059672"/>
            <a:ext cx="46863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02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 animBg="1"/>
      <p:bldP spid="1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Box 4"/>
          <p:cNvSpPr txBox="1"/>
          <p:nvPr/>
        </p:nvSpPr>
        <p:spPr>
          <a:xfrm>
            <a:off x="3451225" y="592455"/>
            <a:ext cx="5289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héo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Wave 10"/>
          <p:cNvSpPr/>
          <p:nvPr/>
        </p:nvSpPr>
        <p:spPr>
          <a:xfrm>
            <a:off x="787400" y="3258002"/>
            <a:ext cx="10287000" cy="77816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2. </a:t>
            </a:r>
            <a:r>
              <a:rPr lang="en-US" sz="3200" dirty="0" err="1">
                <a:solidFill>
                  <a:schemeClr val="tx1"/>
                </a:solidFill>
              </a:rPr>
              <a:t>Chuyện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gì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xảy</a:t>
            </a:r>
            <a:r>
              <a:rPr lang="en-US" sz="3200" dirty="0">
                <a:solidFill>
                  <a:schemeClr val="tx1"/>
                </a:solidFill>
              </a:rPr>
              <a:t> ra </a:t>
            </a:r>
            <a:r>
              <a:rPr lang="en-US" sz="3200" dirty="0" err="1">
                <a:solidFill>
                  <a:schemeClr val="tx1"/>
                </a:solidFill>
              </a:rPr>
              <a:t>khiến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bê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Vàng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phải</a:t>
            </a:r>
            <a:r>
              <a:rPr lang="en-US" sz="3200" dirty="0">
                <a:solidFill>
                  <a:schemeClr val="tx1"/>
                </a:solidFill>
              </a:rPr>
              <a:t> lang thang </a:t>
            </a:r>
            <a:r>
              <a:rPr lang="en-US" sz="3200" dirty="0" err="1">
                <a:solidFill>
                  <a:schemeClr val="tx1"/>
                </a:solidFill>
              </a:rPr>
              <a:t>đi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tìm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cỏ</a:t>
            </a:r>
            <a:r>
              <a:rPr lang="en-US" sz="3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575050" y="1119872"/>
            <a:ext cx="39687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575050" y="1683117"/>
            <a:ext cx="37528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6843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Box 4"/>
          <p:cNvSpPr txBox="1"/>
          <p:nvPr/>
        </p:nvSpPr>
        <p:spPr>
          <a:xfrm>
            <a:off x="3451225" y="592455"/>
            <a:ext cx="5289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héo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1" name="Text Box 4"/>
          <p:cNvSpPr txBox="1"/>
          <p:nvPr/>
        </p:nvSpPr>
        <p:spPr>
          <a:xfrm>
            <a:off x="6108700" y="592455"/>
            <a:ext cx="177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hán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71775" y="3090832"/>
            <a:ext cx="6367125" cy="2103468"/>
            <a:chOff x="145628" y="1157225"/>
            <a:chExt cx="2197073" cy="2107537"/>
          </a:xfrm>
        </p:grpSpPr>
        <p:sp>
          <p:nvSpPr>
            <p:cNvPr id="23" name="Hexagon 22"/>
            <p:cNvSpPr/>
            <p:nvPr/>
          </p:nvSpPr>
          <p:spPr>
            <a:xfrm>
              <a:off x="145628" y="1157225"/>
              <a:ext cx="2044490" cy="2107537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27008" y="1234593"/>
              <a:ext cx="2115693" cy="1757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            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Hạn</a:t>
              </a:r>
              <a:r>
                <a:rPr lang="en-US" sz="3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hán</a:t>
              </a: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</a:t>
              </a:r>
            </a:p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0" u="none" strike="noStrike" dirty="0"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tình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trạng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thiếu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nước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do </a:t>
              </a:r>
            </a:p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nắng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lâu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không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mưa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gây</a:t>
              </a:r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ra.</a:t>
              </a:r>
              <a:endParaRPr lang="en-US" sz="3200" b="0" u="none" strike="noStrike" dirty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65432"/>
            <a:ext cx="5417615" cy="3509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23603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Wave 10"/>
          <p:cNvSpPr/>
          <p:nvPr/>
        </p:nvSpPr>
        <p:spPr>
          <a:xfrm>
            <a:off x="1003300" y="4262775"/>
            <a:ext cx="10160000" cy="967195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3. </a:t>
            </a:r>
            <a:r>
              <a:rPr lang="en-US" sz="3600" dirty="0">
                <a:solidFill>
                  <a:schemeClr val="tx1"/>
                </a:solidFill>
              </a:rPr>
              <a:t>Khi </a:t>
            </a:r>
            <a:r>
              <a:rPr lang="en-US" sz="3600" dirty="0" err="1">
                <a:solidFill>
                  <a:schemeClr val="tx1"/>
                </a:solidFill>
              </a:rPr>
              <a:t>Bê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Vàng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quên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đường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về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Dê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Trắng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đã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làm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gì</a:t>
            </a:r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Text Box 6"/>
          <p:cNvSpPr txBox="1"/>
          <p:nvPr/>
        </p:nvSpPr>
        <p:spPr>
          <a:xfrm>
            <a:off x="3606235" y="694055"/>
            <a:ext cx="52843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Lang thang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nẻo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!”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3727450" y="2864217"/>
            <a:ext cx="39814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53886" y="3981817"/>
            <a:ext cx="310709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4"/>
          <p:cNvSpPr txBox="1"/>
          <p:nvPr/>
        </p:nvSpPr>
        <p:spPr>
          <a:xfrm>
            <a:off x="3611163" y="1252433"/>
            <a:ext cx="242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Lang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thang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383533" y="3993783"/>
            <a:ext cx="6916420" cy="1536058"/>
            <a:chOff x="172324" y="1157225"/>
            <a:chExt cx="2109019" cy="1469819"/>
          </a:xfrm>
        </p:grpSpPr>
        <p:sp>
          <p:nvSpPr>
            <p:cNvPr id="18" name="Hexagon 17"/>
            <p:cNvSpPr/>
            <p:nvPr/>
          </p:nvSpPr>
          <p:spPr>
            <a:xfrm>
              <a:off x="172324" y="1157225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0" name="TextBox 43"/>
            <p:cNvSpPr txBox="1"/>
            <p:nvPr/>
          </p:nvSpPr>
          <p:spPr>
            <a:xfrm>
              <a:off x="315308" y="1185168"/>
              <a:ext cx="1808630" cy="1441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lang thang</a:t>
              </a:r>
            </a:p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Đi hết chỗ này đến chỗ </a:t>
              </a:r>
              <a:r>
                <a:rPr lang="en-US" altLang="vi-VN" sz="2800" b="0" i="0" u="none" strike="noStrike" dirty="0" err="1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khác</a:t>
              </a: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,</a:t>
              </a:r>
            </a:p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không dừng lại ở nơi nào.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708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6" grpId="0"/>
      <p:bldP spid="16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 Box 6"/>
          <p:cNvSpPr txBox="1"/>
          <p:nvPr/>
        </p:nvSpPr>
        <p:spPr>
          <a:xfrm>
            <a:off x="3606235" y="694055"/>
            <a:ext cx="52843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Lang thang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nẻo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!”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3727450" y="1213217"/>
            <a:ext cx="32575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Wave 14"/>
          <p:cNvSpPr/>
          <p:nvPr/>
        </p:nvSpPr>
        <p:spPr>
          <a:xfrm>
            <a:off x="1019175" y="4169450"/>
            <a:ext cx="10160000" cy="967195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4. </a:t>
            </a:r>
            <a:r>
              <a:rPr lang="en-US" sz="3600" dirty="0" err="1">
                <a:solidFill>
                  <a:schemeClr val="tx1"/>
                </a:solidFill>
              </a:rPr>
              <a:t>Nêu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cảm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nghĩ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của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em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về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Bê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Vàng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và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Dê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Trắng</a:t>
            </a:r>
            <a:r>
              <a:rPr lang="en-US" sz="3600" dirty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727450" y="1772017"/>
            <a:ext cx="48196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727450" y="2326015"/>
            <a:ext cx="38036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94475" y="2872115"/>
            <a:ext cx="11398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4"/>
          <p:cNvSpPr txBox="1"/>
          <p:nvPr/>
        </p:nvSpPr>
        <p:spPr>
          <a:xfrm>
            <a:off x="1362074" y="5227955"/>
            <a:ext cx="9737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Cloud Callout 17"/>
          <p:cNvSpPr/>
          <p:nvPr/>
        </p:nvSpPr>
        <p:spPr>
          <a:xfrm>
            <a:off x="406400" y="833755"/>
            <a:ext cx="2476500" cy="2178060"/>
          </a:xfrm>
          <a:prstGeom prst="cloudCallout">
            <a:avLst>
              <a:gd name="adj1" fmla="val 67885"/>
              <a:gd name="adj2" fmla="val 1015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Thảo</a:t>
            </a:r>
            <a:r>
              <a:rPr lang="en-US" sz="2800" dirty="0"/>
              <a:t> </a:t>
            </a:r>
            <a:r>
              <a:rPr lang="en-US" sz="2800" dirty="0" err="1"/>
              <a:t>luận</a:t>
            </a:r>
            <a:r>
              <a:rPr lang="en-US" sz="2800" dirty="0"/>
              <a:t> </a:t>
            </a:r>
            <a:r>
              <a:rPr lang="en-US" sz="2800" dirty="0" err="1"/>
              <a:t>nhóm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97485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/>
        </p:nvSpPr>
        <p:spPr>
          <a:xfrm>
            <a:off x="3600450" y="897255"/>
            <a:ext cx="52895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thẳm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héo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29100" y="134938"/>
            <a:ext cx="2997200" cy="677862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Wave 17"/>
          <p:cNvSpPr/>
          <p:nvPr/>
        </p:nvSpPr>
        <p:spPr>
          <a:xfrm>
            <a:off x="2981135" y="5963304"/>
            <a:ext cx="5667565" cy="77816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Học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thuộc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lòng</a:t>
            </a:r>
            <a:r>
              <a:rPr lang="en-US" sz="3200" dirty="0">
                <a:solidFill>
                  <a:srgbClr val="FF0000"/>
                </a:solidFill>
              </a:rPr>
              <a:t> 2 </a:t>
            </a:r>
            <a:r>
              <a:rPr lang="en-US" sz="3200" dirty="0" err="1">
                <a:solidFill>
                  <a:srgbClr val="FF0000"/>
                </a:solidFill>
              </a:rPr>
              <a:t>khổ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thơ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đầu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37528" y="1514901"/>
            <a:ext cx="1811172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31941" y="2606721"/>
            <a:ext cx="2147533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595581" y="3643951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975981" y="4694826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273988" y="5227085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691116" y="924551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471013" y="2033517"/>
            <a:ext cx="3444687" cy="569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532174" y="4107969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285820" y="897255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902290" y="1538702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313116" y="2630521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47876" y="3572891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629764" y="4146095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471013" y="4705654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567161" y="5213434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404373" y="1538702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248165" y="2586082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188122" y="4094326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112112" y="5268023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223613" y="924551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097420" y="2067467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139408" y="3582361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139408" y="4692001"/>
            <a:ext cx="2347416" cy="5186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1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  <p:bldP spid="13" grpId="0" animBg="1"/>
      <p:bldP spid="15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/>
        </p:nvSpPr>
        <p:spPr>
          <a:xfrm>
            <a:off x="768350" y="897255"/>
            <a:ext cx="52895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thẳm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héo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 Box 6"/>
          <p:cNvSpPr txBox="1"/>
          <p:nvPr/>
        </p:nvSpPr>
        <p:spPr>
          <a:xfrm>
            <a:off x="6471920" y="897255"/>
            <a:ext cx="52843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Lang thang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nẻo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!”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Hải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29100" y="134938"/>
            <a:ext cx="2997200" cy="677862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Wave 19"/>
          <p:cNvSpPr/>
          <p:nvPr/>
        </p:nvSpPr>
        <p:spPr>
          <a:xfrm>
            <a:off x="6471920" y="5185863"/>
            <a:ext cx="4406900" cy="77816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FF0000"/>
                </a:solidFill>
              </a:rPr>
              <a:t>Luyện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đọc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lại</a:t>
            </a:r>
            <a:r>
              <a:rPr lang="en-US" sz="40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918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87960694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/>
        </p:nvSpPr>
        <p:spPr>
          <a:xfrm>
            <a:off x="768350" y="897255"/>
            <a:ext cx="52895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thẳm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héo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 Box 6"/>
          <p:cNvSpPr txBox="1"/>
          <p:nvPr/>
        </p:nvSpPr>
        <p:spPr>
          <a:xfrm>
            <a:off x="6471920" y="897255"/>
            <a:ext cx="52843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Lang thang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nẻo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!”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Hải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29100" y="134938"/>
            <a:ext cx="2997200" cy="677862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Wave 19"/>
          <p:cNvSpPr/>
          <p:nvPr/>
        </p:nvSpPr>
        <p:spPr>
          <a:xfrm>
            <a:off x="1" y="5964031"/>
            <a:ext cx="12078268" cy="77816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FF0000"/>
                </a:solidFill>
              </a:rPr>
              <a:t>   1. </a:t>
            </a:r>
            <a:r>
              <a:rPr lang="en-US" sz="3000" dirty="0" err="1">
                <a:solidFill>
                  <a:schemeClr val="tx1"/>
                </a:solidFill>
              </a:rPr>
              <a:t>Tìm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từ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ngữ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thể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hiện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tâm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trạng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của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Dê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Trắng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khi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không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thấy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bạn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trở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về</a:t>
            </a:r>
            <a:r>
              <a:rPr lang="en-US" sz="3000" dirty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39774" y="6529386"/>
            <a:ext cx="1603375" cy="4286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554285" y="6536527"/>
            <a:ext cx="4746628" cy="357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7488236" y="6550817"/>
            <a:ext cx="3884614" cy="71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8258175" y="2000249"/>
            <a:ext cx="3114675" cy="6429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25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/>
        </p:nvSpPr>
        <p:spPr>
          <a:xfrm>
            <a:off x="768350" y="897255"/>
            <a:ext cx="52895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thẳm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Suối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héo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Text Box 6"/>
          <p:cNvSpPr txBox="1"/>
          <p:nvPr/>
        </p:nvSpPr>
        <p:spPr>
          <a:xfrm>
            <a:off x="6471920" y="897255"/>
            <a:ext cx="52843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cỏ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Lang thang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quá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nẻo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Trắng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Bê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!”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Hải</a:t>
            </a:r>
            <a:endParaRPr lang="en-US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229100" y="134938"/>
            <a:ext cx="2997200" cy="677862"/>
          </a:xfrm>
        </p:spPr>
        <p:txBody>
          <a:bodyPr>
            <a:no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Wave 19"/>
          <p:cNvSpPr/>
          <p:nvPr/>
        </p:nvSpPr>
        <p:spPr>
          <a:xfrm>
            <a:off x="-420130" y="5964031"/>
            <a:ext cx="12498399" cy="77816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FF0000"/>
                </a:solidFill>
              </a:rPr>
              <a:t>   </a:t>
            </a:r>
            <a:r>
              <a:rPr lang="en-US" sz="3600" dirty="0">
                <a:solidFill>
                  <a:srgbClr val="FF0000"/>
                </a:solidFill>
              </a:rPr>
              <a:t>2. </a:t>
            </a:r>
            <a:r>
              <a:rPr lang="en-US" sz="3600" dirty="0" err="1">
                <a:solidFill>
                  <a:schemeClr val="tx1"/>
                </a:solidFill>
              </a:rPr>
              <a:t>Đóng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vai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là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một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người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bạn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trong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rừng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nói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lời</a:t>
            </a:r>
            <a:r>
              <a:rPr lang="en-US" sz="3600" dirty="0">
                <a:solidFill>
                  <a:schemeClr val="tx1"/>
                </a:solidFill>
              </a:rPr>
              <a:t> an </a:t>
            </a:r>
            <a:r>
              <a:rPr lang="en-US" sz="3600" dirty="0" err="1">
                <a:solidFill>
                  <a:schemeClr val="tx1"/>
                </a:solidFill>
              </a:rPr>
              <a:t>ủi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Dê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Trắng</a:t>
            </a:r>
            <a:r>
              <a:rPr lang="en-US" sz="3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078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06674"/>
      </p:ext>
    </p:extLst>
  </p:cSld>
  <p:clrMapOvr>
    <a:masterClrMapping/>
  </p:clrMapOvr>
  <p:transition>
    <p:wedg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2903324" y="2254942"/>
            <a:ext cx="6507234" cy="247523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đừng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nữa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thôi</a:t>
            </a:r>
            <a:r>
              <a:rPr lang="en-US" sz="3200" dirty="0">
                <a:latin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7" name="Wave 6"/>
          <p:cNvSpPr/>
          <p:nvPr/>
        </p:nvSpPr>
        <p:spPr>
          <a:xfrm>
            <a:off x="114300" y="1320594"/>
            <a:ext cx="11601451" cy="77816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FF0000"/>
                </a:solidFill>
              </a:rPr>
              <a:t>   </a:t>
            </a:r>
            <a:r>
              <a:rPr lang="en-US" sz="3400" dirty="0">
                <a:solidFill>
                  <a:srgbClr val="FF0000"/>
                </a:solidFill>
              </a:rPr>
              <a:t>2. </a:t>
            </a:r>
            <a:r>
              <a:rPr lang="en-US" sz="3400" dirty="0" err="1">
                <a:solidFill>
                  <a:schemeClr val="tx1"/>
                </a:solidFill>
              </a:rPr>
              <a:t>Đóng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vai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là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một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người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bạn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trong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rừng</a:t>
            </a:r>
            <a:r>
              <a:rPr lang="en-US" sz="3400" dirty="0">
                <a:solidFill>
                  <a:schemeClr val="tx1"/>
                </a:solidFill>
              </a:rPr>
              <a:t>, </a:t>
            </a:r>
            <a:r>
              <a:rPr lang="en-US" sz="3400" dirty="0" err="1">
                <a:solidFill>
                  <a:schemeClr val="tx1"/>
                </a:solidFill>
              </a:rPr>
              <a:t>nói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lời</a:t>
            </a:r>
            <a:r>
              <a:rPr lang="en-US" sz="3400" dirty="0">
                <a:solidFill>
                  <a:schemeClr val="tx1"/>
                </a:solidFill>
              </a:rPr>
              <a:t> an </a:t>
            </a:r>
            <a:r>
              <a:rPr lang="en-US" sz="3400" dirty="0" err="1">
                <a:solidFill>
                  <a:schemeClr val="tx1"/>
                </a:solidFill>
              </a:rPr>
              <a:t>ủi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Dê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Trắng</a:t>
            </a:r>
            <a:r>
              <a:rPr lang="en-US" sz="3400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72" l="0" r="100000">
                        <a14:foregroundMark x1="22813" y1="9763" x2="22813" y2="9763"/>
                        <a14:foregroundMark x1="27813" y1="14248" x2="27813" y2="14248"/>
                        <a14:foregroundMark x1="19844" y1="10818" x2="19844" y2="10818"/>
                        <a14:foregroundMark x1="18281" y1="12929" x2="18281" y2="12929"/>
                        <a14:foregroundMark x1="20313" y1="14776" x2="20313" y2="14776"/>
                        <a14:foregroundMark x1="18438" y1="8179" x2="18438" y2="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514601"/>
            <a:ext cx="6096000" cy="3609975"/>
          </a:xfrm>
          <a:prstGeom prst="rect">
            <a:avLst/>
          </a:prstGeom>
        </p:spPr>
      </p:pic>
      <p:pic>
        <p:nvPicPr>
          <p:cNvPr id="4" name="TaydukyNhacchuong-Dangcapnhat_48bf (mp3cut.net) (5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77800" y="533400"/>
            <a:ext cx="609600" cy="60960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1905000" y="0"/>
            <a:ext cx="7315200" cy="2514601"/>
          </a:xfrm>
          <a:prstGeom prst="wedgeEllipseCallout">
            <a:avLst>
              <a:gd name="adj1" fmla="val -55681"/>
              <a:gd name="adj2" fmla="val 7407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0" indent="-742950" algn="ctr">
              <a:buAutoNum type="arabicPeriod"/>
            </a:pPr>
            <a:r>
              <a:rPr lang="en-US" sz="38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và khởi động: </a:t>
            </a:r>
          </a:p>
          <a:p>
            <a:pPr lvl="0" algn="ctr"/>
            <a:r>
              <a:rPr lang="en-US" sz="2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 mình ơi chúng ta hãy giúp thầy trò đường tăng trả lời tốt các câu hỏi vượt qua các thử thách để đến Tây Trúc thỉnh kinh nhé.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2590800"/>
            <a:ext cx="2357489" cy="2419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3856729"/>
            <a:ext cx="1647457" cy="1771650"/>
          </a:xfrm>
          <a:prstGeom prst="rect">
            <a:avLst/>
          </a:prstGeom>
        </p:spPr>
      </p:pic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1" y="4163548"/>
            <a:ext cx="1503759" cy="18288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316" y="1752600"/>
            <a:ext cx="3030415" cy="21381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5597845" y="4140004"/>
            <a:ext cx="1442090" cy="2362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3" b="100000" l="0" r="901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54" y="3997590"/>
            <a:ext cx="1421847" cy="232235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006" y="32826"/>
            <a:ext cx="3124200" cy="2616517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564" b="96433" l="1077" r="98077">
                        <a14:foregroundMark x1="81769" y1="39911" x2="82615" y2="416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5828610"/>
            <a:ext cx="1374683" cy="948531"/>
          </a:xfrm>
          <a:prstGeom prst="rect">
            <a:avLst/>
          </a:prstGeom>
        </p:spPr>
      </p:pic>
      <p:pic>
        <p:nvPicPr>
          <p:cNvPr id="15" name="TaydukyNhacchuong-Dangcapnhat_48bf (mp3cut.net) (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676400" y="1711283"/>
            <a:ext cx="609600" cy="609600"/>
          </a:xfrm>
          <a:prstGeom prst="rect">
            <a:avLst/>
          </a:prstGeom>
        </p:spPr>
      </p:pic>
      <p:sp>
        <p:nvSpPr>
          <p:cNvPr id="13" name="Flowchart: Connector 12">
            <a:hlinkClick r:id="rId20" action="ppaction://hlinksldjump"/>
            <a:extLst>
              <a:ext uri="{FF2B5EF4-FFF2-40B4-BE49-F238E27FC236}">
                <a16:creationId xmlns:a16="http://schemas.microsoft.com/office/drawing/2014/main" id="{730146F5-15BD-45C5-80A7-D24AFC53760D}"/>
              </a:ext>
            </a:extLst>
          </p:cNvPr>
          <p:cNvSpPr/>
          <p:nvPr/>
        </p:nvSpPr>
        <p:spPr>
          <a:xfrm>
            <a:off x="5597845" y="6319940"/>
            <a:ext cx="533400" cy="457200"/>
          </a:xfrm>
          <a:prstGeom prst="flowChartConnector">
            <a:avLst/>
          </a:prstGeom>
          <a:solidFill>
            <a:srgbClr val="D60093"/>
          </a:solidFill>
          <a:ln>
            <a:solidFill>
              <a:srgbClr val="E20C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16" name="Pentagon 3">
            <a:hlinkClick r:id="rId21" action="ppaction://hlinksldjump"/>
            <a:extLst>
              <a:ext uri="{FF2B5EF4-FFF2-40B4-BE49-F238E27FC236}">
                <a16:creationId xmlns:a16="http://schemas.microsoft.com/office/drawing/2014/main" id="{B4DED48D-CCD3-4B52-8907-C067230B92D3}"/>
              </a:ext>
            </a:extLst>
          </p:cNvPr>
          <p:cNvSpPr/>
          <p:nvPr/>
        </p:nvSpPr>
        <p:spPr>
          <a:xfrm>
            <a:off x="11353800" y="6319940"/>
            <a:ext cx="838200" cy="457200"/>
          </a:xfrm>
          <a:prstGeom prst="homePlat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939E-6 L 0.00069 -0.35338 " pathEditMode="relative" rAng="0" ptsTypes="AA">
                                      <p:cBhvr>
                                        <p:cTn id="1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176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25 L -3.33333E-6 2.53469E-6 " pathEditMode="relative" rAng="0" ptsTypes="AA">
                                      <p:cBhvr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35985E-6 L 0.43316 -0.00786 " pathEditMode="relative" rAng="0" ptsTypes="AA">
                                      <p:cBhvr>
                                        <p:cTn id="3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-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91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77453" y="787364"/>
            <a:ext cx="4935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66800" y="2066594"/>
            <a:ext cx="4928323" cy="9706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tivi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16912" y="2043148"/>
            <a:ext cx="5622688" cy="99404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6800" y="3251372"/>
            <a:ext cx="4905576" cy="87026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máy tính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65932" y="3219716"/>
            <a:ext cx="5573667" cy="90191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quạt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88" y="2041059"/>
            <a:ext cx="650425" cy="5715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7670" y="3232423"/>
            <a:ext cx="649634" cy="5708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038" y="2041059"/>
            <a:ext cx="649634" cy="51970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675" y="3198935"/>
            <a:ext cx="649634" cy="57089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1066800" y="220626"/>
            <a:ext cx="10744200" cy="17173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gì nằm ở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sz="36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Nhìn lên mặt nó biết ngay giờ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      </a:t>
            </a:r>
            <a:r>
              <a:rPr lang="en-US" sz="36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cái gì?</a:t>
            </a:r>
          </a:p>
        </p:txBody>
      </p:sp>
      <p:pic>
        <p:nvPicPr>
          <p:cNvPr id="20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71777"/>
            <a:ext cx="7543800" cy="2986224"/>
          </a:xfrm>
        </p:spPr>
      </p:pic>
      <p:sp>
        <p:nvSpPr>
          <p:cNvPr id="23" name="Arrow: Right 13">
            <a:hlinkClick r:id="rId10" action="ppaction://hlinksldjump"/>
            <a:extLst>
              <a:ext uri="{FF2B5EF4-FFF2-40B4-BE49-F238E27FC236}">
                <a16:creationId xmlns:a16="http://schemas.microsoft.com/office/drawing/2014/main" id="{164EB6EF-1676-4153-8124-22FABAC3B73E}"/>
              </a:ext>
            </a:extLst>
          </p:cNvPr>
          <p:cNvSpPr/>
          <p:nvPr/>
        </p:nvSpPr>
        <p:spPr>
          <a:xfrm rot="10605222" flipH="1">
            <a:off x="11121344" y="6018139"/>
            <a:ext cx="997641" cy="601127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872096"/>
            <a:ext cx="2209800" cy="2824060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2072846" y="4185691"/>
            <a:ext cx="1426310" cy="183986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654" y="4110575"/>
            <a:ext cx="1346950" cy="19715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4495800" y="3915448"/>
            <a:ext cx="1213490" cy="2496493"/>
          </a:xfrm>
          <a:prstGeom prst="rect">
            <a:avLst/>
          </a:prstGeom>
        </p:spPr>
      </p:pic>
      <p:pic>
        <p:nvPicPr>
          <p:cNvPr id="8" name="Content Placeholder 3"/>
          <p:cNvPicPr>
            <a:picLocks noGrp="1" noChangeAspect="1"/>
          </p:cNvPicPr>
          <p:nvPr>
            <p:ph idx="1"/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670970"/>
            <a:ext cx="2859760" cy="2740971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41625" y1="34625" x2="41125" y2="38750"/>
                        <a14:foregroundMark x1="38250" y1="36125" x2="38750" y2="39750"/>
                        <a14:foregroundMark x1="52250" y1="28500" x2="53500" y2="32375"/>
                        <a14:foregroundMark x1="50250" y1="47750" x2="67875" y2="46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422" y="4892626"/>
            <a:ext cx="2005818" cy="2005818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852" b="92777" l="5077" r="91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86" y="627243"/>
            <a:ext cx="2091584" cy="2004703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495752" y="920683"/>
            <a:ext cx="1426310" cy="183986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>
            <a:fillRect/>
          </a:stretch>
        </p:blipFill>
        <p:spPr>
          <a:xfrm>
            <a:off x="4495801" y="-53218"/>
            <a:ext cx="2023171" cy="1834662"/>
          </a:xfrm>
          <a:prstGeom prst="rect">
            <a:avLst/>
          </a:prstGeom>
        </p:spPr>
      </p:pic>
      <p:pic>
        <p:nvPicPr>
          <p:cNvPr id="14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954000" y="559313"/>
            <a:ext cx="609600" cy="609600"/>
          </a:xfrm>
          <a:prstGeom prst="rect">
            <a:avLst/>
          </a:prstGeom>
        </p:spPr>
      </p:pic>
      <p:sp>
        <p:nvSpPr>
          <p:cNvPr id="15" name="Right Arrow 2">
            <a:hlinkClick r:id="rId23" action="ppaction://hlinksldjump"/>
            <a:extLst>
              <a:ext uri="{FF2B5EF4-FFF2-40B4-BE49-F238E27FC236}">
                <a16:creationId xmlns:a16="http://schemas.microsoft.com/office/drawing/2014/main" id="{96DA703F-DAFF-4B20-A8E2-901D4DBA026B}"/>
              </a:ext>
            </a:extLst>
          </p:cNvPr>
          <p:cNvSpPr/>
          <p:nvPr/>
        </p:nvSpPr>
        <p:spPr>
          <a:xfrm>
            <a:off x="11049000" y="6082121"/>
            <a:ext cx="992860" cy="623480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lowchart: Connector 15">
            <a:hlinkClick r:id="rId24" action="ppaction://hlinksldjump"/>
            <a:extLst>
              <a:ext uri="{FF2B5EF4-FFF2-40B4-BE49-F238E27FC236}">
                <a16:creationId xmlns:a16="http://schemas.microsoft.com/office/drawing/2014/main" id="{79BB6401-72A9-49E6-A6B4-AB0EE5A7E63A}"/>
              </a:ext>
            </a:extLst>
          </p:cNvPr>
          <p:cNvSpPr/>
          <p:nvPr/>
        </p:nvSpPr>
        <p:spPr>
          <a:xfrm>
            <a:off x="2713291" y="6048646"/>
            <a:ext cx="410909" cy="363295"/>
          </a:xfrm>
          <a:prstGeom prst="flowChartConnector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47895 L 0.125 0.21601 L -0.125 0.21601 L 3.33333E-6 -0.47895 Z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21832E-6 L 0.33698 -0.5106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0" y="-2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0611E-6 L -0.00799 -0.51896 " pathEditMode="relative" rAng="0" ptsTypes="AA">
                                      <p:cBhvr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259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022E-7 L 0.31892 0.46207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23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34783E-6 L 0.55764 0.00716 " pathEditMode="relative" rAng="0" ptsTypes="AA">
                                      <p:cBhvr>
                                        <p:cTn id="6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82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277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43001" y="1371599"/>
            <a:ext cx="4244316" cy="10324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 cây đỗ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4601" y="1371599"/>
            <a:ext cx="5105399" cy="10324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 bó đũa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1" y="3010757"/>
            <a:ext cx="5105399" cy="100276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 đỗ con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2982338"/>
            <a:ext cx="4259315" cy="109475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vi-VN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 tích cây đỗ</a:t>
            </a:r>
            <a:endParaRPr lang="vi-VN" sz="32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23" y="1633211"/>
            <a:ext cx="604292" cy="7080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598" y="3335937"/>
            <a:ext cx="603402" cy="6436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325" y="2982339"/>
            <a:ext cx="603557" cy="7071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518" y="1357743"/>
            <a:ext cx="549444" cy="6437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08564" y="1371600"/>
            <a:ext cx="6404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5" name="Content Placeholder 3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5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38" y="4077092"/>
            <a:ext cx="7404662" cy="2964259"/>
          </a:xfrm>
        </p:spPr>
      </p:pic>
      <p:sp>
        <p:nvSpPr>
          <p:cNvPr id="16" name="Rounded Rectangle 15"/>
          <p:cNvSpPr/>
          <p:nvPr/>
        </p:nvSpPr>
        <p:spPr>
          <a:xfrm>
            <a:off x="2272738" y="167614"/>
            <a:ext cx="7637950" cy="10462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hình ảnh của câu chuyện gì?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9745" y="4260850"/>
            <a:ext cx="3330575" cy="2617470"/>
          </a:xfrm>
          <a:prstGeom prst="rect">
            <a:avLst/>
          </a:prstGeom>
        </p:spPr>
      </p:pic>
      <p:sp>
        <p:nvSpPr>
          <p:cNvPr id="17" name="Arrow: Right 16">
            <a:hlinkClick r:id="rId11" action="ppaction://hlinksldjump"/>
            <a:extLst>
              <a:ext uri="{FF2B5EF4-FFF2-40B4-BE49-F238E27FC236}">
                <a16:creationId xmlns:a16="http://schemas.microsoft.com/office/drawing/2014/main" id="{3E54792B-C4F0-4831-8417-48F3D42F2935}"/>
              </a:ext>
            </a:extLst>
          </p:cNvPr>
          <p:cNvSpPr/>
          <p:nvPr/>
        </p:nvSpPr>
        <p:spPr>
          <a:xfrm rot="10605222" flipH="1">
            <a:off x="11196358" y="6018902"/>
            <a:ext cx="976301" cy="710754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78" b="100000" l="7083" r="90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35" t="-1" b="3673"/>
          <a:stretch>
            <a:fillRect/>
          </a:stretch>
        </p:blipFill>
        <p:spPr>
          <a:xfrm>
            <a:off x="7467601" y="-381000"/>
            <a:ext cx="2023171" cy="183466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43" b="96457" l="0" r="980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32" y="3598703"/>
            <a:ext cx="2080769" cy="2591409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857" l="154" r="99692">
                        <a14:foregroundMark x1="60154" y1="42489" x2="72923" y2="49070"/>
                        <a14:foregroundMark x1="55692" y1="58941" x2="55385" y2="69099"/>
                        <a14:foregroundMark x1="60154" y1="75107" x2="76769" y2="73820"/>
                        <a14:foregroundMark x1="66308" y1="78398" x2="64000" y2="77110"/>
                        <a14:foregroundMark x1="47077" y1="95994" x2="47077" y2="95994"/>
                        <a14:foregroundMark x1="47077" y1="96567" x2="47077" y2="96567"/>
                        <a14:foregroundMark x1="71692" y1="94134" x2="74923" y2="94421"/>
                        <a14:foregroundMark x1="55692" y1="67668" x2="48923" y2="75393"/>
                        <a14:foregroundMark x1="59231" y1="76824" x2="54000" y2="73534"/>
                        <a14:foregroundMark x1="72000" y1="77110" x2="74923" y2="77396"/>
                        <a14:foregroundMark x1="42154" y1="92990" x2="46769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52">
            <a:off x="1495821" y="5086350"/>
            <a:ext cx="1647457" cy="1771650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91" b="100000" l="0" r="100000">
                        <a14:foregroundMark x1="22803" y1="66602" x2="31829" y2="61914"/>
                        <a14:foregroundMark x1="23990" y1="70313" x2="32304" y2="65039"/>
                        <a14:foregroundMark x1="30641" y1="57031" x2="31591" y2="59375"/>
                        <a14:foregroundMark x1="37055" y1="57227" x2="39430" y2="56250"/>
                        <a14:foregroundMark x1="39430" y1="56250" x2="39430" y2="56250"/>
                        <a14:foregroundMark x1="37055" y1="63477" x2="43230" y2="60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921" y="3962401"/>
            <a:ext cx="1503759" cy="22010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32" b="95548" l="9961" r="90625">
                        <a14:foregroundMark x1="61914" y1="20205" x2="61914" y2="20205"/>
                        <a14:foregroundMark x1="61914" y1="25685" x2="61914" y2="25685"/>
                        <a14:foregroundMark x1="62305" y1="34247" x2="62305" y2="34247"/>
                        <a14:foregroundMark x1="65430" y1="66438" x2="65430" y2="66438"/>
                        <a14:foregroundMark x1="66211" y1="81507" x2="66211" y2="81507"/>
                        <a14:foregroundMark x1="66406" y1="53425" x2="66406" y2="53425"/>
                        <a14:foregroundMark x1="76172" y1="32534" x2="76172" y2="32534"/>
                        <a14:foregroundMark x1="72266" y1="26712" x2="72266" y2="26712"/>
                        <a14:foregroundMark x1="77344" y1="34247" x2="77344" y2="34247"/>
                        <a14:foregroundMark x1="72266" y1="26712" x2="72266" y2="26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17" r="30366"/>
          <a:stretch>
            <a:fillRect/>
          </a:stretch>
        </p:blipFill>
        <p:spPr>
          <a:xfrm>
            <a:off x="3962400" y="4114801"/>
            <a:ext cx="995814" cy="20486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4250" b="98000" l="3750" r="99250">
                        <a14:foregroundMark x1="58500" y1="47417" x2="58500" y2="47417"/>
                        <a14:foregroundMark x1="60833" y1="50167" x2="60833" y2="50167"/>
                        <a14:foregroundMark x1="36167" y1="45833" x2="38083" y2="4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" t="29803" r="11761" b="26010"/>
          <a:stretch>
            <a:fillRect/>
          </a:stretch>
        </p:blipFill>
        <p:spPr>
          <a:xfrm>
            <a:off x="5175891" y="4894406"/>
            <a:ext cx="1639415" cy="8267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470" b="91288" l="2667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3324078"/>
            <a:ext cx="4242955" cy="1866900"/>
          </a:xfrm>
          <a:prstGeom prst="rect">
            <a:avLst/>
          </a:prstGeom>
        </p:spPr>
      </p:pic>
      <p:pic>
        <p:nvPicPr>
          <p:cNvPr id="13" name="Picture 2" descr="https://pic.pikbest.com/01/09/84/24j888piCdgZ.jpg!bw800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0374" b="83707" l="25500" r="4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86" t="53044" r="57649" b="13746"/>
          <a:stretch>
            <a:fillRect/>
          </a:stretch>
        </p:blipFill>
        <p:spPr bwMode="auto">
          <a:xfrm>
            <a:off x="9220200" y="2372815"/>
            <a:ext cx="916438" cy="196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aydukyNhacchuong-Dangcapnhat_48bf (mp3cut.net) (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371600" y="838200"/>
            <a:ext cx="609600" cy="609600"/>
          </a:xfrm>
          <a:prstGeom prst="rect">
            <a:avLst/>
          </a:prstGeom>
        </p:spPr>
      </p:pic>
      <p:sp>
        <p:nvSpPr>
          <p:cNvPr id="14" name="Right Arrow 1">
            <a:hlinkClick r:id="rId23" action="ppaction://hlinksldjump"/>
            <a:extLst>
              <a:ext uri="{FF2B5EF4-FFF2-40B4-BE49-F238E27FC236}">
                <a16:creationId xmlns:a16="http://schemas.microsoft.com/office/drawing/2014/main" id="{68DAE9B1-6235-4BDF-B926-3EB5822EA9B9}"/>
              </a:ext>
            </a:extLst>
          </p:cNvPr>
          <p:cNvSpPr/>
          <p:nvPr/>
        </p:nvSpPr>
        <p:spPr>
          <a:xfrm>
            <a:off x="11353800" y="6156545"/>
            <a:ext cx="764038" cy="591689"/>
          </a:xfrm>
          <a:prstGeom prst="rightArrow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>
            <a:hlinkClick r:id="rId24" action="ppaction://hlinksldjump"/>
            <a:extLst>
              <a:ext uri="{FF2B5EF4-FFF2-40B4-BE49-F238E27FC236}">
                <a16:creationId xmlns:a16="http://schemas.microsoft.com/office/drawing/2014/main" id="{AB5C9C96-7A84-4792-9DEC-796C72663B3B}"/>
              </a:ext>
            </a:extLst>
          </p:cNvPr>
          <p:cNvSpPr/>
          <p:nvPr/>
        </p:nvSpPr>
        <p:spPr>
          <a:xfrm>
            <a:off x="2144039" y="2781300"/>
            <a:ext cx="618394" cy="685800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white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09991E-6 L -0.31667 -0.311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-155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77521E-6 L 0.33889 -0.546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44" y="-27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0555 L 0.35868 -0.538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27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834 -0.29996 L -0.35 0.1995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2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68 -0.07216 L 0.19218 0.05111 C 0.22552 0.0777 0.27517 0.09435 0.32708 0.09435 C 0.38628 0.09435 0.4335 0.0777 0.46684 0.05111 L 0.62569 -0.07216 " pathEditMode="relative" rAng="0" ptsTypes="FffFF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01" y="83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7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1635</Words>
  <Application>Microsoft Macintosh PowerPoint</Application>
  <PresentationFormat>Widescreen</PresentationFormat>
  <Paragraphs>375</Paragraphs>
  <Slides>31</Slides>
  <Notes>17</Notes>
  <HiddenSlides>0</HiddenSlides>
  <MMClips>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44" baseType="lpstr">
      <vt:lpstr>Arial</vt:lpstr>
      <vt:lpstr>Arial-Rounded</vt:lpstr>
      <vt:lpstr>Calibri</vt:lpstr>
      <vt:lpstr>Calibri Light</vt:lpstr>
      <vt:lpstr>Franklin Gothic Book</vt:lpstr>
      <vt:lpstr>Franklin Gothic Medium</vt:lpstr>
      <vt:lpstr>Times New Roman</vt:lpstr>
      <vt:lpstr>Wingdings 2</vt:lpstr>
      <vt:lpstr>1_Office Theme</vt:lpstr>
      <vt:lpstr>2_Office Theme</vt:lpstr>
      <vt:lpstr>3_Office Theme</vt:lpstr>
      <vt:lpstr>Trek</vt:lpstr>
      <vt:lpstr>6_Office Theme</vt:lpstr>
      <vt:lpstr>PowerPoint Presentation</vt:lpstr>
      <vt:lpstr>PowerPoint Presentation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Nói về một người bạn của em.</vt:lpstr>
      <vt:lpstr>Gọi bạn</vt:lpstr>
      <vt:lpstr>Gọi bạn</vt:lpstr>
      <vt:lpstr>Gọi bạn</vt:lpstr>
      <vt:lpstr>PowerPoint Presentation</vt:lpstr>
      <vt:lpstr>Gọi bạn</vt:lpstr>
      <vt:lpstr>PowerPoint Presentation</vt:lpstr>
      <vt:lpstr>PowerPoint Presentation</vt:lpstr>
      <vt:lpstr>PowerPoint Presentation</vt:lpstr>
      <vt:lpstr>PowerPoint Presentation</vt:lpstr>
      <vt:lpstr>Gọi bạn</vt:lpstr>
      <vt:lpstr>Gọi bạn</vt:lpstr>
      <vt:lpstr>PowerPoint Presentation</vt:lpstr>
      <vt:lpstr>Gọi bạn</vt:lpstr>
      <vt:lpstr>Gọi bạn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Ngọc Bích Đỗ</cp:lastModifiedBy>
  <cp:revision>50</cp:revision>
  <dcterms:created xsi:type="dcterms:W3CDTF">2021-05-26T04:27:49Z</dcterms:created>
  <dcterms:modified xsi:type="dcterms:W3CDTF">2021-11-08T02:04:38Z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