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 id="2147483684" r:id="rId4"/>
    <p:sldMasterId id="2147483696" r:id="rId5"/>
    <p:sldMasterId id="2147483736" r:id="rId6"/>
  </p:sldMasterIdLst>
  <p:notesMasterIdLst>
    <p:notesMasterId r:id="rId32"/>
  </p:notesMasterIdLst>
  <p:sldIdLst>
    <p:sldId id="308" r:id="rId7"/>
    <p:sldId id="257" r:id="rId8"/>
    <p:sldId id="259" r:id="rId9"/>
    <p:sldId id="258" r:id="rId10"/>
    <p:sldId id="260" r:id="rId11"/>
    <p:sldId id="261" r:id="rId12"/>
    <p:sldId id="262" r:id="rId13"/>
    <p:sldId id="266" r:id="rId14"/>
    <p:sldId id="310" r:id="rId15"/>
    <p:sldId id="267" r:id="rId16"/>
    <p:sldId id="296" r:id="rId17"/>
    <p:sldId id="268" r:id="rId18"/>
    <p:sldId id="271" r:id="rId19"/>
    <p:sldId id="297" r:id="rId20"/>
    <p:sldId id="298" r:id="rId21"/>
    <p:sldId id="299" r:id="rId22"/>
    <p:sldId id="300" r:id="rId23"/>
    <p:sldId id="301" r:id="rId24"/>
    <p:sldId id="302" r:id="rId25"/>
    <p:sldId id="303" r:id="rId26"/>
    <p:sldId id="304" r:id="rId27"/>
    <p:sldId id="305" r:id="rId28"/>
    <p:sldId id="306" r:id="rId29"/>
    <p:sldId id="307" r:id="rId30"/>
    <p:sldId id="29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3" autoAdjust="0"/>
    <p:restoredTop sz="94637"/>
  </p:normalViewPr>
  <p:slideViewPr>
    <p:cSldViewPr snapToGrid="0">
      <p:cViewPr varScale="1">
        <p:scale>
          <a:sx n="103" d="100"/>
          <a:sy n="103" d="100"/>
        </p:scale>
        <p:origin x="872" y="1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11/10/21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1456826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248209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02AEFD-FEDB-4542-BE9E-D4DED9AFC90C}" type="slidenum">
              <a:rPr lang="en-US" smtClean="0"/>
              <a:t>25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AF0E2A-F7E6-400B-80F7-E364583CAED8}" type="datetimeFigureOut">
              <a:rPr lang="en-US" smtClean="0"/>
              <a:t>11/10/21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smtClean="0"/>
              <a:t>11/10/21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smtClean="0"/>
              <a:t>11/10/21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smtClean="0"/>
              <a:t>11/10/21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F0E2A-F7E6-400B-80F7-E364583CAED8}" type="datetimeFigureOut">
              <a:rPr lang="en-US" smtClean="0"/>
              <a:t>11/10/21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F0E2A-F7E6-400B-80F7-E364583CAED8}" type="datetimeFigureOut">
              <a:rPr lang="en-US" smtClean="0"/>
              <a:t>11/10/21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11/10/21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11/10/21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11/10/21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11/10/21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11/10/21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F0E2A-F7E6-400B-80F7-E364583CAED8}" type="datetimeFigureOut">
              <a:rPr lang="en-US" smtClean="0"/>
              <a:t>11/10/21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11/10/21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11/10/21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11/10/21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11/10/21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11/10/21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11/10/21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F0E2A-F7E6-400B-80F7-E364583CAED8}" type="datetimeFigureOut">
              <a:rPr lang="en-US" smtClean="0"/>
              <a:t>11/10/21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F0E2A-F7E6-400B-80F7-E364583CAED8}" type="datetimeFigureOut">
              <a:rPr lang="en-US" smtClean="0"/>
              <a:t>11/10/21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smtClean="0"/>
              <a:t>11/10/21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AF0E2A-F7E6-400B-80F7-E364583CAED8}" type="datetimeFigureOut">
              <a:rPr lang="en-US" smtClean="0"/>
              <a:t>11/10/21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C14322-25B3-482C-8517-0529DD41461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3.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F0E2A-F7E6-400B-80F7-E364583CAED8}" type="datetimeFigureOut">
              <a:rPr lang="en-US" smtClean="0"/>
              <a:t>11/10/21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322-25B3-482C-8517-0529DD41461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F0E2A-F7E6-400B-80F7-E364583CAED8}" type="datetimeFigureOut">
              <a:rPr lang="en-US">
                <a:solidFill>
                  <a:prstClr val="black">
                    <a:tint val="75000"/>
                  </a:prstClr>
                </a:solidFill>
              </a:rPr>
              <a:t>11/10/21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322-25B3-482C-8517-0529DD414617}" type="slidenum">
              <a:rPr lang="en-US">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11/10/21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hdphoto" Target="../media/hdphoto21.wdp"/><Relationship Id="rId3" Type="http://schemas.openxmlformats.org/officeDocument/2006/relationships/image" Target="../media/image39.png"/><Relationship Id="rId7" Type="http://schemas.openxmlformats.org/officeDocument/2006/relationships/image" Target="../media/image41.png"/><Relationship Id="rId12" Type="http://schemas.microsoft.com/office/2007/relationships/hdphoto" Target="../media/hdphoto23.wdp"/><Relationship Id="rId2" Type="http://schemas.openxmlformats.org/officeDocument/2006/relationships/audio" Target="../media/audio1.wav"/><Relationship Id="rId1" Type="http://schemas.openxmlformats.org/officeDocument/2006/relationships/slideLayout" Target="../slideLayouts/slideLayout7.xml"/><Relationship Id="rId6" Type="http://schemas.microsoft.com/office/2007/relationships/hdphoto" Target="../media/hdphoto20.wdp"/><Relationship Id="rId11" Type="http://schemas.openxmlformats.org/officeDocument/2006/relationships/image" Target="../media/image43.png"/><Relationship Id="rId5" Type="http://schemas.openxmlformats.org/officeDocument/2006/relationships/image" Target="../media/image40.png"/><Relationship Id="rId10" Type="http://schemas.microsoft.com/office/2007/relationships/hdphoto" Target="../media/hdphoto22.wdp"/><Relationship Id="rId4" Type="http://schemas.microsoft.com/office/2007/relationships/hdphoto" Target="../media/hdphoto19.wdp"/><Relationship Id="rId9" Type="http://schemas.openxmlformats.org/officeDocument/2006/relationships/image" Target="../media/image4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3.wdp"/><Relationship Id="rId3" Type="http://schemas.openxmlformats.org/officeDocument/2006/relationships/slideLayout" Target="../slideLayouts/slideLayout2.xml"/><Relationship Id="rId7" Type="http://schemas.openxmlformats.org/officeDocument/2006/relationships/image" Target="../media/image8.png"/><Relationship Id="rId12" Type="http://schemas.openxmlformats.org/officeDocument/2006/relationships/image" Target="../media/image11.png"/><Relationship Id="rId17" Type="http://schemas.openxmlformats.org/officeDocument/2006/relationships/image" Target="../media/image14.png"/><Relationship Id="rId2" Type="http://schemas.openxmlformats.org/officeDocument/2006/relationships/audio" Target="../media/media1.mp3"/><Relationship Id="rId16" Type="http://schemas.openxmlformats.org/officeDocument/2006/relationships/image" Target="../media/image13.png"/><Relationship Id="rId1" Type="http://schemas.microsoft.com/office/2007/relationships/media" Target="../media/media1.mp3"/><Relationship Id="rId6" Type="http://schemas.openxmlformats.org/officeDocument/2006/relationships/image" Target="../media/image7.png"/><Relationship Id="rId11" Type="http://schemas.microsoft.com/office/2007/relationships/hdphoto" Target="../media/hdphoto2.wdp"/><Relationship Id="rId5" Type="http://schemas.openxmlformats.org/officeDocument/2006/relationships/image" Target="../media/image6.jpeg"/><Relationship Id="rId15" Type="http://schemas.microsoft.com/office/2007/relationships/hdphoto" Target="../media/hdphoto4.wdp"/><Relationship Id="rId10" Type="http://schemas.openxmlformats.org/officeDocument/2006/relationships/image" Target="../media/image10.png"/><Relationship Id="rId4" Type="http://schemas.openxmlformats.org/officeDocument/2006/relationships/notesSlide" Target="../notesSlides/notesSlide2.xml"/><Relationship Id="rId9" Type="http://schemas.openxmlformats.org/officeDocument/2006/relationships/image" Target="../media/image9.png"/><Relationship Id="rId14"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microsoft.com/office/2007/relationships/hdphoto" Target="../media/hdphoto23.wdp"/><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audio" Target="../media/audio1.wav"/><Relationship Id="rId1" Type="http://schemas.openxmlformats.org/officeDocument/2006/relationships/slideLayout" Target="../slideLayouts/slideLayout7.xml"/><Relationship Id="rId6" Type="http://schemas.microsoft.com/office/2007/relationships/hdphoto" Target="../media/hdphoto22.wdp"/><Relationship Id="rId5" Type="http://schemas.openxmlformats.org/officeDocument/2006/relationships/image" Target="../media/image42.png"/><Relationship Id="rId10" Type="http://schemas.microsoft.com/office/2007/relationships/hdphoto" Target="../media/hdphoto24.wdp"/><Relationship Id="rId4" Type="http://schemas.microsoft.com/office/2007/relationships/hdphoto" Target="../media/hdphoto19.wdp"/><Relationship Id="rId9" Type="http://schemas.openxmlformats.org/officeDocument/2006/relationships/image" Target="../media/image44.png"/></Relationships>
</file>

<file path=ppt/slides/_rels/slide2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xml"/><Relationship Id="rId1" Type="http://schemas.openxmlformats.org/officeDocument/2006/relationships/slideLayout" Target="../slideLayouts/slideLayout46.xml"/><Relationship Id="rId5" Type="http://schemas.openxmlformats.org/officeDocument/2006/relationships/image" Target="../media/image48.pn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13" Type="http://schemas.microsoft.com/office/2007/relationships/hdphoto" Target="../media/hdphoto8.wdp"/><Relationship Id="rId18" Type="http://schemas.openxmlformats.org/officeDocument/2006/relationships/image" Target="../media/image21.png"/><Relationship Id="rId26" Type="http://schemas.openxmlformats.org/officeDocument/2006/relationships/image" Target="../media/image25.png"/><Relationship Id="rId3" Type="http://schemas.openxmlformats.org/officeDocument/2006/relationships/image" Target="../media/image16.png"/><Relationship Id="rId21" Type="http://schemas.microsoft.com/office/2007/relationships/hdphoto" Target="../media/hdphoto11.wdp"/><Relationship Id="rId34" Type="http://schemas.microsoft.com/office/2007/relationships/hdphoto" Target="../media/hdphoto16.wdp"/><Relationship Id="rId7" Type="http://schemas.microsoft.com/office/2007/relationships/hdphoto" Target="../media/hdphoto6.wdp"/><Relationship Id="rId12" Type="http://schemas.openxmlformats.org/officeDocument/2006/relationships/image" Target="../media/image19.png"/><Relationship Id="rId17" Type="http://schemas.openxmlformats.org/officeDocument/2006/relationships/slide" Target="slide5.xml"/><Relationship Id="rId25" Type="http://schemas.microsoft.com/office/2007/relationships/hdphoto" Target="../media/hdphoto13.wdp"/><Relationship Id="rId33" Type="http://schemas.openxmlformats.org/officeDocument/2006/relationships/image" Target="../media/image28.png"/><Relationship Id="rId2" Type="http://schemas.openxmlformats.org/officeDocument/2006/relationships/image" Target="../media/image15.jpeg"/><Relationship Id="rId16" Type="http://schemas.microsoft.com/office/2007/relationships/hdphoto" Target="../media/hdphoto9.wdp"/><Relationship Id="rId20" Type="http://schemas.openxmlformats.org/officeDocument/2006/relationships/image" Target="../media/image22.png"/><Relationship Id="rId29"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slide" Target="slide7.xml"/><Relationship Id="rId24" Type="http://schemas.openxmlformats.org/officeDocument/2006/relationships/image" Target="../media/image24.png"/><Relationship Id="rId32" Type="http://schemas.openxmlformats.org/officeDocument/2006/relationships/image" Target="../media/image27.GIF"/><Relationship Id="rId5" Type="http://schemas.openxmlformats.org/officeDocument/2006/relationships/slide" Target="slide4.xml"/><Relationship Id="rId15" Type="http://schemas.openxmlformats.org/officeDocument/2006/relationships/image" Target="../media/image20.png"/><Relationship Id="rId23" Type="http://schemas.microsoft.com/office/2007/relationships/hdphoto" Target="../media/hdphoto12.wdp"/><Relationship Id="rId28" Type="http://schemas.openxmlformats.org/officeDocument/2006/relationships/image" Target="../media/image8.png"/><Relationship Id="rId10" Type="http://schemas.microsoft.com/office/2007/relationships/hdphoto" Target="../media/hdphoto7.wdp"/><Relationship Id="rId19" Type="http://schemas.microsoft.com/office/2007/relationships/hdphoto" Target="../media/hdphoto10.wdp"/><Relationship Id="rId31" Type="http://schemas.microsoft.com/office/2007/relationships/hdphoto" Target="../media/hdphoto15.wdp"/><Relationship Id="rId4" Type="http://schemas.microsoft.com/office/2007/relationships/hdphoto" Target="../media/hdphoto5.wdp"/><Relationship Id="rId9" Type="http://schemas.openxmlformats.org/officeDocument/2006/relationships/image" Target="../media/image18.png"/><Relationship Id="rId14" Type="http://schemas.openxmlformats.org/officeDocument/2006/relationships/slide" Target="slide8.xml"/><Relationship Id="rId22" Type="http://schemas.openxmlformats.org/officeDocument/2006/relationships/image" Target="../media/image23.png"/><Relationship Id="rId27" Type="http://schemas.microsoft.com/office/2007/relationships/hdphoto" Target="../media/hdphoto14.wdp"/><Relationship Id="rId30" Type="http://schemas.openxmlformats.org/officeDocument/2006/relationships/image" Target="../media/image26.png"/><Relationship Id="rId35" Type="http://schemas.openxmlformats.org/officeDocument/2006/relationships/image" Target="../media/image29.GIF"/><Relationship Id="rId8" Type="http://schemas.openxmlformats.org/officeDocument/2006/relationships/slide" Target="slide6.xml"/></Relationships>
</file>

<file path=ppt/slides/_rels/slide4.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2.xml"/><Relationship Id="rId6" Type="http://schemas.microsoft.com/office/2007/relationships/hdphoto" Target="../media/hdphoto18.wdp"/><Relationship Id="rId5" Type="http://schemas.openxmlformats.org/officeDocument/2006/relationships/image" Target="../media/image32.png"/><Relationship Id="rId10" Type="http://schemas.microsoft.com/office/2007/relationships/hdphoto" Target="../media/hdphoto2.wdp"/><Relationship Id="rId4" Type="http://schemas.microsoft.com/office/2007/relationships/hdphoto" Target="../media/hdphoto17.wdp"/><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0.png"/><Relationship Id="rId7" Type="http://schemas.microsoft.com/office/2007/relationships/hdphoto" Target="../media/hdphoto18.wdp"/><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32.png"/><Relationship Id="rId11" Type="http://schemas.microsoft.com/office/2007/relationships/hdphoto" Target="../media/hdphoto2.wdp"/><Relationship Id="rId5" Type="http://schemas.microsoft.com/office/2007/relationships/hdphoto" Target="../media/hdphoto17.wdp"/><Relationship Id="rId10" Type="http://schemas.openxmlformats.org/officeDocument/2006/relationships/image" Target="../media/image10.png"/><Relationship Id="rId4" Type="http://schemas.openxmlformats.org/officeDocument/2006/relationships/image" Target="../media/image31.png"/><Relationship Id="rId9" Type="http://schemas.openxmlformats.org/officeDocument/2006/relationships/slide" Target="slide3.xml"/></Relationships>
</file>

<file path=ppt/slides/_rels/slide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24.xml"/><Relationship Id="rId6" Type="http://schemas.microsoft.com/office/2007/relationships/hdphoto" Target="../media/hdphoto18.wdp"/><Relationship Id="rId5" Type="http://schemas.openxmlformats.org/officeDocument/2006/relationships/image" Target="../media/image32.png"/><Relationship Id="rId10" Type="http://schemas.microsoft.com/office/2007/relationships/hdphoto" Target="../media/hdphoto2.wdp"/><Relationship Id="rId4" Type="http://schemas.microsoft.com/office/2007/relationships/hdphoto" Target="../media/hdphoto17.wdp"/><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35.xml"/><Relationship Id="rId6" Type="http://schemas.microsoft.com/office/2007/relationships/hdphoto" Target="../media/hdphoto18.wdp"/><Relationship Id="rId5" Type="http://schemas.openxmlformats.org/officeDocument/2006/relationships/image" Target="../media/image32.png"/><Relationship Id="rId10" Type="http://schemas.microsoft.com/office/2007/relationships/hdphoto" Target="../media/hdphoto2.wdp"/><Relationship Id="rId4" Type="http://schemas.microsoft.com/office/2007/relationships/hdphoto" Target="../media/hdphoto17.wdp"/><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13.xml"/><Relationship Id="rId6" Type="http://schemas.microsoft.com/office/2007/relationships/hdphoto" Target="../media/hdphoto18.wdp"/><Relationship Id="rId5" Type="http://schemas.openxmlformats.org/officeDocument/2006/relationships/image" Target="../media/image32.png"/><Relationship Id="rId4" Type="http://schemas.microsoft.com/office/2007/relationships/hdphoto" Target="../media/hdphoto17.wdp"/><Relationship Id="rId9" Type="http://schemas.microsoft.com/office/2007/relationships/hdphoto" Target="../media/hdphoto2.wdp"/></Relationships>
</file>

<file path=ppt/slides/_rels/slide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fontScale="90000"/>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4"/>
          <a:stretch>
            <a:fillRect/>
          </a:stretch>
        </p:blipFill>
        <p:spPr>
          <a:xfrm>
            <a:off x="4442460" y="2948940"/>
            <a:ext cx="3286125" cy="3909060"/>
          </a:xfrm>
          <a:prstGeom prst="rect">
            <a:avLst/>
          </a:prstGeom>
        </p:spPr>
      </p:pic>
    </p:spTree>
    <p:extLst>
      <p:ext uri="{BB962C8B-B14F-4D97-AF65-F5344CB8AC3E}">
        <p14:creationId xmlns:p14="http://schemas.microsoft.com/office/powerpoint/2010/main" val="1045103049"/>
      </p:ext>
    </p:extLst>
  </p:cSld>
  <p:clrMapOvr>
    <a:masterClrMapping/>
  </p:clrMapOvr>
  <p:transition>
    <p:wedge/>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1547338"/>
            <a:ext cx="10972800" cy="1143000"/>
          </a:xfrm>
        </p:spPr>
        <p:txBody>
          <a:bodyPr>
            <a:normAutofit fontScale="90000"/>
          </a:bodyPr>
          <a:lstStyle/>
          <a:p>
            <a:pPr algn="l"/>
            <a:r>
              <a:rPr lang="en-US" dirty="0">
                <a:solidFill>
                  <a:srgbClr val="FF0000"/>
                </a:solidFill>
                <a:latin typeface="Arial-Rounded" panose="020B0500000000000000" pitchFamily="34" charset="0"/>
                <a:cs typeface="Arial-Rounded" panose="020B0500000000000000" pitchFamily="34" charset="0"/>
              </a:rPr>
              <a:t>1.</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Khi</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vui</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chơi</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cùng</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bạn</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em</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cảm</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thấy</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thế</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nào</a:t>
            </a:r>
            <a:r>
              <a:rPr lang="en-US" dirty="0">
                <a:latin typeface="Arial-Rounded" panose="020B0500000000000000" pitchFamily="34" charset="0"/>
                <a:cs typeface="Arial-Rounded" panose="020B0500000000000000" pitchFamily="34" charset="0"/>
              </a:rPr>
              <a:t>?</a:t>
            </a:r>
            <a:br>
              <a:rPr lang="en-US" dirty="0">
                <a:latin typeface="Arial-Rounded" panose="020B0500000000000000" pitchFamily="34" charset="0"/>
                <a:cs typeface="Arial-Rounded" panose="020B0500000000000000" pitchFamily="34" charset="0"/>
              </a:rPr>
            </a:br>
            <a:endParaRPr lang="en-US" dirty="0">
              <a:latin typeface="Arial-Rounded" panose="020B0500000000000000" pitchFamily="34" charset="0"/>
              <a:cs typeface="Arial-Rounded" panose="020B0500000000000000" pitchFamily="34" charset="0"/>
            </a:endParaRPr>
          </a:p>
        </p:txBody>
      </p:sp>
      <p:pic>
        <p:nvPicPr>
          <p:cNvPr id="4" name="Content Placeholder 3"/>
          <p:cNvPicPr>
            <a:picLocks noGrp="1" noChangeAspect="1"/>
          </p:cNvPicPr>
          <p:nvPr>
            <p:ph idx="1"/>
          </p:nvPr>
        </p:nvPicPr>
        <p:blipFill>
          <a:blip r:embed="rId3"/>
          <a:stretch>
            <a:fillRect/>
          </a:stretch>
        </p:blipFill>
        <p:spPr>
          <a:xfrm>
            <a:off x="173355" y="156845"/>
            <a:ext cx="1478280" cy="899160"/>
          </a:xfrm>
          <a:prstGeom prst="rect">
            <a:avLst/>
          </a:prstGeom>
        </p:spPr>
      </p:pic>
      <p:sp>
        <p:nvSpPr>
          <p:cNvPr id="5" name="Title 1"/>
          <p:cNvSpPr txBox="1">
            <a:spLocks/>
          </p:cNvSpPr>
          <p:nvPr/>
        </p:nvSpPr>
        <p:spPr>
          <a:xfrm>
            <a:off x="623455" y="1990658"/>
            <a:ext cx="109728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dirty="0">
                <a:solidFill>
                  <a:srgbClr val="FF0000"/>
                </a:solidFill>
                <a:latin typeface="Arial-Rounded" panose="020B0500000000000000" pitchFamily="34" charset="0"/>
                <a:cs typeface="Arial-Rounded" panose="020B0500000000000000" pitchFamily="34" charset="0"/>
              </a:rPr>
              <a:t>2.</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Khi</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xa</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bạn</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em</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cảm</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thấy</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thế</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nào</a:t>
            </a:r>
            <a:r>
              <a:rPr lang="en-US" sz="4000" dirty="0">
                <a:latin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P spid="5"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969876" y="117186"/>
            <a:ext cx="10183033" cy="6629978"/>
          </a:xfrm>
          <a:prstGeom prst="rect">
            <a:avLst/>
          </a:prstGeom>
        </p:spPr>
      </p:pic>
    </p:spTree>
    <p:extLst>
      <p:ext uri="{BB962C8B-B14F-4D97-AF65-F5344CB8AC3E}">
        <p14:creationId xmlns:p14="http://schemas.microsoft.com/office/powerpoint/2010/main" val="257820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4600139" y="107754"/>
            <a:ext cx="3173974" cy="646331"/>
          </a:xfrm>
          <a:prstGeom prst="rect">
            <a:avLst/>
          </a:prstGeom>
          <a:noFill/>
        </p:spPr>
        <p:txBody>
          <a:bodyPr wrap="square" rtlCol="0">
            <a:spAutoFit/>
          </a:bodyPr>
          <a:lstStyle/>
          <a:p>
            <a:r>
              <a:rPr lang="en-US" sz="3600" b="1" dirty="0" err="1">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Tớ</a:t>
            </a:r>
            <a:r>
              <a:rPr lang="en-US" sz="3600" b="1" dirty="0">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 </a:t>
            </a:r>
            <a:r>
              <a:rPr lang="en-US" sz="3600" b="1" dirty="0" err="1">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nhớ</a:t>
            </a:r>
            <a:r>
              <a:rPr lang="en-US" sz="3600" b="1" dirty="0">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 </a:t>
            </a:r>
            <a:r>
              <a:rPr lang="en-US" sz="3600" b="1" dirty="0" err="1">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cậu</a:t>
            </a:r>
            <a:endParaRPr lang="en-US" sz="3600" b="1" dirty="0">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endParaRPr>
          </a:p>
        </p:txBody>
      </p:sp>
      <p:sp>
        <p:nvSpPr>
          <p:cNvPr id="2" name="Content Placeholder 1"/>
          <p:cNvSpPr>
            <a:spLocks noGrp="1"/>
          </p:cNvSpPr>
          <p:nvPr>
            <p:ph idx="1"/>
          </p:nvPr>
        </p:nvSpPr>
        <p:spPr>
          <a:xfrm>
            <a:off x="130629" y="754085"/>
            <a:ext cx="11858171" cy="5534173"/>
          </a:xfrm>
        </p:spPr>
        <p:txBody>
          <a:bodyPr>
            <a:normAutofit fontScale="92500" lnSpcReduction="10000"/>
          </a:bodyPr>
          <a:lstStyle/>
          <a:p>
            <a:pPr marL="0" indent="0">
              <a:buNone/>
            </a:pPr>
            <a:r>
              <a:rPr lang="en-US" dirty="0"/>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Hằng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ngày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thường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rủ</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nhau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học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rồi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chuyển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rừng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Lúc</a:t>
            </a:r>
            <a:r>
              <a:rPr lang="en-US" sz="2800" dirty="0">
                <a:latin typeface="Times New Roman" pitchFamily="18" charset="0"/>
                <a:cs typeface="Times New Roman" pitchFamily="18" charset="0"/>
              </a:rPr>
              <a:t> chia </a:t>
            </a:r>
            <a:r>
              <a:rPr lang="en-US" sz="2800" dirty="0" err="1">
                <a:latin typeface="Times New Roman" pitchFamily="18" charset="0"/>
                <a:cs typeface="Times New Roman" pitchFamily="18" charset="0"/>
              </a:rPr>
              <a:t>tay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buồn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nói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phải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thường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xuyên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gật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đầu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lời</a:t>
            </a:r>
            <a:r>
              <a:rPr lang="en-US" sz="2800" dirty="0">
                <a:latin typeface="Times New Roman" pitchFamily="18" charset="0"/>
                <a:cs typeface="Times New Roman" pitchFamily="18" charset="0"/>
              </a:rPr>
              <a:t>.</a:t>
            </a:r>
          </a:p>
          <a:p>
            <a:pPr marL="0" indent="0">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buổi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tờ</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nắn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nót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gnang</a:t>
            </a:r>
            <a:r>
              <a:rPr lang="en-US" sz="2800" dirty="0">
                <a:latin typeface="Times New Roman" pitchFamily="18" charset="0"/>
                <a:cs typeface="Times New Roman" pitchFamily="18" charset="0"/>
              </a:rPr>
              <a:t> qua </a:t>
            </a:r>
            <a:r>
              <a:rPr lang="en-US" sz="2800" dirty="0" err="1">
                <a:latin typeface="Times New Roman" pitchFamily="18" charset="0"/>
                <a:cs typeface="Times New Roman" pitchFamily="18" charset="0"/>
              </a:rPr>
              <a:t>mang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theo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hôm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rừng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nhè</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nhẹ</a:t>
            </a:r>
            <a:r>
              <a:rPr lang="en-US" sz="2800" dirty="0">
                <a:latin typeface="Times New Roman" pitchFamily="18" charset="0"/>
                <a:cs typeface="Times New Roman" pitchFamily="18" charset="0"/>
              </a:rPr>
              <a:t> bay </a:t>
            </a:r>
            <a:r>
              <a:rPr lang="en-US" sz="2800" dirty="0" err="1">
                <a:latin typeface="Times New Roman" pitchFamily="18" charset="0"/>
                <a:cs typeface="Times New Roman" pitchFamily="18" charset="0"/>
              </a:rPr>
              <a:t>xuống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reo </a:t>
            </a:r>
            <a:r>
              <a:rPr lang="en-US" sz="2800" dirty="0" err="1">
                <a:latin typeface="Times New Roman" pitchFamily="18" charset="0"/>
                <a:cs typeface="Times New Roman" pitchFamily="18" charset="0"/>
              </a:rPr>
              <a:t>lên</a:t>
            </a:r>
            <a:r>
              <a:rPr lang="en-US" sz="2800" dirty="0">
                <a:latin typeface="Times New Roman" pitchFamily="18" charset="0"/>
                <a:cs typeface="Times New Roman" pitchFamily="18" charset="0"/>
              </a:rPr>
              <a:t>: “A,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a:t>
            </a:r>
          </a:p>
          <a:p>
            <a:pPr marL="0" indent="0">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Hôm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ngồi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thềm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Nhưng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định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bèn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vẫn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đúng</a:t>
            </a:r>
            <a:r>
              <a:rPr lang="en-US" sz="2800" dirty="0">
                <a:latin typeface="Times New Roman" pitchFamily="18" charset="0"/>
                <a:cs typeface="Times New Roman" pitchFamily="18" charset="0"/>
              </a:rPr>
              <a:t> ý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tờ</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Cứ</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cặm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cụi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giờ</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liền</a:t>
            </a:r>
            <a:r>
              <a:rPr lang="en-US" sz="2800" dirty="0">
                <a:latin typeface="Times New Roman" pitchFamily="18" charset="0"/>
                <a:cs typeface="Times New Roman" pitchFamily="18" charset="0"/>
              </a:rPr>
              <a:t>.</a:t>
            </a:r>
          </a:p>
          <a:p>
            <a:pPr marL="0" indent="0">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lâu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được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do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gửi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cũng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a:t>
            </a:r>
          </a:p>
          <a:p>
            <a:pPr marL="0" indent="0">
              <a:buNone/>
            </a:pPr>
            <a:r>
              <a:rPr lang="en-US" sz="2800" dirty="0">
                <a:latin typeface="Times New Roman" pitchFamily="18" charset="0"/>
                <a:cs typeface="Times New Roman" pitchFamily="18" charset="0"/>
              </a:rPr>
              <a:t>								   (Theo </a:t>
            </a:r>
            <a:r>
              <a:rPr lang="en-US" sz="2800" dirty="0" err="1">
                <a:latin typeface="Times New Roman" pitchFamily="18" charset="0"/>
                <a:cs typeface="Times New Roman" pitchFamily="18" charset="0"/>
              </a:rPr>
              <a:t>Tun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Te</a:t>
            </a:r>
            <a:r>
              <a:rPr lang="en-US" sz="2800" dirty="0">
                <a:latin typeface="Times New Roman" pitchFamily="18" charset="0"/>
                <a:cs typeface="Times New Roman" pitchFamily="18" charset="0"/>
              </a:rPr>
              <a:t>-le-</a:t>
            </a:r>
            <a:r>
              <a:rPr lang="en-US" sz="2800" dirty="0" err="1">
                <a:latin typeface="Times New Roman" pitchFamily="18" charset="0"/>
                <a:cs typeface="Times New Roman" pitchFamily="18" charset="0"/>
              </a:rPr>
              <a:t>gơn</a:t>
            </a:r>
            <a:r>
              <a:rPr lang="en-US" sz="2800" dirty="0">
                <a:latin typeface="Times New Roman" pitchFamily="18" charset="0"/>
                <a:cs typeface="Times New Roman" pitchFamily="18" charset="0"/>
              </a:rPr>
              <a:t>)</a:t>
            </a:r>
          </a:p>
        </p:txBody>
      </p:sp>
      <p:cxnSp>
        <p:nvCxnSpPr>
          <p:cNvPr id="8" name="Straight Connector 7"/>
          <p:cNvCxnSpPr/>
          <p:nvPr/>
        </p:nvCxnSpPr>
        <p:spPr>
          <a:xfrm>
            <a:off x="9164368" y="2316186"/>
            <a:ext cx="964370" cy="0"/>
          </a:xfrm>
          <a:prstGeom prst="line">
            <a:avLst/>
          </a:prstGeom>
          <a:ln w="3810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6795888" y="4546768"/>
            <a:ext cx="964370" cy="0"/>
          </a:xfrm>
          <a:prstGeom prst="line">
            <a:avLst/>
          </a:prstGeom>
          <a:ln w="3810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grpSp>
        <p:nvGrpSpPr>
          <p:cNvPr id="13" name="Group 12"/>
          <p:cNvGrpSpPr/>
          <p:nvPr/>
        </p:nvGrpSpPr>
        <p:grpSpPr>
          <a:xfrm>
            <a:off x="219283" y="5836079"/>
            <a:ext cx="8099930" cy="698666"/>
            <a:chOff x="-112276" y="1157225"/>
            <a:chExt cx="2611420" cy="1406784"/>
          </a:xfrm>
        </p:grpSpPr>
        <p:sp>
          <p:nvSpPr>
            <p:cNvPr id="14" name="Hexagon 13"/>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p:cNvSpPr txBox="1"/>
            <p:nvPr/>
          </p:nvSpPr>
          <p:spPr>
            <a:xfrm>
              <a:off x="-112276" y="1200695"/>
              <a:ext cx="2611420" cy="1301406"/>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nắn</a:t>
              </a: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u="none" strike="noStrike"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nót</a:t>
              </a: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 </a:t>
              </a:r>
              <a:r>
                <a:rPr lang="en-US" altLang="vi-VN" sz="2800" b="0" i="0" u="none" strike="noStrike" dirty="0" err="1">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Viết</a:t>
              </a: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altLang="vi-VN" sz="2800" b="0" i="0" u="none" strike="noStrike" dirty="0" err="1">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rất</a:t>
              </a: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altLang="vi-VN" sz="2800" b="0" i="0" u="none" strike="noStrike" dirty="0" err="1">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cẩn</a:t>
              </a: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 thận cho đẹp</a:t>
              </a:r>
              <a:endPar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16" name="Group 15"/>
          <p:cNvGrpSpPr/>
          <p:nvPr/>
        </p:nvGrpSpPr>
        <p:grpSpPr>
          <a:xfrm>
            <a:off x="1592805" y="5494177"/>
            <a:ext cx="9587467" cy="1262471"/>
            <a:chOff x="-6867" y="1157225"/>
            <a:chExt cx="2288210" cy="1406784"/>
          </a:xfrm>
        </p:grpSpPr>
        <p:sp>
          <p:nvSpPr>
            <p:cNvPr id="17" name="Hexagon 16"/>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43"/>
            <p:cNvSpPr txBox="1"/>
            <p:nvPr/>
          </p:nvSpPr>
          <p:spPr>
            <a:xfrm>
              <a:off x="-6867" y="1185169"/>
              <a:ext cx="2130805" cy="1200355"/>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cặm cụi</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rPr>
                <a:t>chăm chú, tập trung vào việc </a:t>
              </a:r>
              <a:r>
                <a:rPr lang="en-US" altLang="vi-VN" sz="2800" b="0" i="0" u="none" strike="noStrike" dirty="0" err="1">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rPr>
                <a:t>đang</a:t>
              </a: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b="0" i="0" u="none" strike="noStrike" dirty="0" err="1">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rPr>
                <a:t>làm</a:t>
              </a: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xit" presetSubtype="0" fill="hold" nodeType="clickEffect">
                                  <p:stCondLst>
                                    <p:cond delay="0"/>
                                  </p:stCondLst>
                                  <p:childTnLst>
                                    <p:animEffect transition="out" filter="fade">
                                      <p:cBhvr>
                                        <p:cTn id="16" dur="1000"/>
                                        <p:tgtEl>
                                          <p:spTgt spid="13"/>
                                        </p:tgtEl>
                                      </p:cBhvr>
                                    </p:animEffect>
                                    <p:anim calcmode="lin" valueType="num">
                                      <p:cBhvr>
                                        <p:cTn id="17" dur="1000"/>
                                        <p:tgtEl>
                                          <p:spTgt spid="13"/>
                                        </p:tgtEl>
                                        <p:attrNameLst>
                                          <p:attrName>ppt_x</p:attrName>
                                        </p:attrNameLst>
                                      </p:cBhvr>
                                      <p:tavLst>
                                        <p:tav tm="0">
                                          <p:val>
                                            <p:strVal val="ppt_x"/>
                                          </p:val>
                                        </p:tav>
                                        <p:tav tm="100000">
                                          <p:val>
                                            <p:strVal val="ppt_x"/>
                                          </p:val>
                                        </p:tav>
                                      </p:tavLst>
                                    </p:anim>
                                    <p:anim calcmode="lin" valueType="num">
                                      <p:cBhvr>
                                        <p:cTn id="18" dur="1000"/>
                                        <p:tgtEl>
                                          <p:spTgt spid="13"/>
                                        </p:tgtEl>
                                        <p:attrNameLst>
                                          <p:attrName>ppt_y</p:attrName>
                                        </p:attrNameLst>
                                      </p:cBhvr>
                                      <p:tavLst>
                                        <p:tav tm="0">
                                          <p:val>
                                            <p:strVal val="ppt_y"/>
                                          </p:val>
                                        </p:tav>
                                        <p:tav tm="100000">
                                          <p:val>
                                            <p:strVal val="ppt_y+.1"/>
                                          </p:val>
                                        </p:tav>
                                      </p:tavLst>
                                    </p:anim>
                                    <p:set>
                                      <p:cBhvr>
                                        <p:cTn id="19" dur="1" fill="hold">
                                          <p:stCondLst>
                                            <p:cond delay="999"/>
                                          </p:stCondLst>
                                        </p:cTn>
                                        <p:tgtEl>
                                          <p:spTgt spid="1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arn(inVertical)">
                                      <p:cBhvr>
                                        <p:cTn id="2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Luyện đọc câu dài</a:t>
            </a:r>
          </a:p>
        </p:txBody>
      </p:sp>
      <p:sp>
        <p:nvSpPr>
          <p:cNvPr id="3" name="Content Placeholder 2"/>
          <p:cNvSpPr>
            <a:spLocks noGrp="1"/>
          </p:cNvSpPr>
          <p:nvPr>
            <p:ph idx="1"/>
          </p:nvPr>
        </p:nvSpPr>
        <p:spPr/>
        <p:txBody>
          <a:bodyPr/>
          <a:lstStyle/>
          <a:p>
            <a:pPr marL="0" indent="0">
              <a:buNone/>
            </a:pPr>
            <a:r>
              <a:rPr lang="en-US">
                <a:latin typeface="Arial-Rounded" panose="020B0500000000000000" pitchFamily="34" charset="0"/>
                <a:cs typeface="Arial-Rounded" panose="020B0500000000000000" pitchFamily="34" charset="0"/>
              </a:rPr>
              <a:t>Kiến không biết làm sao cho sóc biết mình rất nhớ bạn. Cứ thế, cậu cặm cụi viết đi viết lại trong nhiều giờ liền. Không lâu sau, sóc nhận được lá thư do kiến gửi đến.</a:t>
            </a:r>
          </a:p>
        </p:txBody>
      </p:sp>
      <p:cxnSp>
        <p:nvCxnSpPr>
          <p:cNvPr id="4" name="Straight Connector 3"/>
          <p:cNvCxnSpPr/>
          <p:nvPr/>
        </p:nvCxnSpPr>
        <p:spPr>
          <a:xfrm flipH="1">
            <a:off x="5060035" y="1683330"/>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5" name="Straight Connector 4"/>
          <p:cNvCxnSpPr/>
          <p:nvPr/>
        </p:nvCxnSpPr>
        <p:spPr>
          <a:xfrm flipH="1">
            <a:off x="7340095" y="1697185"/>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9" name="Straight Connector 8"/>
          <p:cNvCxnSpPr/>
          <p:nvPr/>
        </p:nvCxnSpPr>
        <p:spPr>
          <a:xfrm flipH="1">
            <a:off x="6114184" y="2163275"/>
            <a:ext cx="30480" cy="466090"/>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flipH="1">
            <a:off x="6162848" y="2643220"/>
            <a:ext cx="30480" cy="466090"/>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linds(horizontal)">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4600139" y="107754"/>
            <a:ext cx="3173974" cy="646331"/>
          </a:xfrm>
          <a:prstGeom prst="rect">
            <a:avLst/>
          </a:prstGeom>
          <a:noFill/>
        </p:spPr>
        <p:txBody>
          <a:bodyPr wrap="square" rtlCol="0">
            <a:spAutoFit/>
          </a:bodyPr>
          <a:lstStyle/>
          <a:p>
            <a:r>
              <a:rPr lang="en-US" sz="3600" b="1" dirty="0" err="1">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Tớ</a:t>
            </a:r>
            <a:r>
              <a:rPr lang="en-US" sz="3600" b="1" dirty="0">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 </a:t>
            </a:r>
            <a:r>
              <a:rPr lang="en-US" sz="3600" b="1" dirty="0" err="1">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nhớ</a:t>
            </a:r>
            <a:r>
              <a:rPr lang="en-US" sz="3600" b="1" dirty="0">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 </a:t>
            </a:r>
            <a:r>
              <a:rPr lang="en-US" sz="3600" b="1" dirty="0" err="1">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cậu</a:t>
            </a:r>
            <a:endParaRPr lang="en-US" sz="3600" b="1" dirty="0">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endParaRPr>
          </a:p>
        </p:txBody>
      </p:sp>
      <p:sp>
        <p:nvSpPr>
          <p:cNvPr id="2" name="Content Placeholder 1"/>
          <p:cNvSpPr>
            <a:spLocks noGrp="1"/>
          </p:cNvSpPr>
          <p:nvPr>
            <p:ph idx="1"/>
          </p:nvPr>
        </p:nvSpPr>
        <p:spPr>
          <a:xfrm>
            <a:off x="130629" y="754085"/>
            <a:ext cx="11858171" cy="5534173"/>
          </a:xfrm>
        </p:spPr>
        <p:txBody>
          <a:bodyPr>
            <a:normAutofit fontScale="92500" lnSpcReduction="10000"/>
          </a:bodyPr>
          <a:lstStyle/>
          <a:p>
            <a:pPr marL="0" indent="0">
              <a:buNone/>
            </a:pPr>
            <a:r>
              <a:rPr lang="en-US" dirty="0"/>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Hằng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ngày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thường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rủ</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nhau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học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rồi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chuyển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rừng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Lúc</a:t>
            </a:r>
            <a:r>
              <a:rPr lang="en-US" sz="2800" dirty="0">
                <a:latin typeface="Times New Roman" pitchFamily="18" charset="0"/>
                <a:cs typeface="Times New Roman" pitchFamily="18" charset="0"/>
              </a:rPr>
              <a:t> chia </a:t>
            </a:r>
            <a:r>
              <a:rPr lang="en-US" sz="2800" dirty="0" err="1">
                <a:latin typeface="Times New Roman" pitchFamily="18" charset="0"/>
                <a:cs typeface="Times New Roman" pitchFamily="18" charset="0"/>
              </a:rPr>
              <a:t>tay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buồn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nói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phải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thường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xuyên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gật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đầu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lời</a:t>
            </a:r>
            <a:r>
              <a:rPr lang="en-US" sz="2800" dirty="0">
                <a:latin typeface="Times New Roman" pitchFamily="18" charset="0"/>
                <a:cs typeface="Times New Roman" pitchFamily="18" charset="0"/>
              </a:rPr>
              <a:t>.</a:t>
            </a:r>
          </a:p>
          <a:p>
            <a:pPr marL="0" indent="0">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buổi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tờ</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nắn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nót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ngang</a:t>
            </a:r>
            <a:r>
              <a:rPr lang="en-US" sz="2800" dirty="0">
                <a:latin typeface="Times New Roman" pitchFamily="18" charset="0"/>
                <a:cs typeface="Times New Roman" pitchFamily="18" charset="0"/>
              </a:rPr>
              <a:t> qua </a:t>
            </a:r>
            <a:r>
              <a:rPr lang="en-US" sz="2800" dirty="0" err="1">
                <a:latin typeface="Times New Roman" pitchFamily="18" charset="0"/>
                <a:cs typeface="Times New Roman" pitchFamily="18" charset="0"/>
              </a:rPr>
              <a:t>mang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theo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hôm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rừng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nhè</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nhẹ</a:t>
            </a:r>
            <a:r>
              <a:rPr lang="en-US" sz="2800" dirty="0">
                <a:latin typeface="Times New Roman" pitchFamily="18" charset="0"/>
                <a:cs typeface="Times New Roman" pitchFamily="18" charset="0"/>
              </a:rPr>
              <a:t> bay </a:t>
            </a:r>
            <a:r>
              <a:rPr lang="en-US" sz="2800" dirty="0" err="1">
                <a:latin typeface="Times New Roman" pitchFamily="18" charset="0"/>
                <a:cs typeface="Times New Roman" pitchFamily="18" charset="0"/>
              </a:rPr>
              <a:t>xuống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reo </a:t>
            </a:r>
            <a:r>
              <a:rPr lang="en-US" sz="2800" dirty="0" err="1">
                <a:latin typeface="Times New Roman" pitchFamily="18" charset="0"/>
                <a:cs typeface="Times New Roman" pitchFamily="18" charset="0"/>
              </a:rPr>
              <a:t>lên</a:t>
            </a:r>
            <a:r>
              <a:rPr lang="en-US" sz="2800" dirty="0">
                <a:latin typeface="Times New Roman" pitchFamily="18" charset="0"/>
                <a:cs typeface="Times New Roman" pitchFamily="18" charset="0"/>
              </a:rPr>
              <a:t>: “A,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a:t>
            </a:r>
          </a:p>
          <a:p>
            <a:pPr marL="0" indent="0">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Hôm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ngồi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thềm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Nhưng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định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bèn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vẫn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đúng</a:t>
            </a:r>
            <a:r>
              <a:rPr lang="en-US" sz="2800" dirty="0">
                <a:latin typeface="Times New Roman" pitchFamily="18" charset="0"/>
                <a:cs typeface="Times New Roman" pitchFamily="18" charset="0"/>
              </a:rPr>
              <a:t> ý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tờ</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Cứ</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cặm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cụi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giờ</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liền</a:t>
            </a:r>
            <a:r>
              <a:rPr lang="en-US" sz="2800" dirty="0">
                <a:latin typeface="Times New Roman" pitchFamily="18" charset="0"/>
                <a:cs typeface="Times New Roman" pitchFamily="18" charset="0"/>
              </a:rPr>
              <a:t>.</a:t>
            </a:r>
          </a:p>
          <a:p>
            <a:pPr marL="0" indent="0">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lâu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được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do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gửi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cũng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a:t>
            </a:r>
          </a:p>
          <a:p>
            <a:pPr marL="0" indent="0">
              <a:buNone/>
            </a:pPr>
            <a:r>
              <a:rPr lang="en-US" sz="2800" dirty="0">
                <a:latin typeface="Times New Roman" pitchFamily="18" charset="0"/>
                <a:cs typeface="Times New Roman" pitchFamily="18" charset="0"/>
              </a:rPr>
              <a:t>								   (Theo </a:t>
            </a:r>
            <a:r>
              <a:rPr lang="en-US" sz="2800" dirty="0" err="1">
                <a:latin typeface="Times New Roman" pitchFamily="18" charset="0"/>
                <a:cs typeface="Times New Roman" pitchFamily="18" charset="0"/>
              </a:rPr>
              <a:t>Tun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Te</a:t>
            </a:r>
            <a:r>
              <a:rPr lang="en-US" sz="2800" dirty="0">
                <a:latin typeface="Times New Roman" pitchFamily="18" charset="0"/>
                <a:cs typeface="Times New Roman" pitchFamily="18" charset="0"/>
              </a:rPr>
              <a:t>-le-</a:t>
            </a:r>
            <a:r>
              <a:rPr lang="en-US" sz="2800" dirty="0" err="1">
                <a:latin typeface="Times New Roman" pitchFamily="18" charset="0"/>
                <a:cs typeface="Times New Roman" pitchFamily="18" charset="0"/>
              </a:rPr>
              <a:t>gơn</a:t>
            </a:r>
            <a:r>
              <a:rPr lang="en-US" sz="2800" dirty="0">
                <a:latin typeface="Times New Roman" pitchFamily="18" charset="0"/>
                <a:cs typeface="Times New Roman" pitchFamily="18" charset="0"/>
              </a:rPr>
              <a:t>)</a:t>
            </a:r>
          </a:p>
        </p:txBody>
      </p:sp>
      <p:sp>
        <p:nvSpPr>
          <p:cNvPr id="19" name="Wave 18"/>
          <p:cNvSpPr/>
          <p:nvPr/>
        </p:nvSpPr>
        <p:spPr>
          <a:xfrm>
            <a:off x="3162926" y="5863227"/>
            <a:ext cx="4406900" cy="778168"/>
          </a:xfrm>
          <a:prstGeom prst="wav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200" dirty="0" err="1">
                <a:solidFill>
                  <a:srgbClr val="FF0000"/>
                </a:solidFill>
              </a:rPr>
              <a:t>Đọc</a:t>
            </a:r>
            <a:r>
              <a:rPr lang="en-US" sz="3200" dirty="0">
                <a:solidFill>
                  <a:srgbClr val="FF0000"/>
                </a:solidFill>
              </a:rPr>
              <a:t> </a:t>
            </a:r>
            <a:r>
              <a:rPr lang="en-US" sz="3200" dirty="0" err="1">
                <a:solidFill>
                  <a:srgbClr val="FF0000"/>
                </a:solidFill>
              </a:rPr>
              <a:t>nối</a:t>
            </a:r>
            <a:r>
              <a:rPr lang="en-US" sz="3200" dirty="0">
                <a:solidFill>
                  <a:srgbClr val="FF0000"/>
                </a:solidFill>
              </a:rPr>
              <a:t> </a:t>
            </a:r>
            <a:r>
              <a:rPr lang="en-US" sz="3200" dirty="0" err="1">
                <a:solidFill>
                  <a:srgbClr val="FF0000"/>
                </a:solidFill>
              </a:rPr>
              <a:t>tiếp</a:t>
            </a:r>
            <a:r>
              <a:rPr lang="en-US" sz="3200" dirty="0">
                <a:solidFill>
                  <a:srgbClr val="FF0000"/>
                </a:solidFill>
              </a:rPr>
              <a:t> </a:t>
            </a:r>
            <a:r>
              <a:rPr lang="en-US" sz="3200" dirty="0" err="1">
                <a:solidFill>
                  <a:srgbClr val="FF0000"/>
                </a:solidFill>
              </a:rPr>
              <a:t>câu</a:t>
            </a:r>
            <a:r>
              <a:rPr lang="en-US" sz="3200" dirty="0">
                <a:solidFill>
                  <a:srgbClr val="FF0000"/>
                </a:solidFill>
              </a:rPr>
              <a:t>.</a:t>
            </a:r>
          </a:p>
        </p:txBody>
      </p:sp>
      <p:sp>
        <p:nvSpPr>
          <p:cNvPr id="20" name="Wave 19"/>
          <p:cNvSpPr/>
          <p:nvPr/>
        </p:nvSpPr>
        <p:spPr>
          <a:xfrm>
            <a:off x="3162926" y="5863227"/>
            <a:ext cx="4406900" cy="778168"/>
          </a:xfrm>
          <a:prstGeom prst="wav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200" dirty="0" err="1">
                <a:solidFill>
                  <a:srgbClr val="FF0000"/>
                </a:solidFill>
              </a:rPr>
              <a:t>Đọc</a:t>
            </a:r>
            <a:r>
              <a:rPr lang="en-US" sz="3200" dirty="0">
                <a:solidFill>
                  <a:srgbClr val="FF0000"/>
                </a:solidFill>
              </a:rPr>
              <a:t> </a:t>
            </a:r>
            <a:r>
              <a:rPr lang="en-US" sz="3200" dirty="0" err="1">
                <a:solidFill>
                  <a:srgbClr val="FF0000"/>
                </a:solidFill>
              </a:rPr>
              <a:t>nối</a:t>
            </a:r>
            <a:r>
              <a:rPr lang="en-US" sz="3200" dirty="0">
                <a:solidFill>
                  <a:srgbClr val="FF0000"/>
                </a:solidFill>
              </a:rPr>
              <a:t> </a:t>
            </a:r>
            <a:r>
              <a:rPr lang="en-US" sz="3200" dirty="0" err="1">
                <a:solidFill>
                  <a:srgbClr val="FF0000"/>
                </a:solidFill>
              </a:rPr>
              <a:t>tiếp</a:t>
            </a:r>
            <a:r>
              <a:rPr lang="en-US" sz="3200" dirty="0">
                <a:solidFill>
                  <a:srgbClr val="FF0000"/>
                </a:solidFill>
              </a:rPr>
              <a:t> </a:t>
            </a:r>
            <a:r>
              <a:rPr lang="en-US" sz="3200" dirty="0" err="1">
                <a:solidFill>
                  <a:srgbClr val="FF0000"/>
                </a:solidFill>
              </a:rPr>
              <a:t>đoạn</a:t>
            </a:r>
            <a:r>
              <a:rPr lang="en-US" sz="3200" dirty="0">
                <a:solidFill>
                  <a:srgbClr val="FF0000"/>
                </a:solidFill>
              </a:rPr>
              <a:t>.</a:t>
            </a:r>
          </a:p>
        </p:txBody>
      </p:sp>
      <p:sp>
        <p:nvSpPr>
          <p:cNvPr id="21" name="Oval 20"/>
          <p:cNvSpPr/>
          <p:nvPr/>
        </p:nvSpPr>
        <p:spPr>
          <a:xfrm>
            <a:off x="437106" y="741910"/>
            <a:ext cx="457200" cy="457200"/>
          </a:xfrm>
          <a:prstGeom prst="ellipse">
            <a:avLst/>
          </a:prstGeom>
          <a:solidFill>
            <a:srgbClr val="92D050"/>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1</a:t>
            </a:r>
          </a:p>
        </p:txBody>
      </p:sp>
      <p:sp>
        <p:nvSpPr>
          <p:cNvPr id="22" name="Oval 21"/>
          <p:cNvSpPr/>
          <p:nvPr/>
        </p:nvSpPr>
        <p:spPr>
          <a:xfrm>
            <a:off x="437106" y="1947256"/>
            <a:ext cx="457200" cy="457200"/>
          </a:xfrm>
          <a:prstGeom prst="ellipse">
            <a:avLst/>
          </a:prstGeom>
          <a:solidFill>
            <a:srgbClr val="92D050"/>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2</a:t>
            </a:r>
          </a:p>
        </p:txBody>
      </p:sp>
      <p:sp>
        <p:nvSpPr>
          <p:cNvPr id="23" name="Oval 22"/>
          <p:cNvSpPr/>
          <p:nvPr/>
        </p:nvSpPr>
        <p:spPr>
          <a:xfrm>
            <a:off x="437106" y="3097183"/>
            <a:ext cx="457200" cy="457200"/>
          </a:xfrm>
          <a:prstGeom prst="ellipse">
            <a:avLst/>
          </a:prstGeom>
          <a:solidFill>
            <a:srgbClr val="92D050"/>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3</a:t>
            </a:r>
          </a:p>
        </p:txBody>
      </p:sp>
      <p:sp>
        <p:nvSpPr>
          <p:cNvPr id="24" name="Wave 23"/>
          <p:cNvSpPr/>
          <p:nvPr/>
        </p:nvSpPr>
        <p:spPr>
          <a:xfrm>
            <a:off x="3162926" y="5863227"/>
            <a:ext cx="4406900" cy="778168"/>
          </a:xfrm>
          <a:prstGeom prst="wav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200" dirty="0" err="1">
                <a:solidFill>
                  <a:srgbClr val="FF0000"/>
                </a:solidFill>
              </a:rPr>
              <a:t>Luyện</a:t>
            </a:r>
            <a:r>
              <a:rPr lang="en-US" sz="3200" dirty="0">
                <a:solidFill>
                  <a:srgbClr val="FF0000"/>
                </a:solidFill>
              </a:rPr>
              <a:t> </a:t>
            </a:r>
            <a:r>
              <a:rPr lang="en-US" sz="3200" dirty="0" err="1">
                <a:solidFill>
                  <a:srgbClr val="FF0000"/>
                </a:solidFill>
              </a:rPr>
              <a:t>đọc</a:t>
            </a:r>
            <a:r>
              <a:rPr lang="en-US" sz="3200" dirty="0">
                <a:solidFill>
                  <a:srgbClr val="FF0000"/>
                </a:solidFill>
              </a:rPr>
              <a:t> </a:t>
            </a:r>
            <a:r>
              <a:rPr lang="en-US" sz="3200" dirty="0" err="1">
                <a:solidFill>
                  <a:srgbClr val="FF0000"/>
                </a:solidFill>
              </a:rPr>
              <a:t>trong</a:t>
            </a:r>
            <a:r>
              <a:rPr lang="en-US" sz="3200" dirty="0">
                <a:solidFill>
                  <a:srgbClr val="FF0000"/>
                </a:solidFill>
              </a:rPr>
              <a:t> </a:t>
            </a:r>
            <a:r>
              <a:rPr lang="en-US" sz="3200" dirty="0" err="1">
                <a:solidFill>
                  <a:srgbClr val="FF0000"/>
                </a:solidFill>
              </a:rPr>
              <a:t>nhóm</a:t>
            </a:r>
            <a:endParaRPr lang="en-US" sz="3200" dirty="0">
              <a:solidFill>
                <a:srgbClr val="FF0000"/>
              </a:solidFill>
            </a:endParaRPr>
          </a:p>
        </p:txBody>
      </p:sp>
      <p:sp>
        <p:nvSpPr>
          <p:cNvPr id="25" name="Wave 24"/>
          <p:cNvSpPr/>
          <p:nvPr/>
        </p:nvSpPr>
        <p:spPr>
          <a:xfrm>
            <a:off x="3162926" y="5909859"/>
            <a:ext cx="4406900" cy="778168"/>
          </a:xfrm>
          <a:prstGeom prst="wav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200" dirty="0" err="1">
                <a:solidFill>
                  <a:srgbClr val="FF0000"/>
                </a:solidFill>
              </a:rPr>
              <a:t>Thi</a:t>
            </a:r>
            <a:r>
              <a:rPr lang="en-US" sz="3200" dirty="0">
                <a:solidFill>
                  <a:srgbClr val="FF0000"/>
                </a:solidFill>
              </a:rPr>
              <a:t> </a:t>
            </a:r>
            <a:r>
              <a:rPr lang="en-US" sz="3200" dirty="0" err="1">
                <a:solidFill>
                  <a:srgbClr val="FF0000"/>
                </a:solidFill>
              </a:rPr>
              <a:t>đọc</a:t>
            </a:r>
            <a:r>
              <a:rPr lang="en-US" sz="3200" dirty="0">
                <a:solidFill>
                  <a:srgbClr val="FF0000"/>
                </a:solidFill>
              </a:rPr>
              <a:t> </a:t>
            </a:r>
            <a:r>
              <a:rPr lang="en-US" sz="3200" dirty="0" err="1">
                <a:solidFill>
                  <a:srgbClr val="FF0000"/>
                </a:solidFill>
              </a:rPr>
              <a:t>giữa</a:t>
            </a:r>
            <a:r>
              <a:rPr lang="en-US" sz="3200" dirty="0">
                <a:solidFill>
                  <a:srgbClr val="FF0000"/>
                </a:solidFill>
              </a:rPr>
              <a:t> </a:t>
            </a:r>
            <a:r>
              <a:rPr lang="en-US" sz="3200" dirty="0" err="1">
                <a:solidFill>
                  <a:srgbClr val="FF0000"/>
                </a:solidFill>
              </a:rPr>
              <a:t>các</a:t>
            </a:r>
            <a:r>
              <a:rPr lang="en-US" sz="3200" dirty="0">
                <a:solidFill>
                  <a:srgbClr val="FF0000"/>
                </a:solidFill>
              </a:rPr>
              <a:t> </a:t>
            </a:r>
            <a:r>
              <a:rPr lang="en-US" sz="3200" dirty="0" err="1">
                <a:solidFill>
                  <a:srgbClr val="FF0000"/>
                </a:solidFill>
              </a:rPr>
              <a:t>nhóm</a:t>
            </a:r>
            <a:endParaRPr lang="en-US" sz="3200" dirty="0">
              <a:solidFill>
                <a:srgbClr val="FF0000"/>
              </a:solidFill>
            </a:endParaRPr>
          </a:p>
        </p:txBody>
      </p:sp>
    </p:spTree>
    <p:extLst>
      <p:ext uri="{BB962C8B-B14F-4D97-AF65-F5344CB8AC3E}">
        <p14:creationId xmlns:p14="http://schemas.microsoft.com/office/powerpoint/2010/main" val="1614224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1" nodeType="clickEffect">
                                  <p:stCondLst>
                                    <p:cond delay="0"/>
                                  </p:stCondLst>
                                  <p:childTnLst>
                                    <p:animEffect transition="out" filter="fade">
                                      <p:cBhvr>
                                        <p:cTn id="13" dur="1000"/>
                                        <p:tgtEl>
                                          <p:spTgt spid="19"/>
                                        </p:tgtEl>
                                      </p:cBhvr>
                                    </p:animEffect>
                                    <p:anim calcmode="lin" valueType="num">
                                      <p:cBhvr>
                                        <p:cTn id="14" dur="1000"/>
                                        <p:tgtEl>
                                          <p:spTgt spid="19"/>
                                        </p:tgtEl>
                                        <p:attrNameLst>
                                          <p:attrName>ppt_x</p:attrName>
                                        </p:attrNameLst>
                                      </p:cBhvr>
                                      <p:tavLst>
                                        <p:tav tm="0">
                                          <p:val>
                                            <p:strVal val="ppt_x"/>
                                          </p:val>
                                        </p:tav>
                                        <p:tav tm="100000">
                                          <p:val>
                                            <p:strVal val="ppt_x"/>
                                          </p:val>
                                        </p:tav>
                                      </p:tavLst>
                                    </p:anim>
                                    <p:anim calcmode="lin" valueType="num">
                                      <p:cBhvr>
                                        <p:cTn id="15" dur="1000"/>
                                        <p:tgtEl>
                                          <p:spTgt spid="19"/>
                                        </p:tgtEl>
                                        <p:attrNameLst>
                                          <p:attrName>ppt_y</p:attrName>
                                        </p:attrNameLst>
                                      </p:cBhvr>
                                      <p:tavLst>
                                        <p:tav tm="0">
                                          <p:val>
                                            <p:strVal val="ppt_y"/>
                                          </p:val>
                                        </p:tav>
                                        <p:tav tm="100000">
                                          <p:val>
                                            <p:strVal val="ppt_y+.1"/>
                                          </p:val>
                                        </p:tav>
                                      </p:tavLst>
                                    </p:anim>
                                    <p:set>
                                      <p:cBhvr>
                                        <p:cTn id="16" dur="1" fill="hold">
                                          <p:stCondLst>
                                            <p:cond delay="999"/>
                                          </p:stCondLst>
                                        </p:cTn>
                                        <p:tgtEl>
                                          <p:spTgt spid="1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ox(in)">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ox(in)">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box(in)">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xit" presetSubtype="0" fill="hold" grpId="1" nodeType="clickEffect">
                                  <p:stCondLst>
                                    <p:cond delay="0"/>
                                  </p:stCondLst>
                                  <p:childTnLst>
                                    <p:animEffect transition="out" filter="fade">
                                      <p:cBhvr>
                                        <p:cTn id="42" dur="1000"/>
                                        <p:tgtEl>
                                          <p:spTgt spid="20"/>
                                        </p:tgtEl>
                                      </p:cBhvr>
                                    </p:animEffect>
                                    <p:anim calcmode="lin" valueType="num">
                                      <p:cBhvr>
                                        <p:cTn id="43" dur="1000"/>
                                        <p:tgtEl>
                                          <p:spTgt spid="20"/>
                                        </p:tgtEl>
                                        <p:attrNameLst>
                                          <p:attrName>ppt_x</p:attrName>
                                        </p:attrNameLst>
                                      </p:cBhvr>
                                      <p:tavLst>
                                        <p:tav tm="0">
                                          <p:val>
                                            <p:strVal val="ppt_x"/>
                                          </p:val>
                                        </p:tav>
                                        <p:tav tm="100000">
                                          <p:val>
                                            <p:strVal val="ppt_x"/>
                                          </p:val>
                                        </p:tav>
                                      </p:tavLst>
                                    </p:anim>
                                    <p:anim calcmode="lin" valueType="num">
                                      <p:cBhvr>
                                        <p:cTn id="44" dur="1000"/>
                                        <p:tgtEl>
                                          <p:spTgt spid="20"/>
                                        </p:tgtEl>
                                        <p:attrNameLst>
                                          <p:attrName>ppt_y</p:attrName>
                                        </p:attrNameLst>
                                      </p:cBhvr>
                                      <p:tavLst>
                                        <p:tav tm="0">
                                          <p:val>
                                            <p:strVal val="ppt_y"/>
                                          </p:val>
                                        </p:tav>
                                        <p:tav tm="100000">
                                          <p:val>
                                            <p:strVal val="ppt_y+.1"/>
                                          </p:val>
                                        </p:tav>
                                      </p:tavLst>
                                    </p:anim>
                                    <p:set>
                                      <p:cBhvr>
                                        <p:cTn id="45" dur="1" fill="hold">
                                          <p:stCondLst>
                                            <p:cond delay="999"/>
                                          </p:stCondLst>
                                        </p:cTn>
                                        <p:tgtEl>
                                          <p:spTgt spid="20"/>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fade">
                                      <p:cBhvr>
                                        <p:cTn id="50" dur="1000"/>
                                        <p:tgtEl>
                                          <p:spTgt spid="24"/>
                                        </p:tgtEl>
                                      </p:cBhvr>
                                    </p:animEffect>
                                    <p:anim calcmode="lin" valueType="num">
                                      <p:cBhvr>
                                        <p:cTn id="51" dur="1000" fill="hold"/>
                                        <p:tgtEl>
                                          <p:spTgt spid="24"/>
                                        </p:tgtEl>
                                        <p:attrNameLst>
                                          <p:attrName>ppt_x</p:attrName>
                                        </p:attrNameLst>
                                      </p:cBhvr>
                                      <p:tavLst>
                                        <p:tav tm="0">
                                          <p:val>
                                            <p:strVal val="#ppt_x"/>
                                          </p:val>
                                        </p:tav>
                                        <p:tav tm="100000">
                                          <p:val>
                                            <p:strVal val="#ppt_x"/>
                                          </p:val>
                                        </p:tav>
                                      </p:tavLst>
                                    </p:anim>
                                    <p:anim calcmode="lin" valueType="num">
                                      <p:cBhvr>
                                        <p:cTn id="52"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xit" presetSubtype="0" fill="hold" grpId="1" nodeType="clickEffect">
                                  <p:stCondLst>
                                    <p:cond delay="0"/>
                                  </p:stCondLst>
                                  <p:childTnLst>
                                    <p:animEffect transition="out" filter="fade">
                                      <p:cBhvr>
                                        <p:cTn id="56" dur="1000"/>
                                        <p:tgtEl>
                                          <p:spTgt spid="24"/>
                                        </p:tgtEl>
                                      </p:cBhvr>
                                    </p:animEffect>
                                    <p:anim calcmode="lin" valueType="num">
                                      <p:cBhvr>
                                        <p:cTn id="57" dur="1000"/>
                                        <p:tgtEl>
                                          <p:spTgt spid="24"/>
                                        </p:tgtEl>
                                        <p:attrNameLst>
                                          <p:attrName>ppt_x</p:attrName>
                                        </p:attrNameLst>
                                      </p:cBhvr>
                                      <p:tavLst>
                                        <p:tav tm="0">
                                          <p:val>
                                            <p:strVal val="ppt_x"/>
                                          </p:val>
                                        </p:tav>
                                        <p:tav tm="100000">
                                          <p:val>
                                            <p:strVal val="ppt_x"/>
                                          </p:val>
                                        </p:tav>
                                      </p:tavLst>
                                    </p:anim>
                                    <p:anim calcmode="lin" valueType="num">
                                      <p:cBhvr>
                                        <p:cTn id="58" dur="1000"/>
                                        <p:tgtEl>
                                          <p:spTgt spid="24"/>
                                        </p:tgtEl>
                                        <p:attrNameLst>
                                          <p:attrName>ppt_y</p:attrName>
                                        </p:attrNameLst>
                                      </p:cBhvr>
                                      <p:tavLst>
                                        <p:tav tm="0">
                                          <p:val>
                                            <p:strVal val="ppt_y"/>
                                          </p:val>
                                        </p:tav>
                                        <p:tav tm="100000">
                                          <p:val>
                                            <p:strVal val="ppt_y+.1"/>
                                          </p:val>
                                        </p:tav>
                                      </p:tavLst>
                                    </p:anim>
                                    <p:set>
                                      <p:cBhvr>
                                        <p:cTn id="59" dur="1" fill="hold">
                                          <p:stCondLst>
                                            <p:cond delay="999"/>
                                          </p:stCondLst>
                                        </p:cTn>
                                        <p:tgtEl>
                                          <p:spTgt spid="24"/>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1000"/>
                                        <p:tgtEl>
                                          <p:spTgt spid="25"/>
                                        </p:tgtEl>
                                      </p:cBhvr>
                                    </p:animEffect>
                                    <p:anim calcmode="lin" valueType="num">
                                      <p:cBhvr>
                                        <p:cTn id="65" dur="1000" fill="hold"/>
                                        <p:tgtEl>
                                          <p:spTgt spid="25"/>
                                        </p:tgtEl>
                                        <p:attrNameLst>
                                          <p:attrName>ppt_x</p:attrName>
                                        </p:attrNameLst>
                                      </p:cBhvr>
                                      <p:tavLst>
                                        <p:tav tm="0">
                                          <p:val>
                                            <p:strVal val="#ppt_x"/>
                                          </p:val>
                                        </p:tav>
                                        <p:tav tm="100000">
                                          <p:val>
                                            <p:strVal val="#ppt_x"/>
                                          </p:val>
                                        </p:tav>
                                      </p:tavLst>
                                    </p:anim>
                                    <p:anim calcmode="lin" valueType="num">
                                      <p:cBhvr>
                                        <p:cTn id="6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1" grpId="0" bldLvl="0" animBg="1"/>
      <p:bldP spid="22" grpId="0" bldLvl="0" animBg="1"/>
      <p:bldP spid="23" grpId="0" bldLvl="0" animBg="1"/>
      <p:bldP spid="24" grpId="0" animBg="1"/>
      <p:bldP spid="24" grpId="1" animBg="1"/>
      <p:bldP spid="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9197" l="3175" r="96825"/>
                    </a14:imgEffect>
                  </a14:imgLayer>
                </a14:imgProps>
              </a:ext>
              <a:ext uri="{28A0092B-C50C-407E-A947-70E740481C1C}">
                <a14:useLocalDpi xmlns:a14="http://schemas.microsoft.com/office/drawing/2010/main" val="0"/>
              </a:ext>
            </a:extLst>
          </a:blip>
          <a:srcRect r="53869"/>
          <a:stretch/>
        </p:blipFill>
        <p:spPr bwMode="auto">
          <a:xfrm>
            <a:off x="9681028" y="2854207"/>
            <a:ext cx="1476371" cy="31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0" y="87214"/>
            <a:ext cx="12192000" cy="6664009"/>
            <a:chOff x="0" y="0"/>
            <a:chExt cx="9144000" cy="5132867"/>
          </a:xfrm>
        </p:grpSpPr>
        <p:cxnSp>
          <p:nvCxnSpPr>
            <p:cNvPr id="3" name="Straight Connector 2"/>
            <p:cNvCxnSpPr/>
            <p:nvPr/>
          </p:nvCxnSpPr>
          <p:spPr>
            <a:xfrm>
              <a:off x="0" y="0"/>
              <a:ext cx="9144000" cy="0"/>
            </a:xfrm>
            <a:prstGeom prst="line">
              <a:avLst/>
            </a:prstGeom>
            <a:ln w="127000"/>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0" y="5132867"/>
              <a:ext cx="9144000" cy="0"/>
            </a:xfrm>
            <a:prstGeom prst="line">
              <a:avLst/>
            </a:prstGeom>
            <a:ln w="127000"/>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3659087" y="2127131"/>
            <a:ext cx="5768772" cy="2131189"/>
            <a:chOff x="2744315" y="1595348"/>
            <a:chExt cx="4326579" cy="1598392"/>
          </a:xfrm>
          <a:solidFill>
            <a:schemeClr val="accent1">
              <a:lumMod val="40000"/>
              <a:lumOff val="60000"/>
            </a:schemeClr>
          </a:solidFill>
        </p:grpSpPr>
        <p:sp>
          <p:nvSpPr>
            <p:cNvPr id="5" name="Right Arrow 4"/>
            <p:cNvSpPr/>
            <p:nvPr/>
          </p:nvSpPr>
          <p:spPr>
            <a:xfrm>
              <a:off x="2744315" y="1595348"/>
              <a:ext cx="4326579" cy="1598392"/>
            </a:xfrm>
            <a:prstGeom prst="rightArrow">
              <a:avLst>
                <a:gd name="adj1" fmla="val 58172"/>
                <a:gd name="adj2" fmla="val 5000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988751" y="2040601"/>
              <a:ext cx="2750080" cy="680956"/>
            </a:xfrm>
            <a:prstGeom prst="rect">
              <a:avLst/>
            </a:prstGeom>
            <a:grpFill/>
          </p:spPr>
          <p:txBody>
            <a:bodyPr wrap="none" rtlCol="0">
              <a:spAutoFit/>
            </a:bodyPr>
            <a:lstStyle/>
            <a:p>
              <a:r>
                <a:rPr lang="en-US" sz="5300" b="1" dirty="0" err="1">
                  <a:solidFill>
                    <a:srgbClr val="0418AC"/>
                  </a:solidFill>
                </a:rPr>
                <a:t>Tìm</a:t>
              </a:r>
              <a:r>
                <a:rPr lang="en-US" sz="5300" b="1" dirty="0">
                  <a:solidFill>
                    <a:srgbClr val="0418AC"/>
                  </a:solidFill>
                </a:rPr>
                <a:t> </a:t>
              </a:r>
              <a:r>
                <a:rPr lang="en-US" sz="5300" b="1" dirty="0" err="1">
                  <a:solidFill>
                    <a:srgbClr val="0418AC"/>
                  </a:solidFill>
                </a:rPr>
                <a:t>hiểu</a:t>
              </a:r>
              <a:r>
                <a:rPr lang="en-US" sz="5300" b="1" dirty="0">
                  <a:solidFill>
                    <a:srgbClr val="0418AC"/>
                  </a:solidFill>
                </a:rPr>
                <a:t> </a:t>
              </a:r>
              <a:r>
                <a:rPr lang="en-US" sz="5300" b="1" dirty="0" err="1">
                  <a:solidFill>
                    <a:srgbClr val="0418AC"/>
                  </a:solidFill>
                </a:rPr>
                <a:t>bài</a:t>
              </a:r>
              <a:endParaRPr lang="en-US" sz="5300" b="1" dirty="0">
                <a:solidFill>
                  <a:srgbClr val="0418AC"/>
                </a:solidFill>
              </a:endParaRPr>
            </a:p>
          </p:txBody>
        </p:sp>
      </p:grpSp>
      <p:grpSp>
        <p:nvGrpSpPr>
          <p:cNvPr id="9" name="Group 8"/>
          <p:cNvGrpSpPr/>
          <p:nvPr/>
        </p:nvGrpSpPr>
        <p:grpSpPr>
          <a:xfrm>
            <a:off x="2417286" y="2375984"/>
            <a:ext cx="1567716" cy="1633483"/>
            <a:chOff x="2210284" y="3447251"/>
            <a:chExt cx="826089" cy="809063"/>
          </a:xfrm>
        </p:grpSpPr>
        <p:sp>
          <p:nvSpPr>
            <p:cNvPr id="10" name="Oval 9"/>
            <p:cNvSpPr/>
            <p:nvPr/>
          </p:nvSpPr>
          <p:spPr>
            <a:xfrm>
              <a:off x="2210284" y="3447251"/>
              <a:ext cx="826089" cy="809063"/>
            </a:xfrm>
            <a:prstGeom prst="ellipse">
              <a:avLst/>
            </a:prstGeom>
            <a:solidFill>
              <a:schemeClr val="bg1"/>
            </a:solidFill>
            <a:ln>
              <a:noFill/>
            </a:ln>
            <a:effectLst>
              <a:glow rad="63500">
                <a:schemeClr val="accent1">
                  <a:satMod val="175000"/>
                  <a:alpha val="40000"/>
                </a:schemeClr>
              </a:glow>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9968" b="89711" l="0" r="100000">
                          <a14:foregroundMark x1="35577" y1="42765" x2="35577" y2="42765"/>
                          <a14:foregroundMark x1="55769" y1="72347" x2="55769" y2="72347"/>
                          <a14:foregroundMark x1="67308" y1="79421" x2="67308" y2="79421"/>
                          <a14:foregroundMark x1="63702" y1="76849" x2="63702" y2="76849"/>
                          <a14:foregroundMark x1="75962" y1="80064" x2="75962" y2="80064"/>
                          <a14:foregroundMark x1="77885" y1="72026" x2="77885" y2="72026"/>
                          <a14:foregroundMark x1="81971" y1="64952" x2="81971" y2="64952"/>
                          <a14:foregroundMark x1="84375" y1="60129" x2="84375" y2="60129"/>
                          <a14:foregroundMark x1="87981" y1="55949" x2="87981" y2="55949"/>
                          <a14:foregroundMark x1="90625" y1="52412" x2="90625" y2="52412"/>
                          <a14:foregroundMark x1="77163" y1="75884" x2="77163" y2="75884"/>
                          <a14:foregroundMark x1="73077" y1="84887" x2="73077" y2="84887"/>
                          <a14:foregroundMark x1="71394" y1="81350" x2="71394" y2="81350"/>
                          <a14:foregroundMark x1="68510" y1="77492" x2="68510" y2="77492"/>
                          <a14:foregroundMark x1="64423" y1="73312" x2="64423" y2="73312"/>
                          <a14:foregroundMark x1="60577" y1="70740" x2="60577" y2="70740"/>
                          <a14:foregroundMark x1="56010" y1="66559" x2="56010" y2="66559"/>
                          <a14:foregroundMark x1="48798" y1="69132" x2="48798" y2="69132"/>
                          <a14:foregroundMark x1="45192" y1="73312" x2="45192" y2="73312"/>
                          <a14:foregroundMark x1="42067" y1="74277" x2="42067" y2="74277"/>
                          <a14:foregroundMark x1="45192" y1="70740" x2="45192" y2="70740"/>
                          <a14:foregroundMark x1="48317" y1="71704" x2="48317" y2="71704"/>
                          <a14:foregroundMark x1="34135" y1="71704" x2="34135" y2="71704"/>
                          <a14:foregroundMark x1="30288" y1="68810" x2="30288" y2="68810"/>
                          <a14:foregroundMark x1="24760" y1="65273" x2="24760" y2="65273"/>
                          <a14:foregroundMark x1="20433" y1="65273" x2="20433" y2="65273"/>
                          <a14:foregroundMark x1="16106" y1="64952" x2="16106" y2="64952"/>
                          <a14:foregroundMark x1="10096" y1="62379" x2="10096" y2="62379"/>
                          <a14:foregroundMark x1="8894" y1="61736" x2="8894" y2="61736"/>
                          <a14:foregroundMark x1="16827" y1="61415" x2="16827" y2="61415"/>
                          <a14:foregroundMark x1="12260" y1="60129" x2="12260" y2="60129"/>
                        </a14:backgroundRemoval>
                      </a14:imgEffect>
                    </a14:imgLayer>
                  </a14:imgProps>
                </a:ext>
                <a:ext uri="{28A0092B-C50C-407E-A947-70E740481C1C}">
                  <a14:useLocalDpi xmlns:a14="http://schemas.microsoft.com/office/drawing/2010/main" val="0"/>
                </a:ext>
              </a:extLst>
            </a:blip>
            <a:srcRect/>
            <a:stretch>
              <a:fillRect/>
            </a:stretch>
          </p:blipFill>
          <p:spPr bwMode="auto">
            <a:xfrm>
              <a:off x="2210284" y="3596128"/>
              <a:ext cx="826089" cy="617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8" b="96222" l="9375" r="95486">
                          <a14:foregroundMark x1="52083" y1="79345" x2="52083" y2="79345"/>
                          <a14:foregroundMark x1="81597" y1="16877" x2="81597" y2="16877"/>
                        </a14:backgroundRemoval>
                      </a14:imgEffect>
                    </a14:imgLayer>
                  </a14:imgProps>
                </a:ext>
                <a:ext uri="{28A0092B-C50C-407E-A947-70E740481C1C}">
                  <a14:useLocalDpi xmlns:a14="http://schemas.microsoft.com/office/drawing/2010/main" val="0"/>
                </a:ext>
              </a:extLst>
            </a:blip>
            <a:srcRect/>
            <a:stretch>
              <a:fillRect/>
            </a:stretch>
          </p:blipFill>
          <p:spPr bwMode="auto">
            <a:xfrm>
              <a:off x="2443204" y="3530924"/>
              <a:ext cx="360247" cy="496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6" name="Picture 2"/>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922" r="98618">
                        <a14:foregroundMark x1="50230" y1="79585" x2="50230" y2="79585"/>
                        <a14:foregroundMark x1="48387" y1="78547" x2="48387" y2="78547"/>
                        <a14:foregroundMark x1="47005" y1="76471" x2="47005" y2="76471"/>
                        <a14:foregroundMark x1="47926" y1="73702" x2="47926" y2="73702"/>
                        <a14:foregroundMark x1="52535" y1="80277" x2="52535" y2="80277"/>
                        <a14:foregroundMark x1="54839" y1="78201" x2="54839" y2="78201"/>
                        <a14:foregroundMark x1="56221" y1="77163" x2="56221" y2="77163"/>
                        <a14:foregroundMark x1="19355" y1="68512" x2="19355" y2="68512"/>
                        <a14:foregroundMark x1="17972" y1="70588" x2="17972" y2="70588"/>
                        <a14:foregroundMark x1="17972" y1="71280" x2="17972" y2="71280"/>
                        <a14:foregroundMark x1="18433" y1="73010" x2="18433" y2="73010"/>
                        <a14:foregroundMark x1="20737" y1="72318" x2="20737" y2="72318"/>
                        <a14:foregroundMark x1="23502" y1="71280" x2="23502" y2="71280"/>
                        <a14:foregroundMark x1="11060" y1="66436" x2="11060" y2="66436"/>
                        <a14:foregroundMark x1="16590" y1="67820" x2="16590" y2="67820"/>
                        <a14:foregroundMark x1="16129" y1="65398" x2="16129" y2="65398"/>
                        <a14:foregroundMark x1="15207" y1="73010" x2="15207" y2="73010"/>
                        <a14:foregroundMark x1="13364" y1="69896" x2="13364" y2="69896"/>
                        <a14:foregroundMark x1="73272" y1="75433" x2="73272" y2="75433"/>
                        <a14:foregroundMark x1="71429" y1="73010" x2="71429" y2="73010"/>
                        <a14:foregroundMark x1="69124" y1="70934" x2="69124" y2="70934"/>
                        <a14:foregroundMark x1="69124" y1="69896" x2="69124" y2="69896"/>
                        <a14:foregroundMark x1="70507" y1="74740" x2="70507" y2="74740"/>
                        <a14:foregroundMark x1="70046" y1="77163" x2="70046" y2="77163"/>
                      </a14:backgroundRemoval>
                    </a14:imgEffect>
                  </a14:imgLayer>
                </a14:imgProps>
              </a:ext>
              <a:ext uri="{28A0092B-C50C-407E-A947-70E740481C1C}">
                <a14:useLocalDpi xmlns:a14="http://schemas.microsoft.com/office/drawing/2010/main" val="0"/>
              </a:ext>
            </a:extLst>
          </a:blip>
          <a:srcRect/>
          <a:stretch>
            <a:fillRect/>
          </a:stretch>
        </p:blipFill>
        <p:spPr bwMode="auto">
          <a:xfrm>
            <a:off x="573462" y="4007799"/>
            <a:ext cx="2111697" cy="2812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6614" b="97884" l="1733" r="97525"/>
                    </a14:imgEffect>
                  </a14:imgLayer>
                </a14:imgProps>
              </a:ext>
              <a:ext uri="{28A0092B-C50C-407E-A947-70E740481C1C}">
                <a14:useLocalDpi xmlns:a14="http://schemas.microsoft.com/office/drawing/2010/main" val="0"/>
              </a:ext>
            </a:extLst>
          </a:blip>
          <a:srcRect/>
          <a:stretch>
            <a:fillRect/>
          </a:stretch>
        </p:blipFill>
        <p:spPr bwMode="auto">
          <a:xfrm>
            <a:off x="8916517" y="3793317"/>
            <a:ext cx="3275483" cy="3064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950585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0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voltage.wav"/>
                                        </p:tgtEl>
                                      </p:cMediaNode>
                                    </p:audio>
                                  </p:subTnLst>
                                </p:cTn>
                              </p:par>
                              <p:par>
                                <p:cTn id="8" presetID="42"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000"/>
                                        <p:tgtEl>
                                          <p:spTgt spid="17"/>
                                        </p:tgtEl>
                                      </p:cBhvr>
                                    </p:animEffect>
                                    <p:anim calcmode="lin" valueType="num">
                                      <p:cBhvr>
                                        <p:cTn id="11" dur="1000" fill="hold"/>
                                        <p:tgtEl>
                                          <p:spTgt spid="17"/>
                                        </p:tgtEl>
                                        <p:attrNameLst>
                                          <p:attrName>ppt_x</p:attrName>
                                        </p:attrNameLst>
                                      </p:cBhvr>
                                      <p:tavLst>
                                        <p:tav tm="0">
                                          <p:val>
                                            <p:strVal val="#ppt_x"/>
                                          </p:val>
                                        </p:tav>
                                        <p:tav tm="100000">
                                          <p:val>
                                            <p:strVal val="#ppt_x"/>
                                          </p:val>
                                        </p:tav>
                                      </p:tavLst>
                                    </p:anim>
                                    <p:anim calcmode="lin" valueType="num">
                                      <p:cBhvr>
                                        <p:cTn id="12" dur="1000" fill="hold"/>
                                        <p:tgtEl>
                                          <p:spTgt spid="17"/>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anim calcmode="lin" valueType="num">
                                      <p:cBhvr>
                                        <p:cTn id="16" dur="1000" fill="hold"/>
                                        <p:tgtEl>
                                          <p:spTgt spid="16"/>
                                        </p:tgtEl>
                                        <p:attrNameLst>
                                          <p:attrName>ppt_x</p:attrName>
                                        </p:attrNameLst>
                                      </p:cBhvr>
                                      <p:tavLst>
                                        <p:tav tm="0">
                                          <p:val>
                                            <p:strVal val="#ppt_x"/>
                                          </p:val>
                                        </p:tav>
                                        <p:tav tm="100000">
                                          <p:val>
                                            <p:strVal val="#ppt_x"/>
                                          </p:val>
                                        </p:tav>
                                      </p:tavLst>
                                    </p:anim>
                                    <p:anim calcmode="lin" valueType="num">
                                      <p:cBhvr>
                                        <p:cTn id="17" dur="1000" fill="hold"/>
                                        <p:tgtEl>
                                          <p:spTgt spid="16"/>
                                        </p:tgtEl>
                                        <p:attrNameLst>
                                          <p:attrName>ppt_y</p:attrName>
                                        </p:attrNameLst>
                                      </p:cBhvr>
                                      <p:tavLst>
                                        <p:tav tm="0">
                                          <p:val>
                                            <p:strVal val="#ppt_y+.1"/>
                                          </p:val>
                                        </p:tav>
                                        <p:tav tm="100000">
                                          <p:val>
                                            <p:strVal val="#ppt_y"/>
                                          </p:val>
                                        </p:tav>
                                      </p:tavLst>
                                    </p:anim>
                                  </p:childTnLst>
                                </p:cTn>
                              </p:par>
                              <p:par>
                                <p:cTn id="18" presetID="16" presetClass="entr" presetSubtype="21"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4600139" y="357144"/>
            <a:ext cx="3173974" cy="646331"/>
          </a:xfrm>
          <a:prstGeom prst="rect">
            <a:avLst/>
          </a:prstGeom>
          <a:noFill/>
        </p:spPr>
        <p:txBody>
          <a:bodyPr wrap="square" rtlCol="0">
            <a:spAutoFit/>
          </a:bodyPr>
          <a:lstStyle/>
          <a:p>
            <a:r>
              <a:rPr lang="en-US" sz="3600" b="1" dirty="0" err="1">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Tớ</a:t>
            </a:r>
            <a:r>
              <a:rPr lang="en-US" sz="3600" b="1" dirty="0">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 </a:t>
            </a:r>
            <a:r>
              <a:rPr lang="en-US" sz="3600" b="1" dirty="0" err="1">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nhớ</a:t>
            </a:r>
            <a:r>
              <a:rPr lang="en-US" sz="3600" b="1" dirty="0">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 </a:t>
            </a:r>
            <a:r>
              <a:rPr lang="en-US" sz="3600" b="1" dirty="0" err="1">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cậu</a:t>
            </a:r>
            <a:endParaRPr lang="en-US" sz="3600" b="1" dirty="0">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endParaRPr>
          </a:p>
        </p:txBody>
      </p:sp>
      <p:sp>
        <p:nvSpPr>
          <p:cNvPr id="2" name="Content Placeholder 1"/>
          <p:cNvSpPr>
            <a:spLocks noGrp="1"/>
          </p:cNvSpPr>
          <p:nvPr>
            <p:ph idx="1"/>
          </p:nvPr>
        </p:nvSpPr>
        <p:spPr>
          <a:xfrm>
            <a:off x="1" y="1142012"/>
            <a:ext cx="12192000" cy="2307769"/>
          </a:xfrm>
        </p:spPr>
        <p:txBody>
          <a:bodyPr>
            <a:normAutofit fontScale="92500" lnSpcReduction="10000"/>
          </a:bodyPr>
          <a:lstStyle/>
          <a:p>
            <a:pPr marL="0" indent="0">
              <a:buNone/>
            </a:pPr>
            <a:r>
              <a:rPr lang="en-US" dirty="0"/>
              <a:t>	</a:t>
            </a:r>
            <a:r>
              <a:rPr lang="en-US" sz="4100" dirty="0" err="1">
                <a:latin typeface="Times New Roman" pitchFamily="18" charset="0"/>
                <a:cs typeface="Times New Roman" pitchFamily="18" charset="0"/>
              </a:rPr>
              <a:t>Kiến</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là</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bạn</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thân</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của</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sóc</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Hằng</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ngày</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hai</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bạn</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thường</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rủ</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nhau</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đi</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học</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Thế</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rồi</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nhà</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kiến</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chuyển</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đến</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một</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khu</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rừng</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khác</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Lúc</a:t>
            </a:r>
            <a:r>
              <a:rPr lang="en-US" sz="4100" dirty="0">
                <a:latin typeface="Times New Roman" pitchFamily="18" charset="0"/>
                <a:cs typeface="Times New Roman" pitchFamily="18" charset="0"/>
              </a:rPr>
              <a:t> chia </a:t>
            </a:r>
            <a:r>
              <a:rPr lang="en-US" sz="4100" dirty="0" err="1">
                <a:latin typeface="Times New Roman" pitchFamily="18" charset="0"/>
                <a:cs typeface="Times New Roman" pitchFamily="18" charset="0"/>
              </a:rPr>
              <a:t>tay</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kiến</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rất</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buồn</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Kiến</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nói</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Cậu</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phải</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thường</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xuyên</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nhớ</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tớ</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đấy</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Sóc</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gật</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đầu</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nhận</a:t>
            </a:r>
            <a:r>
              <a:rPr lang="en-US" sz="4100" dirty="0">
                <a:latin typeface="Times New Roman" pitchFamily="18" charset="0"/>
                <a:cs typeface="Times New Roman" pitchFamily="18" charset="0"/>
              </a:rPr>
              <a:t> </a:t>
            </a:r>
            <a:r>
              <a:rPr lang="en-US" sz="4100" dirty="0" err="1">
                <a:latin typeface="Times New Roman" pitchFamily="18" charset="0"/>
                <a:cs typeface="Times New Roman" pitchFamily="18" charset="0"/>
              </a:rPr>
              <a:t>lời</a:t>
            </a:r>
            <a:r>
              <a:rPr lang="en-US" sz="4100" dirty="0">
                <a:latin typeface="Times New Roman" pitchFamily="18" charset="0"/>
                <a:cs typeface="Times New Roman" pitchFamily="18" charset="0"/>
              </a:rPr>
              <a:t>.</a:t>
            </a:r>
          </a:p>
        </p:txBody>
      </p:sp>
      <p:sp>
        <p:nvSpPr>
          <p:cNvPr id="11" name="Wave 10"/>
          <p:cNvSpPr/>
          <p:nvPr/>
        </p:nvSpPr>
        <p:spPr>
          <a:xfrm>
            <a:off x="2060516" y="3729818"/>
            <a:ext cx="8253220" cy="778168"/>
          </a:xfrm>
          <a:prstGeom prst="wav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600" dirty="0">
                <a:solidFill>
                  <a:srgbClr val="FF0000"/>
                </a:solidFill>
              </a:rPr>
              <a:t>1. </a:t>
            </a:r>
            <a:r>
              <a:rPr lang="en-US" sz="3600" dirty="0" err="1">
                <a:solidFill>
                  <a:schemeClr val="tx1"/>
                </a:solidFill>
              </a:rPr>
              <a:t>Khi</a:t>
            </a:r>
            <a:r>
              <a:rPr lang="en-US" sz="3600" dirty="0">
                <a:solidFill>
                  <a:schemeClr val="tx1"/>
                </a:solidFill>
              </a:rPr>
              <a:t> chia </a:t>
            </a:r>
            <a:r>
              <a:rPr lang="en-US" sz="3600" dirty="0" err="1">
                <a:solidFill>
                  <a:schemeClr val="tx1"/>
                </a:solidFill>
              </a:rPr>
              <a:t>tay</a:t>
            </a:r>
            <a:r>
              <a:rPr lang="en-US" sz="3600" dirty="0">
                <a:solidFill>
                  <a:schemeClr val="tx1"/>
                </a:solidFill>
              </a:rPr>
              <a:t> </a:t>
            </a:r>
            <a:r>
              <a:rPr lang="en-US" sz="3600" dirty="0" err="1">
                <a:solidFill>
                  <a:schemeClr val="tx1"/>
                </a:solidFill>
              </a:rPr>
              <a:t>sóc</a:t>
            </a:r>
            <a:r>
              <a:rPr lang="en-US" sz="3600" dirty="0">
                <a:solidFill>
                  <a:schemeClr val="tx1"/>
                </a:solidFill>
              </a:rPr>
              <a:t>, </a:t>
            </a:r>
            <a:r>
              <a:rPr lang="en-US" sz="3600" dirty="0" err="1">
                <a:solidFill>
                  <a:schemeClr val="tx1"/>
                </a:solidFill>
              </a:rPr>
              <a:t>kiến</a:t>
            </a:r>
            <a:r>
              <a:rPr lang="en-US" sz="3600" dirty="0">
                <a:solidFill>
                  <a:schemeClr val="tx1"/>
                </a:solidFill>
              </a:rPr>
              <a:t> </a:t>
            </a:r>
            <a:r>
              <a:rPr lang="en-US" sz="3600" dirty="0" err="1">
                <a:solidFill>
                  <a:schemeClr val="tx1"/>
                </a:solidFill>
              </a:rPr>
              <a:t>cảm</a:t>
            </a:r>
            <a:r>
              <a:rPr lang="en-US" sz="3600" dirty="0">
                <a:solidFill>
                  <a:schemeClr val="tx1"/>
                </a:solidFill>
              </a:rPr>
              <a:t> </a:t>
            </a:r>
            <a:r>
              <a:rPr lang="en-US" sz="3600" dirty="0" err="1">
                <a:solidFill>
                  <a:schemeClr val="tx1"/>
                </a:solidFill>
              </a:rPr>
              <a:t>thấy</a:t>
            </a:r>
            <a:r>
              <a:rPr lang="en-US" sz="3600" dirty="0">
                <a:solidFill>
                  <a:schemeClr val="tx1"/>
                </a:solidFill>
              </a:rPr>
              <a:t> </a:t>
            </a:r>
            <a:r>
              <a:rPr lang="en-US" sz="3600" dirty="0" err="1">
                <a:solidFill>
                  <a:schemeClr val="tx1"/>
                </a:solidFill>
              </a:rPr>
              <a:t>thế</a:t>
            </a:r>
            <a:r>
              <a:rPr lang="en-US" sz="3600" dirty="0">
                <a:solidFill>
                  <a:schemeClr val="tx1"/>
                </a:solidFill>
              </a:rPr>
              <a:t> </a:t>
            </a:r>
            <a:r>
              <a:rPr lang="en-US" sz="3600" dirty="0" err="1">
                <a:solidFill>
                  <a:schemeClr val="tx1"/>
                </a:solidFill>
              </a:rPr>
              <a:t>nào</a:t>
            </a:r>
            <a:r>
              <a:rPr lang="en-US" sz="3600" dirty="0">
                <a:solidFill>
                  <a:schemeClr val="tx1"/>
                </a:solidFill>
              </a:rPr>
              <a:t>?</a:t>
            </a:r>
            <a:endParaRPr lang="en-US" sz="3600" dirty="0">
              <a:solidFill>
                <a:srgbClr val="FF0000"/>
              </a:solidFill>
            </a:endParaRPr>
          </a:p>
        </p:txBody>
      </p:sp>
      <p:cxnSp>
        <p:nvCxnSpPr>
          <p:cNvPr id="4" name="Straight Connector 3"/>
          <p:cNvCxnSpPr/>
          <p:nvPr/>
        </p:nvCxnSpPr>
        <p:spPr>
          <a:xfrm flipV="1">
            <a:off x="2715491" y="2701636"/>
            <a:ext cx="2493818" cy="1385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Wave 13"/>
          <p:cNvSpPr/>
          <p:nvPr/>
        </p:nvSpPr>
        <p:spPr>
          <a:xfrm>
            <a:off x="2060516" y="3707368"/>
            <a:ext cx="8253220" cy="778168"/>
          </a:xfrm>
          <a:prstGeom prst="wav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600" dirty="0">
                <a:solidFill>
                  <a:srgbClr val="FF0000"/>
                </a:solidFill>
              </a:rPr>
              <a:t>2. </a:t>
            </a:r>
            <a:r>
              <a:rPr lang="en-US" sz="3600" dirty="0" err="1">
                <a:solidFill>
                  <a:schemeClr val="tx1"/>
                </a:solidFill>
              </a:rPr>
              <a:t>Khi</a:t>
            </a:r>
            <a:r>
              <a:rPr lang="en-US" sz="3600" dirty="0">
                <a:solidFill>
                  <a:schemeClr val="tx1"/>
                </a:solidFill>
              </a:rPr>
              <a:t> chia </a:t>
            </a:r>
            <a:r>
              <a:rPr lang="en-US" sz="3600" dirty="0" err="1">
                <a:solidFill>
                  <a:schemeClr val="tx1"/>
                </a:solidFill>
              </a:rPr>
              <a:t>tay</a:t>
            </a:r>
            <a:r>
              <a:rPr lang="en-US" sz="3600" dirty="0">
                <a:solidFill>
                  <a:schemeClr val="tx1"/>
                </a:solidFill>
              </a:rPr>
              <a:t> </a:t>
            </a:r>
            <a:r>
              <a:rPr lang="en-US" sz="3600" dirty="0" err="1">
                <a:solidFill>
                  <a:schemeClr val="tx1"/>
                </a:solidFill>
              </a:rPr>
              <a:t>sóc</a:t>
            </a:r>
            <a:r>
              <a:rPr lang="en-US" sz="3600" dirty="0">
                <a:solidFill>
                  <a:schemeClr val="tx1"/>
                </a:solidFill>
              </a:rPr>
              <a:t> </a:t>
            </a:r>
            <a:r>
              <a:rPr lang="en-US" sz="3600" dirty="0" err="1">
                <a:solidFill>
                  <a:schemeClr val="tx1"/>
                </a:solidFill>
              </a:rPr>
              <a:t>đồng</a:t>
            </a:r>
            <a:r>
              <a:rPr lang="en-US" sz="3600" dirty="0">
                <a:solidFill>
                  <a:schemeClr val="tx1"/>
                </a:solidFill>
              </a:rPr>
              <a:t> ý </a:t>
            </a:r>
            <a:r>
              <a:rPr lang="en-US" sz="3600" dirty="0" err="1">
                <a:solidFill>
                  <a:schemeClr val="tx1"/>
                </a:solidFill>
              </a:rPr>
              <a:t>với</a:t>
            </a:r>
            <a:r>
              <a:rPr lang="en-US" sz="3600" dirty="0">
                <a:solidFill>
                  <a:schemeClr val="tx1"/>
                </a:solidFill>
              </a:rPr>
              <a:t> </a:t>
            </a:r>
            <a:r>
              <a:rPr lang="en-US" sz="3600" dirty="0" err="1">
                <a:solidFill>
                  <a:schemeClr val="tx1"/>
                </a:solidFill>
              </a:rPr>
              <a:t>kiến</a:t>
            </a:r>
            <a:r>
              <a:rPr lang="en-US" sz="3600" dirty="0">
                <a:solidFill>
                  <a:schemeClr val="tx1"/>
                </a:solidFill>
              </a:rPr>
              <a:t> </a:t>
            </a:r>
            <a:r>
              <a:rPr lang="en-US" sz="3600" dirty="0" err="1">
                <a:solidFill>
                  <a:schemeClr val="tx1"/>
                </a:solidFill>
              </a:rPr>
              <a:t>điều</a:t>
            </a:r>
            <a:r>
              <a:rPr lang="en-US" sz="3600" dirty="0">
                <a:solidFill>
                  <a:schemeClr val="tx1"/>
                </a:solidFill>
              </a:rPr>
              <a:t> </a:t>
            </a:r>
            <a:r>
              <a:rPr lang="en-US" sz="3600" dirty="0" err="1">
                <a:solidFill>
                  <a:schemeClr val="tx1"/>
                </a:solidFill>
              </a:rPr>
              <a:t>gì</a:t>
            </a:r>
            <a:r>
              <a:rPr lang="en-US" sz="3600" dirty="0">
                <a:solidFill>
                  <a:schemeClr val="tx1"/>
                </a:solidFill>
              </a:rPr>
              <a:t>?</a:t>
            </a:r>
            <a:endParaRPr lang="en-US" sz="3600" dirty="0">
              <a:solidFill>
                <a:srgbClr val="FF0000"/>
              </a:solidFill>
            </a:endParaRPr>
          </a:p>
        </p:txBody>
      </p:sp>
      <p:sp>
        <p:nvSpPr>
          <p:cNvPr id="15" name="Text Box 4"/>
          <p:cNvSpPr txBox="1"/>
          <p:nvPr/>
        </p:nvSpPr>
        <p:spPr>
          <a:xfrm>
            <a:off x="2375412" y="4749035"/>
            <a:ext cx="7938324" cy="584775"/>
          </a:xfrm>
          <a:prstGeom prst="rect">
            <a:avLst/>
          </a:prstGeom>
          <a:noFill/>
        </p:spPr>
        <p:txBody>
          <a:bodyPr wrap="square" rtlCol="0">
            <a:spAutoFit/>
          </a:bodyPr>
          <a:lstStyle/>
          <a:p>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Sóc</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đồng</a:t>
            </a:r>
            <a:r>
              <a:rPr lang="en-US" sz="3200" dirty="0">
                <a:ln/>
                <a:latin typeface="Arial-Rounded" panose="020B0500000000000000" pitchFamily="34" charset="0"/>
                <a:cs typeface="Arial-Rounded" panose="020B0500000000000000" pitchFamily="34" charset="0"/>
                <a:sym typeface="+mn-ea"/>
              </a:rPr>
              <a:t> ý </a:t>
            </a:r>
            <a:r>
              <a:rPr lang="en-US" sz="3200" dirty="0" err="1">
                <a:ln/>
                <a:latin typeface="Arial-Rounded" panose="020B0500000000000000" pitchFamily="34" charset="0"/>
                <a:cs typeface="Arial-Rounded" panose="020B0500000000000000" pitchFamily="34" charset="0"/>
                <a:sym typeface="+mn-ea"/>
              </a:rPr>
              <a:t>là</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thường</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xuyên</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nhớ</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kiến</a:t>
            </a:r>
            <a:r>
              <a:rPr lang="en-US" sz="3200" dirty="0">
                <a:ln/>
                <a:latin typeface="Arial-Rounded" panose="020B0500000000000000" pitchFamily="34" charset="0"/>
                <a:cs typeface="Arial-Rounded" panose="020B0500000000000000" pitchFamily="34" charset="0"/>
                <a:sym typeface="+mn-ea"/>
              </a:rPr>
              <a:t>. </a:t>
            </a:r>
          </a:p>
        </p:txBody>
      </p:sp>
    </p:spTree>
    <p:extLst>
      <p:ext uri="{BB962C8B-B14F-4D97-AF65-F5344CB8AC3E}">
        <p14:creationId xmlns:p14="http://schemas.microsoft.com/office/powerpoint/2010/main" val="2127083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anim calcmode="lin" valueType="num">
                                      <p:cBhvr>
                                        <p:cTn id="15" dur="2000" fill="hold"/>
                                        <p:tgtEl>
                                          <p:spTgt spid="4"/>
                                        </p:tgtEl>
                                        <p:attrNameLst>
                                          <p:attrName>ppt_w</p:attrName>
                                        </p:attrNameLst>
                                      </p:cBhvr>
                                      <p:tavLst>
                                        <p:tav tm="0" fmla="#ppt_w*sin(2.5*pi*$)">
                                          <p:val>
                                            <p:fltVal val="0"/>
                                          </p:val>
                                        </p:tav>
                                        <p:tav tm="100000">
                                          <p:val>
                                            <p:fltVal val="1"/>
                                          </p:val>
                                        </p:tav>
                                      </p:tavLst>
                                    </p:anim>
                                    <p:anim calcmode="lin" valueType="num">
                                      <p:cBhvr>
                                        <p:cTn id="16"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11"/>
                                        </p:tgtEl>
                                      </p:cBhvr>
                                    </p:animEffect>
                                    <p:anim calcmode="lin" valueType="num">
                                      <p:cBhvr>
                                        <p:cTn id="21" dur="1000"/>
                                        <p:tgtEl>
                                          <p:spTgt spid="11"/>
                                        </p:tgtEl>
                                        <p:attrNameLst>
                                          <p:attrName>ppt_x</p:attrName>
                                        </p:attrNameLst>
                                      </p:cBhvr>
                                      <p:tavLst>
                                        <p:tav tm="0">
                                          <p:val>
                                            <p:strVal val="ppt_x"/>
                                          </p:val>
                                        </p:tav>
                                        <p:tav tm="100000">
                                          <p:val>
                                            <p:strVal val="ppt_x"/>
                                          </p:val>
                                        </p:tav>
                                      </p:tavLst>
                                    </p:anim>
                                    <p:anim calcmode="lin" valueType="num">
                                      <p:cBhvr>
                                        <p:cTn id="22" dur="1000"/>
                                        <p:tgtEl>
                                          <p:spTgt spid="11"/>
                                        </p:tgtEl>
                                        <p:attrNameLst>
                                          <p:attrName>ppt_y</p:attrName>
                                        </p:attrNameLst>
                                      </p:cBhvr>
                                      <p:tavLst>
                                        <p:tav tm="0">
                                          <p:val>
                                            <p:strVal val="ppt_y"/>
                                          </p:val>
                                        </p:tav>
                                        <p:tav tm="100000">
                                          <p:val>
                                            <p:strVal val="ppt_y+.1"/>
                                          </p:val>
                                        </p:tav>
                                      </p:tavLst>
                                    </p:anim>
                                    <p:set>
                                      <p:cBhvr>
                                        <p:cTn id="23" dur="1" fill="hold">
                                          <p:stCondLst>
                                            <p:cond delay="999"/>
                                          </p:stCondLst>
                                        </p:cTn>
                                        <p:tgtEl>
                                          <p:spTgt spid="1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4" grpId="0" animBg="1"/>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ave 10"/>
          <p:cNvSpPr/>
          <p:nvPr/>
        </p:nvSpPr>
        <p:spPr>
          <a:xfrm>
            <a:off x="1811133" y="3799090"/>
            <a:ext cx="8253220" cy="778168"/>
          </a:xfrm>
          <a:prstGeom prst="wav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600" dirty="0">
                <a:solidFill>
                  <a:srgbClr val="FF0000"/>
                </a:solidFill>
              </a:rPr>
              <a:t>*. </a:t>
            </a:r>
            <a:r>
              <a:rPr lang="en-US" sz="3600" dirty="0" err="1">
                <a:solidFill>
                  <a:schemeClr val="tx1"/>
                </a:solidFill>
              </a:rPr>
              <a:t>Sóc</a:t>
            </a:r>
            <a:r>
              <a:rPr lang="en-US" sz="3600" dirty="0">
                <a:solidFill>
                  <a:schemeClr val="tx1"/>
                </a:solidFill>
              </a:rPr>
              <a:t> </a:t>
            </a:r>
            <a:r>
              <a:rPr lang="en-US" sz="3600" dirty="0" err="1">
                <a:solidFill>
                  <a:schemeClr val="tx1"/>
                </a:solidFill>
              </a:rPr>
              <a:t>đã</a:t>
            </a:r>
            <a:r>
              <a:rPr lang="en-US" sz="3600" dirty="0">
                <a:solidFill>
                  <a:schemeClr val="tx1"/>
                </a:solidFill>
              </a:rPr>
              <a:t> </a:t>
            </a:r>
            <a:r>
              <a:rPr lang="en-US" sz="3600" dirty="0" err="1">
                <a:solidFill>
                  <a:schemeClr val="tx1"/>
                </a:solidFill>
              </a:rPr>
              <a:t>làm</a:t>
            </a:r>
            <a:r>
              <a:rPr lang="en-US" sz="3600" dirty="0">
                <a:solidFill>
                  <a:schemeClr val="tx1"/>
                </a:solidFill>
              </a:rPr>
              <a:t> </a:t>
            </a:r>
            <a:r>
              <a:rPr lang="en-US" sz="3600" dirty="0" err="1">
                <a:solidFill>
                  <a:schemeClr val="tx1"/>
                </a:solidFill>
              </a:rPr>
              <a:t>gì</a:t>
            </a:r>
            <a:r>
              <a:rPr lang="en-US" sz="3600" dirty="0">
                <a:solidFill>
                  <a:schemeClr val="tx1"/>
                </a:solidFill>
              </a:rPr>
              <a:t> </a:t>
            </a:r>
            <a:r>
              <a:rPr lang="en-US" sz="3600" dirty="0" err="1">
                <a:solidFill>
                  <a:schemeClr val="tx1"/>
                </a:solidFill>
              </a:rPr>
              <a:t>để</a:t>
            </a:r>
            <a:r>
              <a:rPr lang="en-US" sz="3600" dirty="0">
                <a:solidFill>
                  <a:schemeClr val="tx1"/>
                </a:solidFill>
              </a:rPr>
              <a:t> </a:t>
            </a:r>
            <a:r>
              <a:rPr lang="en-US" sz="3600" dirty="0" err="1">
                <a:solidFill>
                  <a:schemeClr val="tx1"/>
                </a:solidFill>
              </a:rPr>
              <a:t>giữ</a:t>
            </a:r>
            <a:r>
              <a:rPr lang="en-US" sz="3600" dirty="0">
                <a:solidFill>
                  <a:schemeClr val="tx1"/>
                </a:solidFill>
              </a:rPr>
              <a:t> </a:t>
            </a:r>
            <a:r>
              <a:rPr lang="en-US" sz="3600" dirty="0" err="1">
                <a:solidFill>
                  <a:schemeClr val="tx1"/>
                </a:solidFill>
              </a:rPr>
              <a:t>lời</a:t>
            </a:r>
            <a:r>
              <a:rPr lang="en-US" sz="3600" dirty="0">
                <a:solidFill>
                  <a:schemeClr val="tx1"/>
                </a:solidFill>
              </a:rPr>
              <a:t> </a:t>
            </a:r>
            <a:r>
              <a:rPr lang="en-US" sz="3600" dirty="0" err="1">
                <a:solidFill>
                  <a:schemeClr val="tx1"/>
                </a:solidFill>
              </a:rPr>
              <a:t>hứa</a:t>
            </a:r>
            <a:r>
              <a:rPr lang="en-US" sz="3600" dirty="0">
                <a:solidFill>
                  <a:schemeClr val="tx1"/>
                </a:solidFill>
              </a:rPr>
              <a:t> </a:t>
            </a:r>
            <a:r>
              <a:rPr lang="en-US" sz="3600" dirty="0" err="1">
                <a:solidFill>
                  <a:schemeClr val="tx1"/>
                </a:solidFill>
              </a:rPr>
              <a:t>với</a:t>
            </a:r>
            <a:r>
              <a:rPr lang="en-US" sz="3600" dirty="0">
                <a:solidFill>
                  <a:schemeClr val="tx1"/>
                </a:solidFill>
              </a:rPr>
              <a:t> </a:t>
            </a:r>
            <a:r>
              <a:rPr lang="en-US" sz="3600" dirty="0" err="1">
                <a:solidFill>
                  <a:schemeClr val="tx1"/>
                </a:solidFill>
              </a:rPr>
              <a:t>kiến</a:t>
            </a:r>
            <a:r>
              <a:rPr lang="en-US" sz="3600" dirty="0">
                <a:solidFill>
                  <a:schemeClr val="tx1"/>
                </a:solidFill>
              </a:rPr>
              <a:t>?</a:t>
            </a:r>
            <a:endParaRPr lang="en-US" sz="3600" dirty="0">
              <a:solidFill>
                <a:srgbClr val="FF0000"/>
              </a:solidFill>
            </a:endParaRPr>
          </a:p>
        </p:txBody>
      </p:sp>
      <p:cxnSp>
        <p:nvCxnSpPr>
          <p:cNvPr id="4" name="Straight Connector 3"/>
          <p:cNvCxnSpPr/>
          <p:nvPr/>
        </p:nvCxnSpPr>
        <p:spPr>
          <a:xfrm flipV="1">
            <a:off x="8243455" y="1565585"/>
            <a:ext cx="2978727" cy="1385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Content Placeholder 1"/>
          <p:cNvSpPr>
            <a:spLocks noGrp="1"/>
          </p:cNvSpPr>
          <p:nvPr>
            <p:ph idx="1"/>
          </p:nvPr>
        </p:nvSpPr>
        <p:spPr>
          <a:xfrm>
            <a:off x="130629" y="1045014"/>
            <a:ext cx="11858171" cy="2432471"/>
          </a:xfrm>
        </p:spPr>
        <p:txBody>
          <a:bodyPr>
            <a:normAutofit/>
          </a:bodyPr>
          <a:lstStyle/>
          <a:p>
            <a:pPr marL="0" indent="0">
              <a:buNone/>
            </a:pPr>
            <a:r>
              <a:rPr lang="en-US" sz="2800" dirty="0">
                <a:latin typeface="Times New Roman" pitchFamily="18" charset="0"/>
                <a:cs typeface="Times New Roman" pitchFamily="18" charset="0"/>
              </a:rPr>
              <a:t>	</a:t>
            </a:r>
            <a:r>
              <a:rPr lang="en-US" sz="3600" dirty="0" err="1">
                <a:latin typeface="Times New Roman" pitchFamily="18" charset="0"/>
                <a:cs typeface="Times New Roman" pitchFamily="18" charset="0"/>
              </a:rPr>
              <a:t>Một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buổi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sáng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sóc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lấy</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một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tờ</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giấy</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và</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viết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thư</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kiến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Sóc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nắn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nót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ghi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Tớ</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nhớ</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cậu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Một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cơn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gió</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ngang</a:t>
            </a:r>
            <a:r>
              <a:rPr lang="en-US" sz="3600" dirty="0">
                <a:latin typeface="Times New Roman" pitchFamily="18" charset="0"/>
                <a:cs typeface="Times New Roman" pitchFamily="18" charset="0"/>
              </a:rPr>
              <a:t> qua </a:t>
            </a:r>
            <a:r>
              <a:rPr lang="en-US" sz="3600" dirty="0" err="1">
                <a:latin typeface="Times New Roman" pitchFamily="18" charset="0"/>
                <a:cs typeface="Times New Roman" pitchFamily="18" charset="0"/>
              </a:rPr>
              <a:t>mang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theo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lá</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thư</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Chiều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hôm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đó</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kiến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dạo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trong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rừng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Một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lá</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thư</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nhè</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nhẹ</a:t>
            </a:r>
            <a:r>
              <a:rPr lang="en-US" sz="3600" dirty="0">
                <a:latin typeface="Times New Roman" pitchFamily="18" charset="0"/>
                <a:cs typeface="Times New Roman" pitchFamily="18" charset="0"/>
              </a:rPr>
              <a:t> bay </a:t>
            </a:r>
            <a:r>
              <a:rPr lang="en-US" sz="3600" dirty="0" err="1">
                <a:latin typeface="Times New Roman" pitchFamily="18" charset="0"/>
                <a:cs typeface="Times New Roman" pitchFamily="18" charset="0"/>
              </a:rPr>
              <a:t>xuống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Kiến</a:t>
            </a:r>
            <a:r>
              <a:rPr lang="en-US" sz="3600" dirty="0">
                <a:latin typeface="Times New Roman" pitchFamily="18" charset="0"/>
                <a:cs typeface="Times New Roman" pitchFamily="18" charset="0"/>
              </a:rPr>
              <a:t> reo </a:t>
            </a:r>
            <a:r>
              <a:rPr lang="en-US" sz="3600" dirty="0" err="1">
                <a:latin typeface="Times New Roman" pitchFamily="18" charset="0"/>
                <a:cs typeface="Times New Roman" pitchFamily="18" charset="0"/>
              </a:rPr>
              <a:t>lên</a:t>
            </a:r>
            <a:r>
              <a:rPr lang="en-US" sz="3600" dirty="0">
                <a:latin typeface="Times New Roman" pitchFamily="18" charset="0"/>
                <a:cs typeface="Times New Roman" pitchFamily="18" charset="0"/>
              </a:rPr>
              <a:t>: “A, </a:t>
            </a:r>
            <a:r>
              <a:rPr lang="en-US" sz="3600" dirty="0" err="1">
                <a:latin typeface="Times New Roman" pitchFamily="18" charset="0"/>
                <a:cs typeface="Times New Roman" pitchFamily="18" charset="0"/>
              </a:rPr>
              <a:t>thư</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của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sóc</a:t>
            </a:r>
            <a:r>
              <a:rPr lang="en-US" sz="3600" dirty="0">
                <a:latin typeface="Times New Roman" pitchFamily="18" charset="0"/>
                <a:cs typeface="Times New Roman" pitchFamily="18" charset="0"/>
              </a:rPr>
              <a:t>!”.	</a:t>
            </a:r>
            <a:endParaRPr lang="en-US" sz="3300" dirty="0">
              <a:latin typeface="Times New Roman" pitchFamily="18" charset="0"/>
              <a:cs typeface="Times New Roman" pitchFamily="18" charset="0"/>
            </a:endParaRPr>
          </a:p>
        </p:txBody>
      </p:sp>
    </p:spTree>
    <p:extLst>
      <p:ext uri="{BB962C8B-B14F-4D97-AF65-F5344CB8AC3E}">
        <p14:creationId xmlns:p14="http://schemas.microsoft.com/office/powerpoint/2010/main" val="379421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anim calcmode="lin" valueType="num">
                                      <p:cBhvr>
                                        <p:cTn id="15" dur="2000" fill="hold"/>
                                        <p:tgtEl>
                                          <p:spTgt spid="4"/>
                                        </p:tgtEl>
                                        <p:attrNameLst>
                                          <p:attrName>ppt_w</p:attrName>
                                        </p:attrNameLst>
                                      </p:cBhvr>
                                      <p:tavLst>
                                        <p:tav tm="0" fmla="#ppt_w*sin(2.5*pi*$)">
                                          <p:val>
                                            <p:fltVal val="0"/>
                                          </p:val>
                                        </p:tav>
                                        <p:tav tm="100000">
                                          <p:val>
                                            <p:fltVal val="1"/>
                                          </p:val>
                                        </p:tav>
                                      </p:tavLst>
                                    </p:anim>
                                    <p:anim calcmode="lin" valueType="num">
                                      <p:cBhvr>
                                        <p:cTn id="16"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11"/>
                                        </p:tgtEl>
                                      </p:cBhvr>
                                    </p:animEffect>
                                    <p:anim calcmode="lin" valueType="num">
                                      <p:cBhvr>
                                        <p:cTn id="21" dur="1000"/>
                                        <p:tgtEl>
                                          <p:spTgt spid="11"/>
                                        </p:tgtEl>
                                        <p:attrNameLst>
                                          <p:attrName>ppt_x</p:attrName>
                                        </p:attrNameLst>
                                      </p:cBhvr>
                                      <p:tavLst>
                                        <p:tav tm="0">
                                          <p:val>
                                            <p:strVal val="ppt_x"/>
                                          </p:val>
                                        </p:tav>
                                        <p:tav tm="100000">
                                          <p:val>
                                            <p:strVal val="ppt_x"/>
                                          </p:val>
                                        </p:tav>
                                      </p:tavLst>
                                    </p:anim>
                                    <p:anim calcmode="lin" valueType="num">
                                      <p:cBhvr>
                                        <p:cTn id="22" dur="1000"/>
                                        <p:tgtEl>
                                          <p:spTgt spid="11"/>
                                        </p:tgtEl>
                                        <p:attrNameLst>
                                          <p:attrName>ppt_y</p:attrName>
                                        </p:attrNameLst>
                                      </p:cBhvr>
                                      <p:tavLst>
                                        <p:tav tm="0">
                                          <p:val>
                                            <p:strVal val="ppt_y"/>
                                          </p:val>
                                        </p:tav>
                                        <p:tav tm="100000">
                                          <p:val>
                                            <p:strVal val="ppt_y+.1"/>
                                          </p:val>
                                        </p:tav>
                                      </p:tavLst>
                                    </p:anim>
                                    <p:set>
                                      <p:cBhvr>
                                        <p:cTn id="23" dur="1" fill="hold">
                                          <p:stCondLst>
                                            <p:cond delay="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Wave 10"/>
          <p:cNvSpPr/>
          <p:nvPr/>
        </p:nvSpPr>
        <p:spPr>
          <a:xfrm>
            <a:off x="415635" y="4685783"/>
            <a:ext cx="11305309" cy="778168"/>
          </a:xfrm>
          <a:prstGeom prst="wav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600" dirty="0">
                <a:solidFill>
                  <a:srgbClr val="FF0000"/>
                </a:solidFill>
              </a:rPr>
              <a:t>3. </a:t>
            </a:r>
            <a:r>
              <a:rPr lang="en-US" sz="3600" dirty="0" err="1">
                <a:solidFill>
                  <a:schemeClr val="tx1"/>
                </a:solidFill>
              </a:rPr>
              <a:t>Vì</a:t>
            </a:r>
            <a:r>
              <a:rPr lang="en-US" sz="3600" dirty="0">
                <a:solidFill>
                  <a:schemeClr val="tx1"/>
                </a:solidFill>
              </a:rPr>
              <a:t> </a:t>
            </a:r>
            <a:r>
              <a:rPr lang="en-US" sz="3600" dirty="0" err="1">
                <a:solidFill>
                  <a:schemeClr val="tx1"/>
                </a:solidFill>
              </a:rPr>
              <a:t>sao</a:t>
            </a:r>
            <a:r>
              <a:rPr lang="en-US" sz="3600" dirty="0">
                <a:solidFill>
                  <a:schemeClr val="tx1"/>
                </a:solidFill>
              </a:rPr>
              <a:t> </a:t>
            </a:r>
            <a:r>
              <a:rPr lang="en-US" sz="3600" dirty="0" err="1">
                <a:solidFill>
                  <a:schemeClr val="tx1"/>
                </a:solidFill>
              </a:rPr>
              <a:t>kiến</a:t>
            </a:r>
            <a:r>
              <a:rPr lang="en-US" sz="3600" dirty="0">
                <a:solidFill>
                  <a:schemeClr val="tx1"/>
                </a:solidFill>
              </a:rPr>
              <a:t> </a:t>
            </a:r>
            <a:r>
              <a:rPr lang="en-US" sz="3600" dirty="0" err="1">
                <a:solidFill>
                  <a:schemeClr val="tx1"/>
                </a:solidFill>
              </a:rPr>
              <a:t>phải</a:t>
            </a:r>
            <a:r>
              <a:rPr lang="en-US" sz="3600" dirty="0">
                <a:solidFill>
                  <a:schemeClr val="tx1"/>
                </a:solidFill>
              </a:rPr>
              <a:t> </a:t>
            </a:r>
            <a:r>
              <a:rPr lang="en-US" sz="3600" dirty="0" err="1">
                <a:solidFill>
                  <a:schemeClr val="tx1"/>
                </a:solidFill>
              </a:rPr>
              <a:t>viết</a:t>
            </a:r>
            <a:r>
              <a:rPr lang="en-US" sz="3600" dirty="0">
                <a:solidFill>
                  <a:schemeClr val="tx1"/>
                </a:solidFill>
              </a:rPr>
              <a:t> </a:t>
            </a:r>
            <a:r>
              <a:rPr lang="en-US" sz="3600" dirty="0" err="1">
                <a:solidFill>
                  <a:schemeClr val="tx1"/>
                </a:solidFill>
              </a:rPr>
              <a:t>đi</a:t>
            </a:r>
            <a:r>
              <a:rPr lang="en-US" sz="3600" dirty="0">
                <a:solidFill>
                  <a:schemeClr val="tx1"/>
                </a:solidFill>
              </a:rPr>
              <a:t> </a:t>
            </a:r>
            <a:r>
              <a:rPr lang="en-US" sz="3600" dirty="0" err="1">
                <a:solidFill>
                  <a:schemeClr val="tx1"/>
                </a:solidFill>
              </a:rPr>
              <a:t>viết</a:t>
            </a:r>
            <a:r>
              <a:rPr lang="en-US" sz="3600" dirty="0">
                <a:solidFill>
                  <a:schemeClr val="tx1"/>
                </a:solidFill>
              </a:rPr>
              <a:t> </a:t>
            </a:r>
            <a:r>
              <a:rPr lang="en-US" sz="3600" dirty="0" err="1">
                <a:solidFill>
                  <a:schemeClr val="tx1"/>
                </a:solidFill>
              </a:rPr>
              <a:t>lại</a:t>
            </a:r>
            <a:r>
              <a:rPr lang="en-US" sz="3600" dirty="0">
                <a:solidFill>
                  <a:schemeClr val="tx1"/>
                </a:solidFill>
              </a:rPr>
              <a:t> </a:t>
            </a:r>
            <a:r>
              <a:rPr lang="en-US" sz="3600" dirty="0" err="1">
                <a:solidFill>
                  <a:schemeClr val="tx1"/>
                </a:solidFill>
              </a:rPr>
              <a:t>nhiều</a:t>
            </a:r>
            <a:r>
              <a:rPr lang="en-US" sz="3600" dirty="0">
                <a:solidFill>
                  <a:schemeClr val="tx1"/>
                </a:solidFill>
              </a:rPr>
              <a:t> </a:t>
            </a:r>
            <a:r>
              <a:rPr lang="en-US" sz="3600" dirty="0" err="1">
                <a:solidFill>
                  <a:schemeClr val="tx1"/>
                </a:solidFill>
              </a:rPr>
              <a:t>lần</a:t>
            </a:r>
            <a:r>
              <a:rPr lang="en-US" sz="3600" dirty="0">
                <a:solidFill>
                  <a:schemeClr val="tx1"/>
                </a:solidFill>
              </a:rPr>
              <a:t> </a:t>
            </a:r>
            <a:r>
              <a:rPr lang="en-US" sz="3600" dirty="0" err="1">
                <a:solidFill>
                  <a:schemeClr val="tx1"/>
                </a:solidFill>
              </a:rPr>
              <a:t>lá</a:t>
            </a:r>
            <a:r>
              <a:rPr lang="en-US" sz="3600" dirty="0">
                <a:solidFill>
                  <a:schemeClr val="tx1"/>
                </a:solidFill>
              </a:rPr>
              <a:t> </a:t>
            </a:r>
            <a:r>
              <a:rPr lang="en-US" sz="3600" dirty="0" err="1">
                <a:solidFill>
                  <a:schemeClr val="tx1"/>
                </a:solidFill>
              </a:rPr>
              <a:t>thư</a:t>
            </a:r>
            <a:r>
              <a:rPr lang="en-US" sz="3600" dirty="0">
                <a:solidFill>
                  <a:schemeClr val="tx1"/>
                </a:solidFill>
              </a:rPr>
              <a:t> </a:t>
            </a:r>
            <a:r>
              <a:rPr lang="en-US" sz="3600" dirty="0" err="1">
                <a:solidFill>
                  <a:schemeClr val="tx1"/>
                </a:solidFill>
              </a:rPr>
              <a:t>cho</a:t>
            </a:r>
            <a:r>
              <a:rPr lang="en-US" sz="3600" dirty="0">
                <a:solidFill>
                  <a:schemeClr val="tx1"/>
                </a:solidFill>
              </a:rPr>
              <a:t> </a:t>
            </a:r>
            <a:r>
              <a:rPr lang="en-US" sz="3600" dirty="0" err="1">
                <a:solidFill>
                  <a:schemeClr val="tx1"/>
                </a:solidFill>
              </a:rPr>
              <a:t>sóc</a:t>
            </a:r>
            <a:r>
              <a:rPr lang="en-US" sz="3600" dirty="0">
                <a:solidFill>
                  <a:schemeClr val="tx1"/>
                </a:solidFill>
              </a:rPr>
              <a:t>?</a:t>
            </a:r>
            <a:endParaRPr lang="en-US" sz="3600" dirty="0">
              <a:solidFill>
                <a:srgbClr val="FF0000"/>
              </a:solidFill>
            </a:endParaRPr>
          </a:p>
        </p:txBody>
      </p:sp>
      <p:sp>
        <p:nvSpPr>
          <p:cNvPr id="9" name="Content Placeholder 1"/>
          <p:cNvSpPr>
            <a:spLocks noGrp="1"/>
          </p:cNvSpPr>
          <p:nvPr>
            <p:ph idx="1"/>
          </p:nvPr>
        </p:nvSpPr>
        <p:spPr>
          <a:xfrm>
            <a:off x="130629" y="393855"/>
            <a:ext cx="11858171" cy="4760035"/>
          </a:xfrm>
        </p:spPr>
        <p:txBody>
          <a:bodyPr>
            <a:normAutofit/>
          </a:bodyPr>
          <a:lstStyle/>
          <a:p>
            <a:pPr marL="0" indent="0">
              <a:buNone/>
            </a:pPr>
            <a:r>
              <a:rPr lang="en-US" sz="2800" dirty="0">
                <a:latin typeface="Times New Roman" pitchFamily="18" charset="0"/>
                <a:cs typeface="Times New Roman" pitchFamily="18" charset="0"/>
              </a:rPr>
              <a:t>	</a:t>
            </a:r>
            <a:r>
              <a:rPr lang="en-US" dirty="0" err="1">
                <a:latin typeface="Times New Roman" pitchFamily="18" charset="0"/>
                <a:cs typeface="Times New Roman" pitchFamily="18" charset="0"/>
              </a:rPr>
              <a:t>Hôm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kiến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ngồi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thềm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sóc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Kiến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sóc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mình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rất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nhớ</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Cậu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sóc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Nhưng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kiến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sóc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Cậu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bèn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một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Sóc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thân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mến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vẫn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đúng</a:t>
            </a:r>
            <a:r>
              <a:rPr lang="en-US" dirty="0">
                <a:latin typeface="Times New Roman" pitchFamily="18" charset="0"/>
                <a:cs typeface="Times New Roman" pitchFamily="18" charset="0"/>
              </a:rPr>
              <a:t> ý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kiến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Lấy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một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tờ</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giấy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mới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kiến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ghi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Sóc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Cứ</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cậu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cặm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cụi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trong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nhiều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giờ</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liền</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lâu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sóc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nhận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một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thư</a:t>
            </a:r>
            <a:r>
              <a:rPr lang="en-US" dirty="0">
                <a:latin typeface="Times New Roman" pitchFamily="18" charset="0"/>
                <a:cs typeface="Times New Roman" pitchFamily="18" charset="0"/>
              </a:rPr>
              <a:t>  do </a:t>
            </a:r>
            <a:r>
              <a:rPr lang="en-US" dirty="0" err="1">
                <a:latin typeface="Times New Roman" pitchFamily="18" charset="0"/>
                <a:cs typeface="Times New Roman" pitchFamily="18" charset="0"/>
              </a:rPr>
              <a:t>kiến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gửi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đến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Sóc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tớ</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cũng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nhớ</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cậu</a:t>
            </a:r>
            <a:r>
              <a:rPr lang="en-US" dirty="0">
                <a:latin typeface="Times New Roman" pitchFamily="18" charset="0"/>
                <a:cs typeface="Times New Roman" pitchFamily="18" charset="0"/>
              </a:rPr>
              <a:t>!”.	</a:t>
            </a:r>
            <a:r>
              <a:rPr lang="en-US" sz="2800" dirty="0">
                <a:latin typeface="Times New Roman" pitchFamily="18" charset="0"/>
                <a:cs typeface="Times New Roman" pitchFamily="18" charset="0"/>
              </a:rPr>
              <a:t>							</a:t>
            </a:r>
          </a:p>
        </p:txBody>
      </p:sp>
      <p:cxnSp>
        <p:nvCxnSpPr>
          <p:cNvPr id="6" name="Straight Connector 5"/>
          <p:cNvCxnSpPr/>
          <p:nvPr/>
        </p:nvCxnSpPr>
        <p:spPr>
          <a:xfrm>
            <a:off x="9379527" y="886691"/>
            <a:ext cx="170410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07818" y="1399309"/>
            <a:ext cx="687185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Wave 11"/>
          <p:cNvSpPr/>
          <p:nvPr/>
        </p:nvSpPr>
        <p:spPr>
          <a:xfrm>
            <a:off x="180106" y="4685783"/>
            <a:ext cx="11776365" cy="778168"/>
          </a:xfrm>
          <a:prstGeom prst="wav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600" dirty="0">
                <a:solidFill>
                  <a:srgbClr val="FF0000"/>
                </a:solidFill>
              </a:rPr>
              <a:t> </a:t>
            </a:r>
            <a:r>
              <a:rPr lang="en-US" sz="3600" dirty="0" err="1">
                <a:solidFill>
                  <a:schemeClr val="tx1"/>
                </a:solidFill>
              </a:rPr>
              <a:t>Kiến</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sóc</a:t>
            </a:r>
            <a:r>
              <a:rPr lang="en-US" sz="3600" dirty="0">
                <a:solidFill>
                  <a:schemeClr val="tx1"/>
                </a:solidFill>
              </a:rPr>
              <a:t> </a:t>
            </a:r>
            <a:r>
              <a:rPr lang="en-US" sz="3600" dirty="0" err="1">
                <a:solidFill>
                  <a:schemeClr val="tx1"/>
                </a:solidFill>
              </a:rPr>
              <a:t>viết</a:t>
            </a:r>
            <a:r>
              <a:rPr lang="en-US" sz="3600" dirty="0">
                <a:solidFill>
                  <a:schemeClr val="tx1"/>
                </a:solidFill>
              </a:rPr>
              <a:t> </a:t>
            </a:r>
            <a:r>
              <a:rPr lang="en-US" sz="3600" dirty="0" err="1">
                <a:solidFill>
                  <a:schemeClr val="tx1"/>
                </a:solidFill>
              </a:rPr>
              <a:t>thư</a:t>
            </a:r>
            <a:r>
              <a:rPr lang="en-US" sz="3600" dirty="0">
                <a:solidFill>
                  <a:schemeClr val="tx1"/>
                </a:solidFill>
              </a:rPr>
              <a:t> </a:t>
            </a:r>
            <a:r>
              <a:rPr lang="en-US" sz="3600" dirty="0" err="1">
                <a:solidFill>
                  <a:schemeClr val="tx1"/>
                </a:solidFill>
              </a:rPr>
              <a:t>cho</a:t>
            </a:r>
            <a:r>
              <a:rPr lang="en-US" sz="3600" dirty="0">
                <a:solidFill>
                  <a:schemeClr val="tx1"/>
                </a:solidFill>
              </a:rPr>
              <a:t> </a:t>
            </a:r>
            <a:r>
              <a:rPr lang="en-US" sz="3600" dirty="0" err="1">
                <a:solidFill>
                  <a:schemeClr val="tx1"/>
                </a:solidFill>
              </a:rPr>
              <a:t>nhau</a:t>
            </a:r>
            <a:r>
              <a:rPr lang="en-US" sz="3600" dirty="0">
                <a:solidFill>
                  <a:schemeClr val="tx1"/>
                </a:solidFill>
              </a:rPr>
              <a:t> </a:t>
            </a:r>
            <a:r>
              <a:rPr lang="en-US" sz="3600" dirty="0" err="1">
                <a:solidFill>
                  <a:schemeClr val="tx1"/>
                </a:solidFill>
              </a:rPr>
              <a:t>để</a:t>
            </a:r>
            <a:r>
              <a:rPr lang="en-US" sz="3600" dirty="0">
                <a:solidFill>
                  <a:schemeClr val="tx1"/>
                </a:solidFill>
              </a:rPr>
              <a:t> </a:t>
            </a:r>
            <a:r>
              <a:rPr lang="en-US" sz="3600" dirty="0" err="1">
                <a:solidFill>
                  <a:schemeClr val="tx1"/>
                </a:solidFill>
              </a:rPr>
              <a:t>thể</a:t>
            </a:r>
            <a:r>
              <a:rPr lang="en-US" sz="3600" dirty="0">
                <a:solidFill>
                  <a:schemeClr val="tx1"/>
                </a:solidFill>
              </a:rPr>
              <a:t> </a:t>
            </a:r>
            <a:r>
              <a:rPr lang="en-US" sz="3600" dirty="0" err="1">
                <a:solidFill>
                  <a:schemeClr val="tx1"/>
                </a:solidFill>
              </a:rPr>
              <a:t>hiện</a:t>
            </a:r>
            <a:r>
              <a:rPr lang="en-US" sz="3600" dirty="0">
                <a:solidFill>
                  <a:schemeClr val="tx1"/>
                </a:solidFill>
              </a:rPr>
              <a:t> </a:t>
            </a:r>
            <a:r>
              <a:rPr lang="en-US" sz="3600" dirty="0" err="1">
                <a:solidFill>
                  <a:schemeClr val="tx1"/>
                </a:solidFill>
              </a:rPr>
              <a:t>tình</a:t>
            </a:r>
            <a:r>
              <a:rPr lang="en-US" sz="3600" dirty="0">
                <a:solidFill>
                  <a:schemeClr val="tx1"/>
                </a:solidFill>
              </a:rPr>
              <a:t> </a:t>
            </a:r>
            <a:r>
              <a:rPr lang="en-US" sz="3600" dirty="0" err="1">
                <a:solidFill>
                  <a:schemeClr val="tx1"/>
                </a:solidFill>
              </a:rPr>
              <a:t>bạn</a:t>
            </a:r>
            <a:r>
              <a:rPr lang="en-US" sz="3600" dirty="0">
                <a:solidFill>
                  <a:schemeClr val="tx1"/>
                </a:solidFill>
              </a:rPr>
              <a:t> </a:t>
            </a:r>
            <a:r>
              <a:rPr lang="en-US" sz="3600" dirty="0" err="1">
                <a:solidFill>
                  <a:schemeClr val="tx1"/>
                </a:solidFill>
              </a:rPr>
              <a:t>thế</a:t>
            </a:r>
            <a:r>
              <a:rPr lang="en-US" sz="3600" dirty="0">
                <a:solidFill>
                  <a:schemeClr val="tx1"/>
                </a:solidFill>
              </a:rPr>
              <a:t> </a:t>
            </a:r>
            <a:r>
              <a:rPr lang="en-US" sz="3600" dirty="0" err="1">
                <a:solidFill>
                  <a:schemeClr val="tx1"/>
                </a:solidFill>
              </a:rPr>
              <a:t>nào</a:t>
            </a:r>
            <a:r>
              <a:rPr lang="en-US" sz="3600" dirty="0">
                <a:solidFill>
                  <a:schemeClr val="tx1"/>
                </a:solidFill>
              </a:rPr>
              <a:t>?</a:t>
            </a:r>
            <a:endParaRPr lang="en-US" sz="3600" dirty="0">
              <a:solidFill>
                <a:srgbClr val="FF0000"/>
              </a:solidFill>
            </a:endParaRPr>
          </a:p>
        </p:txBody>
      </p:sp>
      <p:sp>
        <p:nvSpPr>
          <p:cNvPr id="13" name="Text Box 4"/>
          <p:cNvSpPr txBox="1"/>
          <p:nvPr/>
        </p:nvSpPr>
        <p:spPr>
          <a:xfrm>
            <a:off x="3760912" y="5511060"/>
            <a:ext cx="4330188" cy="584775"/>
          </a:xfrm>
          <a:prstGeom prst="rect">
            <a:avLst/>
          </a:prstGeom>
          <a:noFill/>
        </p:spPr>
        <p:txBody>
          <a:bodyPr wrap="square" rtlCol="0">
            <a:spAutoFit/>
          </a:bodyPr>
          <a:lstStyle/>
          <a:p>
            <a:r>
              <a:rPr lang="en-US" sz="3200" dirty="0" err="1">
                <a:ln/>
                <a:latin typeface="Arial-Rounded" panose="020B0500000000000000" pitchFamily="34" charset="0"/>
                <a:cs typeface="Arial-Rounded" panose="020B0500000000000000" pitchFamily="34" charset="0"/>
                <a:sym typeface="+mn-ea"/>
              </a:rPr>
              <a:t>Thân</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thiết</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và</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gắn</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bó</a:t>
            </a:r>
            <a:r>
              <a:rPr lang="en-US" sz="3200" dirty="0">
                <a:ln/>
                <a:latin typeface="Arial-Rounded" panose="020B0500000000000000" pitchFamily="34" charset="0"/>
                <a:cs typeface="Arial-Rounded" panose="020B0500000000000000" pitchFamily="34" charset="0"/>
                <a:sym typeface="+mn-ea"/>
              </a:rPr>
              <a:t>. </a:t>
            </a:r>
          </a:p>
        </p:txBody>
      </p:sp>
    </p:spTree>
    <p:extLst>
      <p:ext uri="{BB962C8B-B14F-4D97-AF65-F5344CB8AC3E}">
        <p14:creationId xmlns:p14="http://schemas.microsoft.com/office/powerpoint/2010/main" val="1846642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xit" presetSubtype="0" fill="hold" grpId="1" nodeType="clickEffect">
                                  <p:stCondLst>
                                    <p:cond delay="0"/>
                                  </p:stCondLst>
                                  <p:childTnLst>
                                    <p:animEffect transition="out" filter="fade">
                                      <p:cBhvr>
                                        <p:cTn id="25" dur="1000"/>
                                        <p:tgtEl>
                                          <p:spTgt spid="11"/>
                                        </p:tgtEl>
                                      </p:cBhvr>
                                    </p:animEffect>
                                    <p:anim calcmode="lin" valueType="num">
                                      <p:cBhvr>
                                        <p:cTn id="26" dur="1000"/>
                                        <p:tgtEl>
                                          <p:spTgt spid="11"/>
                                        </p:tgtEl>
                                        <p:attrNameLst>
                                          <p:attrName>ppt_x</p:attrName>
                                        </p:attrNameLst>
                                      </p:cBhvr>
                                      <p:tavLst>
                                        <p:tav tm="0">
                                          <p:val>
                                            <p:strVal val="ppt_x"/>
                                          </p:val>
                                        </p:tav>
                                        <p:tav tm="100000">
                                          <p:val>
                                            <p:strVal val="ppt_x"/>
                                          </p:val>
                                        </p:tav>
                                      </p:tavLst>
                                    </p:anim>
                                    <p:anim calcmode="lin" valueType="num">
                                      <p:cBhvr>
                                        <p:cTn id="27" dur="1000"/>
                                        <p:tgtEl>
                                          <p:spTgt spid="11"/>
                                        </p:tgtEl>
                                        <p:attrNameLst>
                                          <p:attrName>ppt_y</p:attrName>
                                        </p:attrNameLst>
                                      </p:cBhvr>
                                      <p:tavLst>
                                        <p:tav tm="0">
                                          <p:val>
                                            <p:strVal val="ppt_y"/>
                                          </p:val>
                                        </p:tav>
                                        <p:tav tm="100000">
                                          <p:val>
                                            <p:strVal val="ppt_y+.1"/>
                                          </p:val>
                                        </p:tav>
                                      </p:tavLst>
                                    </p:anim>
                                    <p:set>
                                      <p:cBhvr>
                                        <p:cTn id="28" dur="1" fill="hold">
                                          <p:stCondLst>
                                            <p:cond delay="999"/>
                                          </p:stCondLst>
                                        </p:cTn>
                                        <p:tgtEl>
                                          <p:spTgt spid="11"/>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42" presetClass="exit" presetSubtype="0" fill="hold" nodeType="clickEffect">
                                  <p:stCondLst>
                                    <p:cond delay="0"/>
                                  </p:stCondLst>
                                  <p:childTnLst>
                                    <p:animEffect transition="out" filter="fade">
                                      <p:cBhvr>
                                        <p:cTn id="32" dur="1000"/>
                                        <p:tgtEl>
                                          <p:spTgt spid="6"/>
                                        </p:tgtEl>
                                      </p:cBhvr>
                                    </p:animEffect>
                                    <p:anim calcmode="lin" valueType="num">
                                      <p:cBhvr>
                                        <p:cTn id="33" dur="1000"/>
                                        <p:tgtEl>
                                          <p:spTgt spid="6"/>
                                        </p:tgtEl>
                                        <p:attrNameLst>
                                          <p:attrName>ppt_x</p:attrName>
                                        </p:attrNameLst>
                                      </p:cBhvr>
                                      <p:tavLst>
                                        <p:tav tm="0">
                                          <p:val>
                                            <p:strVal val="ppt_x"/>
                                          </p:val>
                                        </p:tav>
                                        <p:tav tm="100000">
                                          <p:val>
                                            <p:strVal val="ppt_x"/>
                                          </p:val>
                                        </p:tav>
                                      </p:tavLst>
                                    </p:anim>
                                    <p:anim calcmode="lin" valueType="num">
                                      <p:cBhvr>
                                        <p:cTn id="34" dur="1000"/>
                                        <p:tgtEl>
                                          <p:spTgt spid="6"/>
                                        </p:tgtEl>
                                        <p:attrNameLst>
                                          <p:attrName>ppt_y</p:attrName>
                                        </p:attrNameLst>
                                      </p:cBhvr>
                                      <p:tavLst>
                                        <p:tav tm="0">
                                          <p:val>
                                            <p:strVal val="ppt_y"/>
                                          </p:val>
                                        </p:tav>
                                        <p:tav tm="100000">
                                          <p:val>
                                            <p:strVal val="ppt_y+.1"/>
                                          </p:val>
                                        </p:tav>
                                      </p:tavLst>
                                    </p:anim>
                                    <p:set>
                                      <p:cBhvr>
                                        <p:cTn id="35" dur="1" fill="hold">
                                          <p:stCondLst>
                                            <p:cond delay="999"/>
                                          </p:stCondLst>
                                        </p:cTn>
                                        <p:tgtEl>
                                          <p:spTgt spid="6"/>
                                        </p:tgtEl>
                                        <p:attrNameLst>
                                          <p:attrName>style.visibility</p:attrName>
                                        </p:attrNameLst>
                                      </p:cBhvr>
                                      <p:to>
                                        <p:strVal val="hidden"/>
                                      </p:to>
                                    </p:set>
                                  </p:childTnLst>
                                </p:cTn>
                              </p:par>
                              <p:par>
                                <p:cTn id="36" presetID="42" presetClass="exit" presetSubtype="0" fill="hold" nodeType="withEffect">
                                  <p:stCondLst>
                                    <p:cond delay="0"/>
                                  </p:stCondLst>
                                  <p:childTnLst>
                                    <p:animEffect transition="out" filter="fade">
                                      <p:cBhvr>
                                        <p:cTn id="37" dur="1000"/>
                                        <p:tgtEl>
                                          <p:spTgt spid="10"/>
                                        </p:tgtEl>
                                      </p:cBhvr>
                                    </p:animEffect>
                                    <p:anim calcmode="lin" valueType="num">
                                      <p:cBhvr>
                                        <p:cTn id="38" dur="1000"/>
                                        <p:tgtEl>
                                          <p:spTgt spid="10"/>
                                        </p:tgtEl>
                                        <p:attrNameLst>
                                          <p:attrName>ppt_x</p:attrName>
                                        </p:attrNameLst>
                                      </p:cBhvr>
                                      <p:tavLst>
                                        <p:tav tm="0">
                                          <p:val>
                                            <p:strVal val="ppt_x"/>
                                          </p:val>
                                        </p:tav>
                                        <p:tav tm="100000">
                                          <p:val>
                                            <p:strVal val="ppt_x"/>
                                          </p:val>
                                        </p:tav>
                                      </p:tavLst>
                                    </p:anim>
                                    <p:anim calcmode="lin" valueType="num">
                                      <p:cBhvr>
                                        <p:cTn id="39" dur="1000"/>
                                        <p:tgtEl>
                                          <p:spTgt spid="10"/>
                                        </p:tgtEl>
                                        <p:attrNameLst>
                                          <p:attrName>ppt_y</p:attrName>
                                        </p:attrNameLst>
                                      </p:cBhvr>
                                      <p:tavLst>
                                        <p:tav tm="0">
                                          <p:val>
                                            <p:strVal val="ppt_y"/>
                                          </p:val>
                                        </p:tav>
                                        <p:tav tm="100000">
                                          <p:val>
                                            <p:strVal val="ppt_y+.1"/>
                                          </p:val>
                                        </p:tav>
                                      </p:tavLst>
                                    </p:anim>
                                    <p:set>
                                      <p:cBhvr>
                                        <p:cTn id="40" dur="1" fill="hold">
                                          <p:stCondLst>
                                            <p:cond delay="999"/>
                                          </p:stCondLst>
                                        </p:cTn>
                                        <p:tgtEl>
                                          <p:spTgt spid="10"/>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1000"/>
                                        <p:tgtEl>
                                          <p:spTgt spid="12"/>
                                        </p:tgtEl>
                                      </p:cBhvr>
                                    </p:animEffect>
                                    <p:anim calcmode="lin" valueType="num">
                                      <p:cBhvr>
                                        <p:cTn id="46" dur="1000" fill="hold"/>
                                        <p:tgtEl>
                                          <p:spTgt spid="12"/>
                                        </p:tgtEl>
                                        <p:attrNameLst>
                                          <p:attrName>ppt_x</p:attrName>
                                        </p:attrNameLst>
                                      </p:cBhvr>
                                      <p:tavLst>
                                        <p:tav tm="0">
                                          <p:val>
                                            <p:strVal val="#ppt_x"/>
                                          </p:val>
                                        </p:tav>
                                        <p:tav tm="100000">
                                          <p:val>
                                            <p:strVal val="#ppt_x"/>
                                          </p:val>
                                        </p:tav>
                                      </p:tavLst>
                                    </p:anim>
                                    <p:anim calcmode="lin" valueType="num">
                                      <p:cBhvr>
                                        <p:cTn id="4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xit" presetSubtype="0" fill="hold" grpId="1" nodeType="clickEffect">
                                  <p:stCondLst>
                                    <p:cond delay="0"/>
                                  </p:stCondLst>
                                  <p:childTnLst>
                                    <p:animEffect transition="out" filter="fade">
                                      <p:cBhvr>
                                        <p:cTn id="58" dur="1000"/>
                                        <p:tgtEl>
                                          <p:spTgt spid="12"/>
                                        </p:tgtEl>
                                      </p:cBhvr>
                                    </p:animEffect>
                                    <p:anim calcmode="lin" valueType="num">
                                      <p:cBhvr>
                                        <p:cTn id="59" dur="1000"/>
                                        <p:tgtEl>
                                          <p:spTgt spid="12"/>
                                        </p:tgtEl>
                                        <p:attrNameLst>
                                          <p:attrName>ppt_x</p:attrName>
                                        </p:attrNameLst>
                                      </p:cBhvr>
                                      <p:tavLst>
                                        <p:tav tm="0">
                                          <p:val>
                                            <p:strVal val="ppt_x"/>
                                          </p:val>
                                        </p:tav>
                                        <p:tav tm="100000">
                                          <p:val>
                                            <p:strVal val="ppt_x"/>
                                          </p:val>
                                        </p:tav>
                                      </p:tavLst>
                                    </p:anim>
                                    <p:anim calcmode="lin" valueType="num">
                                      <p:cBhvr>
                                        <p:cTn id="60" dur="1000"/>
                                        <p:tgtEl>
                                          <p:spTgt spid="12"/>
                                        </p:tgtEl>
                                        <p:attrNameLst>
                                          <p:attrName>ppt_y</p:attrName>
                                        </p:attrNameLst>
                                      </p:cBhvr>
                                      <p:tavLst>
                                        <p:tav tm="0">
                                          <p:val>
                                            <p:strVal val="ppt_y"/>
                                          </p:val>
                                        </p:tav>
                                        <p:tav tm="100000">
                                          <p:val>
                                            <p:strVal val="ppt_y+.1"/>
                                          </p:val>
                                        </p:tav>
                                      </p:tavLst>
                                    </p:anim>
                                    <p:set>
                                      <p:cBhvr>
                                        <p:cTn id="61" dur="1" fill="hold">
                                          <p:stCondLst>
                                            <p:cond delay="999"/>
                                          </p:stCondLst>
                                        </p:cTn>
                                        <p:tgtEl>
                                          <p:spTgt spid="12"/>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42" presetClass="exit" presetSubtype="0" fill="hold" grpId="1" nodeType="clickEffect">
                                  <p:stCondLst>
                                    <p:cond delay="0"/>
                                  </p:stCondLst>
                                  <p:childTnLst>
                                    <p:animEffect transition="out" filter="fade">
                                      <p:cBhvr>
                                        <p:cTn id="65" dur="1000"/>
                                        <p:tgtEl>
                                          <p:spTgt spid="13"/>
                                        </p:tgtEl>
                                      </p:cBhvr>
                                    </p:animEffect>
                                    <p:anim calcmode="lin" valueType="num">
                                      <p:cBhvr>
                                        <p:cTn id="66" dur="1000"/>
                                        <p:tgtEl>
                                          <p:spTgt spid="13"/>
                                        </p:tgtEl>
                                        <p:attrNameLst>
                                          <p:attrName>ppt_x</p:attrName>
                                        </p:attrNameLst>
                                      </p:cBhvr>
                                      <p:tavLst>
                                        <p:tav tm="0">
                                          <p:val>
                                            <p:strVal val="ppt_x"/>
                                          </p:val>
                                        </p:tav>
                                        <p:tav tm="100000">
                                          <p:val>
                                            <p:strVal val="ppt_x"/>
                                          </p:val>
                                        </p:tav>
                                      </p:tavLst>
                                    </p:anim>
                                    <p:anim calcmode="lin" valueType="num">
                                      <p:cBhvr>
                                        <p:cTn id="67" dur="1000"/>
                                        <p:tgtEl>
                                          <p:spTgt spid="13"/>
                                        </p:tgtEl>
                                        <p:attrNameLst>
                                          <p:attrName>ppt_y</p:attrName>
                                        </p:attrNameLst>
                                      </p:cBhvr>
                                      <p:tavLst>
                                        <p:tav tm="0">
                                          <p:val>
                                            <p:strVal val="ppt_y"/>
                                          </p:val>
                                        </p:tav>
                                        <p:tav tm="100000">
                                          <p:val>
                                            <p:strVal val="ppt_y+.1"/>
                                          </p:val>
                                        </p:tav>
                                      </p:tavLst>
                                    </p:anim>
                                    <p:set>
                                      <p:cBhvr>
                                        <p:cTn id="68" dur="1" fill="hold">
                                          <p:stCondLst>
                                            <p:cond delay="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2" grpId="1" animBg="1"/>
      <p:bldP spid="13" grpId="0"/>
      <p:bldP spid="13"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Wave 13"/>
          <p:cNvSpPr/>
          <p:nvPr/>
        </p:nvSpPr>
        <p:spPr>
          <a:xfrm>
            <a:off x="223872" y="1469734"/>
            <a:ext cx="11776365" cy="778168"/>
          </a:xfrm>
          <a:prstGeom prst="wav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600" dirty="0">
                <a:solidFill>
                  <a:srgbClr val="FF0000"/>
                </a:solidFill>
              </a:rPr>
              <a:t> </a:t>
            </a:r>
            <a:r>
              <a:rPr lang="en-US" sz="3600" dirty="0" err="1">
                <a:solidFill>
                  <a:srgbClr val="FF0000"/>
                </a:solidFill>
              </a:rPr>
              <a:t>Còn</a:t>
            </a:r>
            <a:r>
              <a:rPr lang="en-US" sz="3600" dirty="0">
                <a:solidFill>
                  <a:srgbClr val="FF0000"/>
                </a:solidFill>
              </a:rPr>
              <a:t> </a:t>
            </a:r>
            <a:r>
              <a:rPr lang="en-US" sz="3600" dirty="0" err="1">
                <a:solidFill>
                  <a:srgbClr val="FF0000"/>
                </a:solidFill>
              </a:rPr>
              <a:t>em</a:t>
            </a:r>
            <a:r>
              <a:rPr lang="en-US" sz="3600" dirty="0">
                <a:solidFill>
                  <a:srgbClr val="FF0000"/>
                </a:solidFill>
              </a:rPr>
              <a:t> </a:t>
            </a:r>
            <a:r>
              <a:rPr lang="en-US" sz="3600" dirty="0" err="1">
                <a:solidFill>
                  <a:srgbClr val="FF0000"/>
                </a:solidFill>
              </a:rPr>
              <a:t>thường</a:t>
            </a:r>
            <a:r>
              <a:rPr lang="en-US" sz="3600" dirty="0">
                <a:solidFill>
                  <a:srgbClr val="FF0000"/>
                </a:solidFill>
              </a:rPr>
              <a:t> </a:t>
            </a:r>
            <a:r>
              <a:rPr lang="en-US" sz="3600" dirty="0" err="1">
                <a:solidFill>
                  <a:srgbClr val="FF0000"/>
                </a:solidFill>
              </a:rPr>
              <a:t>làm</a:t>
            </a:r>
            <a:r>
              <a:rPr lang="en-US" sz="3600" dirty="0">
                <a:solidFill>
                  <a:srgbClr val="FF0000"/>
                </a:solidFill>
              </a:rPr>
              <a:t> </a:t>
            </a:r>
            <a:r>
              <a:rPr lang="en-US" sz="3600" dirty="0" err="1">
                <a:solidFill>
                  <a:srgbClr val="FF0000"/>
                </a:solidFill>
              </a:rPr>
              <a:t>gì</a:t>
            </a:r>
            <a:r>
              <a:rPr lang="en-US" sz="3600" dirty="0">
                <a:solidFill>
                  <a:srgbClr val="FF0000"/>
                </a:solidFill>
              </a:rPr>
              <a:t> </a:t>
            </a:r>
            <a:r>
              <a:rPr lang="en-US" sz="3600" dirty="0" err="1">
                <a:solidFill>
                  <a:srgbClr val="FF0000"/>
                </a:solidFill>
              </a:rPr>
              <a:t>để</a:t>
            </a:r>
            <a:r>
              <a:rPr lang="en-US" sz="3600" dirty="0">
                <a:solidFill>
                  <a:srgbClr val="FF0000"/>
                </a:solidFill>
              </a:rPr>
              <a:t> </a:t>
            </a:r>
            <a:r>
              <a:rPr lang="en-US" sz="3600" dirty="0" err="1">
                <a:solidFill>
                  <a:srgbClr val="FF0000"/>
                </a:solidFill>
              </a:rPr>
              <a:t>thể</a:t>
            </a:r>
            <a:r>
              <a:rPr lang="en-US" sz="3600" dirty="0">
                <a:solidFill>
                  <a:srgbClr val="FF0000"/>
                </a:solidFill>
              </a:rPr>
              <a:t> </a:t>
            </a:r>
            <a:r>
              <a:rPr lang="en-US" sz="3600" dirty="0" err="1">
                <a:solidFill>
                  <a:srgbClr val="FF0000"/>
                </a:solidFill>
              </a:rPr>
              <a:t>hiện</a:t>
            </a:r>
            <a:r>
              <a:rPr lang="en-US" sz="3600" dirty="0">
                <a:solidFill>
                  <a:srgbClr val="FF0000"/>
                </a:solidFill>
              </a:rPr>
              <a:t> </a:t>
            </a:r>
            <a:r>
              <a:rPr lang="en-US" sz="3600" dirty="0" err="1">
                <a:solidFill>
                  <a:srgbClr val="FF0000"/>
                </a:solidFill>
              </a:rPr>
              <a:t>tình</a:t>
            </a:r>
            <a:r>
              <a:rPr lang="en-US" sz="3600" dirty="0">
                <a:solidFill>
                  <a:srgbClr val="FF0000"/>
                </a:solidFill>
              </a:rPr>
              <a:t> </a:t>
            </a:r>
            <a:r>
              <a:rPr lang="en-US" sz="3600" dirty="0" err="1">
                <a:solidFill>
                  <a:srgbClr val="FF0000"/>
                </a:solidFill>
              </a:rPr>
              <a:t>bạn</a:t>
            </a:r>
            <a:r>
              <a:rPr lang="en-US" sz="3600" dirty="0">
                <a:solidFill>
                  <a:srgbClr val="FF0000"/>
                </a:solidFill>
              </a:rPr>
              <a:t> </a:t>
            </a:r>
            <a:r>
              <a:rPr lang="en-US" sz="3600" dirty="0" err="1">
                <a:solidFill>
                  <a:srgbClr val="FF0000"/>
                </a:solidFill>
              </a:rPr>
              <a:t>thân</a:t>
            </a:r>
            <a:r>
              <a:rPr lang="en-US" sz="3600" dirty="0">
                <a:solidFill>
                  <a:srgbClr val="FF0000"/>
                </a:solidFill>
              </a:rPr>
              <a:t> </a:t>
            </a:r>
            <a:r>
              <a:rPr lang="en-US" sz="3600" dirty="0" err="1">
                <a:solidFill>
                  <a:srgbClr val="FF0000"/>
                </a:solidFill>
              </a:rPr>
              <a:t>thiết</a:t>
            </a:r>
            <a:r>
              <a:rPr lang="en-US" sz="3600" dirty="0">
                <a:solidFill>
                  <a:srgbClr val="FF0000"/>
                </a:solidFill>
              </a:rPr>
              <a:t>?</a:t>
            </a:r>
          </a:p>
        </p:txBody>
      </p:sp>
      <p:sp>
        <p:nvSpPr>
          <p:cNvPr id="15" name="Text Box 4"/>
          <p:cNvSpPr txBox="1"/>
          <p:nvPr/>
        </p:nvSpPr>
        <p:spPr>
          <a:xfrm>
            <a:off x="2633685" y="2457908"/>
            <a:ext cx="4330188" cy="584775"/>
          </a:xfrm>
          <a:prstGeom prst="rect">
            <a:avLst/>
          </a:prstGeom>
          <a:noFill/>
        </p:spPr>
        <p:txBody>
          <a:bodyPr wrap="square" rtlCol="0">
            <a:spAutoFit/>
          </a:bodyPr>
          <a:lstStyle/>
          <a:p>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Rủ</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bạn</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đi</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học</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cùng</a:t>
            </a:r>
            <a:r>
              <a:rPr lang="en-US" sz="3200" dirty="0">
                <a:ln/>
                <a:latin typeface="Arial-Rounded" panose="020B0500000000000000" pitchFamily="34" charset="0"/>
                <a:cs typeface="Arial-Rounded" panose="020B0500000000000000" pitchFamily="34" charset="0"/>
                <a:sym typeface="+mn-ea"/>
              </a:rPr>
              <a:t>.</a:t>
            </a:r>
          </a:p>
        </p:txBody>
      </p:sp>
      <p:sp>
        <p:nvSpPr>
          <p:cNvPr id="16" name="Text Box 4"/>
          <p:cNvSpPr txBox="1"/>
          <p:nvPr/>
        </p:nvSpPr>
        <p:spPr>
          <a:xfrm>
            <a:off x="2633685" y="3890677"/>
            <a:ext cx="7162799" cy="584775"/>
          </a:xfrm>
          <a:prstGeom prst="rect">
            <a:avLst/>
          </a:prstGeom>
          <a:noFill/>
        </p:spPr>
        <p:txBody>
          <a:bodyPr wrap="square" rtlCol="0">
            <a:spAutoFit/>
          </a:bodyPr>
          <a:lstStyle/>
          <a:p>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Thường</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gọi</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điện</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trao</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đổi</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bài</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với</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bạn</a:t>
            </a:r>
            <a:r>
              <a:rPr lang="en-US" sz="3200" dirty="0">
                <a:ln/>
                <a:latin typeface="Arial-Rounded" panose="020B0500000000000000" pitchFamily="34" charset="0"/>
                <a:cs typeface="Arial-Rounded" panose="020B0500000000000000" pitchFamily="34" charset="0"/>
                <a:sym typeface="+mn-ea"/>
              </a:rPr>
              <a:t>.</a:t>
            </a:r>
          </a:p>
        </p:txBody>
      </p:sp>
      <p:sp>
        <p:nvSpPr>
          <p:cNvPr id="17" name="Text Box 4"/>
          <p:cNvSpPr txBox="1"/>
          <p:nvPr/>
        </p:nvSpPr>
        <p:spPr>
          <a:xfrm>
            <a:off x="2633685" y="3187823"/>
            <a:ext cx="4942774" cy="584775"/>
          </a:xfrm>
          <a:prstGeom prst="rect">
            <a:avLst/>
          </a:prstGeom>
          <a:noFill/>
        </p:spPr>
        <p:txBody>
          <a:bodyPr wrap="square" rtlCol="0">
            <a:spAutoFit/>
          </a:bodyPr>
          <a:lstStyle/>
          <a:p>
            <a:r>
              <a:rPr lang="en-US" sz="3200" dirty="0">
                <a:ln/>
                <a:latin typeface="Arial-Rounded" panose="020B0500000000000000" pitchFamily="34" charset="0"/>
                <a:cs typeface="Arial-Rounded" panose="020B0500000000000000" pitchFamily="34" charset="0"/>
                <a:sym typeface="+mn-ea"/>
              </a:rPr>
              <a:t>- Cho </a:t>
            </a:r>
            <a:r>
              <a:rPr lang="en-US" sz="3200" dirty="0" err="1">
                <a:ln/>
                <a:latin typeface="Arial-Rounded" panose="020B0500000000000000" pitchFamily="34" charset="0"/>
                <a:cs typeface="Arial-Rounded" panose="020B0500000000000000" pitchFamily="34" charset="0"/>
                <a:sym typeface="+mn-ea"/>
              </a:rPr>
              <a:t>bạn</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mượn</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truyện</a:t>
            </a:r>
            <a:r>
              <a:rPr lang="en-US" sz="3200" dirty="0">
                <a:ln/>
                <a:latin typeface="Arial-Rounded" panose="020B0500000000000000" pitchFamily="34" charset="0"/>
                <a:cs typeface="Arial-Rounded" panose="020B0500000000000000" pitchFamily="34" charset="0"/>
                <a:sym typeface="+mn-ea"/>
              </a:rPr>
              <a:t>.</a:t>
            </a:r>
          </a:p>
        </p:txBody>
      </p:sp>
      <p:sp>
        <p:nvSpPr>
          <p:cNvPr id="18" name="Text Box 4"/>
          <p:cNvSpPr txBox="1"/>
          <p:nvPr/>
        </p:nvSpPr>
        <p:spPr>
          <a:xfrm>
            <a:off x="2662722" y="4547770"/>
            <a:ext cx="7564928" cy="584775"/>
          </a:xfrm>
          <a:prstGeom prst="rect">
            <a:avLst/>
          </a:prstGeom>
          <a:noFill/>
        </p:spPr>
        <p:txBody>
          <a:bodyPr wrap="square" rtlCol="0">
            <a:spAutoFit/>
          </a:bodyPr>
          <a:lstStyle/>
          <a:p>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Tặng</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quà</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cho</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bạn</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nhân</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dịp</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sinh</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nhật</a:t>
            </a:r>
            <a:r>
              <a:rPr lang="en-US" sz="3200" dirty="0">
                <a:ln/>
                <a:latin typeface="Arial-Rounded" panose="020B0500000000000000" pitchFamily="34" charset="0"/>
                <a:cs typeface="Arial-Rounded" panose="020B0500000000000000" pitchFamily="34" charset="0"/>
                <a:sym typeface="+mn-ea"/>
              </a:rPr>
              <a:t>.</a:t>
            </a:r>
          </a:p>
        </p:txBody>
      </p:sp>
    </p:spTree>
    <p:extLst>
      <p:ext uri="{BB962C8B-B14F-4D97-AF65-F5344CB8AC3E}">
        <p14:creationId xmlns:p14="http://schemas.microsoft.com/office/powerpoint/2010/main" val="161416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1000"/>
                                        <p:tgtEl>
                                          <p:spTgt spid="18"/>
                                        </p:tgtEl>
                                      </p:cBhvr>
                                    </p:animEffect>
                                    <p:anim calcmode="lin" valueType="num">
                                      <p:cBhvr>
                                        <p:cTn id="36" dur="1000" fill="hold"/>
                                        <p:tgtEl>
                                          <p:spTgt spid="18"/>
                                        </p:tgtEl>
                                        <p:attrNameLst>
                                          <p:attrName>ppt_x</p:attrName>
                                        </p:attrNameLst>
                                      </p:cBhvr>
                                      <p:tavLst>
                                        <p:tav tm="0">
                                          <p:val>
                                            <p:strVal val="#ppt_x"/>
                                          </p:val>
                                        </p:tav>
                                        <p:tav tm="100000">
                                          <p:val>
                                            <p:strVal val="#ppt_x"/>
                                          </p:val>
                                        </p:tav>
                                      </p:tavLst>
                                    </p:anim>
                                    <p:anim calcmode="lin" valueType="num">
                                      <p:cBhvr>
                                        <p:cTn id="3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p:bldP spid="17"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4000" b="-14000"/>
          </a:stretch>
        </a:blip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33741" y="2012817"/>
            <a:ext cx="1560513"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07" b="98160" l="125" r="96000"/>
                    </a14:imgEffect>
                  </a14:imgLayer>
                </a14:imgProps>
              </a:ext>
              <a:ext uri="{28A0092B-C50C-407E-A947-70E740481C1C}">
                <a14:useLocalDpi xmlns:a14="http://schemas.microsoft.com/office/drawing/2010/main" val="0"/>
              </a:ext>
            </a:extLst>
          </a:blip>
          <a:srcRect/>
          <a:stretch>
            <a:fillRect/>
          </a:stretch>
        </p:blipFill>
        <p:spPr bwMode="auto">
          <a:xfrm flipH="1">
            <a:off x="7805469" y="4371656"/>
            <a:ext cx="1941591" cy="1582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400" y="1220231"/>
            <a:ext cx="1726453" cy="1585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3382049" y="4572001"/>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4038600" y="40360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5"/>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rot="1541070">
            <a:off x="5997023" y="2739963"/>
            <a:ext cx="432444" cy="51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rot="1541070">
            <a:off x="6338365" y="2414760"/>
            <a:ext cx="432444" cy="51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5"/>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rot="1541070">
            <a:off x="7408609" y="3390368"/>
            <a:ext cx="432444" cy="51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5"/>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rot="1541070" flipH="1">
            <a:off x="6328037" y="538789"/>
            <a:ext cx="382794" cy="45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descr="C:\Users\ADMIN\Desktop\Tai nguyen thiet ke tro choi\Angry birds epic birds\1505573783630 (2).png">
            <a:hlinkClick r:id="" action="ppaction://hlinkshowjump?jump=nextslide"/>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269437" y="5954052"/>
            <a:ext cx="1887616" cy="903947"/>
          </a:xfrm>
          <a:prstGeom prst="rect">
            <a:avLst/>
          </a:prstGeom>
          <a:noFill/>
          <a:extLst>
            <a:ext uri="{909E8E84-426E-40DD-AFC4-6F175D3DCCD1}">
              <a14:hiddenFill xmlns:a14="http://schemas.microsoft.com/office/drawing/2010/main">
                <a:solidFill>
                  <a:srgbClr val="FFFFFF"/>
                </a:solidFill>
              </a14:hiddenFill>
            </a:ext>
          </a:extLst>
        </p:spPr>
      </p:pic>
      <p:pic>
        <p:nvPicPr>
          <p:cNvPr id="2" name="Chu-Ech-Con-Be-Bao-A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3581400" y="1361228"/>
            <a:ext cx="609600" cy="609600"/>
          </a:xfrm>
          <a:prstGeom prst="rect">
            <a:avLst/>
          </a:prstGeom>
        </p:spPr>
      </p:pic>
      <p:sp>
        <p:nvSpPr>
          <p:cNvPr id="4" name="Oval Callout 3"/>
          <p:cNvSpPr/>
          <p:nvPr/>
        </p:nvSpPr>
        <p:spPr>
          <a:xfrm>
            <a:off x="3424272" y="1264805"/>
            <a:ext cx="8762394" cy="1317511"/>
          </a:xfrm>
          <a:prstGeom prst="wedgeEllipseCallout">
            <a:avLst>
              <a:gd name="adj1" fmla="val -57200"/>
              <a:gd name="adj2" fmla="val 2521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1. Ôn và khởi động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75" fill="hold">
                                          <p:stCondLst>
                                            <p:cond delay="0"/>
                                          </p:stCondLst>
                                        </p:cTn>
                                        <p:tgtEl>
                                          <p:spTgt spid="8"/>
                                        </p:tgtEl>
                                        <p:attrNameLst>
                                          <p:attrName>r</p:attrName>
                                        </p:attrNameLst>
                                      </p:cBhvr>
                                    </p:animRot>
                                    <p:animRot by="-240000">
                                      <p:cBhvr>
                                        <p:cTn id="7" dur="750" fill="hold">
                                          <p:stCondLst>
                                            <p:cond delay="750"/>
                                          </p:stCondLst>
                                        </p:cTn>
                                        <p:tgtEl>
                                          <p:spTgt spid="8"/>
                                        </p:tgtEl>
                                        <p:attrNameLst>
                                          <p:attrName>r</p:attrName>
                                        </p:attrNameLst>
                                      </p:cBhvr>
                                    </p:animRot>
                                    <p:animRot by="240000">
                                      <p:cBhvr>
                                        <p:cTn id="8" dur="750" fill="hold">
                                          <p:stCondLst>
                                            <p:cond delay="1500"/>
                                          </p:stCondLst>
                                        </p:cTn>
                                        <p:tgtEl>
                                          <p:spTgt spid="8"/>
                                        </p:tgtEl>
                                        <p:attrNameLst>
                                          <p:attrName>r</p:attrName>
                                        </p:attrNameLst>
                                      </p:cBhvr>
                                    </p:animRot>
                                    <p:animRot by="-240000">
                                      <p:cBhvr>
                                        <p:cTn id="9" dur="750" fill="hold">
                                          <p:stCondLst>
                                            <p:cond delay="2250"/>
                                          </p:stCondLst>
                                        </p:cTn>
                                        <p:tgtEl>
                                          <p:spTgt spid="8"/>
                                        </p:tgtEl>
                                        <p:attrNameLst>
                                          <p:attrName>r</p:attrName>
                                        </p:attrNameLst>
                                      </p:cBhvr>
                                    </p:animRot>
                                    <p:animRot by="120000">
                                      <p:cBhvr>
                                        <p:cTn id="10" dur="750" fill="hold">
                                          <p:stCondLst>
                                            <p:cond delay="3000"/>
                                          </p:stCondLst>
                                        </p:cTn>
                                        <p:tgtEl>
                                          <p:spTgt spid="8"/>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25" fill="hold">
                                          <p:stCondLst>
                                            <p:cond delay="0"/>
                                          </p:stCondLst>
                                        </p:cTn>
                                        <p:tgtEl>
                                          <p:spTgt spid="15"/>
                                        </p:tgtEl>
                                        <p:attrNameLst>
                                          <p:attrName>r</p:attrName>
                                        </p:attrNameLst>
                                      </p:cBhvr>
                                    </p:animRot>
                                    <p:animRot by="-240000">
                                      <p:cBhvr>
                                        <p:cTn id="13" dur="650" fill="hold">
                                          <p:stCondLst>
                                            <p:cond delay="650"/>
                                          </p:stCondLst>
                                        </p:cTn>
                                        <p:tgtEl>
                                          <p:spTgt spid="15"/>
                                        </p:tgtEl>
                                        <p:attrNameLst>
                                          <p:attrName>r</p:attrName>
                                        </p:attrNameLst>
                                      </p:cBhvr>
                                    </p:animRot>
                                    <p:animRot by="240000">
                                      <p:cBhvr>
                                        <p:cTn id="14" dur="650" fill="hold">
                                          <p:stCondLst>
                                            <p:cond delay="1300"/>
                                          </p:stCondLst>
                                        </p:cTn>
                                        <p:tgtEl>
                                          <p:spTgt spid="15"/>
                                        </p:tgtEl>
                                        <p:attrNameLst>
                                          <p:attrName>r</p:attrName>
                                        </p:attrNameLst>
                                      </p:cBhvr>
                                    </p:animRot>
                                    <p:animRot by="-240000">
                                      <p:cBhvr>
                                        <p:cTn id="15" dur="650" fill="hold">
                                          <p:stCondLst>
                                            <p:cond delay="1950"/>
                                          </p:stCondLst>
                                        </p:cTn>
                                        <p:tgtEl>
                                          <p:spTgt spid="15"/>
                                        </p:tgtEl>
                                        <p:attrNameLst>
                                          <p:attrName>r</p:attrName>
                                        </p:attrNameLst>
                                      </p:cBhvr>
                                    </p:animRot>
                                    <p:animRot by="120000">
                                      <p:cBhvr>
                                        <p:cTn id="16" dur="650" fill="hold">
                                          <p:stCondLst>
                                            <p:cond delay="2600"/>
                                          </p:stCondLst>
                                        </p:cTn>
                                        <p:tgtEl>
                                          <p:spTgt spid="1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25" fill="hold">
                                          <p:stCondLst>
                                            <p:cond delay="0"/>
                                          </p:stCondLst>
                                        </p:cTn>
                                        <p:tgtEl>
                                          <p:spTgt spid="13"/>
                                        </p:tgtEl>
                                        <p:attrNameLst>
                                          <p:attrName>r</p:attrName>
                                        </p:attrNameLst>
                                      </p:cBhvr>
                                    </p:animRot>
                                    <p:animRot by="-240000">
                                      <p:cBhvr>
                                        <p:cTn id="19" dur="650" fill="hold">
                                          <p:stCondLst>
                                            <p:cond delay="650"/>
                                          </p:stCondLst>
                                        </p:cTn>
                                        <p:tgtEl>
                                          <p:spTgt spid="13"/>
                                        </p:tgtEl>
                                        <p:attrNameLst>
                                          <p:attrName>r</p:attrName>
                                        </p:attrNameLst>
                                      </p:cBhvr>
                                    </p:animRot>
                                    <p:animRot by="240000">
                                      <p:cBhvr>
                                        <p:cTn id="20" dur="650" fill="hold">
                                          <p:stCondLst>
                                            <p:cond delay="1300"/>
                                          </p:stCondLst>
                                        </p:cTn>
                                        <p:tgtEl>
                                          <p:spTgt spid="13"/>
                                        </p:tgtEl>
                                        <p:attrNameLst>
                                          <p:attrName>r</p:attrName>
                                        </p:attrNameLst>
                                      </p:cBhvr>
                                    </p:animRot>
                                    <p:animRot by="-240000">
                                      <p:cBhvr>
                                        <p:cTn id="21" dur="650" fill="hold">
                                          <p:stCondLst>
                                            <p:cond delay="1950"/>
                                          </p:stCondLst>
                                        </p:cTn>
                                        <p:tgtEl>
                                          <p:spTgt spid="13"/>
                                        </p:tgtEl>
                                        <p:attrNameLst>
                                          <p:attrName>r</p:attrName>
                                        </p:attrNameLst>
                                      </p:cBhvr>
                                    </p:animRot>
                                    <p:animRot by="120000">
                                      <p:cBhvr>
                                        <p:cTn id="22" dur="650" fill="hold">
                                          <p:stCondLst>
                                            <p:cond delay="2600"/>
                                          </p:stCondLst>
                                        </p:cTn>
                                        <p:tgtEl>
                                          <p:spTgt spid="13"/>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25" fill="hold">
                                          <p:stCondLst>
                                            <p:cond delay="0"/>
                                          </p:stCondLst>
                                        </p:cTn>
                                        <p:tgtEl>
                                          <p:spTgt spid="14"/>
                                        </p:tgtEl>
                                        <p:attrNameLst>
                                          <p:attrName>r</p:attrName>
                                        </p:attrNameLst>
                                      </p:cBhvr>
                                    </p:animRot>
                                    <p:animRot by="-240000">
                                      <p:cBhvr>
                                        <p:cTn id="25" dur="650" fill="hold">
                                          <p:stCondLst>
                                            <p:cond delay="650"/>
                                          </p:stCondLst>
                                        </p:cTn>
                                        <p:tgtEl>
                                          <p:spTgt spid="14"/>
                                        </p:tgtEl>
                                        <p:attrNameLst>
                                          <p:attrName>r</p:attrName>
                                        </p:attrNameLst>
                                      </p:cBhvr>
                                    </p:animRot>
                                    <p:animRot by="240000">
                                      <p:cBhvr>
                                        <p:cTn id="26" dur="650" fill="hold">
                                          <p:stCondLst>
                                            <p:cond delay="1300"/>
                                          </p:stCondLst>
                                        </p:cTn>
                                        <p:tgtEl>
                                          <p:spTgt spid="14"/>
                                        </p:tgtEl>
                                        <p:attrNameLst>
                                          <p:attrName>r</p:attrName>
                                        </p:attrNameLst>
                                      </p:cBhvr>
                                    </p:animRot>
                                    <p:animRot by="-240000">
                                      <p:cBhvr>
                                        <p:cTn id="27" dur="650" fill="hold">
                                          <p:stCondLst>
                                            <p:cond delay="1950"/>
                                          </p:stCondLst>
                                        </p:cTn>
                                        <p:tgtEl>
                                          <p:spTgt spid="14"/>
                                        </p:tgtEl>
                                        <p:attrNameLst>
                                          <p:attrName>r</p:attrName>
                                        </p:attrNameLst>
                                      </p:cBhvr>
                                    </p:animRot>
                                    <p:animRot by="120000">
                                      <p:cBhvr>
                                        <p:cTn id="28" dur="650" fill="hold">
                                          <p:stCondLst>
                                            <p:cond delay="2600"/>
                                          </p:stCondLst>
                                        </p:cTn>
                                        <p:tgtEl>
                                          <p:spTgt spid="14"/>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325" fill="hold">
                                          <p:stCondLst>
                                            <p:cond delay="0"/>
                                          </p:stCondLst>
                                        </p:cTn>
                                        <p:tgtEl>
                                          <p:spTgt spid="16"/>
                                        </p:tgtEl>
                                        <p:attrNameLst>
                                          <p:attrName>r</p:attrName>
                                        </p:attrNameLst>
                                      </p:cBhvr>
                                    </p:animRot>
                                    <p:animRot by="-240000">
                                      <p:cBhvr>
                                        <p:cTn id="31" dur="650" fill="hold">
                                          <p:stCondLst>
                                            <p:cond delay="650"/>
                                          </p:stCondLst>
                                        </p:cTn>
                                        <p:tgtEl>
                                          <p:spTgt spid="16"/>
                                        </p:tgtEl>
                                        <p:attrNameLst>
                                          <p:attrName>r</p:attrName>
                                        </p:attrNameLst>
                                      </p:cBhvr>
                                    </p:animRot>
                                    <p:animRot by="240000">
                                      <p:cBhvr>
                                        <p:cTn id="32" dur="650" fill="hold">
                                          <p:stCondLst>
                                            <p:cond delay="1300"/>
                                          </p:stCondLst>
                                        </p:cTn>
                                        <p:tgtEl>
                                          <p:spTgt spid="16"/>
                                        </p:tgtEl>
                                        <p:attrNameLst>
                                          <p:attrName>r</p:attrName>
                                        </p:attrNameLst>
                                      </p:cBhvr>
                                    </p:animRot>
                                    <p:animRot by="-240000">
                                      <p:cBhvr>
                                        <p:cTn id="33" dur="650" fill="hold">
                                          <p:stCondLst>
                                            <p:cond delay="1950"/>
                                          </p:stCondLst>
                                        </p:cTn>
                                        <p:tgtEl>
                                          <p:spTgt spid="16"/>
                                        </p:tgtEl>
                                        <p:attrNameLst>
                                          <p:attrName>r</p:attrName>
                                        </p:attrNameLst>
                                      </p:cBhvr>
                                    </p:animRot>
                                    <p:animRot by="120000">
                                      <p:cBhvr>
                                        <p:cTn id="34" dur="650" fill="hold">
                                          <p:stCondLst>
                                            <p:cond delay="2600"/>
                                          </p:stCondLst>
                                        </p:cTn>
                                        <p:tgtEl>
                                          <p:spTgt spid="16"/>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325" fill="hold">
                                          <p:stCondLst>
                                            <p:cond delay="0"/>
                                          </p:stCondLst>
                                        </p:cTn>
                                        <p:tgtEl>
                                          <p:spTgt spid="17"/>
                                        </p:tgtEl>
                                        <p:attrNameLst>
                                          <p:attrName>r</p:attrName>
                                        </p:attrNameLst>
                                      </p:cBhvr>
                                    </p:animRot>
                                    <p:animRot by="-240000">
                                      <p:cBhvr>
                                        <p:cTn id="37" dur="650" fill="hold">
                                          <p:stCondLst>
                                            <p:cond delay="650"/>
                                          </p:stCondLst>
                                        </p:cTn>
                                        <p:tgtEl>
                                          <p:spTgt spid="17"/>
                                        </p:tgtEl>
                                        <p:attrNameLst>
                                          <p:attrName>r</p:attrName>
                                        </p:attrNameLst>
                                      </p:cBhvr>
                                    </p:animRot>
                                    <p:animRot by="240000">
                                      <p:cBhvr>
                                        <p:cTn id="38" dur="650" fill="hold">
                                          <p:stCondLst>
                                            <p:cond delay="1300"/>
                                          </p:stCondLst>
                                        </p:cTn>
                                        <p:tgtEl>
                                          <p:spTgt spid="17"/>
                                        </p:tgtEl>
                                        <p:attrNameLst>
                                          <p:attrName>r</p:attrName>
                                        </p:attrNameLst>
                                      </p:cBhvr>
                                    </p:animRot>
                                    <p:animRot by="-240000">
                                      <p:cBhvr>
                                        <p:cTn id="39" dur="650" fill="hold">
                                          <p:stCondLst>
                                            <p:cond delay="1950"/>
                                          </p:stCondLst>
                                        </p:cTn>
                                        <p:tgtEl>
                                          <p:spTgt spid="17"/>
                                        </p:tgtEl>
                                        <p:attrNameLst>
                                          <p:attrName>r</p:attrName>
                                        </p:attrNameLst>
                                      </p:cBhvr>
                                    </p:animRot>
                                    <p:animRot by="120000">
                                      <p:cBhvr>
                                        <p:cTn id="40" dur="650" fill="hold">
                                          <p:stCondLst>
                                            <p:cond delay="2600"/>
                                          </p:stCondLst>
                                        </p:cTn>
                                        <p:tgtEl>
                                          <p:spTgt spid="17"/>
                                        </p:tgtEl>
                                        <p:attrNameLst>
                                          <p:attrName>r</p:attrName>
                                        </p:attrNameLst>
                                      </p:cBhvr>
                                    </p:animRot>
                                  </p:childTnLst>
                                </p:cTn>
                              </p:par>
                              <p:par>
                                <p:cTn id="41" presetID="32" presetClass="emph" presetSubtype="0" repeatCount="indefinite" fill="hold" nodeType="withEffect">
                                  <p:stCondLst>
                                    <p:cond delay="0"/>
                                  </p:stCondLst>
                                  <p:childTnLst>
                                    <p:animRot by="120000">
                                      <p:cBhvr>
                                        <p:cTn id="42" dur="325" fill="hold">
                                          <p:stCondLst>
                                            <p:cond delay="0"/>
                                          </p:stCondLst>
                                        </p:cTn>
                                        <p:tgtEl>
                                          <p:spTgt spid="18"/>
                                        </p:tgtEl>
                                        <p:attrNameLst>
                                          <p:attrName>r</p:attrName>
                                        </p:attrNameLst>
                                      </p:cBhvr>
                                    </p:animRot>
                                    <p:animRot by="-240000">
                                      <p:cBhvr>
                                        <p:cTn id="43" dur="650" fill="hold">
                                          <p:stCondLst>
                                            <p:cond delay="650"/>
                                          </p:stCondLst>
                                        </p:cTn>
                                        <p:tgtEl>
                                          <p:spTgt spid="18"/>
                                        </p:tgtEl>
                                        <p:attrNameLst>
                                          <p:attrName>r</p:attrName>
                                        </p:attrNameLst>
                                      </p:cBhvr>
                                    </p:animRot>
                                    <p:animRot by="240000">
                                      <p:cBhvr>
                                        <p:cTn id="44" dur="650" fill="hold">
                                          <p:stCondLst>
                                            <p:cond delay="1300"/>
                                          </p:stCondLst>
                                        </p:cTn>
                                        <p:tgtEl>
                                          <p:spTgt spid="18"/>
                                        </p:tgtEl>
                                        <p:attrNameLst>
                                          <p:attrName>r</p:attrName>
                                        </p:attrNameLst>
                                      </p:cBhvr>
                                    </p:animRot>
                                    <p:animRot by="-240000">
                                      <p:cBhvr>
                                        <p:cTn id="45" dur="650" fill="hold">
                                          <p:stCondLst>
                                            <p:cond delay="1950"/>
                                          </p:stCondLst>
                                        </p:cTn>
                                        <p:tgtEl>
                                          <p:spTgt spid="18"/>
                                        </p:tgtEl>
                                        <p:attrNameLst>
                                          <p:attrName>r</p:attrName>
                                        </p:attrNameLst>
                                      </p:cBhvr>
                                    </p:animRot>
                                    <p:animRot by="120000">
                                      <p:cBhvr>
                                        <p:cTn id="46" dur="650" fill="hold">
                                          <p:stCondLst>
                                            <p:cond delay="2600"/>
                                          </p:stCondLst>
                                        </p:cTn>
                                        <p:tgtEl>
                                          <p:spTgt spid="18"/>
                                        </p:tgtEl>
                                        <p:attrNameLst>
                                          <p:attrName>r</p:attrName>
                                        </p:attrNameLst>
                                      </p:cBhvr>
                                    </p:animRot>
                                  </p:childTnLst>
                                </p:cTn>
                              </p:par>
                              <p:par>
                                <p:cTn id="47" presetID="32" presetClass="emph" presetSubtype="0" repeatCount="indefinite" fill="hold" nodeType="withEffect">
                                  <p:stCondLst>
                                    <p:cond delay="0"/>
                                  </p:stCondLst>
                                  <p:childTnLst>
                                    <p:animRot by="120000">
                                      <p:cBhvr>
                                        <p:cTn id="48" dur="100" fill="hold">
                                          <p:stCondLst>
                                            <p:cond delay="0"/>
                                          </p:stCondLst>
                                        </p:cTn>
                                        <p:tgtEl>
                                          <p:spTgt spid="2051"/>
                                        </p:tgtEl>
                                        <p:attrNameLst>
                                          <p:attrName>r</p:attrName>
                                        </p:attrNameLst>
                                      </p:cBhvr>
                                    </p:animRot>
                                    <p:animRot by="-240000">
                                      <p:cBhvr>
                                        <p:cTn id="49" dur="200" fill="hold">
                                          <p:stCondLst>
                                            <p:cond delay="200"/>
                                          </p:stCondLst>
                                        </p:cTn>
                                        <p:tgtEl>
                                          <p:spTgt spid="2051"/>
                                        </p:tgtEl>
                                        <p:attrNameLst>
                                          <p:attrName>r</p:attrName>
                                        </p:attrNameLst>
                                      </p:cBhvr>
                                    </p:animRot>
                                    <p:animRot by="240000">
                                      <p:cBhvr>
                                        <p:cTn id="50" dur="200" fill="hold">
                                          <p:stCondLst>
                                            <p:cond delay="400"/>
                                          </p:stCondLst>
                                        </p:cTn>
                                        <p:tgtEl>
                                          <p:spTgt spid="2051"/>
                                        </p:tgtEl>
                                        <p:attrNameLst>
                                          <p:attrName>r</p:attrName>
                                        </p:attrNameLst>
                                      </p:cBhvr>
                                    </p:animRot>
                                    <p:animRot by="-240000">
                                      <p:cBhvr>
                                        <p:cTn id="51" dur="200" fill="hold">
                                          <p:stCondLst>
                                            <p:cond delay="600"/>
                                          </p:stCondLst>
                                        </p:cTn>
                                        <p:tgtEl>
                                          <p:spTgt spid="2051"/>
                                        </p:tgtEl>
                                        <p:attrNameLst>
                                          <p:attrName>r</p:attrName>
                                        </p:attrNameLst>
                                      </p:cBhvr>
                                    </p:animRot>
                                    <p:animRot by="120000">
                                      <p:cBhvr>
                                        <p:cTn id="52" dur="200" fill="hold">
                                          <p:stCondLst>
                                            <p:cond delay="800"/>
                                          </p:stCondLst>
                                        </p:cTn>
                                        <p:tgtEl>
                                          <p:spTgt spid="2051"/>
                                        </p:tgtEl>
                                        <p:attrNameLst>
                                          <p:attrName>r</p:attrName>
                                        </p:attrNameLst>
                                      </p:cBhvr>
                                    </p:animRot>
                                  </p:childTnLst>
                                </p:cTn>
                              </p:par>
                              <p:par>
                                <p:cTn id="53" presetID="32" presetClass="emph" presetSubtype="0" repeatCount="indefinite" fill="hold" nodeType="withEffect">
                                  <p:stCondLst>
                                    <p:cond delay="0"/>
                                  </p:stCondLst>
                                  <p:childTnLst>
                                    <p:animRot by="120000">
                                      <p:cBhvr>
                                        <p:cTn id="54" dur="100" fill="hold">
                                          <p:stCondLst>
                                            <p:cond delay="0"/>
                                          </p:stCondLst>
                                        </p:cTn>
                                        <p:tgtEl>
                                          <p:spTgt spid="2050"/>
                                        </p:tgtEl>
                                        <p:attrNameLst>
                                          <p:attrName>r</p:attrName>
                                        </p:attrNameLst>
                                      </p:cBhvr>
                                    </p:animRot>
                                    <p:animRot by="-240000">
                                      <p:cBhvr>
                                        <p:cTn id="55" dur="200" fill="hold">
                                          <p:stCondLst>
                                            <p:cond delay="200"/>
                                          </p:stCondLst>
                                        </p:cTn>
                                        <p:tgtEl>
                                          <p:spTgt spid="2050"/>
                                        </p:tgtEl>
                                        <p:attrNameLst>
                                          <p:attrName>r</p:attrName>
                                        </p:attrNameLst>
                                      </p:cBhvr>
                                    </p:animRot>
                                    <p:animRot by="240000">
                                      <p:cBhvr>
                                        <p:cTn id="56" dur="200" fill="hold">
                                          <p:stCondLst>
                                            <p:cond delay="400"/>
                                          </p:stCondLst>
                                        </p:cTn>
                                        <p:tgtEl>
                                          <p:spTgt spid="2050"/>
                                        </p:tgtEl>
                                        <p:attrNameLst>
                                          <p:attrName>r</p:attrName>
                                        </p:attrNameLst>
                                      </p:cBhvr>
                                    </p:animRot>
                                    <p:animRot by="-240000">
                                      <p:cBhvr>
                                        <p:cTn id="57" dur="200" fill="hold">
                                          <p:stCondLst>
                                            <p:cond delay="600"/>
                                          </p:stCondLst>
                                        </p:cTn>
                                        <p:tgtEl>
                                          <p:spTgt spid="2050"/>
                                        </p:tgtEl>
                                        <p:attrNameLst>
                                          <p:attrName>r</p:attrName>
                                        </p:attrNameLst>
                                      </p:cBhvr>
                                    </p:animRot>
                                    <p:animRot by="120000">
                                      <p:cBhvr>
                                        <p:cTn id="58" dur="200" fill="hold">
                                          <p:stCondLst>
                                            <p:cond delay="800"/>
                                          </p:stCondLst>
                                        </p:cTn>
                                        <p:tgtEl>
                                          <p:spTgt spid="2050"/>
                                        </p:tgtEl>
                                        <p:attrNameLst>
                                          <p:attrName>r</p:attrName>
                                        </p:attrNameLst>
                                      </p:cBhvr>
                                    </p:animRot>
                                  </p:childTnLst>
                                </p:cTn>
                              </p:par>
                              <p:par>
                                <p:cTn id="59" presetID="1" presetClass="mediacall" presetSubtype="0" fill="hold" nodeType="withEffect">
                                  <p:stCondLst>
                                    <p:cond delay="0"/>
                                  </p:stCondLst>
                                  <p:childTnLst>
                                    <p:cmd type="call" cmd="playFrom(0.0)">
                                      <p:cBhvr>
                                        <p:cTn id="60" dur="1" fill="hold"/>
                                        <p:tgtEl>
                                          <p:spTgt spid="2"/>
                                        </p:tgtEl>
                                      </p:cBhvr>
                                    </p:cmd>
                                  </p:childTnLst>
                                </p:cTn>
                              </p:par>
                            </p:childTnLst>
                          </p:cTn>
                        </p:par>
                      </p:childTnLst>
                    </p:cTn>
                  </p:par>
                  <p:par>
                    <p:cTn id="61" fill="hold">
                      <p:stCondLst>
                        <p:cond delay="indefinite"/>
                      </p:stCondLst>
                      <p:childTnLst>
                        <p:par>
                          <p:cTn id="62" fill="hold">
                            <p:stCondLst>
                              <p:cond delay="0"/>
                            </p:stCondLst>
                            <p:childTnLst>
                              <p:par>
                                <p:cTn id="63" presetID="31" presetClass="exit" presetSubtype="0" fill="hold" grpId="0" nodeType="clickEffect">
                                  <p:stCondLst>
                                    <p:cond delay="0"/>
                                  </p:stCondLst>
                                  <p:childTnLst>
                                    <p:anim calcmode="lin" valueType="num">
                                      <p:cBhvr>
                                        <p:cTn id="64" dur="1000"/>
                                        <p:tgtEl>
                                          <p:spTgt spid="4"/>
                                        </p:tgtEl>
                                        <p:attrNameLst>
                                          <p:attrName>ppt_w</p:attrName>
                                        </p:attrNameLst>
                                      </p:cBhvr>
                                      <p:tavLst>
                                        <p:tav tm="0">
                                          <p:val>
                                            <p:strVal val="ppt_w"/>
                                          </p:val>
                                        </p:tav>
                                        <p:tav tm="100000">
                                          <p:val>
                                            <p:fltVal val="0"/>
                                          </p:val>
                                        </p:tav>
                                      </p:tavLst>
                                    </p:anim>
                                    <p:anim calcmode="lin" valueType="num">
                                      <p:cBhvr>
                                        <p:cTn id="65" dur="1000"/>
                                        <p:tgtEl>
                                          <p:spTgt spid="4"/>
                                        </p:tgtEl>
                                        <p:attrNameLst>
                                          <p:attrName>ppt_h</p:attrName>
                                        </p:attrNameLst>
                                      </p:cBhvr>
                                      <p:tavLst>
                                        <p:tav tm="0">
                                          <p:val>
                                            <p:strVal val="ppt_h"/>
                                          </p:val>
                                        </p:tav>
                                        <p:tav tm="100000">
                                          <p:val>
                                            <p:fltVal val="0"/>
                                          </p:val>
                                        </p:tav>
                                      </p:tavLst>
                                    </p:anim>
                                    <p:anim calcmode="lin" valueType="num">
                                      <p:cBhvr>
                                        <p:cTn id="66" dur="1000"/>
                                        <p:tgtEl>
                                          <p:spTgt spid="4"/>
                                        </p:tgtEl>
                                        <p:attrNameLst>
                                          <p:attrName>style.rotation</p:attrName>
                                        </p:attrNameLst>
                                      </p:cBhvr>
                                      <p:tavLst>
                                        <p:tav tm="0">
                                          <p:val>
                                            <p:fltVal val="0"/>
                                          </p:val>
                                        </p:tav>
                                        <p:tav tm="100000">
                                          <p:val>
                                            <p:fltVal val="90"/>
                                          </p:val>
                                        </p:tav>
                                      </p:tavLst>
                                    </p:anim>
                                    <p:animEffect transition="out" filter="fade">
                                      <p:cBhvr>
                                        <p:cTn id="67" dur="1000"/>
                                        <p:tgtEl>
                                          <p:spTgt spid="4"/>
                                        </p:tgtEl>
                                      </p:cBhvr>
                                    </p:animEffect>
                                    <p:set>
                                      <p:cBhvr>
                                        <p:cTn id="68"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7">
                <p:cTn id="69" fill="hold" display="0">
                  <p:stCondLst>
                    <p:cond delay="indefinite"/>
                  </p:stCondLst>
                  <p:endCondLst>
                    <p:cond evt="onStopAudio" delay="0">
                      <p:tgtEl>
                        <p:sldTgt/>
                      </p:tgtEl>
                    </p:cond>
                  </p:endCondLst>
                </p:cTn>
                <p:tgtEl>
                  <p:spTgt spid="2"/>
                </p:tgtEl>
              </p:cMediaNode>
            </p:audio>
          </p:childTnLst>
        </p:cTn>
      </p:par>
    </p:tnLst>
    <p:bldLst>
      <p:bldP spid="4"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Wave 13"/>
          <p:cNvSpPr/>
          <p:nvPr/>
        </p:nvSpPr>
        <p:spPr>
          <a:xfrm>
            <a:off x="223872" y="290945"/>
            <a:ext cx="11776365" cy="1956957"/>
          </a:xfrm>
          <a:prstGeom prst="wave">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3600" dirty="0">
                <a:solidFill>
                  <a:srgbClr val="FF0000"/>
                </a:solidFill>
              </a:rPr>
              <a:t> </a:t>
            </a:r>
            <a:r>
              <a:rPr lang="en-US" sz="4000" dirty="0">
                <a:solidFill>
                  <a:srgbClr val="FF0000"/>
                </a:solidFill>
              </a:rPr>
              <a:t>4. </a:t>
            </a:r>
            <a:r>
              <a:rPr lang="en-US" sz="4000" dirty="0">
                <a:solidFill>
                  <a:schemeClr val="tx1"/>
                </a:solidFill>
              </a:rPr>
              <a:t>Theo </a:t>
            </a:r>
            <a:r>
              <a:rPr lang="en-US" sz="4000" dirty="0" err="1">
                <a:solidFill>
                  <a:schemeClr val="tx1"/>
                </a:solidFill>
              </a:rPr>
              <a:t>em</a:t>
            </a:r>
            <a:r>
              <a:rPr lang="en-US" sz="4000" dirty="0">
                <a:solidFill>
                  <a:schemeClr val="tx1"/>
                </a:solidFill>
              </a:rPr>
              <a:t> </a:t>
            </a:r>
            <a:r>
              <a:rPr lang="en-US" sz="4000" dirty="0" err="1">
                <a:solidFill>
                  <a:schemeClr val="tx1"/>
                </a:solidFill>
              </a:rPr>
              <a:t>hai</a:t>
            </a:r>
            <a:r>
              <a:rPr lang="en-US" sz="4000" dirty="0">
                <a:solidFill>
                  <a:schemeClr val="tx1"/>
                </a:solidFill>
              </a:rPr>
              <a:t> </a:t>
            </a:r>
            <a:r>
              <a:rPr lang="en-US" sz="4000" dirty="0" err="1">
                <a:solidFill>
                  <a:schemeClr val="tx1"/>
                </a:solidFill>
              </a:rPr>
              <a:t>bạn</a:t>
            </a:r>
            <a:r>
              <a:rPr lang="en-US" sz="4000" dirty="0">
                <a:solidFill>
                  <a:schemeClr val="tx1"/>
                </a:solidFill>
              </a:rPr>
              <a:t> </a:t>
            </a:r>
            <a:r>
              <a:rPr lang="en-US" sz="4000" dirty="0" err="1">
                <a:solidFill>
                  <a:schemeClr val="tx1"/>
                </a:solidFill>
              </a:rPr>
              <a:t>sẽ</a:t>
            </a:r>
            <a:r>
              <a:rPr lang="en-US" sz="4000" dirty="0">
                <a:solidFill>
                  <a:schemeClr val="tx1"/>
                </a:solidFill>
              </a:rPr>
              <a:t> </a:t>
            </a:r>
            <a:r>
              <a:rPr lang="en-US" sz="4000" dirty="0" err="1">
                <a:solidFill>
                  <a:schemeClr val="tx1"/>
                </a:solidFill>
              </a:rPr>
              <a:t>cảm</a:t>
            </a:r>
            <a:r>
              <a:rPr lang="en-US" sz="4000" dirty="0">
                <a:solidFill>
                  <a:schemeClr val="tx1"/>
                </a:solidFill>
              </a:rPr>
              <a:t> </a:t>
            </a:r>
            <a:r>
              <a:rPr lang="en-US" sz="4000" dirty="0" err="1">
                <a:solidFill>
                  <a:schemeClr val="tx1"/>
                </a:solidFill>
              </a:rPr>
              <a:t>thấy</a:t>
            </a:r>
            <a:r>
              <a:rPr lang="en-US" sz="4000" dirty="0">
                <a:solidFill>
                  <a:schemeClr val="tx1"/>
                </a:solidFill>
              </a:rPr>
              <a:t> </a:t>
            </a:r>
            <a:r>
              <a:rPr lang="en-US" sz="4000" dirty="0" err="1">
                <a:solidFill>
                  <a:schemeClr val="tx1"/>
                </a:solidFill>
              </a:rPr>
              <a:t>thế</a:t>
            </a:r>
            <a:r>
              <a:rPr lang="en-US" sz="4000" dirty="0">
                <a:solidFill>
                  <a:schemeClr val="tx1"/>
                </a:solidFill>
              </a:rPr>
              <a:t> </a:t>
            </a:r>
            <a:r>
              <a:rPr lang="en-US" sz="4000" dirty="0" err="1">
                <a:solidFill>
                  <a:schemeClr val="tx1"/>
                </a:solidFill>
              </a:rPr>
              <a:t>nào</a:t>
            </a:r>
            <a:r>
              <a:rPr lang="en-US" sz="4000" dirty="0">
                <a:solidFill>
                  <a:schemeClr val="tx1"/>
                </a:solidFill>
              </a:rPr>
              <a:t> </a:t>
            </a:r>
            <a:r>
              <a:rPr lang="en-US" sz="4000" dirty="0" err="1">
                <a:solidFill>
                  <a:schemeClr val="tx1"/>
                </a:solidFill>
              </a:rPr>
              <a:t>khi</a:t>
            </a:r>
            <a:r>
              <a:rPr lang="en-US" sz="4000" dirty="0">
                <a:solidFill>
                  <a:schemeClr val="tx1"/>
                </a:solidFill>
              </a:rPr>
              <a:t> </a:t>
            </a:r>
            <a:r>
              <a:rPr lang="en-US" sz="4000" dirty="0" err="1">
                <a:solidFill>
                  <a:schemeClr val="tx1"/>
                </a:solidFill>
              </a:rPr>
              <a:t>không</a:t>
            </a:r>
            <a:r>
              <a:rPr lang="en-US" sz="4000" dirty="0">
                <a:solidFill>
                  <a:schemeClr val="tx1"/>
                </a:solidFill>
              </a:rPr>
              <a:t> </a:t>
            </a:r>
            <a:r>
              <a:rPr lang="en-US" sz="4000" dirty="0" err="1">
                <a:solidFill>
                  <a:schemeClr val="tx1"/>
                </a:solidFill>
              </a:rPr>
              <a:t>nhận</a:t>
            </a:r>
            <a:r>
              <a:rPr lang="en-US" sz="4000" dirty="0">
                <a:solidFill>
                  <a:schemeClr val="tx1"/>
                </a:solidFill>
              </a:rPr>
              <a:t> </a:t>
            </a:r>
          </a:p>
          <a:p>
            <a:r>
              <a:rPr lang="en-US" sz="4000" dirty="0">
                <a:solidFill>
                  <a:schemeClr val="tx1"/>
                </a:solidFill>
              </a:rPr>
              <a:t>     </a:t>
            </a:r>
            <a:r>
              <a:rPr lang="en-US" sz="4000" dirty="0" err="1">
                <a:solidFill>
                  <a:schemeClr val="tx1"/>
                </a:solidFill>
              </a:rPr>
              <a:t>được</a:t>
            </a:r>
            <a:r>
              <a:rPr lang="en-US" sz="4000" dirty="0">
                <a:solidFill>
                  <a:schemeClr val="tx1"/>
                </a:solidFill>
              </a:rPr>
              <a:t> </a:t>
            </a:r>
            <a:r>
              <a:rPr lang="en-US" sz="4000" dirty="0" err="1">
                <a:solidFill>
                  <a:schemeClr val="tx1"/>
                </a:solidFill>
              </a:rPr>
              <a:t>thư</a:t>
            </a:r>
            <a:r>
              <a:rPr lang="en-US" sz="4000" dirty="0">
                <a:solidFill>
                  <a:schemeClr val="tx1"/>
                </a:solidFill>
              </a:rPr>
              <a:t> </a:t>
            </a:r>
            <a:r>
              <a:rPr lang="en-US" sz="4000" dirty="0" err="1">
                <a:solidFill>
                  <a:schemeClr val="tx1"/>
                </a:solidFill>
              </a:rPr>
              <a:t>của</a:t>
            </a:r>
            <a:r>
              <a:rPr lang="en-US" sz="4000" dirty="0">
                <a:solidFill>
                  <a:schemeClr val="tx1"/>
                </a:solidFill>
              </a:rPr>
              <a:t> </a:t>
            </a:r>
            <a:r>
              <a:rPr lang="en-US" sz="4000" dirty="0" err="1">
                <a:solidFill>
                  <a:schemeClr val="tx1"/>
                </a:solidFill>
              </a:rPr>
              <a:t>nhau</a:t>
            </a:r>
            <a:r>
              <a:rPr lang="en-US" sz="4000" dirty="0">
                <a:solidFill>
                  <a:schemeClr val="tx1"/>
                </a:solidFill>
              </a:rPr>
              <a:t>?</a:t>
            </a:r>
            <a:endParaRPr lang="en-US" sz="4000" dirty="0">
              <a:solidFill>
                <a:srgbClr val="FF0000"/>
              </a:solidFill>
            </a:endParaRPr>
          </a:p>
        </p:txBody>
      </p:sp>
      <p:sp>
        <p:nvSpPr>
          <p:cNvPr id="15" name="Text Box 4"/>
          <p:cNvSpPr txBox="1"/>
          <p:nvPr/>
        </p:nvSpPr>
        <p:spPr>
          <a:xfrm>
            <a:off x="2633684" y="2457908"/>
            <a:ext cx="7992751" cy="584775"/>
          </a:xfrm>
          <a:prstGeom prst="rect">
            <a:avLst/>
          </a:prstGeom>
          <a:noFill/>
        </p:spPr>
        <p:txBody>
          <a:bodyPr wrap="square" rtlCol="0">
            <a:spAutoFit/>
          </a:bodyPr>
          <a:lstStyle/>
          <a:p>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Hai</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bạn</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rất</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buồn</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và</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nhớ</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nhau</a:t>
            </a:r>
            <a:r>
              <a:rPr lang="en-US" sz="3200" dirty="0">
                <a:ln/>
                <a:latin typeface="Arial-Rounded" panose="020B0500000000000000" pitchFamily="34" charset="0"/>
                <a:cs typeface="Arial-Rounded" panose="020B0500000000000000" pitchFamily="34" charset="0"/>
                <a:sym typeface="+mn-ea"/>
              </a:rPr>
              <a:t>.</a:t>
            </a:r>
          </a:p>
        </p:txBody>
      </p:sp>
      <p:sp>
        <p:nvSpPr>
          <p:cNvPr id="7" name="Text Box 4"/>
          <p:cNvSpPr txBox="1"/>
          <p:nvPr/>
        </p:nvSpPr>
        <p:spPr>
          <a:xfrm>
            <a:off x="2633683" y="3164489"/>
            <a:ext cx="9142681" cy="584775"/>
          </a:xfrm>
          <a:prstGeom prst="rect">
            <a:avLst/>
          </a:prstGeom>
          <a:noFill/>
        </p:spPr>
        <p:txBody>
          <a:bodyPr wrap="square" rtlCol="0">
            <a:spAutoFit/>
          </a:bodyPr>
          <a:lstStyle/>
          <a:p>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Có</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thể</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kiến</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sẽ</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giận</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sóc</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vì</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không</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giữ</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lời</a:t>
            </a:r>
            <a:r>
              <a:rPr lang="en-US" sz="3200" dirty="0">
                <a:ln/>
                <a:latin typeface="Arial-Rounded" panose="020B0500000000000000" pitchFamily="34" charset="0"/>
                <a:cs typeface="Arial-Rounded" panose="020B0500000000000000" pitchFamily="34" charset="0"/>
                <a:sym typeface="+mn-ea"/>
              </a:rPr>
              <a:t> </a:t>
            </a:r>
            <a:r>
              <a:rPr lang="en-US" sz="3200" dirty="0" err="1">
                <a:ln/>
                <a:latin typeface="Arial-Rounded" panose="020B0500000000000000" pitchFamily="34" charset="0"/>
                <a:cs typeface="Arial-Rounded" panose="020B0500000000000000" pitchFamily="34" charset="0"/>
                <a:sym typeface="+mn-ea"/>
              </a:rPr>
              <a:t>hứa</a:t>
            </a:r>
            <a:r>
              <a:rPr lang="en-US" sz="3200" dirty="0">
                <a:ln/>
                <a:latin typeface="Arial-Rounded" panose="020B0500000000000000" pitchFamily="34" charset="0"/>
                <a:cs typeface="Arial-Rounded" panose="020B0500000000000000" pitchFamily="34" charset="0"/>
                <a:sym typeface="+mn-ea"/>
              </a:rPr>
              <a:t>.</a:t>
            </a:r>
          </a:p>
        </p:txBody>
      </p:sp>
    </p:spTree>
    <p:extLst>
      <p:ext uri="{BB962C8B-B14F-4D97-AF65-F5344CB8AC3E}">
        <p14:creationId xmlns:p14="http://schemas.microsoft.com/office/powerpoint/2010/main" val="210557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4600139" y="107754"/>
            <a:ext cx="3173974" cy="646331"/>
          </a:xfrm>
          <a:prstGeom prst="rect">
            <a:avLst/>
          </a:prstGeom>
          <a:noFill/>
        </p:spPr>
        <p:txBody>
          <a:bodyPr wrap="square" rtlCol="0">
            <a:spAutoFit/>
          </a:bodyPr>
          <a:lstStyle/>
          <a:p>
            <a:r>
              <a:rPr lang="en-US" sz="3600" b="1" dirty="0" err="1">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Tớ</a:t>
            </a:r>
            <a:r>
              <a:rPr lang="en-US" sz="3600" b="1" dirty="0">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 </a:t>
            </a:r>
            <a:r>
              <a:rPr lang="en-US" sz="3600" b="1" dirty="0" err="1">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nhớ</a:t>
            </a:r>
            <a:r>
              <a:rPr lang="en-US" sz="3600" b="1" dirty="0">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 </a:t>
            </a:r>
            <a:r>
              <a:rPr lang="en-US" sz="3600" b="1" dirty="0" err="1">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rPr>
              <a:t>cậu</a:t>
            </a:r>
            <a:endParaRPr lang="en-US" sz="3600" b="1" dirty="0">
              <a:ln/>
              <a:solidFill>
                <a:srgbClr val="FF0000"/>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sym typeface="+mn-ea"/>
            </a:endParaRPr>
          </a:p>
        </p:txBody>
      </p:sp>
      <p:sp>
        <p:nvSpPr>
          <p:cNvPr id="2" name="Content Placeholder 1"/>
          <p:cNvSpPr>
            <a:spLocks noGrp="1"/>
          </p:cNvSpPr>
          <p:nvPr>
            <p:ph idx="1"/>
          </p:nvPr>
        </p:nvSpPr>
        <p:spPr>
          <a:xfrm>
            <a:off x="130629" y="754085"/>
            <a:ext cx="11858171" cy="5534173"/>
          </a:xfrm>
        </p:spPr>
        <p:txBody>
          <a:bodyPr>
            <a:normAutofit fontScale="92500" lnSpcReduction="10000"/>
          </a:bodyPr>
          <a:lstStyle/>
          <a:p>
            <a:pPr marL="0" indent="0">
              <a:buNone/>
            </a:pPr>
            <a:r>
              <a:rPr lang="en-US" dirty="0"/>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Hằng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ngày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thường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rủ</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nhau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học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rồi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chuyển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rừng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Lúc</a:t>
            </a:r>
            <a:r>
              <a:rPr lang="en-US" sz="2800" dirty="0">
                <a:latin typeface="Times New Roman" pitchFamily="18" charset="0"/>
                <a:cs typeface="Times New Roman" pitchFamily="18" charset="0"/>
              </a:rPr>
              <a:t> chia </a:t>
            </a:r>
            <a:r>
              <a:rPr lang="en-US" sz="2800" dirty="0" err="1">
                <a:latin typeface="Times New Roman" pitchFamily="18" charset="0"/>
                <a:cs typeface="Times New Roman" pitchFamily="18" charset="0"/>
              </a:rPr>
              <a:t>tay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buồn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nói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phải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thường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xuyên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gật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đầu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lời</a:t>
            </a:r>
            <a:r>
              <a:rPr lang="en-US" sz="2800" dirty="0">
                <a:latin typeface="Times New Roman" pitchFamily="18" charset="0"/>
                <a:cs typeface="Times New Roman" pitchFamily="18" charset="0"/>
              </a:rPr>
              <a:t>.</a:t>
            </a:r>
          </a:p>
          <a:p>
            <a:pPr marL="0" indent="0">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buổi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tờ</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nắn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nót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gnang</a:t>
            </a:r>
            <a:r>
              <a:rPr lang="en-US" sz="2800" dirty="0">
                <a:latin typeface="Times New Roman" pitchFamily="18" charset="0"/>
                <a:cs typeface="Times New Roman" pitchFamily="18" charset="0"/>
              </a:rPr>
              <a:t> qua </a:t>
            </a:r>
            <a:r>
              <a:rPr lang="en-US" sz="2800" dirty="0" err="1">
                <a:latin typeface="Times New Roman" pitchFamily="18" charset="0"/>
                <a:cs typeface="Times New Roman" pitchFamily="18" charset="0"/>
              </a:rPr>
              <a:t>mang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theo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hôm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rừng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nhè</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nhẹ</a:t>
            </a:r>
            <a:r>
              <a:rPr lang="en-US" sz="2800" dirty="0">
                <a:latin typeface="Times New Roman" pitchFamily="18" charset="0"/>
                <a:cs typeface="Times New Roman" pitchFamily="18" charset="0"/>
              </a:rPr>
              <a:t> bay </a:t>
            </a:r>
            <a:r>
              <a:rPr lang="en-US" sz="2800" dirty="0" err="1">
                <a:latin typeface="Times New Roman" pitchFamily="18" charset="0"/>
                <a:cs typeface="Times New Roman" pitchFamily="18" charset="0"/>
              </a:rPr>
              <a:t>xuống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reo </a:t>
            </a:r>
            <a:r>
              <a:rPr lang="en-US" sz="2800" dirty="0" err="1">
                <a:latin typeface="Times New Roman" pitchFamily="18" charset="0"/>
                <a:cs typeface="Times New Roman" pitchFamily="18" charset="0"/>
              </a:rPr>
              <a:t>lên</a:t>
            </a:r>
            <a:r>
              <a:rPr lang="en-US" sz="2800" dirty="0">
                <a:latin typeface="Times New Roman" pitchFamily="18" charset="0"/>
                <a:cs typeface="Times New Roman" pitchFamily="18" charset="0"/>
              </a:rPr>
              <a:t>: “A,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a:t>
            </a:r>
          </a:p>
          <a:p>
            <a:pPr marL="0" indent="0">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Hôm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ngồi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thềm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Nhưng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định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bèn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vẫn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đúng</a:t>
            </a:r>
            <a:r>
              <a:rPr lang="en-US" sz="2800" dirty="0">
                <a:latin typeface="Times New Roman" pitchFamily="18" charset="0"/>
                <a:cs typeface="Times New Roman" pitchFamily="18" charset="0"/>
              </a:rPr>
              <a:t> ý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tờ</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Cứ</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cặm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cụi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giờ</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liền</a:t>
            </a:r>
            <a:r>
              <a:rPr lang="en-US" sz="2800" dirty="0">
                <a:latin typeface="Times New Roman" pitchFamily="18" charset="0"/>
                <a:cs typeface="Times New Roman" pitchFamily="18" charset="0"/>
              </a:rPr>
              <a:t>.</a:t>
            </a:r>
          </a:p>
          <a:p>
            <a:pPr marL="0" indent="0">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lâu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được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do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gửi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cũng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cậu</a:t>
            </a:r>
            <a:r>
              <a:rPr lang="en-US" sz="2800" dirty="0">
                <a:latin typeface="Times New Roman" pitchFamily="18" charset="0"/>
                <a:cs typeface="Times New Roman" pitchFamily="18" charset="0"/>
              </a:rPr>
              <a:t>!”.</a:t>
            </a:r>
          </a:p>
          <a:p>
            <a:pPr marL="0" indent="0">
              <a:buNone/>
            </a:pPr>
            <a:r>
              <a:rPr lang="en-US" sz="2800" dirty="0">
                <a:latin typeface="Times New Roman" pitchFamily="18" charset="0"/>
                <a:cs typeface="Times New Roman" pitchFamily="18" charset="0"/>
              </a:rPr>
              <a:t>								   (Theo </a:t>
            </a:r>
            <a:r>
              <a:rPr lang="en-US" sz="2800" dirty="0" err="1">
                <a:latin typeface="Times New Roman" pitchFamily="18" charset="0"/>
                <a:cs typeface="Times New Roman" pitchFamily="18" charset="0"/>
              </a:rPr>
              <a:t>Tun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Te</a:t>
            </a:r>
            <a:r>
              <a:rPr lang="en-US" sz="2800" dirty="0">
                <a:latin typeface="Times New Roman" pitchFamily="18" charset="0"/>
                <a:cs typeface="Times New Roman" pitchFamily="18" charset="0"/>
              </a:rPr>
              <a:t>-le-</a:t>
            </a:r>
            <a:r>
              <a:rPr lang="en-US" sz="2800" dirty="0" err="1">
                <a:latin typeface="Times New Roman" pitchFamily="18" charset="0"/>
                <a:cs typeface="Times New Roman" pitchFamily="18" charset="0"/>
              </a:rPr>
              <a:t>gơn</a:t>
            </a:r>
            <a:r>
              <a:rPr lang="en-US" sz="2800" dirty="0">
                <a:latin typeface="Times New Roman" pitchFamily="18" charset="0"/>
                <a:cs typeface="Times New Roman" pitchFamily="18" charset="0"/>
              </a:rPr>
              <a:t>)</a:t>
            </a:r>
          </a:p>
        </p:txBody>
      </p:sp>
      <p:sp>
        <p:nvSpPr>
          <p:cNvPr id="25" name="Wave 24"/>
          <p:cNvSpPr/>
          <p:nvPr/>
        </p:nvSpPr>
        <p:spPr>
          <a:xfrm>
            <a:off x="3121363" y="5771314"/>
            <a:ext cx="4406900" cy="778168"/>
          </a:xfrm>
          <a:prstGeom prst="wav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4000" dirty="0" err="1">
                <a:solidFill>
                  <a:srgbClr val="FF0000"/>
                </a:solidFill>
              </a:rPr>
              <a:t>Luyện</a:t>
            </a:r>
            <a:r>
              <a:rPr lang="en-US" sz="4000" dirty="0">
                <a:solidFill>
                  <a:srgbClr val="FF0000"/>
                </a:solidFill>
              </a:rPr>
              <a:t> </a:t>
            </a:r>
            <a:r>
              <a:rPr lang="en-US" sz="4000" dirty="0" err="1">
                <a:solidFill>
                  <a:srgbClr val="FF0000"/>
                </a:solidFill>
              </a:rPr>
              <a:t>đọc</a:t>
            </a:r>
            <a:r>
              <a:rPr lang="en-US" sz="4000" dirty="0">
                <a:solidFill>
                  <a:srgbClr val="FF0000"/>
                </a:solidFill>
              </a:rPr>
              <a:t> </a:t>
            </a:r>
            <a:r>
              <a:rPr lang="en-US" sz="4000" dirty="0" err="1">
                <a:solidFill>
                  <a:srgbClr val="FF0000"/>
                </a:solidFill>
              </a:rPr>
              <a:t>lại</a:t>
            </a:r>
            <a:r>
              <a:rPr lang="en-US" sz="4000" dirty="0">
                <a:solidFill>
                  <a:srgbClr val="FF0000"/>
                </a:solidFill>
              </a:rPr>
              <a:t>.</a:t>
            </a:r>
          </a:p>
        </p:txBody>
      </p:sp>
    </p:spTree>
    <p:extLst>
      <p:ext uri="{BB962C8B-B14F-4D97-AF65-F5344CB8AC3E}">
        <p14:creationId xmlns:p14="http://schemas.microsoft.com/office/powerpoint/2010/main" val="1247279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9197" l="3175" r="96825"/>
                    </a14:imgEffect>
                  </a14:imgLayer>
                </a14:imgProps>
              </a:ext>
              <a:ext uri="{28A0092B-C50C-407E-A947-70E740481C1C}">
                <a14:useLocalDpi xmlns:a14="http://schemas.microsoft.com/office/drawing/2010/main" val="0"/>
              </a:ext>
            </a:extLst>
          </a:blip>
          <a:srcRect r="53869"/>
          <a:stretch/>
        </p:blipFill>
        <p:spPr bwMode="auto">
          <a:xfrm>
            <a:off x="10218418" y="4007799"/>
            <a:ext cx="1188513" cy="2545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0" y="87214"/>
            <a:ext cx="12192000" cy="6664009"/>
            <a:chOff x="0" y="0"/>
            <a:chExt cx="9144000" cy="5132867"/>
          </a:xfrm>
        </p:grpSpPr>
        <p:cxnSp>
          <p:nvCxnSpPr>
            <p:cNvPr id="3" name="Straight Connector 2"/>
            <p:cNvCxnSpPr/>
            <p:nvPr/>
          </p:nvCxnSpPr>
          <p:spPr>
            <a:xfrm>
              <a:off x="0" y="0"/>
              <a:ext cx="9144000" cy="0"/>
            </a:xfrm>
            <a:prstGeom prst="line">
              <a:avLst/>
            </a:prstGeom>
            <a:ln w="127000"/>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0" y="5132867"/>
              <a:ext cx="9144000" cy="0"/>
            </a:xfrm>
            <a:prstGeom prst="line">
              <a:avLst/>
            </a:prstGeom>
            <a:ln w="127000"/>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1756229" y="2109970"/>
            <a:ext cx="9826171" cy="2131189"/>
            <a:chOff x="2744315" y="1595348"/>
            <a:chExt cx="6530032" cy="1598392"/>
          </a:xfrm>
          <a:solidFill>
            <a:schemeClr val="accent1">
              <a:lumMod val="40000"/>
              <a:lumOff val="60000"/>
            </a:schemeClr>
          </a:solidFill>
        </p:grpSpPr>
        <p:sp>
          <p:nvSpPr>
            <p:cNvPr id="5" name="Right Arrow 4"/>
            <p:cNvSpPr/>
            <p:nvPr/>
          </p:nvSpPr>
          <p:spPr>
            <a:xfrm>
              <a:off x="2744315" y="1595348"/>
              <a:ext cx="6530032" cy="1598392"/>
            </a:xfrm>
            <a:prstGeom prst="rightArrow">
              <a:avLst>
                <a:gd name="adj1" fmla="val 58172"/>
                <a:gd name="adj2" fmla="val 5000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988751" y="2040601"/>
              <a:ext cx="5482164" cy="680956"/>
            </a:xfrm>
            <a:prstGeom prst="rect">
              <a:avLst/>
            </a:prstGeom>
            <a:noFill/>
          </p:spPr>
          <p:txBody>
            <a:bodyPr wrap="none" rtlCol="0">
              <a:spAutoFit/>
            </a:bodyPr>
            <a:lstStyle/>
            <a:p>
              <a:r>
                <a:rPr lang="en-US" sz="5300" b="1" dirty="0" err="1">
                  <a:solidFill>
                    <a:srgbClr val="0418AC"/>
                  </a:solidFill>
                  <a:latin typeface="Times New Roman" pitchFamily="18" charset="0"/>
                  <a:cs typeface="Times New Roman" pitchFamily="18" charset="0"/>
                </a:rPr>
                <a:t>Luyện</a:t>
              </a:r>
              <a:r>
                <a:rPr lang="en-US" sz="5300" b="1" dirty="0">
                  <a:solidFill>
                    <a:srgbClr val="0418AC"/>
                  </a:solidFill>
                  <a:latin typeface="Times New Roman" pitchFamily="18" charset="0"/>
                  <a:cs typeface="Times New Roman" pitchFamily="18" charset="0"/>
                </a:rPr>
                <a:t> </a:t>
              </a:r>
              <a:r>
                <a:rPr lang="en-US" sz="5300" b="1" dirty="0" err="1">
                  <a:solidFill>
                    <a:srgbClr val="0418AC"/>
                  </a:solidFill>
                  <a:latin typeface="Times New Roman" pitchFamily="18" charset="0"/>
                  <a:cs typeface="Times New Roman" pitchFamily="18" charset="0"/>
                </a:rPr>
                <a:t>tập</a:t>
              </a:r>
              <a:r>
                <a:rPr lang="en-US" sz="5300" b="1" dirty="0">
                  <a:solidFill>
                    <a:srgbClr val="0418AC"/>
                  </a:solidFill>
                  <a:latin typeface="Times New Roman" pitchFamily="18" charset="0"/>
                  <a:cs typeface="Times New Roman" pitchFamily="18" charset="0"/>
                </a:rPr>
                <a:t> </a:t>
              </a:r>
              <a:r>
                <a:rPr lang="en-US" sz="5300" b="1" dirty="0" err="1">
                  <a:solidFill>
                    <a:srgbClr val="0418AC"/>
                  </a:solidFill>
                  <a:latin typeface="Times New Roman" pitchFamily="18" charset="0"/>
                  <a:cs typeface="Times New Roman" pitchFamily="18" charset="0"/>
                </a:rPr>
                <a:t>theo</a:t>
              </a:r>
              <a:r>
                <a:rPr lang="en-US" sz="5300" b="1" dirty="0">
                  <a:solidFill>
                    <a:srgbClr val="0418AC"/>
                  </a:solidFill>
                  <a:latin typeface="Times New Roman" pitchFamily="18" charset="0"/>
                  <a:cs typeface="Times New Roman" pitchFamily="18" charset="0"/>
                </a:rPr>
                <a:t> </a:t>
              </a:r>
              <a:r>
                <a:rPr lang="en-US" sz="5300" b="1" dirty="0" err="1">
                  <a:solidFill>
                    <a:srgbClr val="0418AC"/>
                  </a:solidFill>
                  <a:latin typeface="Times New Roman" pitchFamily="18" charset="0"/>
                  <a:cs typeface="Times New Roman" pitchFamily="18" charset="0"/>
                </a:rPr>
                <a:t>văn</a:t>
              </a:r>
              <a:r>
                <a:rPr lang="en-US" sz="5300" b="1" dirty="0">
                  <a:solidFill>
                    <a:srgbClr val="0418AC"/>
                  </a:solidFill>
                  <a:latin typeface="Times New Roman" pitchFamily="18" charset="0"/>
                  <a:cs typeface="Times New Roman" pitchFamily="18" charset="0"/>
                </a:rPr>
                <a:t> </a:t>
              </a:r>
              <a:r>
                <a:rPr lang="en-US" sz="5300" b="1" dirty="0" err="1">
                  <a:solidFill>
                    <a:srgbClr val="0418AC"/>
                  </a:solidFill>
                  <a:latin typeface="Times New Roman" pitchFamily="18" charset="0"/>
                  <a:cs typeface="Times New Roman" pitchFamily="18" charset="0"/>
                </a:rPr>
                <a:t>bản</a:t>
              </a:r>
              <a:r>
                <a:rPr lang="en-US" sz="5300" b="1" dirty="0">
                  <a:solidFill>
                    <a:srgbClr val="0418AC"/>
                  </a:solidFill>
                  <a:latin typeface="Times New Roman" pitchFamily="18" charset="0"/>
                  <a:cs typeface="Times New Roman" pitchFamily="18" charset="0"/>
                </a:rPr>
                <a:t> </a:t>
              </a:r>
              <a:r>
                <a:rPr lang="en-US" sz="5300" b="1" dirty="0" err="1">
                  <a:solidFill>
                    <a:srgbClr val="0418AC"/>
                  </a:solidFill>
                  <a:latin typeface="Times New Roman" pitchFamily="18" charset="0"/>
                  <a:cs typeface="Times New Roman" pitchFamily="18" charset="0"/>
                </a:rPr>
                <a:t>đọc</a:t>
              </a:r>
              <a:endParaRPr lang="en-US" sz="5300" b="1" dirty="0">
                <a:solidFill>
                  <a:srgbClr val="0418AC"/>
                </a:solidFill>
                <a:latin typeface="Times New Roman" pitchFamily="18" charset="0"/>
                <a:cs typeface="Times New Roman" pitchFamily="18" charset="0"/>
              </a:endParaRPr>
            </a:p>
          </p:txBody>
        </p:sp>
      </p:grpSp>
      <p:pic>
        <p:nvPicPr>
          <p:cNvPr id="16" name="Picture 2"/>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922" r="98618">
                        <a14:foregroundMark x1="50230" y1="79585" x2="50230" y2="79585"/>
                        <a14:foregroundMark x1="48387" y1="78547" x2="48387" y2="78547"/>
                        <a14:foregroundMark x1="47005" y1="76471" x2="47005" y2="76471"/>
                        <a14:foregroundMark x1="47926" y1="73702" x2="47926" y2="73702"/>
                        <a14:foregroundMark x1="52535" y1="80277" x2="52535" y2="80277"/>
                        <a14:foregroundMark x1="54839" y1="78201" x2="54839" y2="78201"/>
                        <a14:foregroundMark x1="56221" y1="77163" x2="56221" y2="77163"/>
                        <a14:foregroundMark x1="19355" y1="68512" x2="19355" y2="68512"/>
                        <a14:foregroundMark x1="17972" y1="70588" x2="17972" y2="70588"/>
                        <a14:foregroundMark x1="17972" y1="71280" x2="17972" y2="71280"/>
                        <a14:foregroundMark x1="18433" y1="73010" x2="18433" y2="73010"/>
                        <a14:foregroundMark x1="20737" y1="72318" x2="20737" y2="72318"/>
                        <a14:foregroundMark x1="23502" y1="71280" x2="23502" y2="71280"/>
                        <a14:foregroundMark x1="11060" y1="66436" x2="11060" y2="66436"/>
                        <a14:foregroundMark x1="16590" y1="67820" x2="16590" y2="67820"/>
                        <a14:foregroundMark x1="16129" y1="65398" x2="16129" y2="65398"/>
                        <a14:foregroundMark x1="15207" y1="73010" x2="15207" y2="73010"/>
                        <a14:foregroundMark x1="13364" y1="69896" x2="13364" y2="69896"/>
                        <a14:foregroundMark x1="73272" y1="75433" x2="73272" y2="75433"/>
                        <a14:foregroundMark x1="71429" y1="73010" x2="71429" y2="73010"/>
                        <a14:foregroundMark x1="69124" y1="70934" x2="69124" y2="70934"/>
                        <a14:foregroundMark x1="69124" y1="69896" x2="69124" y2="69896"/>
                        <a14:foregroundMark x1="70507" y1="74740" x2="70507" y2="74740"/>
                        <a14:foregroundMark x1="70046" y1="77163" x2="70046" y2="77163"/>
                      </a14:backgroundRemoval>
                    </a14:imgEffect>
                  </a14:imgLayer>
                </a14:imgProps>
              </a:ext>
              <a:ext uri="{28A0092B-C50C-407E-A947-70E740481C1C}">
                <a14:useLocalDpi xmlns:a14="http://schemas.microsoft.com/office/drawing/2010/main" val="0"/>
              </a:ext>
            </a:extLst>
          </a:blip>
          <a:srcRect/>
          <a:stretch>
            <a:fillRect/>
          </a:stretch>
        </p:blipFill>
        <p:spPr bwMode="auto">
          <a:xfrm>
            <a:off x="374429" y="4490012"/>
            <a:ext cx="1749620" cy="2330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6614" b="97884" l="1733" r="97525"/>
                    </a14:imgEffect>
                  </a14:imgLayer>
                </a14:imgProps>
              </a:ext>
              <a:ext uri="{28A0092B-C50C-407E-A947-70E740481C1C}">
                <a14:useLocalDpi xmlns:a14="http://schemas.microsoft.com/office/drawing/2010/main" val="0"/>
              </a:ext>
            </a:extLst>
          </a:blip>
          <a:srcRect/>
          <a:stretch>
            <a:fillRect/>
          </a:stretch>
        </p:blipFill>
        <p:spPr bwMode="auto">
          <a:xfrm>
            <a:off x="9701587" y="4490012"/>
            <a:ext cx="2490413" cy="2330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p:cNvGrpSpPr/>
          <p:nvPr/>
        </p:nvGrpSpPr>
        <p:grpSpPr>
          <a:xfrm>
            <a:off x="573462" y="2358823"/>
            <a:ext cx="1567716" cy="1633483"/>
            <a:chOff x="1812964" y="1781988"/>
            <a:chExt cx="1175787" cy="1225112"/>
          </a:xfrm>
        </p:grpSpPr>
        <p:sp>
          <p:nvSpPr>
            <p:cNvPr id="10" name="Oval 9"/>
            <p:cNvSpPr/>
            <p:nvPr/>
          </p:nvSpPr>
          <p:spPr>
            <a:xfrm>
              <a:off x="1812964" y="1781988"/>
              <a:ext cx="1175787" cy="1225112"/>
            </a:xfrm>
            <a:prstGeom prst="ellipse">
              <a:avLst/>
            </a:prstGeom>
            <a:solidFill>
              <a:schemeClr val="bg1"/>
            </a:solidFill>
            <a:ln>
              <a:noFill/>
            </a:ln>
            <a:effectLst>
              <a:glow rad="63500">
                <a:schemeClr val="accent1">
                  <a:satMod val="175000"/>
                  <a:alpha val="40000"/>
                </a:schemeClr>
              </a:glow>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9195" b="89655" l="9091" r="94949"/>
                      </a14:imgEffect>
                      <a14:imgEffect>
                        <a14:sharpenSoften amount="50000"/>
                      </a14:imgEffect>
                      <a14:imgEffect>
                        <a14:saturation sat="200000"/>
                      </a14:imgEffect>
                    </a14:imgLayer>
                  </a14:imgProps>
                </a:ext>
                <a:ext uri="{28A0092B-C50C-407E-A947-70E740481C1C}">
                  <a14:useLocalDpi xmlns:a14="http://schemas.microsoft.com/office/drawing/2010/main" val="0"/>
                </a:ext>
              </a:extLst>
            </a:blip>
            <a:srcRect l="24226" t="18573" r="5274" b="18573"/>
            <a:stretch/>
          </p:blipFill>
          <p:spPr bwMode="auto">
            <a:xfrm>
              <a:off x="1926772" y="2040600"/>
              <a:ext cx="903514" cy="707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230841894"/>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0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voltage.wav"/>
                                        </p:tgtEl>
                                      </p:cMediaNode>
                                    </p:audio>
                                  </p:subTnLst>
                                </p:cTn>
                              </p:par>
                              <p:par>
                                <p:cTn id="8" presetID="6" presetClass="entr" presetSubtype="32"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circle(out)">
                                      <p:cBhvr>
                                        <p:cTn id="10" dur="2000"/>
                                        <p:tgtEl>
                                          <p:spTgt spid="17"/>
                                        </p:tgtEl>
                                      </p:cBhvr>
                                    </p:animEffect>
                                  </p:childTnLst>
                                </p:cTn>
                              </p:par>
                              <p:par>
                                <p:cTn id="11" presetID="6" presetClass="entr" presetSubtype="32"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circle(out)">
                                      <p:cBhvr>
                                        <p:cTn id="13" dur="2000"/>
                                        <p:tgtEl>
                                          <p:spTgt spid="18"/>
                                        </p:tgtEl>
                                      </p:cBhvr>
                                    </p:animEffect>
                                  </p:childTnLst>
                                </p:cTn>
                              </p:par>
                              <p:par>
                                <p:cTn id="14" presetID="6" presetClass="entr" presetSubtype="32"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circle(out)">
                                      <p:cBhvr>
                                        <p:cTn id="16"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87214"/>
            <a:ext cx="12192000" cy="6664009"/>
            <a:chOff x="0" y="0"/>
            <a:chExt cx="9144000" cy="5132867"/>
          </a:xfrm>
        </p:grpSpPr>
        <p:cxnSp>
          <p:nvCxnSpPr>
            <p:cNvPr id="3" name="Straight Connector 2"/>
            <p:cNvCxnSpPr/>
            <p:nvPr/>
          </p:nvCxnSpPr>
          <p:spPr>
            <a:xfrm>
              <a:off x="0" y="0"/>
              <a:ext cx="9144000" cy="0"/>
            </a:xfrm>
            <a:prstGeom prst="line">
              <a:avLst/>
            </a:prstGeom>
            <a:ln w="127000"/>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0" y="5132867"/>
              <a:ext cx="9144000" cy="0"/>
            </a:xfrm>
            <a:prstGeom prst="line">
              <a:avLst/>
            </a:prstGeom>
            <a:ln w="127000"/>
          </p:spPr>
          <p:style>
            <a:lnRef idx="1">
              <a:schemeClr val="accent1"/>
            </a:lnRef>
            <a:fillRef idx="0">
              <a:schemeClr val="accent1"/>
            </a:fillRef>
            <a:effectRef idx="0">
              <a:schemeClr val="accent1"/>
            </a:effectRef>
            <a:fontRef idx="minor">
              <a:schemeClr val="tx1"/>
            </a:fontRef>
          </p:style>
        </p:cxnSp>
      </p:grpSp>
      <p:sp>
        <p:nvSpPr>
          <p:cNvPr id="19" name="Title 1"/>
          <p:cNvSpPr txBox="1">
            <a:spLocks/>
          </p:cNvSpPr>
          <p:nvPr/>
        </p:nvSpPr>
        <p:spPr>
          <a:xfrm>
            <a:off x="101600" y="161927"/>
            <a:ext cx="12090400" cy="75247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dirty="0">
                <a:solidFill>
                  <a:srgbClr val="FF0000"/>
                </a:solidFill>
                <a:latin typeface="Arial-Rounded" panose="020B0500000000000000" pitchFamily="34" charset="0"/>
                <a:cs typeface="Arial-Rounded" panose="020B0500000000000000" pitchFamily="34" charset="0"/>
              </a:rPr>
              <a:t>1. </a:t>
            </a:r>
            <a:r>
              <a:rPr lang="en-US" sz="3600" dirty="0" err="1">
                <a:latin typeface="Arial-Rounded" panose="020B0500000000000000" pitchFamily="34" charset="0"/>
                <a:cs typeface="Arial-Rounded" panose="020B0500000000000000" pitchFamily="34" charset="0"/>
              </a:rPr>
              <a:t>Đóng</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vai</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sóc</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và</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kiến</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để</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nói</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và</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đáp</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lời</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chào</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lúc</a:t>
            </a:r>
            <a:r>
              <a:rPr lang="en-US" sz="3600" dirty="0">
                <a:latin typeface="Arial-Rounded" panose="020B0500000000000000" pitchFamily="34" charset="0"/>
                <a:cs typeface="Arial-Rounded" panose="020B0500000000000000" pitchFamily="34" charset="0"/>
              </a:rPr>
              <a:t> chia </a:t>
            </a:r>
            <a:r>
              <a:rPr lang="en-US" sz="3600" dirty="0" err="1">
                <a:latin typeface="Arial-Rounded" panose="020B0500000000000000" pitchFamily="34" charset="0"/>
                <a:cs typeface="Arial-Rounded" panose="020B0500000000000000" pitchFamily="34" charset="0"/>
              </a:rPr>
              <a:t>tay</a:t>
            </a:r>
            <a:r>
              <a:rPr lang="en-US" sz="3600" dirty="0">
                <a:latin typeface="Arial-Rounded" panose="020B0500000000000000" pitchFamily="34" charset="0"/>
                <a:cs typeface="Arial-Rounded" panose="020B0500000000000000" pitchFamily="34" charset="0"/>
              </a:rPr>
              <a:t>.</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429" y="1103086"/>
            <a:ext cx="11437257" cy="5587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p:cNvCxnSpPr/>
          <p:nvPr/>
        </p:nvCxnSpPr>
        <p:spPr>
          <a:xfrm>
            <a:off x="725714" y="740229"/>
            <a:ext cx="4165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675085" y="740229"/>
            <a:ext cx="381725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Cloud Callout 22"/>
          <p:cNvSpPr/>
          <p:nvPr/>
        </p:nvSpPr>
        <p:spPr>
          <a:xfrm>
            <a:off x="6697423" y="856348"/>
            <a:ext cx="2497374" cy="2260370"/>
          </a:xfrm>
          <a:prstGeom prst="cloudCallout">
            <a:avLst>
              <a:gd name="adj1" fmla="val -44666"/>
              <a:gd name="adj2" fmla="val 94254"/>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800" dirty="0" err="1">
                <a:latin typeface="Arial-Rounded" panose="020B0500000000000000" pitchFamily="34" charset="0"/>
                <a:cs typeface="Arial-Rounded" panose="020B0500000000000000" pitchFamily="34" charset="0"/>
              </a:rPr>
              <a:t>Hoạt</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động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nhóm</a:t>
            </a:r>
            <a:endParaRPr lang="en-US" sz="2800" dirty="0">
              <a:latin typeface="Arial-Rounded" panose="020B0500000000000000" pitchFamily="34" charset="0"/>
              <a:cs typeface="Arial-Rounded" panose="020B0500000000000000" pitchFamily="34" charset="0"/>
            </a:endParaRPr>
          </a:p>
        </p:txBody>
      </p:sp>
      <p:cxnSp>
        <p:nvCxnSpPr>
          <p:cNvPr id="24" name="Straight Connector 23"/>
          <p:cNvCxnSpPr/>
          <p:nvPr/>
        </p:nvCxnSpPr>
        <p:spPr>
          <a:xfrm>
            <a:off x="9666513" y="740229"/>
            <a:ext cx="22061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 Box 4"/>
          <p:cNvSpPr txBox="1"/>
          <p:nvPr/>
        </p:nvSpPr>
        <p:spPr>
          <a:xfrm>
            <a:off x="1094944" y="1520939"/>
            <a:ext cx="3173974" cy="523220"/>
          </a:xfrm>
          <a:prstGeom prst="rect">
            <a:avLst/>
          </a:prstGeom>
          <a:noFill/>
        </p:spPr>
        <p:txBody>
          <a:bodyPr wrap="square" rtlCol="0">
            <a:spAutoFit/>
          </a:bodyPr>
          <a:lstStyle/>
          <a:p>
            <a:r>
              <a:rPr lang="en-US" sz="2800" dirty="0" err="1">
                <a:ln/>
                <a:solidFill>
                  <a:srgbClr val="FF0000"/>
                </a:solidFill>
                <a:latin typeface="Arial-Rounded" panose="020B0500000000000000" pitchFamily="34" charset="0"/>
                <a:cs typeface="Arial-Rounded" panose="020B0500000000000000" pitchFamily="34" charset="0"/>
                <a:sym typeface="+mn-ea"/>
              </a:rPr>
              <a:t>Tạm</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biệt</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cậu</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nhé</a:t>
            </a:r>
            <a:r>
              <a:rPr lang="en-US" sz="2800" dirty="0">
                <a:ln/>
                <a:solidFill>
                  <a:srgbClr val="FF0000"/>
                </a:solidFill>
                <a:latin typeface="Arial-Rounded" panose="020B0500000000000000" pitchFamily="34" charset="0"/>
                <a:cs typeface="Arial-Rounded" panose="020B0500000000000000" pitchFamily="34" charset="0"/>
                <a:sym typeface="+mn-ea"/>
              </a:rPr>
              <a:t>.</a:t>
            </a:r>
          </a:p>
        </p:txBody>
      </p:sp>
      <p:sp>
        <p:nvSpPr>
          <p:cNvPr id="27" name="Text Box 4"/>
          <p:cNvSpPr txBox="1"/>
          <p:nvPr/>
        </p:nvSpPr>
        <p:spPr>
          <a:xfrm>
            <a:off x="4774895" y="1782549"/>
            <a:ext cx="6364166" cy="523220"/>
          </a:xfrm>
          <a:prstGeom prst="rect">
            <a:avLst/>
          </a:prstGeom>
          <a:noFill/>
        </p:spPr>
        <p:txBody>
          <a:bodyPr wrap="square" rtlCol="0">
            <a:spAutoFit/>
          </a:bodyPr>
          <a:lstStyle/>
          <a:p>
            <a:r>
              <a:rPr lang="en-US" sz="2800" dirty="0" err="1">
                <a:ln/>
                <a:solidFill>
                  <a:srgbClr val="FF0000"/>
                </a:solidFill>
                <a:latin typeface="Arial-Rounded" panose="020B0500000000000000" pitchFamily="34" charset="0"/>
                <a:cs typeface="Arial-Rounded" panose="020B0500000000000000" pitchFamily="34" charset="0"/>
                <a:sym typeface="+mn-ea"/>
              </a:rPr>
              <a:t>Cậu</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phải</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thường</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xuyên</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nhớ</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tớ</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đấy</a:t>
            </a:r>
            <a:r>
              <a:rPr lang="en-US" sz="2800" dirty="0">
                <a:ln/>
                <a:solidFill>
                  <a:srgbClr val="FF0000"/>
                </a:solidFill>
                <a:latin typeface="Arial-Rounded" panose="020B0500000000000000" pitchFamily="34" charset="0"/>
                <a:cs typeface="Arial-Rounded" panose="020B0500000000000000" pitchFamily="34" charset="0"/>
                <a:sym typeface="+mn-ea"/>
              </a:rPr>
              <a:t>.</a:t>
            </a:r>
          </a:p>
        </p:txBody>
      </p:sp>
      <p:sp>
        <p:nvSpPr>
          <p:cNvPr id="28" name="Text Box 4"/>
          <p:cNvSpPr txBox="1"/>
          <p:nvPr/>
        </p:nvSpPr>
        <p:spPr>
          <a:xfrm>
            <a:off x="656439" y="1312190"/>
            <a:ext cx="3871624" cy="830997"/>
          </a:xfrm>
          <a:prstGeom prst="rect">
            <a:avLst/>
          </a:prstGeom>
          <a:noFill/>
        </p:spPr>
        <p:txBody>
          <a:bodyPr wrap="square" rtlCol="0">
            <a:spAutoFit/>
          </a:bodyPr>
          <a:lstStyle/>
          <a:p>
            <a:pPr algn="ctr"/>
            <a:r>
              <a:rPr lang="en-US" sz="2400" dirty="0" err="1">
                <a:ln/>
                <a:solidFill>
                  <a:srgbClr val="FF0000"/>
                </a:solidFill>
                <a:latin typeface="Arial-Rounded" panose="020B0500000000000000" pitchFamily="34" charset="0"/>
                <a:cs typeface="Arial-Rounded" panose="020B0500000000000000" pitchFamily="34" charset="0"/>
                <a:sym typeface="+mn-ea"/>
              </a:rPr>
              <a:t>Chào</a:t>
            </a:r>
            <a:r>
              <a:rPr lang="en-US" sz="2400" dirty="0">
                <a:ln/>
                <a:solidFill>
                  <a:srgbClr val="FF0000"/>
                </a:solidFill>
                <a:latin typeface="Arial-Rounded" panose="020B0500000000000000" pitchFamily="34" charset="0"/>
                <a:cs typeface="Arial-Rounded" panose="020B0500000000000000" pitchFamily="34" charset="0"/>
                <a:sym typeface="+mn-ea"/>
              </a:rPr>
              <a:t> </a:t>
            </a:r>
            <a:r>
              <a:rPr lang="en-US" sz="2400" dirty="0" err="1">
                <a:ln/>
                <a:solidFill>
                  <a:srgbClr val="FF0000"/>
                </a:solidFill>
                <a:latin typeface="Arial-Rounded" panose="020B0500000000000000" pitchFamily="34" charset="0"/>
                <a:cs typeface="Arial-Rounded" panose="020B0500000000000000" pitchFamily="34" charset="0"/>
                <a:sym typeface="+mn-ea"/>
              </a:rPr>
              <a:t>cậu</a:t>
            </a:r>
            <a:r>
              <a:rPr lang="en-US" sz="2400" dirty="0">
                <a:ln/>
                <a:solidFill>
                  <a:srgbClr val="FF0000"/>
                </a:solidFill>
                <a:latin typeface="Arial-Rounded" panose="020B0500000000000000" pitchFamily="34" charset="0"/>
                <a:cs typeface="Arial-Rounded" panose="020B0500000000000000" pitchFamily="34" charset="0"/>
                <a:sym typeface="+mn-ea"/>
              </a:rPr>
              <a:t> </a:t>
            </a:r>
            <a:r>
              <a:rPr lang="en-US" sz="2400" dirty="0" err="1">
                <a:ln/>
                <a:solidFill>
                  <a:srgbClr val="FF0000"/>
                </a:solidFill>
                <a:latin typeface="Arial-Rounded" panose="020B0500000000000000" pitchFamily="34" charset="0"/>
                <a:cs typeface="Arial-Rounded" panose="020B0500000000000000" pitchFamily="34" charset="0"/>
                <a:sym typeface="+mn-ea"/>
              </a:rPr>
              <a:t>nhé</a:t>
            </a:r>
            <a:r>
              <a:rPr lang="en-US" sz="2400" dirty="0">
                <a:ln/>
                <a:solidFill>
                  <a:srgbClr val="FF0000"/>
                </a:solidFill>
                <a:latin typeface="Arial-Rounded" panose="020B0500000000000000" pitchFamily="34" charset="0"/>
                <a:cs typeface="Arial-Rounded" panose="020B0500000000000000" pitchFamily="34" charset="0"/>
                <a:sym typeface="+mn-ea"/>
              </a:rPr>
              <a:t>.</a:t>
            </a:r>
          </a:p>
          <a:p>
            <a:pPr algn="ctr"/>
            <a:r>
              <a:rPr lang="en-US" sz="2400" dirty="0" err="1">
                <a:ln/>
                <a:solidFill>
                  <a:srgbClr val="FF0000"/>
                </a:solidFill>
                <a:latin typeface="Arial-Rounded" panose="020B0500000000000000" pitchFamily="34" charset="0"/>
                <a:cs typeface="Arial-Rounded" panose="020B0500000000000000" pitchFamily="34" charset="0"/>
                <a:sym typeface="+mn-ea"/>
              </a:rPr>
              <a:t>Tớ</a:t>
            </a:r>
            <a:r>
              <a:rPr lang="en-US" sz="2400" dirty="0">
                <a:ln/>
                <a:solidFill>
                  <a:srgbClr val="FF0000"/>
                </a:solidFill>
                <a:latin typeface="Arial-Rounded" panose="020B0500000000000000" pitchFamily="34" charset="0"/>
                <a:cs typeface="Arial-Rounded" panose="020B0500000000000000" pitchFamily="34" charset="0"/>
                <a:sym typeface="+mn-ea"/>
              </a:rPr>
              <a:t> </a:t>
            </a:r>
            <a:r>
              <a:rPr lang="en-US" sz="2400" dirty="0" err="1">
                <a:ln/>
                <a:solidFill>
                  <a:srgbClr val="FF0000"/>
                </a:solidFill>
                <a:latin typeface="Arial-Rounded" panose="020B0500000000000000" pitchFamily="34" charset="0"/>
                <a:cs typeface="Arial-Rounded" panose="020B0500000000000000" pitchFamily="34" charset="0"/>
                <a:sym typeface="+mn-ea"/>
              </a:rPr>
              <a:t>mong</a:t>
            </a:r>
            <a:r>
              <a:rPr lang="en-US" sz="2400" dirty="0">
                <a:ln/>
                <a:solidFill>
                  <a:srgbClr val="FF0000"/>
                </a:solidFill>
                <a:latin typeface="Arial-Rounded" panose="020B0500000000000000" pitchFamily="34" charset="0"/>
                <a:cs typeface="Arial-Rounded" panose="020B0500000000000000" pitchFamily="34" charset="0"/>
                <a:sym typeface="+mn-ea"/>
              </a:rPr>
              <a:t> </a:t>
            </a:r>
            <a:r>
              <a:rPr lang="en-US" sz="2400" dirty="0" err="1">
                <a:ln/>
                <a:solidFill>
                  <a:srgbClr val="FF0000"/>
                </a:solidFill>
                <a:latin typeface="Arial-Rounded" panose="020B0500000000000000" pitchFamily="34" charset="0"/>
                <a:cs typeface="Arial-Rounded" panose="020B0500000000000000" pitchFamily="34" charset="0"/>
                <a:sym typeface="+mn-ea"/>
              </a:rPr>
              <a:t>được</a:t>
            </a:r>
            <a:r>
              <a:rPr lang="en-US" sz="2400" dirty="0">
                <a:ln/>
                <a:solidFill>
                  <a:srgbClr val="FF0000"/>
                </a:solidFill>
                <a:latin typeface="Arial-Rounded" panose="020B0500000000000000" pitchFamily="34" charset="0"/>
                <a:cs typeface="Arial-Rounded" panose="020B0500000000000000" pitchFamily="34" charset="0"/>
                <a:sym typeface="+mn-ea"/>
              </a:rPr>
              <a:t> </a:t>
            </a:r>
            <a:r>
              <a:rPr lang="en-US" sz="2400" dirty="0" err="1">
                <a:ln/>
                <a:solidFill>
                  <a:srgbClr val="FF0000"/>
                </a:solidFill>
                <a:latin typeface="Arial-Rounded" panose="020B0500000000000000" pitchFamily="34" charset="0"/>
                <a:cs typeface="Arial-Rounded" panose="020B0500000000000000" pitchFamily="34" charset="0"/>
                <a:sym typeface="+mn-ea"/>
              </a:rPr>
              <a:t>gặp</a:t>
            </a:r>
            <a:r>
              <a:rPr lang="en-US" sz="2400" dirty="0">
                <a:ln/>
                <a:solidFill>
                  <a:srgbClr val="FF0000"/>
                </a:solidFill>
                <a:latin typeface="Arial-Rounded" panose="020B0500000000000000" pitchFamily="34" charset="0"/>
                <a:cs typeface="Arial-Rounded" panose="020B0500000000000000" pitchFamily="34" charset="0"/>
                <a:sym typeface="+mn-ea"/>
              </a:rPr>
              <a:t> </a:t>
            </a:r>
            <a:r>
              <a:rPr lang="en-US" sz="2400" dirty="0" err="1">
                <a:ln/>
                <a:solidFill>
                  <a:srgbClr val="FF0000"/>
                </a:solidFill>
                <a:latin typeface="Arial-Rounded" panose="020B0500000000000000" pitchFamily="34" charset="0"/>
                <a:cs typeface="Arial-Rounded" panose="020B0500000000000000" pitchFamily="34" charset="0"/>
                <a:sym typeface="+mn-ea"/>
              </a:rPr>
              <a:t>lại</a:t>
            </a:r>
            <a:r>
              <a:rPr lang="en-US" sz="2400" dirty="0">
                <a:ln/>
                <a:solidFill>
                  <a:srgbClr val="FF0000"/>
                </a:solidFill>
                <a:latin typeface="Arial-Rounded" panose="020B0500000000000000" pitchFamily="34" charset="0"/>
                <a:cs typeface="Arial-Rounded" panose="020B0500000000000000" pitchFamily="34" charset="0"/>
                <a:sym typeface="+mn-ea"/>
              </a:rPr>
              <a:t> </a:t>
            </a:r>
            <a:r>
              <a:rPr lang="en-US" sz="2400" dirty="0" err="1">
                <a:ln/>
                <a:solidFill>
                  <a:srgbClr val="FF0000"/>
                </a:solidFill>
                <a:latin typeface="Arial-Rounded" panose="020B0500000000000000" pitchFamily="34" charset="0"/>
                <a:cs typeface="Arial-Rounded" panose="020B0500000000000000" pitchFamily="34" charset="0"/>
                <a:sym typeface="+mn-ea"/>
              </a:rPr>
              <a:t>cậu</a:t>
            </a:r>
            <a:endParaRPr lang="en-US" sz="2400" dirty="0">
              <a:ln/>
              <a:solidFill>
                <a:srgbClr val="FF0000"/>
              </a:solidFill>
              <a:latin typeface="Arial-Rounded" panose="020B0500000000000000" pitchFamily="34" charset="0"/>
              <a:cs typeface="Arial-Rounded" panose="020B0500000000000000" pitchFamily="34" charset="0"/>
              <a:sym typeface="+mn-ea"/>
            </a:endParaRPr>
          </a:p>
        </p:txBody>
      </p:sp>
      <p:sp>
        <p:nvSpPr>
          <p:cNvPr id="29" name="Text Box 4"/>
          <p:cNvSpPr txBox="1"/>
          <p:nvPr/>
        </p:nvSpPr>
        <p:spPr>
          <a:xfrm>
            <a:off x="4749825" y="1619967"/>
            <a:ext cx="6364166" cy="523220"/>
          </a:xfrm>
          <a:prstGeom prst="rect">
            <a:avLst/>
          </a:prstGeom>
          <a:noFill/>
        </p:spPr>
        <p:txBody>
          <a:bodyPr wrap="square" rtlCol="0">
            <a:spAutoFit/>
          </a:bodyPr>
          <a:lstStyle/>
          <a:p>
            <a:r>
              <a:rPr lang="en-US" sz="2800" dirty="0" err="1">
                <a:ln/>
                <a:solidFill>
                  <a:srgbClr val="FF0000"/>
                </a:solidFill>
                <a:latin typeface="Arial-Rounded" panose="020B0500000000000000" pitchFamily="34" charset="0"/>
                <a:cs typeface="Arial-Rounded" panose="020B0500000000000000" pitchFamily="34" charset="0"/>
                <a:sym typeface="+mn-ea"/>
              </a:rPr>
              <a:t>Tạm</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biệt</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cậu</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Nhớ</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viết</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thư</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cho</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tớ</a:t>
            </a:r>
            <a:r>
              <a:rPr lang="en-US" sz="2800" dirty="0">
                <a:ln/>
                <a:solidFill>
                  <a:srgbClr val="FF0000"/>
                </a:solidFill>
                <a:latin typeface="Arial-Rounded" panose="020B0500000000000000" pitchFamily="34" charset="0"/>
                <a:cs typeface="Arial-Rounded" panose="020B0500000000000000" pitchFamily="34" charset="0"/>
                <a:sym typeface="+mn-ea"/>
              </a:rPr>
              <a:t> </a:t>
            </a:r>
            <a:r>
              <a:rPr lang="en-US" sz="2800" dirty="0" err="1">
                <a:ln/>
                <a:solidFill>
                  <a:srgbClr val="FF0000"/>
                </a:solidFill>
                <a:latin typeface="Arial-Rounded" panose="020B0500000000000000" pitchFamily="34" charset="0"/>
                <a:cs typeface="Arial-Rounded" panose="020B0500000000000000" pitchFamily="34" charset="0"/>
                <a:sym typeface="+mn-ea"/>
              </a:rPr>
              <a:t>nhé</a:t>
            </a:r>
            <a:r>
              <a:rPr lang="en-US" sz="2800" dirty="0">
                <a:ln/>
                <a:solidFill>
                  <a:srgbClr val="FF0000"/>
                </a:solidFill>
                <a:latin typeface="Arial-Rounded" panose="020B0500000000000000" pitchFamily="34" charset="0"/>
                <a:cs typeface="Arial-Rounded" panose="020B0500000000000000" pitchFamily="34" charset="0"/>
                <a:sym typeface="+mn-ea"/>
              </a:rPr>
              <a:t>.</a:t>
            </a:r>
          </a:p>
        </p:txBody>
      </p:sp>
    </p:spTree>
    <p:extLst>
      <p:ext uri="{BB962C8B-B14F-4D97-AF65-F5344CB8AC3E}">
        <p14:creationId xmlns:p14="http://schemas.microsoft.com/office/powerpoint/2010/main" val="280783878"/>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heel(1)">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1000"/>
                                        <p:tgtEl>
                                          <p:spTgt spid="24"/>
                                        </p:tgtEl>
                                      </p:cBhvr>
                                    </p:animEffect>
                                    <p:anim calcmode="lin" valueType="num">
                                      <p:cBhvr>
                                        <p:cTn id="32" dur="1000" fill="hold"/>
                                        <p:tgtEl>
                                          <p:spTgt spid="24"/>
                                        </p:tgtEl>
                                        <p:attrNameLst>
                                          <p:attrName>ppt_x</p:attrName>
                                        </p:attrNameLst>
                                      </p:cBhvr>
                                      <p:tavLst>
                                        <p:tav tm="0">
                                          <p:val>
                                            <p:strVal val="#ppt_x"/>
                                          </p:val>
                                        </p:tav>
                                        <p:tav tm="100000">
                                          <p:val>
                                            <p:strVal val="#ppt_x"/>
                                          </p:val>
                                        </p:tav>
                                      </p:tavLst>
                                    </p:anim>
                                    <p:anim calcmode="lin" valueType="num">
                                      <p:cBhvr>
                                        <p:cTn id="3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blinds(horizontal)">
                                      <p:cBhvr>
                                        <p:cTn id="38" dur="500"/>
                                        <p:tgtEl>
                                          <p:spTgt spid="23"/>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xit" presetSubtype="0" fill="hold" grpId="1" nodeType="clickEffect">
                                  <p:stCondLst>
                                    <p:cond delay="0"/>
                                  </p:stCondLst>
                                  <p:childTnLst>
                                    <p:animEffect transition="out" filter="fade">
                                      <p:cBhvr>
                                        <p:cTn id="42" dur="1000"/>
                                        <p:tgtEl>
                                          <p:spTgt spid="23"/>
                                        </p:tgtEl>
                                      </p:cBhvr>
                                    </p:animEffect>
                                    <p:anim calcmode="lin" valueType="num">
                                      <p:cBhvr>
                                        <p:cTn id="43" dur="1000"/>
                                        <p:tgtEl>
                                          <p:spTgt spid="23"/>
                                        </p:tgtEl>
                                        <p:attrNameLst>
                                          <p:attrName>ppt_x</p:attrName>
                                        </p:attrNameLst>
                                      </p:cBhvr>
                                      <p:tavLst>
                                        <p:tav tm="0">
                                          <p:val>
                                            <p:strVal val="ppt_x"/>
                                          </p:val>
                                        </p:tav>
                                        <p:tav tm="100000">
                                          <p:val>
                                            <p:strVal val="ppt_x"/>
                                          </p:val>
                                        </p:tav>
                                      </p:tavLst>
                                    </p:anim>
                                    <p:anim calcmode="lin" valueType="num">
                                      <p:cBhvr>
                                        <p:cTn id="44" dur="1000"/>
                                        <p:tgtEl>
                                          <p:spTgt spid="23"/>
                                        </p:tgtEl>
                                        <p:attrNameLst>
                                          <p:attrName>ppt_y</p:attrName>
                                        </p:attrNameLst>
                                      </p:cBhvr>
                                      <p:tavLst>
                                        <p:tav tm="0">
                                          <p:val>
                                            <p:strVal val="ppt_y"/>
                                          </p:val>
                                        </p:tav>
                                        <p:tav tm="100000">
                                          <p:val>
                                            <p:strVal val="ppt_y+.1"/>
                                          </p:val>
                                        </p:tav>
                                      </p:tavLst>
                                    </p:anim>
                                    <p:set>
                                      <p:cBhvr>
                                        <p:cTn id="45" dur="1" fill="hold">
                                          <p:stCondLst>
                                            <p:cond delay="999"/>
                                          </p:stCondLst>
                                        </p:cTn>
                                        <p:tgtEl>
                                          <p:spTgt spid="23"/>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26"/>
                                        </p:tgtEl>
                                        <p:attrNameLst>
                                          <p:attrName>style.visibility</p:attrName>
                                        </p:attrNameLst>
                                      </p:cBhvr>
                                      <p:to>
                                        <p:strVal val="visible"/>
                                      </p:to>
                                    </p:set>
                                    <p:anim calcmode="lin" valueType="num">
                                      <p:cBhvr>
                                        <p:cTn id="50" dur="500" fill="hold"/>
                                        <p:tgtEl>
                                          <p:spTgt spid="26"/>
                                        </p:tgtEl>
                                        <p:attrNameLst>
                                          <p:attrName>ppt_w</p:attrName>
                                        </p:attrNameLst>
                                      </p:cBhvr>
                                      <p:tavLst>
                                        <p:tav tm="0">
                                          <p:val>
                                            <p:fltVal val="0"/>
                                          </p:val>
                                        </p:tav>
                                        <p:tav tm="100000">
                                          <p:val>
                                            <p:strVal val="#ppt_w"/>
                                          </p:val>
                                        </p:tav>
                                      </p:tavLst>
                                    </p:anim>
                                    <p:anim calcmode="lin" valueType="num">
                                      <p:cBhvr>
                                        <p:cTn id="51" dur="500" fill="hold"/>
                                        <p:tgtEl>
                                          <p:spTgt spid="26"/>
                                        </p:tgtEl>
                                        <p:attrNameLst>
                                          <p:attrName>ppt_h</p:attrName>
                                        </p:attrNameLst>
                                      </p:cBhvr>
                                      <p:tavLst>
                                        <p:tav tm="0">
                                          <p:val>
                                            <p:fltVal val="0"/>
                                          </p:val>
                                        </p:tav>
                                        <p:tav tm="100000">
                                          <p:val>
                                            <p:strVal val="#ppt_h"/>
                                          </p:val>
                                        </p:tav>
                                      </p:tavLst>
                                    </p:anim>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27"/>
                                        </p:tgtEl>
                                        <p:attrNameLst>
                                          <p:attrName>style.visibility</p:attrName>
                                        </p:attrNameLst>
                                      </p:cBhvr>
                                      <p:to>
                                        <p:strVal val="visible"/>
                                      </p:to>
                                    </p:set>
                                    <p:anim calcmode="lin" valueType="num">
                                      <p:cBhvr>
                                        <p:cTn id="57" dur="500" fill="hold"/>
                                        <p:tgtEl>
                                          <p:spTgt spid="27"/>
                                        </p:tgtEl>
                                        <p:attrNameLst>
                                          <p:attrName>ppt_w</p:attrName>
                                        </p:attrNameLst>
                                      </p:cBhvr>
                                      <p:tavLst>
                                        <p:tav tm="0">
                                          <p:val>
                                            <p:fltVal val="0"/>
                                          </p:val>
                                        </p:tav>
                                        <p:tav tm="100000">
                                          <p:val>
                                            <p:strVal val="#ppt_w"/>
                                          </p:val>
                                        </p:tav>
                                      </p:tavLst>
                                    </p:anim>
                                    <p:anim calcmode="lin" valueType="num">
                                      <p:cBhvr>
                                        <p:cTn id="58" dur="500" fill="hold"/>
                                        <p:tgtEl>
                                          <p:spTgt spid="27"/>
                                        </p:tgtEl>
                                        <p:attrNameLst>
                                          <p:attrName>ppt_h</p:attrName>
                                        </p:attrNameLst>
                                      </p:cBhvr>
                                      <p:tavLst>
                                        <p:tav tm="0">
                                          <p:val>
                                            <p:fltVal val="0"/>
                                          </p:val>
                                        </p:tav>
                                        <p:tav tm="100000">
                                          <p:val>
                                            <p:strVal val="#ppt_h"/>
                                          </p:val>
                                        </p:tav>
                                      </p:tavLst>
                                    </p:anim>
                                    <p:animEffect transition="in" filter="fade">
                                      <p:cBhvr>
                                        <p:cTn id="59" dur="500"/>
                                        <p:tgtEl>
                                          <p:spTgt spid="27"/>
                                        </p:tgtEl>
                                      </p:cBhvr>
                                    </p:animEffect>
                                  </p:childTnLst>
                                </p:cTn>
                              </p:par>
                            </p:childTnLst>
                          </p:cTn>
                        </p:par>
                      </p:childTnLst>
                    </p:cTn>
                  </p:par>
                  <p:par>
                    <p:cTn id="60" fill="hold">
                      <p:stCondLst>
                        <p:cond delay="indefinite"/>
                      </p:stCondLst>
                      <p:childTnLst>
                        <p:par>
                          <p:cTn id="61" fill="hold">
                            <p:stCondLst>
                              <p:cond delay="0"/>
                            </p:stCondLst>
                            <p:childTnLst>
                              <p:par>
                                <p:cTn id="62" presetID="42" presetClass="exit" presetSubtype="0" fill="hold" grpId="1" nodeType="clickEffect">
                                  <p:stCondLst>
                                    <p:cond delay="0"/>
                                  </p:stCondLst>
                                  <p:childTnLst>
                                    <p:animEffect transition="out" filter="fade">
                                      <p:cBhvr>
                                        <p:cTn id="63" dur="1000"/>
                                        <p:tgtEl>
                                          <p:spTgt spid="26"/>
                                        </p:tgtEl>
                                      </p:cBhvr>
                                    </p:animEffect>
                                    <p:anim calcmode="lin" valueType="num">
                                      <p:cBhvr>
                                        <p:cTn id="64" dur="1000"/>
                                        <p:tgtEl>
                                          <p:spTgt spid="26"/>
                                        </p:tgtEl>
                                        <p:attrNameLst>
                                          <p:attrName>ppt_x</p:attrName>
                                        </p:attrNameLst>
                                      </p:cBhvr>
                                      <p:tavLst>
                                        <p:tav tm="0">
                                          <p:val>
                                            <p:strVal val="ppt_x"/>
                                          </p:val>
                                        </p:tav>
                                        <p:tav tm="100000">
                                          <p:val>
                                            <p:strVal val="ppt_x"/>
                                          </p:val>
                                        </p:tav>
                                      </p:tavLst>
                                    </p:anim>
                                    <p:anim calcmode="lin" valueType="num">
                                      <p:cBhvr>
                                        <p:cTn id="65" dur="1000"/>
                                        <p:tgtEl>
                                          <p:spTgt spid="26"/>
                                        </p:tgtEl>
                                        <p:attrNameLst>
                                          <p:attrName>ppt_y</p:attrName>
                                        </p:attrNameLst>
                                      </p:cBhvr>
                                      <p:tavLst>
                                        <p:tav tm="0">
                                          <p:val>
                                            <p:strVal val="ppt_y"/>
                                          </p:val>
                                        </p:tav>
                                        <p:tav tm="100000">
                                          <p:val>
                                            <p:strVal val="ppt_y+.1"/>
                                          </p:val>
                                        </p:tav>
                                      </p:tavLst>
                                    </p:anim>
                                    <p:set>
                                      <p:cBhvr>
                                        <p:cTn id="66" dur="1" fill="hold">
                                          <p:stCondLst>
                                            <p:cond delay="999"/>
                                          </p:stCondLst>
                                        </p:cTn>
                                        <p:tgtEl>
                                          <p:spTgt spid="26"/>
                                        </p:tgtEl>
                                        <p:attrNameLst>
                                          <p:attrName>style.visibility</p:attrName>
                                        </p:attrNameLst>
                                      </p:cBhvr>
                                      <p:to>
                                        <p:strVal val="hidden"/>
                                      </p:to>
                                    </p:set>
                                  </p:childTnLst>
                                </p:cTn>
                              </p:par>
                              <p:par>
                                <p:cTn id="67" presetID="42" presetClass="exit" presetSubtype="0" fill="hold" grpId="1" nodeType="withEffect">
                                  <p:stCondLst>
                                    <p:cond delay="0"/>
                                  </p:stCondLst>
                                  <p:childTnLst>
                                    <p:animEffect transition="out" filter="fade">
                                      <p:cBhvr>
                                        <p:cTn id="68" dur="1000"/>
                                        <p:tgtEl>
                                          <p:spTgt spid="27"/>
                                        </p:tgtEl>
                                      </p:cBhvr>
                                    </p:animEffect>
                                    <p:anim calcmode="lin" valueType="num">
                                      <p:cBhvr>
                                        <p:cTn id="69" dur="1000"/>
                                        <p:tgtEl>
                                          <p:spTgt spid="27"/>
                                        </p:tgtEl>
                                        <p:attrNameLst>
                                          <p:attrName>ppt_x</p:attrName>
                                        </p:attrNameLst>
                                      </p:cBhvr>
                                      <p:tavLst>
                                        <p:tav tm="0">
                                          <p:val>
                                            <p:strVal val="ppt_x"/>
                                          </p:val>
                                        </p:tav>
                                        <p:tav tm="100000">
                                          <p:val>
                                            <p:strVal val="ppt_x"/>
                                          </p:val>
                                        </p:tav>
                                      </p:tavLst>
                                    </p:anim>
                                    <p:anim calcmode="lin" valueType="num">
                                      <p:cBhvr>
                                        <p:cTn id="70" dur="1000"/>
                                        <p:tgtEl>
                                          <p:spTgt spid="27"/>
                                        </p:tgtEl>
                                        <p:attrNameLst>
                                          <p:attrName>ppt_y</p:attrName>
                                        </p:attrNameLst>
                                      </p:cBhvr>
                                      <p:tavLst>
                                        <p:tav tm="0">
                                          <p:val>
                                            <p:strVal val="ppt_y"/>
                                          </p:val>
                                        </p:tav>
                                        <p:tav tm="100000">
                                          <p:val>
                                            <p:strVal val="ppt_y+.1"/>
                                          </p:val>
                                        </p:tav>
                                      </p:tavLst>
                                    </p:anim>
                                    <p:set>
                                      <p:cBhvr>
                                        <p:cTn id="71" dur="1" fill="hold">
                                          <p:stCondLst>
                                            <p:cond delay="999"/>
                                          </p:stCondLst>
                                        </p:cTn>
                                        <p:tgtEl>
                                          <p:spTgt spid="27"/>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8"/>
                                        </p:tgtEl>
                                        <p:attrNameLst>
                                          <p:attrName>style.visibility</p:attrName>
                                        </p:attrNameLst>
                                      </p:cBhvr>
                                      <p:to>
                                        <p:strVal val="visible"/>
                                      </p:to>
                                    </p:set>
                                    <p:anim calcmode="lin" valueType="num">
                                      <p:cBhvr>
                                        <p:cTn id="76" dur="500" fill="hold"/>
                                        <p:tgtEl>
                                          <p:spTgt spid="28"/>
                                        </p:tgtEl>
                                        <p:attrNameLst>
                                          <p:attrName>ppt_w</p:attrName>
                                        </p:attrNameLst>
                                      </p:cBhvr>
                                      <p:tavLst>
                                        <p:tav tm="0">
                                          <p:val>
                                            <p:fltVal val="0"/>
                                          </p:val>
                                        </p:tav>
                                        <p:tav tm="100000">
                                          <p:val>
                                            <p:strVal val="#ppt_w"/>
                                          </p:val>
                                        </p:tav>
                                      </p:tavLst>
                                    </p:anim>
                                    <p:anim calcmode="lin" valueType="num">
                                      <p:cBhvr>
                                        <p:cTn id="77" dur="500" fill="hold"/>
                                        <p:tgtEl>
                                          <p:spTgt spid="28"/>
                                        </p:tgtEl>
                                        <p:attrNameLst>
                                          <p:attrName>ppt_h</p:attrName>
                                        </p:attrNameLst>
                                      </p:cBhvr>
                                      <p:tavLst>
                                        <p:tav tm="0">
                                          <p:val>
                                            <p:fltVal val="0"/>
                                          </p:val>
                                        </p:tav>
                                        <p:tav tm="100000">
                                          <p:val>
                                            <p:strVal val="#ppt_h"/>
                                          </p:val>
                                        </p:tav>
                                      </p:tavLst>
                                    </p:anim>
                                    <p:animEffect transition="in" filter="fade">
                                      <p:cBhvr>
                                        <p:cTn id="78" dur="500"/>
                                        <p:tgtEl>
                                          <p:spTgt spid="28"/>
                                        </p:tgtEl>
                                      </p:cBhvr>
                                    </p:animEffec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29"/>
                                        </p:tgtEl>
                                        <p:attrNameLst>
                                          <p:attrName>style.visibility</p:attrName>
                                        </p:attrNameLst>
                                      </p:cBhvr>
                                      <p:to>
                                        <p:strVal val="visible"/>
                                      </p:to>
                                    </p:set>
                                    <p:anim calcmode="lin" valueType="num">
                                      <p:cBhvr>
                                        <p:cTn id="83" dur="500" fill="hold"/>
                                        <p:tgtEl>
                                          <p:spTgt spid="29"/>
                                        </p:tgtEl>
                                        <p:attrNameLst>
                                          <p:attrName>ppt_w</p:attrName>
                                        </p:attrNameLst>
                                      </p:cBhvr>
                                      <p:tavLst>
                                        <p:tav tm="0">
                                          <p:val>
                                            <p:fltVal val="0"/>
                                          </p:val>
                                        </p:tav>
                                        <p:tav tm="100000">
                                          <p:val>
                                            <p:strVal val="#ppt_w"/>
                                          </p:val>
                                        </p:tav>
                                      </p:tavLst>
                                    </p:anim>
                                    <p:anim calcmode="lin" valueType="num">
                                      <p:cBhvr>
                                        <p:cTn id="84" dur="500" fill="hold"/>
                                        <p:tgtEl>
                                          <p:spTgt spid="29"/>
                                        </p:tgtEl>
                                        <p:attrNameLst>
                                          <p:attrName>ppt_h</p:attrName>
                                        </p:attrNameLst>
                                      </p:cBhvr>
                                      <p:tavLst>
                                        <p:tav tm="0">
                                          <p:val>
                                            <p:fltVal val="0"/>
                                          </p:val>
                                        </p:tav>
                                        <p:tav tm="100000">
                                          <p:val>
                                            <p:strVal val="#ppt_h"/>
                                          </p:val>
                                        </p:tav>
                                      </p:tavLst>
                                    </p:anim>
                                    <p:animEffect transition="in" filter="fade">
                                      <p:cBhvr>
                                        <p:cTn id="8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P spid="23" grpId="0" bldLvl="0" animBg="1"/>
      <p:bldP spid="23" grpId="1" animBg="1"/>
      <p:bldP spid="26" grpId="0"/>
      <p:bldP spid="26" grpId="1"/>
      <p:bldP spid="27" grpId="0"/>
      <p:bldP spid="27" grpId="1"/>
      <p:bldP spid="28" grpId="0"/>
      <p:bldP spid="2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87214"/>
            <a:ext cx="12192000" cy="6664009"/>
            <a:chOff x="0" y="0"/>
            <a:chExt cx="9144000" cy="5132867"/>
          </a:xfrm>
        </p:grpSpPr>
        <p:cxnSp>
          <p:nvCxnSpPr>
            <p:cNvPr id="3" name="Straight Connector 2"/>
            <p:cNvCxnSpPr/>
            <p:nvPr/>
          </p:nvCxnSpPr>
          <p:spPr>
            <a:xfrm>
              <a:off x="0" y="0"/>
              <a:ext cx="9144000" cy="0"/>
            </a:xfrm>
            <a:prstGeom prst="line">
              <a:avLst/>
            </a:prstGeom>
            <a:ln w="127000"/>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0" y="5132867"/>
              <a:ext cx="9144000" cy="0"/>
            </a:xfrm>
            <a:prstGeom prst="line">
              <a:avLst/>
            </a:prstGeom>
            <a:ln w="127000"/>
          </p:spPr>
          <p:style>
            <a:lnRef idx="1">
              <a:schemeClr val="accent1"/>
            </a:lnRef>
            <a:fillRef idx="0">
              <a:schemeClr val="accent1"/>
            </a:fillRef>
            <a:effectRef idx="0">
              <a:schemeClr val="accent1"/>
            </a:effectRef>
            <a:fontRef idx="minor">
              <a:schemeClr val="tx1"/>
            </a:fontRef>
          </p:style>
        </p:cxnSp>
      </p:grpSp>
      <p:sp>
        <p:nvSpPr>
          <p:cNvPr id="19" name="Title 1"/>
          <p:cNvSpPr txBox="1">
            <a:spLocks/>
          </p:cNvSpPr>
          <p:nvPr/>
        </p:nvSpPr>
        <p:spPr>
          <a:xfrm>
            <a:off x="304800" y="547405"/>
            <a:ext cx="12025745" cy="139223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dirty="0">
                <a:solidFill>
                  <a:srgbClr val="FF0000"/>
                </a:solidFill>
                <a:latin typeface="Arial-Rounded" panose="020B0500000000000000" pitchFamily="34" charset="0"/>
                <a:cs typeface="Arial-Rounded" panose="020B0500000000000000" pitchFamily="34" charset="0"/>
              </a:rPr>
              <a:t>2.</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Em</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sẽ</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nói</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với</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bạn</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thế</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nào</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khi</a:t>
            </a:r>
            <a:r>
              <a:rPr lang="en-US" sz="4000" dirty="0">
                <a:latin typeface="Arial-Rounded" panose="020B0500000000000000" pitchFamily="34" charset="0"/>
                <a:cs typeface="Arial-Rounded" panose="020B0500000000000000" pitchFamily="34" charset="0"/>
              </a:rPr>
              <a:t>:</a:t>
            </a:r>
          </a:p>
          <a:p>
            <a:pPr algn="l"/>
            <a:r>
              <a:rPr lang="en-US" sz="1000" dirty="0">
                <a:latin typeface="Arial-Rounded" panose="020B0500000000000000" pitchFamily="34" charset="0"/>
                <a:cs typeface="Arial-Rounded" panose="020B0500000000000000" pitchFamily="34" charset="0"/>
              </a:rPr>
              <a:t> </a:t>
            </a:r>
            <a:br>
              <a:rPr lang="en-US" sz="4000" dirty="0">
                <a:latin typeface="Arial-Rounded" panose="020B0500000000000000" pitchFamily="34" charset="0"/>
                <a:cs typeface="Arial-Rounded" panose="020B0500000000000000" pitchFamily="34" charset="0"/>
              </a:rPr>
            </a:br>
            <a:r>
              <a:rPr lang="en-US" sz="4000" dirty="0">
                <a:latin typeface="Arial-Rounded" panose="020B0500000000000000" pitchFamily="34" charset="0"/>
                <a:cs typeface="Arial-Rounded" panose="020B0500000000000000" pitchFamily="34" charset="0"/>
              </a:rPr>
              <a:t>   - </a:t>
            </a:r>
            <a:r>
              <a:rPr lang="en-US" sz="4000" dirty="0" err="1">
                <a:latin typeface="Arial-Rounded" panose="020B0500000000000000" pitchFamily="34" charset="0"/>
                <a:cs typeface="Arial-Rounded" panose="020B0500000000000000" pitchFamily="34" charset="0"/>
              </a:rPr>
              <a:t>Bạn</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chuyển</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đến</a:t>
            </a:r>
            <a:r>
              <a:rPr lang="en-US" sz="4000" dirty="0">
                <a:latin typeface="Arial-Rounded" panose="020B0500000000000000" pitchFamily="34" charset="0"/>
                <a:cs typeface="Arial-Rounded" panose="020B0500000000000000" pitchFamily="34" charset="0"/>
              </a:rPr>
              <a:t> 1 </a:t>
            </a:r>
            <a:r>
              <a:rPr lang="en-US" sz="4000" dirty="0" err="1">
                <a:latin typeface="Arial-Rounded" panose="020B0500000000000000" pitchFamily="34" charset="0"/>
                <a:cs typeface="Arial-Rounded" panose="020B0500000000000000" pitchFamily="34" charset="0"/>
              </a:rPr>
              <a:t>ngôi</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trường</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khác</a:t>
            </a:r>
            <a:r>
              <a:rPr lang="en-US" sz="4000" dirty="0">
                <a:latin typeface="Arial-Rounded" panose="020B0500000000000000" pitchFamily="34" charset="0"/>
                <a:cs typeface="Arial-Rounded" panose="020B0500000000000000" pitchFamily="34" charset="0"/>
              </a:rPr>
              <a:t>.</a:t>
            </a:r>
          </a:p>
        </p:txBody>
      </p:sp>
      <p:sp>
        <p:nvSpPr>
          <p:cNvPr id="20" name="Title 1"/>
          <p:cNvSpPr txBox="1">
            <a:spLocks/>
          </p:cNvSpPr>
          <p:nvPr/>
        </p:nvSpPr>
        <p:spPr>
          <a:xfrm>
            <a:off x="707237" y="2042516"/>
            <a:ext cx="12025745" cy="82419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dirty="0">
                <a:latin typeface="Arial-Rounded" panose="020B0500000000000000" pitchFamily="34" charset="0"/>
                <a:cs typeface="Arial-Rounded" panose="020B0500000000000000" pitchFamily="34" charset="0"/>
              </a:rPr>
              <a:t>- Tan </a:t>
            </a:r>
            <a:r>
              <a:rPr lang="en-US" sz="4000" dirty="0" err="1">
                <a:latin typeface="Arial-Rounded" panose="020B0500000000000000" pitchFamily="34" charset="0"/>
                <a:cs typeface="Arial-Rounded" panose="020B0500000000000000" pitchFamily="34" charset="0"/>
              </a:rPr>
              <a:t>học</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em</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về</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trước</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còn</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bạn</a:t>
            </a:r>
            <a:r>
              <a:rPr lang="en-US" sz="4000" dirty="0">
                <a:latin typeface="Arial-Rounded" panose="020B0500000000000000" pitchFamily="34" charset="0"/>
                <a:cs typeface="Arial-Rounded" panose="020B0500000000000000" pitchFamily="34" charset="0"/>
              </a:rPr>
              <a:t> ở </a:t>
            </a:r>
            <a:r>
              <a:rPr lang="en-US" sz="4000" dirty="0" err="1">
                <a:latin typeface="Arial-Rounded" panose="020B0500000000000000" pitchFamily="34" charset="0"/>
                <a:cs typeface="Arial-Rounded" panose="020B0500000000000000" pitchFamily="34" charset="0"/>
              </a:rPr>
              <a:t>lại</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chờ</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bố</a:t>
            </a:r>
            <a:r>
              <a:rPr lang="en-US" sz="4000" dirty="0">
                <a:latin typeface="Arial-Rounded" panose="020B0500000000000000" pitchFamily="34" charset="0"/>
                <a:cs typeface="Arial-Rounded" panose="020B0500000000000000" pitchFamily="34" charset="0"/>
              </a:rPr>
              <a:t> </a:t>
            </a:r>
            <a:r>
              <a:rPr lang="en-US" sz="4000" dirty="0" err="1">
                <a:latin typeface="Arial-Rounded" panose="020B0500000000000000" pitchFamily="34" charset="0"/>
                <a:cs typeface="Arial-Rounded" panose="020B0500000000000000" pitchFamily="34" charset="0"/>
              </a:rPr>
              <a:t>mẹ</a:t>
            </a:r>
            <a:r>
              <a:rPr lang="en-US" sz="4000" dirty="0">
                <a:latin typeface="Arial-Rounded" panose="020B0500000000000000" pitchFamily="34" charset="0"/>
                <a:cs typeface="Arial-Rounded" panose="020B0500000000000000" pitchFamily="34" charset="0"/>
              </a:rPr>
              <a:t>.</a:t>
            </a:r>
          </a:p>
        </p:txBody>
      </p:sp>
      <p:sp>
        <p:nvSpPr>
          <p:cNvPr id="21" name="Rounded Rectangular Callout 20"/>
          <p:cNvSpPr/>
          <p:nvPr/>
        </p:nvSpPr>
        <p:spPr>
          <a:xfrm>
            <a:off x="1711036" y="2594899"/>
            <a:ext cx="9213272" cy="1173538"/>
          </a:xfrm>
          <a:prstGeom prst="wedgeRoundRectCallout">
            <a:avLst>
              <a:gd name="adj1" fmla="val -20364"/>
              <a:gd name="adj2" fmla="val 50263"/>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l"/>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Tạm</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biệt</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cậu</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nhé</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Chúc</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cậu</a:t>
            </a:r>
            <a:r>
              <a:rPr lang="en-US" sz="3200" dirty="0">
                <a:solidFill>
                  <a:srgbClr val="FF0000"/>
                </a:solidFill>
                <a:latin typeface="Arial-Rounded" panose="020B0500000000000000" pitchFamily="34" charset="0"/>
                <a:cs typeface="Arial-Rounded" panose="020B0500000000000000" pitchFamily="34" charset="0"/>
              </a:rPr>
              <a:t> sang </a:t>
            </a:r>
            <a:r>
              <a:rPr lang="en-US" sz="3200" dirty="0" err="1">
                <a:solidFill>
                  <a:srgbClr val="FF0000"/>
                </a:solidFill>
                <a:latin typeface="Arial-Rounded" panose="020B0500000000000000" pitchFamily="34" charset="0"/>
                <a:cs typeface="Arial-Rounded" panose="020B0500000000000000" pitchFamily="34" charset="0"/>
              </a:rPr>
              <a:t>trường</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mới</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học</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tập</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thật</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tốt</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Tớ</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sẽ</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luôn</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nhớ</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về</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cậu</a:t>
            </a:r>
            <a:r>
              <a:rPr lang="en-US" sz="3200" dirty="0">
                <a:solidFill>
                  <a:srgbClr val="FF0000"/>
                </a:solidFill>
                <a:latin typeface="Arial-Rounded" panose="020B0500000000000000" pitchFamily="34" charset="0"/>
                <a:cs typeface="Arial-Rounded" panose="020B0500000000000000" pitchFamily="34" charset="0"/>
              </a:rPr>
              <a:t>.</a:t>
            </a:r>
          </a:p>
        </p:txBody>
      </p:sp>
      <p:sp>
        <p:nvSpPr>
          <p:cNvPr id="22" name="Rounded Rectangular Callout 21"/>
          <p:cNvSpPr/>
          <p:nvPr/>
        </p:nvSpPr>
        <p:spPr>
          <a:xfrm>
            <a:off x="1707074" y="3003418"/>
            <a:ext cx="9213272" cy="1173538"/>
          </a:xfrm>
          <a:prstGeom prst="wedgeRoundRectCallout">
            <a:avLst>
              <a:gd name="adj1" fmla="val -20364"/>
              <a:gd name="adj2" fmla="val 50263"/>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l"/>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Tạm</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biệt</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cậu</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Cậu</a:t>
            </a:r>
            <a:r>
              <a:rPr lang="en-US" sz="3200" dirty="0">
                <a:solidFill>
                  <a:srgbClr val="FF0000"/>
                </a:solidFill>
                <a:latin typeface="Arial-Rounded" panose="020B0500000000000000" pitchFamily="34" charset="0"/>
                <a:cs typeface="Arial-Rounded" panose="020B0500000000000000" pitchFamily="34" charset="0"/>
              </a:rPr>
              <a:t> ở </a:t>
            </a:r>
            <a:r>
              <a:rPr lang="en-US" sz="3200" dirty="0" err="1">
                <a:solidFill>
                  <a:srgbClr val="FF0000"/>
                </a:solidFill>
                <a:latin typeface="Arial-Rounded" panose="020B0500000000000000" pitchFamily="34" charset="0"/>
                <a:cs typeface="Arial-Rounded" panose="020B0500000000000000" pitchFamily="34" charset="0"/>
              </a:rPr>
              <a:t>lại</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chờ</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bố</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mẹ</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nhé</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Tớ</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về</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trước</a:t>
            </a:r>
            <a:r>
              <a:rPr lang="en-US" sz="3200" dirty="0">
                <a:solidFill>
                  <a:srgbClr val="FF0000"/>
                </a:solidFill>
                <a:latin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cs typeface="Arial-Rounded" panose="020B0500000000000000" pitchFamily="34" charset="0"/>
              </a:rPr>
              <a:t>đây</a:t>
            </a:r>
            <a:r>
              <a:rPr lang="en-US" sz="3200" dirty="0">
                <a:solidFill>
                  <a:srgbClr val="FF0000"/>
                </a:solidFill>
                <a:latin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3037389171"/>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linds(horizont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grpId="2" nodeType="clickEffect">
                                  <p:stCondLst>
                                    <p:cond delay="0"/>
                                  </p:stCondLst>
                                  <p:childTnLst>
                                    <p:anim calcmode="lin" valueType="num">
                                      <p:cBhvr>
                                        <p:cTn id="16" dur="500"/>
                                        <p:tgtEl>
                                          <p:spTgt spid="21"/>
                                        </p:tgtEl>
                                        <p:attrNameLst>
                                          <p:attrName>ppt_w</p:attrName>
                                        </p:attrNameLst>
                                      </p:cBhvr>
                                      <p:tavLst>
                                        <p:tav tm="0">
                                          <p:val>
                                            <p:strVal val="ppt_w"/>
                                          </p:val>
                                        </p:tav>
                                        <p:tav tm="100000">
                                          <p:val>
                                            <p:fltVal val="0"/>
                                          </p:val>
                                        </p:tav>
                                      </p:tavLst>
                                    </p:anim>
                                    <p:anim calcmode="lin" valueType="num">
                                      <p:cBhvr>
                                        <p:cTn id="17" dur="500"/>
                                        <p:tgtEl>
                                          <p:spTgt spid="21"/>
                                        </p:tgtEl>
                                        <p:attrNameLst>
                                          <p:attrName>ppt_h</p:attrName>
                                        </p:attrNameLst>
                                      </p:cBhvr>
                                      <p:tavLst>
                                        <p:tav tm="0">
                                          <p:val>
                                            <p:strVal val="ppt_h"/>
                                          </p:val>
                                        </p:tav>
                                        <p:tav tm="100000">
                                          <p:val>
                                            <p:fltVal val="0"/>
                                          </p:val>
                                        </p:tav>
                                      </p:tavLst>
                                    </p:anim>
                                    <p:animEffect transition="out" filter="fade">
                                      <p:cBhvr>
                                        <p:cTn id="18" dur="500"/>
                                        <p:tgtEl>
                                          <p:spTgt spid="21"/>
                                        </p:tgtEl>
                                      </p:cBhvr>
                                    </p:animEffect>
                                    <p:set>
                                      <p:cBhvr>
                                        <p:cTn id="19" dur="1" fill="hold">
                                          <p:stCondLst>
                                            <p:cond delay="499"/>
                                          </p:stCondLst>
                                        </p:cTn>
                                        <p:tgtEl>
                                          <p:spTgt spid="21"/>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barn(inVertical)">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blinds(horizontal)">
                                      <p:cBhvr>
                                        <p:cTn id="2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P spid="20" grpId="0"/>
      <p:bldP spid="20" grpId="1"/>
      <p:bldP spid="21" grpId="0" animBg="1"/>
      <p:bldP spid="21" grpId="1" animBg="1"/>
      <p:bldP spid="21" grpId="2" animBg="1"/>
      <p:bldP spid="22" grpId="0" animBg="1"/>
      <p:bldP spid="22"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algn="ctr"/>
            <a:r>
              <a:rPr lang="en-US" sz="8000" b="1" kern="1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692" r="93538">
                        <a14:foregroundMark x1="36846" y1="87129" x2="32769" y2="95490"/>
                        <a14:foregroundMark x1="27077" y1="88999" x2="24538" y2="92079"/>
                        <a14:foregroundMark x1="24538" y1="92079" x2="24538" y2="92079"/>
                        <a14:foregroundMark x1="33077" y1="94829" x2="32308" y2="96480"/>
                        <a14:backgroundMark x1="53385" y1="32563" x2="53154" y2="33993"/>
                        <a14:backgroundMark x1="57154" y1="37844" x2="56692" y2="40374"/>
                        <a14:backgroundMark x1="48615" y1="27393" x2="49615" y2="26953"/>
                        <a14:backgroundMark x1="65615" y1="26623" x2="65923" y2="26513"/>
                        <a14:backgroundMark x1="60077" y1="61936" x2="60077" y2="63256"/>
                        <a14:backgroundMark x1="75923" y1="60726" x2="75385" y2="61716"/>
                        <a14:backgroundMark x1="73538" y1="65347" x2="73538" y2="65347"/>
                        <a14:backgroundMark x1="29769" y1="87239" x2="29462" y2="87789"/>
                        <a14:backgroundMark x1="29692" y1="86909" x2="29000" y2="88229"/>
                        <a14:backgroundMark x1="29000" y1="88229" x2="29000" y2="88229"/>
                      </a14:backgroundRemoval>
                    </a14:imgEffect>
                  </a14:imgLayer>
                </a14:imgProps>
              </a:ext>
              <a:ext uri="{28A0092B-C50C-407E-A947-70E740481C1C}">
                <a14:useLocalDpi xmlns:a14="http://schemas.microsoft.com/office/drawing/2010/main" val="0"/>
              </a:ext>
            </a:extLst>
          </a:blip>
          <a:stretch>
            <a:fillRect/>
          </a:stretch>
        </p:blipFill>
        <p:spPr>
          <a:xfrm>
            <a:off x="6323351" y="-15556"/>
            <a:ext cx="2667000" cy="1864848"/>
          </a:xfrm>
          <a:prstGeom prst="rect">
            <a:avLst/>
          </a:prstGeom>
        </p:spPr>
      </p:pic>
      <p:pic>
        <p:nvPicPr>
          <p:cNvPr id="15" name="Picture 14">
            <a:hlinkClick r:id="rId5" action="ppaction://hlinksldjump"/>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6030382" y="2136396"/>
            <a:ext cx="901116" cy="241694"/>
          </a:xfrm>
          <a:prstGeom prst="rect">
            <a:avLst/>
          </a:prstGeom>
        </p:spPr>
      </p:pic>
      <p:pic>
        <p:nvPicPr>
          <p:cNvPr id="11" name="Picture 10">
            <a:hlinkClick r:id="rId8" action="ppaction://hlinksldjump"/>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3143299" y="2704373"/>
            <a:ext cx="1443361" cy="340974"/>
          </a:xfrm>
          <a:prstGeom prst="rect">
            <a:avLst/>
          </a:prstGeom>
        </p:spPr>
      </p:pic>
      <p:pic>
        <p:nvPicPr>
          <p:cNvPr id="12" name="Picture 11">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1630987" y="3561041"/>
            <a:ext cx="1647623" cy="477738"/>
          </a:xfrm>
          <a:prstGeom prst="rect">
            <a:avLst/>
          </a:prstGeom>
        </p:spPr>
      </p:pic>
      <p:pic>
        <p:nvPicPr>
          <p:cNvPr id="13" name="Picture 12">
            <a:hlinkClick r:id="rId14" action="ppaction://hlinksldjump"/>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4061397" y="3915498"/>
            <a:ext cx="1935255" cy="457200"/>
          </a:xfrm>
          <a:prstGeom prst="rect">
            <a:avLst/>
          </a:prstGeom>
        </p:spPr>
      </p:pic>
      <p:pic>
        <p:nvPicPr>
          <p:cNvPr id="14" name="Picture 13">
            <a:hlinkClick r:id="rId17" action="ppaction://hlinksldjump"/>
          </p:cNvPr>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60468" b="76847" l="31900" r="71700">
                        <a14:backgroundMark x1="36500" y1="73645" x2="37400" y2="74015"/>
                        <a14:backgroundMark x1="33700" y1="68350" x2="37100" y2="68227"/>
                        <a14:backgroundMark x1="59900" y1="75616" x2="67300" y2="72414"/>
                      </a14:backgroundRemoval>
                    </a14:imgEffect>
                  </a14:imgLayer>
                </a14:imgProps>
              </a:ext>
              <a:ext uri="{28A0092B-C50C-407E-A947-70E740481C1C}">
                <a14:useLocalDpi xmlns:a14="http://schemas.microsoft.com/office/drawing/2010/main" val="0"/>
              </a:ext>
            </a:extLst>
          </a:blip>
          <a:srcRect l="30813" t="59747" r="27113" b="22194"/>
          <a:stretch>
            <a:fillRect/>
          </a:stretch>
        </p:blipFill>
        <p:spPr>
          <a:xfrm>
            <a:off x="4599535" y="2265957"/>
            <a:ext cx="1125118" cy="294922"/>
          </a:xfrm>
          <a:prstGeom prst="rect">
            <a:avLst/>
          </a:prstGeom>
        </p:spPr>
      </p:pic>
      <p:pic>
        <p:nvPicPr>
          <p:cNvPr id="16" name="Picture 15"/>
          <p:cNvPicPr>
            <a:picLocks noChangeAspect="1"/>
          </p:cNvPicPr>
          <p:nvPr/>
        </p:nvPicPr>
        <p:blipFill rotWithShape="1">
          <a:blip r:embed="rId20">
            <a:extLst>
              <a:ext uri="{BEBA8EAE-BF5A-486C-A8C5-ECC9F3942E4B}">
                <a14:imgProps xmlns:a14="http://schemas.microsoft.com/office/drawing/2010/main">
                  <a14:imgLayer r:embed="rId21">
                    <a14:imgEffect>
                      <a14:backgroundRemoval t="44985" b="99558" l="0" r="67742">
                        <a14:foregroundMark x1="14370" y1="88053" x2="58847" y2="95133"/>
                        <a14:foregroundMark x1="25024" y1="75664" x2="26197" y2="80088"/>
                        <a14:foregroundMark x1="26197" y1="80088" x2="26197" y2="80088"/>
                        <a14:foregroundMark x1="52493" y1="70649" x2="53079" y2="81416"/>
                        <a14:foregroundMark x1="60411" y1="74779" x2="59042" y2="75664"/>
                        <a14:foregroundMark x1="41153" y1="79204" x2="44966" y2="83038"/>
                        <a14:foregroundMark x1="46530" y1="76254" x2="46530" y2="82153"/>
                        <a14:foregroundMark x1="43402" y1="74484" x2="40274" y2="78614"/>
                        <a14:foregroundMark x1="22190" y1="73156" x2="25220" y2="76696"/>
                        <a14:foregroundMark x1="27566" y1="73009" x2="26491" y2="75369"/>
                        <a14:backgroundMark x1="13881" y1="52360" x2="59335" y2="52065"/>
                        <a14:backgroundMark x1="25024" y1="53540" x2="41251" y2="62389"/>
                        <a14:backgroundMark x1="20430" y1="52802" x2="20430" y2="63422"/>
                        <a14:backgroundMark x1="11828" y1="51622" x2="6452" y2="65339"/>
                        <a14:backgroundMark x1="1466" y1="52065" x2="2639" y2="53982"/>
                        <a14:backgroundMark x1="4008" y1="58260" x2="5083" y2="66667"/>
                        <a14:backgroundMark x1="30401" y1="84956" x2="30890" y2="85693"/>
                        <a14:backgroundMark x1="32356" y1="88791" x2="33138" y2="89823"/>
                        <a14:backgroundMark x1="13783" y1="87906" x2="14761" y2="88643"/>
                        <a14:backgroundMark x1="24536" y1="81858" x2="24536" y2="83038"/>
                        <a14:backgroundMark x1="41838" y1="91150" x2="42033" y2="90560"/>
                        <a14:backgroundMark x1="45161" y1="85693" x2="45748" y2="87611"/>
                        <a14:backgroundMark x1="43793" y1="87463" x2="43011" y2="87906"/>
                        <a14:backgroundMark x1="17498" y1="60767" x2="17889" y2="65339"/>
                        <a14:backgroundMark x1="5572" y1="77434" x2="5474" y2="79646"/>
                        <a14:backgroundMark x1="6647" y1="80383" x2="6354" y2="81416"/>
                        <a14:backgroundMark x1="7527" y1="81563" x2="7038" y2="82743"/>
                        <a14:backgroundMark x1="29521" y1="87316" x2="29619" y2="88201"/>
                        <a14:backgroundMark x1="23656" y1="86726" x2="24047" y2="86873"/>
                        <a14:backgroundMark x1="51026" y1="91593" x2="51711" y2="92035"/>
                        <a14:backgroundMark x1="47801" y1="84366" x2="47801" y2="84366"/>
                      </a14:backgroundRemoval>
                    </a14:imgEffect>
                  </a14:imgLayer>
                </a14:imgProps>
              </a:ext>
              <a:ext uri="{28A0092B-C50C-407E-A947-70E740481C1C}">
                <a14:useLocalDpi xmlns:a14="http://schemas.microsoft.com/office/drawing/2010/main" val="0"/>
              </a:ext>
            </a:extLst>
          </a:blip>
          <a:srcRect l="-1" t="45732" r="32503"/>
          <a:stretch>
            <a:fillRect/>
          </a:stretch>
        </p:blipFill>
        <p:spPr>
          <a:xfrm>
            <a:off x="1538844" y="4944629"/>
            <a:ext cx="4173322" cy="1925247"/>
          </a:xfrm>
          <a:prstGeom prst="rect">
            <a:avLst/>
          </a:prstGeom>
        </p:spPr>
      </p:pic>
      <p:pic>
        <p:nvPicPr>
          <p:cNvPr id="17" name="Picture 16"/>
          <p:cNvPicPr>
            <a:picLocks noChangeAspect="1"/>
          </p:cNvPicPr>
          <p:nvPr/>
        </p:nvPicPr>
        <p:blipFill rotWithShape="1">
          <a:blip r:embed="rId22" cstate="print">
            <a:extLst>
              <a:ext uri="{BEBA8EAE-BF5A-486C-A8C5-ECC9F3942E4B}">
                <a14:imgProps xmlns:a14="http://schemas.microsoft.com/office/drawing/2010/main">
                  <a14:imgLayer r:embed="rId23">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8002604" y="2035030"/>
            <a:ext cx="306458" cy="233467"/>
          </a:xfrm>
          <a:prstGeom prst="rect">
            <a:avLst/>
          </a:prstGeom>
        </p:spPr>
      </p:pic>
      <p:pic>
        <p:nvPicPr>
          <p:cNvPr id="19" name="Picture 18"/>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7974610" y="2983317"/>
            <a:ext cx="575459" cy="438398"/>
          </a:xfrm>
          <a:prstGeom prst="rect">
            <a:avLst/>
          </a:prstGeom>
        </p:spPr>
      </p:pic>
      <p:pic>
        <p:nvPicPr>
          <p:cNvPr id="20" name="Picture 19"/>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8344287" y="1893246"/>
            <a:ext cx="575459" cy="438398"/>
          </a:xfrm>
          <a:prstGeom prst="rect">
            <a:avLst/>
          </a:prstGeom>
        </p:spPr>
      </p:pic>
      <p:pic>
        <p:nvPicPr>
          <p:cNvPr id="21" name="Picture 20"/>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4011201" y="2070291"/>
            <a:ext cx="575459" cy="438398"/>
          </a:xfrm>
          <a:prstGeom prst="rect">
            <a:avLst/>
          </a:prstGeom>
        </p:spPr>
      </p:pic>
      <p:pic>
        <p:nvPicPr>
          <p:cNvPr id="22" name="Picture 21"/>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8424834" y="2131653"/>
            <a:ext cx="414367" cy="315674"/>
          </a:xfrm>
          <a:prstGeom prst="rect">
            <a:avLst/>
          </a:prstGeom>
        </p:spPr>
      </p:pic>
      <p:pic>
        <p:nvPicPr>
          <p:cNvPr id="23" name="Picture 22"/>
          <p:cNvPicPr>
            <a:picLocks noChangeAspect="1"/>
          </p:cNvPicPr>
          <p:nvPr/>
        </p:nvPicPr>
        <p:blipFill>
          <a:blip r:embed="rId26" cstate="print">
            <a:extLst>
              <a:ext uri="{BEBA8EAE-BF5A-486C-A8C5-ECC9F3942E4B}">
                <a14:imgProps xmlns:a14="http://schemas.microsoft.com/office/drawing/2010/main">
                  <a14:imgLayer r:embed="rId27">
                    <a14:imgEffect>
                      <a14:backgroundRemoval t="9470" b="89773" l="1667" r="100000"/>
                    </a14:imgEffect>
                  </a14:imgLayer>
                </a14:imgProps>
              </a:ext>
              <a:ext uri="{28A0092B-C50C-407E-A947-70E740481C1C}">
                <a14:useLocalDpi xmlns:a14="http://schemas.microsoft.com/office/drawing/2010/main" val="0"/>
              </a:ext>
            </a:extLst>
          </a:blip>
          <a:stretch>
            <a:fillRect/>
          </a:stretch>
        </p:blipFill>
        <p:spPr>
          <a:xfrm>
            <a:off x="1999403" y="1858998"/>
            <a:ext cx="1810598" cy="796663"/>
          </a:xfrm>
          <a:prstGeom prst="rect">
            <a:avLst/>
          </a:prstGeom>
        </p:spPr>
      </p:pic>
      <p:pic>
        <p:nvPicPr>
          <p:cNvPr id="1027" name="Picture 3"/>
          <p:cNvPicPr>
            <a:picLocks noChangeAspect="1" noChangeArrowheads="1"/>
          </p:cNvPicPr>
          <p:nvPr/>
        </p:nvPicPr>
        <p:blipFill>
          <a:blip r:embed="rId28" cstate="print">
            <a:extLst>
              <a:ext uri="{BEBA8EAE-BF5A-486C-A8C5-ECC9F3942E4B}">
                <a14:imgProps xmlns:a14="http://schemas.microsoft.com/office/drawing/2010/main">
                  <a14:imgLayer r:embed="rId29">
                    <a14:imgEffect>
                      <a14:backgroundRemoval t="307" b="98160" l="125" r="96000"/>
                    </a14:imgEffect>
                  </a14:imgLayer>
                </a14:imgProps>
              </a:ext>
              <a:ext uri="{28A0092B-C50C-407E-A947-70E740481C1C}">
                <a14:useLocalDpi xmlns:a14="http://schemas.microsoft.com/office/drawing/2010/main" val="0"/>
              </a:ext>
            </a:extLst>
          </a:blip>
          <a:srcRect/>
          <a:stretch>
            <a:fillRect/>
          </a:stretch>
        </p:blipFill>
        <p:spPr bwMode="auto">
          <a:xfrm flipH="1">
            <a:off x="8982228" y="4849119"/>
            <a:ext cx="1941591" cy="1582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0" cstate="print">
            <a:extLst>
              <a:ext uri="{BEBA8EAE-BF5A-486C-A8C5-ECC9F3942E4B}">
                <a14:imgProps xmlns:a14="http://schemas.microsoft.com/office/drawing/2010/main">
                  <a14:imgLayer r:embed="rId31">
                    <a14:imgEffect>
                      <a14:backgroundRemoval t="212" b="100000" l="0" r="98438">
                        <a14:foregroundMark x1="48828" y1="25000" x2="45117" y2="37924"/>
                        <a14:foregroundMark x1="43359" y1="23729" x2="40234" y2="36229"/>
                        <a14:foregroundMark x1="57617" y1="23305" x2="57617" y2="39195"/>
                        <a14:foregroundMark x1="47656" y1="32415" x2="64453" y2="31568"/>
                        <a14:foregroundMark x1="58789" y1="24364" x2="62695" y2="28390"/>
                        <a14:foregroundMark x1="26172" y1="73517" x2="34180" y2="80508"/>
                        <a14:foregroundMark x1="60742" y1="31356" x2="60547" y2="41949"/>
                      </a14:backgroundRemoval>
                    </a14:imgEffect>
                  </a14:imgLayer>
                </a14:imgProps>
              </a:ext>
              <a:ext uri="{28A0092B-C50C-407E-A947-70E740481C1C}">
                <a14:useLocalDpi xmlns:a14="http://schemas.microsoft.com/office/drawing/2010/main" val="0"/>
              </a:ext>
            </a:extLst>
          </a:blip>
          <a:srcRect/>
          <a:stretch>
            <a:fillRect/>
          </a:stretch>
        </p:blipFill>
        <p:spPr bwMode="auto">
          <a:xfrm>
            <a:off x="5512364" y="896087"/>
            <a:ext cx="968577" cy="892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1"/>
          <p:cNvPicPr>
            <a:picLocks noChangeAspect="1"/>
          </p:cNvPicPr>
          <p:nvPr/>
        </p:nvPicPr>
        <p:blipFill>
          <a:blip r:embed="rId32"/>
          <a:stretch>
            <a:fillRect/>
          </a:stretch>
        </p:blipFill>
        <p:spPr>
          <a:xfrm>
            <a:off x="2619024" y="26980"/>
            <a:ext cx="505176" cy="505176"/>
          </a:xfrm>
          <a:prstGeom prst="rect">
            <a:avLst/>
          </a:prstGeom>
        </p:spPr>
      </p:pic>
      <p:pic>
        <p:nvPicPr>
          <p:cNvPr id="1028" name="Picture 4"/>
          <p:cNvPicPr>
            <a:picLocks noChangeAspect="1" noChangeArrowheads="1"/>
          </p:cNvPicPr>
          <p:nvPr/>
        </p:nvPicPr>
        <p:blipFill>
          <a:blip r:embed="rId33">
            <a:extLst>
              <a:ext uri="{BEBA8EAE-BF5A-486C-A8C5-ECC9F3942E4B}">
                <a14:imgProps xmlns:a14="http://schemas.microsoft.com/office/drawing/2010/main">
                  <a14:imgLayer r:embed="rId34">
                    <a14:imgEffect>
                      <a14:backgroundRemoval t="0" b="100000" l="0" r="98271"/>
                    </a14:imgEffect>
                  </a14:imgLayer>
                </a14:imgProps>
              </a:ext>
              <a:ext uri="{28A0092B-C50C-407E-A947-70E740481C1C}">
                <a14:useLocalDpi xmlns:a14="http://schemas.microsoft.com/office/drawing/2010/main" val="0"/>
              </a:ext>
            </a:extLst>
          </a:blip>
          <a:srcRect/>
          <a:stretch>
            <a:fillRect/>
          </a:stretch>
        </p:blipFill>
        <p:spPr bwMode="auto">
          <a:xfrm>
            <a:off x="7974609" y="4979972"/>
            <a:ext cx="1557594" cy="1167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2"/>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2417184" y="2466625"/>
            <a:ext cx="575459" cy="438398"/>
          </a:xfrm>
          <a:prstGeom prst="rect">
            <a:avLst/>
          </a:prstGeom>
        </p:spPr>
      </p:pic>
      <p:pic>
        <p:nvPicPr>
          <p:cNvPr id="34" name="Picture 33"/>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4298930" y="5229823"/>
            <a:ext cx="575459" cy="438398"/>
          </a:xfrm>
          <a:prstGeom prst="rect">
            <a:avLst/>
          </a:prstGeom>
        </p:spPr>
      </p:pic>
      <p:pic>
        <p:nvPicPr>
          <p:cNvPr id="35" name="Picture 34"/>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6193211" y="5280091"/>
            <a:ext cx="575459" cy="438398"/>
          </a:xfrm>
          <a:prstGeom prst="rect">
            <a:avLst/>
          </a:prstGeom>
        </p:spPr>
      </p:pic>
      <p:pic>
        <p:nvPicPr>
          <p:cNvPr id="36" name="Picture 35"/>
          <p:cNvPicPr>
            <a:picLocks noChangeAspect="1"/>
          </p:cNvPicPr>
          <p:nvPr/>
        </p:nvPicPr>
        <p:blipFill rotWithShape="1">
          <a:blip r:embed="rId24">
            <a:extLst>
              <a:ext uri="{BEBA8EAE-BF5A-486C-A8C5-ECC9F3942E4B}">
                <a14:imgProps xmlns:a14="http://schemas.microsoft.com/office/drawing/2010/main">
                  <a14:imgLayer r:embed="rId25">
                    <a14:imgEffect>
                      <a14:backgroundRemoval t="79401" b="99251" l="59000" r="79250">
                        <a14:foregroundMark x1="64750" y1="98127" x2="73500" y2="98502"/>
                        <a14:foregroundMark x1="68750" y1="88015" x2="68750" y2="92884"/>
                        <a14:foregroundMark x1="70750" y1="85393" x2="71000" y2="92509"/>
                        <a14:foregroundMark x1="72500" y1="86517" x2="72750" y2="93258"/>
                        <a14:foregroundMark x1="75250" y1="89888" x2="75250" y2="94007"/>
                        <a14:foregroundMark x1="66750" y1="86891" x2="66500" y2="94007"/>
                      </a14:backgroundRemoval>
                    </a14:imgEffect>
                  </a14:imgLayer>
                </a14:imgProps>
              </a:ext>
              <a:ext uri="{28A0092B-C50C-407E-A947-70E740481C1C}">
                <a14:useLocalDpi xmlns:a14="http://schemas.microsoft.com/office/drawing/2010/main" val="0"/>
              </a:ext>
            </a:extLst>
          </a:blip>
          <a:srcRect l="58990" t="78808" r="18669" b="-4306"/>
          <a:stretch>
            <a:fillRect/>
          </a:stretch>
        </p:blipFill>
        <p:spPr>
          <a:xfrm>
            <a:off x="3723471" y="5010624"/>
            <a:ext cx="575459" cy="438398"/>
          </a:xfrm>
          <a:prstGeom prst="rect">
            <a:avLst/>
          </a:prstGeom>
        </p:spPr>
      </p:pic>
      <p:pic>
        <p:nvPicPr>
          <p:cNvPr id="37" name="Picture 2" descr="Kết quả hình ảnh cho FIREWORK GIF"/>
          <p:cNvPicPr>
            <a:picLocks noChangeAspect="1" noChangeArrowheads="1" noCrop="1"/>
          </p:cNvPicPr>
          <p:nvPr/>
        </p:nvPicPr>
        <p:blipFill>
          <a:blip r:embed="rId35"/>
          <a:srcRect/>
          <a:stretch>
            <a:fillRect/>
          </a:stretch>
        </p:blipFill>
        <p:spPr bwMode="auto">
          <a:xfrm>
            <a:off x="751330"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Kết quả hình ảnh cho FIREWORK GIF"/>
          <p:cNvPicPr>
            <a:picLocks noChangeAspect="1" noChangeArrowheads="1" noCrop="1"/>
          </p:cNvPicPr>
          <p:nvPr/>
        </p:nvPicPr>
        <p:blipFill>
          <a:blip r:embed="rId35"/>
          <a:srcRect/>
          <a:stretch>
            <a:fillRect/>
          </a:stretch>
        </p:blipFill>
        <p:spPr bwMode="auto">
          <a:xfrm>
            <a:off x="8483366" y="1342540"/>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Kết quả hình ảnh cho FIREWORK GIF"/>
          <p:cNvPicPr>
            <a:picLocks noChangeAspect="1" noChangeArrowheads="1" noCrop="1"/>
          </p:cNvPicPr>
          <p:nvPr/>
        </p:nvPicPr>
        <p:blipFill>
          <a:blip r:embed="rId35"/>
          <a:srcRect/>
          <a:stretch>
            <a:fillRect/>
          </a:stretch>
        </p:blipFill>
        <p:spPr bwMode="auto">
          <a:xfrm>
            <a:off x="7283750" y="1449293"/>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Kết quả hình ảnh cho FIREWORK GIF">
            <a:hlinkClick r:id="rId5" action="ppaction://hlinksldjump"/>
          </p:cNvPr>
          <p:cNvPicPr>
            <a:picLocks noChangeAspect="1" noChangeArrowheads="1" noCrop="1"/>
          </p:cNvPicPr>
          <p:nvPr/>
        </p:nvPicPr>
        <p:blipFill>
          <a:blip r:embed="rId35"/>
          <a:srcRect/>
          <a:stretch>
            <a:fillRect/>
          </a:stretch>
        </p:blipFill>
        <p:spPr bwMode="auto">
          <a:xfrm>
            <a:off x="-163893" y="570969"/>
            <a:ext cx="2939313" cy="2851135"/>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40"/>
          <p:cNvSpPr/>
          <p:nvPr/>
        </p:nvSpPr>
        <p:spPr>
          <a:xfrm>
            <a:off x="2912745" y="2655570"/>
            <a:ext cx="7013575" cy="119888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p>
        </p:txBody>
      </p:sp>
      <p:sp>
        <p:nvSpPr>
          <p:cNvPr id="2" name="Rounded Rectangular Callout 1"/>
          <p:cNvSpPr/>
          <p:nvPr/>
        </p:nvSpPr>
        <p:spPr>
          <a:xfrm>
            <a:off x="2723822" y="3045273"/>
            <a:ext cx="9371196" cy="3728046"/>
          </a:xfrm>
          <a:prstGeom prst="wedgeRoundRectCallout">
            <a:avLst>
              <a:gd name="adj1" fmla="val -15393"/>
              <a:gd name="adj2" fmla="val -87624"/>
              <a:gd name="adj3" fmla="val 16667"/>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Xin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chào</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nhỏ</a:t>
            </a:r>
            <a:r>
              <a:rPr lang="en-US" sz="2800" b="1" dirty="0">
                <a:latin typeface="Arial-Rounded" panose="020B0500000000000000" pitchFamily="34" charset="0"/>
                <a:ea typeface="Arial-Rounded" panose="020B0500000000000000" pitchFamily="34" charset="0"/>
                <a:cs typeface="Arial-Rounded" panose="020B0500000000000000" pitchFamily="34" charset="0"/>
              </a:rPr>
              <a:t>!</a:t>
            </a:r>
          </a:p>
          <a:p>
            <a:r>
              <a:rPr lang="en-US" sz="28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là</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Ếch</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Xanh</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hôm</a:t>
            </a:r>
            <a:r>
              <a:rPr lang="en-US" sz="2800" b="1" dirty="0">
                <a:latin typeface="Arial-Rounded" panose="020B0500000000000000" pitchFamily="34" charset="0"/>
                <a:ea typeface="Arial-Rounded" panose="020B0500000000000000" pitchFamily="34" charset="0"/>
                <a:cs typeface="Arial-Rounded" panose="020B0500000000000000" pitchFamily="34" charset="0"/>
              </a:rPr>
              <a:t> nay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học</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Muốn</a:t>
            </a:r>
            <a:r>
              <a:rPr lang="en-US" sz="2800" b="1" dirty="0">
                <a:latin typeface="Arial-Rounded" panose="020B0500000000000000" pitchFamily="34" charset="0"/>
                <a:ea typeface="Arial-Rounded" panose="020B0500000000000000" pitchFamily="34" charset="0"/>
                <a:cs typeface="Arial-Rounded" panose="020B0500000000000000" pitchFamily="34" charset="0"/>
              </a:rPr>
              <a:t> sang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bờ</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sông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bên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kia</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học</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bài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với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phải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nhảy</a:t>
            </a:r>
            <a:r>
              <a:rPr lang="en-US" sz="2800" b="1" dirty="0">
                <a:latin typeface="Arial-Rounded" panose="020B0500000000000000" pitchFamily="34" charset="0"/>
                <a:ea typeface="Arial-Rounded" panose="020B0500000000000000" pitchFamily="34" charset="0"/>
                <a:cs typeface="Arial-Rounded" panose="020B0500000000000000" pitchFamily="34" charset="0"/>
              </a:rPr>
              <a:t> qua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bèo</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sen.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Mỗi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bèo</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sen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là</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một</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hỏi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có</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thể</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giúp</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trả</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lời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hỏi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để</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học</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đúng</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giờ</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không</a:t>
            </a:r>
            <a:r>
              <a:rPr lang="en-US" sz="2800" b="1" dirty="0">
                <a:latin typeface="Arial-Rounded" panose="020B0500000000000000" pitchFamily="34" charset="0"/>
                <a:ea typeface="Arial-Rounded" panose="020B0500000000000000" pitchFamily="34" charset="0"/>
                <a:cs typeface="Arial-Rounded" panose="020B0500000000000000" pitchFamily="34" charset="0"/>
              </a:rPr>
              <a:t> ạ.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Hãy</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giúp</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mình</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với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nhé</a:t>
            </a:r>
            <a:r>
              <a:rPr lang="en-US" sz="2800" b="1" dirty="0">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fill="hold" nodeType="withEffect">
                                  <p:stCondLst>
                                    <p:cond delay="0"/>
                                  </p:stCondLst>
                                  <p:childTnLst>
                                    <p:animMotion origin="layout" path="M -0.10573 0.0037 L 0.81927 -0.0074 " pathEditMode="relative" rAng="0" ptsTypes="AA">
                                      <p:cBhvr>
                                        <p:cTn id="6" dur="6750" fill="hold"/>
                                        <p:tgtEl>
                                          <p:spTgt spid="32"/>
                                        </p:tgtEl>
                                        <p:attrNameLst>
                                          <p:attrName>ppt_x</p:attrName>
                                          <p:attrName>ppt_y</p:attrName>
                                        </p:attrNameLst>
                                      </p:cBhvr>
                                      <p:rCtr x="46250" y="-555"/>
                                    </p:animMotion>
                                  </p:childTnLst>
                                </p:cTn>
                              </p:par>
                              <p:par>
                                <p:cTn id="7" presetID="32" presetClass="emph" presetSubtype="0" repeatCount="indefinite" fill="hold" nodeType="withEffect">
                                  <p:stCondLst>
                                    <p:cond delay="0"/>
                                  </p:stCondLst>
                                  <p:childTnLst>
                                    <p:animRot by="120000">
                                      <p:cBhvr>
                                        <p:cTn id="8" dur="375" fill="hold">
                                          <p:stCondLst>
                                            <p:cond delay="0"/>
                                          </p:stCondLst>
                                        </p:cTn>
                                        <p:tgtEl>
                                          <p:spTgt spid="1029"/>
                                        </p:tgtEl>
                                        <p:attrNameLst>
                                          <p:attrName>r</p:attrName>
                                        </p:attrNameLst>
                                      </p:cBhvr>
                                    </p:animRot>
                                    <p:animRot by="-240000">
                                      <p:cBhvr>
                                        <p:cTn id="9" dur="750" fill="hold">
                                          <p:stCondLst>
                                            <p:cond delay="750"/>
                                          </p:stCondLst>
                                        </p:cTn>
                                        <p:tgtEl>
                                          <p:spTgt spid="1029"/>
                                        </p:tgtEl>
                                        <p:attrNameLst>
                                          <p:attrName>r</p:attrName>
                                        </p:attrNameLst>
                                      </p:cBhvr>
                                    </p:animRot>
                                    <p:animRot by="240000">
                                      <p:cBhvr>
                                        <p:cTn id="10" dur="750" fill="hold">
                                          <p:stCondLst>
                                            <p:cond delay="1500"/>
                                          </p:stCondLst>
                                        </p:cTn>
                                        <p:tgtEl>
                                          <p:spTgt spid="1029"/>
                                        </p:tgtEl>
                                        <p:attrNameLst>
                                          <p:attrName>r</p:attrName>
                                        </p:attrNameLst>
                                      </p:cBhvr>
                                    </p:animRot>
                                    <p:animRot by="-240000">
                                      <p:cBhvr>
                                        <p:cTn id="11" dur="750" fill="hold">
                                          <p:stCondLst>
                                            <p:cond delay="2250"/>
                                          </p:stCondLst>
                                        </p:cTn>
                                        <p:tgtEl>
                                          <p:spTgt spid="1029"/>
                                        </p:tgtEl>
                                        <p:attrNameLst>
                                          <p:attrName>r</p:attrName>
                                        </p:attrNameLst>
                                      </p:cBhvr>
                                    </p:animRot>
                                    <p:animRot by="120000">
                                      <p:cBhvr>
                                        <p:cTn id="12" dur="750" fill="hold">
                                          <p:stCondLst>
                                            <p:cond delay="3000"/>
                                          </p:stCondLst>
                                        </p:cTn>
                                        <p:tgtEl>
                                          <p:spTgt spid="1029"/>
                                        </p:tgtEl>
                                        <p:attrNameLst>
                                          <p:attrName>r</p:attrName>
                                        </p:attrNameLst>
                                      </p:cBhvr>
                                    </p:animRot>
                                  </p:childTnLst>
                                </p:cTn>
                              </p:par>
                              <p:par>
                                <p:cTn id="13" presetID="32" presetClass="emph" presetSubtype="0" repeatCount="indefinite" fill="hold" nodeType="withEffect">
                                  <p:stCondLst>
                                    <p:cond delay="0"/>
                                  </p:stCondLst>
                                  <p:childTnLst>
                                    <p:animRot by="120000">
                                      <p:cBhvr>
                                        <p:cTn id="14" dur="375" fill="hold">
                                          <p:stCondLst>
                                            <p:cond delay="0"/>
                                          </p:stCondLst>
                                        </p:cTn>
                                        <p:tgtEl>
                                          <p:spTgt spid="1027"/>
                                        </p:tgtEl>
                                        <p:attrNameLst>
                                          <p:attrName>r</p:attrName>
                                        </p:attrNameLst>
                                      </p:cBhvr>
                                    </p:animRot>
                                    <p:animRot by="-240000">
                                      <p:cBhvr>
                                        <p:cTn id="15" dur="750" fill="hold">
                                          <p:stCondLst>
                                            <p:cond delay="750"/>
                                          </p:stCondLst>
                                        </p:cTn>
                                        <p:tgtEl>
                                          <p:spTgt spid="1027"/>
                                        </p:tgtEl>
                                        <p:attrNameLst>
                                          <p:attrName>r</p:attrName>
                                        </p:attrNameLst>
                                      </p:cBhvr>
                                    </p:animRot>
                                    <p:animRot by="240000">
                                      <p:cBhvr>
                                        <p:cTn id="16" dur="750" fill="hold">
                                          <p:stCondLst>
                                            <p:cond delay="1500"/>
                                          </p:stCondLst>
                                        </p:cTn>
                                        <p:tgtEl>
                                          <p:spTgt spid="1027"/>
                                        </p:tgtEl>
                                        <p:attrNameLst>
                                          <p:attrName>r</p:attrName>
                                        </p:attrNameLst>
                                      </p:cBhvr>
                                    </p:animRot>
                                    <p:animRot by="-240000">
                                      <p:cBhvr>
                                        <p:cTn id="17" dur="750" fill="hold">
                                          <p:stCondLst>
                                            <p:cond delay="2250"/>
                                          </p:stCondLst>
                                        </p:cTn>
                                        <p:tgtEl>
                                          <p:spTgt spid="1027"/>
                                        </p:tgtEl>
                                        <p:attrNameLst>
                                          <p:attrName>r</p:attrName>
                                        </p:attrNameLst>
                                      </p:cBhvr>
                                    </p:animRot>
                                    <p:animRot by="120000">
                                      <p:cBhvr>
                                        <p:cTn id="18" dur="750" fill="hold">
                                          <p:stCondLst>
                                            <p:cond delay="3000"/>
                                          </p:stCondLst>
                                        </p:cTn>
                                        <p:tgtEl>
                                          <p:spTgt spid="1027"/>
                                        </p:tgtEl>
                                        <p:attrNameLst>
                                          <p:attrName>r</p:attrName>
                                        </p:attrNameLst>
                                      </p:cBhvr>
                                    </p:animRot>
                                  </p:childTnLst>
                                </p:cTn>
                              </p:par>
                              <p:par>
                                <p:cTn id="19" presetID="32" presetClass="emph" presetSubtype="0" repeatCount="indefinite" fill="hold" nodeType="withEffect">
                                  <p:stCondLst>
                                    <p:cond delay="0"/>
                                  </p:stCondLst>
                                  <p:childTnLst>
                                    <p:animRot by="120000">
                                      <p:cBhvr>
                                        <p:cTn id="20" dur="375" fill="hold">
                                          <p:stCondLst>
                                            <p:cond delay="0"/>
                                          </p:stCondLst>
                                        </p:cTn>
                                        <p:tgtEl>
                                          <p:spTgt spid="1028"/>
                                        </p:tgtEl>
                                        <p:attrNameLst>
                                          <p:attrName>r</p:attrName>
                                        </p:attrNameLst>
                                      </p:cBhvr>
                                    </p:animRot>
                                    <p:animRot by="-240000">
                                      <p:cBhvr>
                                        <p:cTn id="21" dur="750" fill="hold">
                                          <p:stCondLst>
                                            <p:cond delay="750"/>
                                          </p:stCondLst>
                                        </p:cTn>
                                        <p:tgtEl>
                                          <p:spTgt spid="1028"/>
                                        </p:tgtEl>
                                        <p:attrNameLst>
                                          <p:attrName>r</p:attrName>
                                        </p:attrNameLst>
                                      </p:cBhvr>
                                    </p:animRot>
                                    <p:animRot by="240000">
                                      <p:cBhvr>
                                        <p:cTn id="22" dur="750" fill="hold">
                                          <p:stCondLst>
                                            <p:cond delay="1500"/>
                                          </p:stCondLst>
                                        </p:cTn>
                                        <p:tgtEl>
                                          <p:spTgt spid="1028"/>
                                        </p:tgtEl>
                                        <p:attrNameLst>
                                          <p:attrName>r</p:attrName>
                                        </p:attrNameLst>
                                      </p:cBhvr>
                                    </p:animRot>
                                    <p:animRot by="-240000">
                                      <p:cBhvr>
                                        <p:cTn id="23" dur="750" fill="hold">
                                          <p:stCondLst>
                                            <p:cond delay="2250"/>
                                          </p:stCondLst>
                                        </p:cTn>
                                        <p:tgtEl>
                                          <p:spTgt spid="1028"/>
                                        </p:tgtEl>
                                        <p:attrNameLst>
                                          <p:attrName>r</p:attrName>
                                        </p:attrNameLst>
                                      </p:cBhvr>
                                    </p:animRot>
                                    <p:animRot by="120000">
                                      <p:cBhvr>
                                        <p:cTn id="24" dur="750" fill="hold">
                                          <p:stCondLst>
                                            <p:cond delay="3000"/>
                                          </p:stCondLst>
                                        </p:cTn>
                                        <p:tgtEl>
                                          <p:spTgt spid="102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p:cTn id="29" dur="500" fill="hold"/>
                                        <p:tgtEl>
                                          <p:spTgt spid="2"/>
                                        </p:tgtEl>
                                        <p:attrNameLst>
                                          <p:attrName>ppt_w</p:attrName>
                                        </p:attrNameLst>
                                      </p:cBhvr>
                                      <p:tavLst>
                                        <p:tav tm="0">
                                          <p:val>
                                            <p:fltVal val="0"/>
                                          </p:val>
                                        </p:tav>
                                        <p:tav tm="100000">
                                          <p:val>
                                            <p:strVal val="#ppt_w"/>
                                          </p:val>
                                        </p:tav>
                                      </p:tavLst>
                                    </p:anim>
                                    <p:anim calcmode="lin" valueType="num">
                                      <p:cBhvr>
                                        <p:cTn id="30" dur="500" fill="hold"/>
                                        <p:tgtEl>
                                          <p:spTgt spid="2"/>
                                        </p:tgtEl>
                                        <p:attrNameLst>
                                          <p:attrName>ppt_h</p:attrName>
                                        </p:attrNameLst>
                                      </p:cBhvr>
                                      <p:tavLst>
                                        <p:tav tm="0">
                                          <p:val>
                                            <p:fltVal val="0"/>
                                          </p:val>
                                        </p:tav>
                                        <p:tav tm="100000">
                                          <p:val>
                                            <p:strVal val="#ppt_h"/>
                                          </p:val>
                                        </p:tav>
                                      </p:tavLst>
                                    </p:anim>
                                    <p:animEffect transition="in" filter="fade">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xit" presetSubtype="32" fill="hold" grpId="1" nodeType="clickEffect">
                                  <p:stCondLst>
                                    <p:cond delay="0"/>
                                  </p:stCondLst>
                                  <p:childTnLst>
                                    <p:anim calcmode="lin" valueType="num">
                                      <p:cBhvr>
                                        <p:cTn id="35" dur="500"/>
                                        <p:tgtEl>
                                          <p:spTgt spid="2"/>
                                        </p:tgtEl>
                                        <p:attrNameLst>
                                          <p:attrName>ppt_w</p:attrName>
                                        </p:attrNameLst>
                                      </p:cBhvr>
                                      <p:tavLst>
                                        <p:tav tm="0">
                                          <p:val>
                                            <p:strVal val="ppt_w"/>
                                          </p:val>
                                        </p:tav>
                                        <p:tav tm="100000">
                                          <p:val>
                                            <p:fltVal val="0"/>
                                          </p:val>
                                        </p:tav>
                                      </p:tavLst>
                                    </p:anim>
                                    <p:anim calcmode="lin" valueType="num">
                                      <p:cBhvr>
                                        <p:cTn id="36" dur="500"/>
                                        <p:tgtEl>
                                          <p:spTgt spid="2"/>
                                        </p:tgtEl>
                                        <p:attrNameLst>
                                          <p:attrName>ppt_h</p:attrName>
                                        </p:attrNameLst>
                                      </p:cBhvr>
                                      <p:tavLst>
                                        <p:tav tm="0">
                                          <p:val>
                                            <p:strVal val="ppt_h"/>
                                          </p:val>
                                        </p:tav>
                                        <p:tav tm="100000">
                                          <p:val>
                                            <p:fltVal val="0"/>
                                          </p:val>
                                        </p:tav>
                                      </p:tavLst>
                                    </p:anim>
                                    <p:animEffect transition="out" filter="fade">
                                      <p:cBhvr>
                                        <p:cTn id="37" dur="500"/>
                                        <p:tgtEl>
                                          <p:spTgt spid="2"/>
                                        </p:tgtEl>
                                      </p:cBhvr>
                                    </p:animEffect>
                                    <p:set>
                                      <p:cBhvr>
                                        <p:cTn id="38" dur="1" fill="hold">
                                          <p:stCondLst>
                                            <p:cond delay="499"/>
                                          </p:stCondLst>
                                        </p:cTn>
                                        <p:tgtEl>
                                          <p:spTgt spid="2"/>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0" presetClass="path" presetSubtype="0" accel="50000" decel="50000" fill="hold" nodeType="clickEffect">
                                  <p:stCondLst>
                                    <p:cond delay="0"/>
                                  </p:stCondLst>
                                  <p:childTnLst>
                                    <p:animMotion origin="layout" path="M 7.22222E-6 2.96947E-6 C 0.00417 -0.00717 0.01181 -0.01619 0.01823 -0.01897 C 0.03108 -0.01665 0.02535 -0.02035 0.03507 -0.00694 C 0.03733 -0.00393 0.04289 2.96947E-6 0.04289 2.96947E-6 C 0.04584 0.00601 0.04948 0.00879 0.0533 0.01387 C 0.05626 0.02451 0.05521 0.02359 0.06372 0.03122 C 0.06494 0.03238 0.06754 0.03469 0.06754 0.03469 C 0.06997 0.04348 0.07813 0.0555 0.06632 0.06059 C 0.06285 0.06984 0.05851 0.07747 0.05851 0.08834 " pathEditMode="relative" ptsTypes="ffffffffA">
                                      <p:cBhvr>
                                        <p:cTn id="42" dur="2000" fill="hold"/>
                                        <p:tgtEl>
                                          <p:spTgt spid="1029"/>
                                        </p:tgtEl>
                                        <p:attrNameLst>
                                          <p:attrName>ppt_x</p:attrName>
                                          <p:attrName>ppt_y</p:attrName>
                                        </p:attrNameLst>
                                      </p:cBhvr>
                                    </p:animMotion>
                                  </p:childTnLst>
                                </p:cTn>
                              </p:par>
                            </p:childTnLst>
                          </p:cTn>
                        </p:par>
                      </p:childTnLst>
                    </p:cTn>
                  </p:par>
                  <p:par>
                    <p:cTn id="43" fill="hold">
                      <p:stCondLst>
                        <p:cond delay="indefinite"/>
                      </p:stCondLst>
                      <p:childTnLst>
                        <p:par>
                          <p:cTn id="44" fill="hold">
                            <p:stCondLst>
                              <p:cond delay="0"/>
                            </p:stCondLst>
                            <p:childTnLst>
                              <p:par>
                                <p:cTn id="45" presetID="0" presetClass="path" presetSubtype="0" accel="50000" decel="50000" fill="hold" nodeType="clickEffect">
                                  <p:stCondLst>
                                    <p:cond delay="0"/>
                                  </p:stCondLst>
                                  <p:childTnLst>
                                    <p:animMotion origin="layout" path="M 0.05851 0.08839 C 0.05712 0.08353 0.05556 0.08399 0.05296 0.08098 C 0.04948 0.07705 0.04063 0.06918 0.03612 0.06733 C 0.03316 0.06479 0.03091 0.06224 0.02761 0.06085 C 0.02466 0.05831 0.02066 0.05761 0.01719 0.05692 C 0.00417 0.04998 -0.01041 0.05299 -0.02395 0.04952 C -0.03958 0.05044 -0.05243 0.05252 -0.06753 0.05599 C -0.06961 0.05692 -0.071 0.05854 -0.07309 0.05923 C -0.07604 0.06201 -0.07847 0.06803 -0.08038 0.07219 C -0.08246 0.08145 -0.08645 0.09001 -0.08645 0.09972 " pathEditMode="relative" ptsTypes="fffffffffA">
                                      <p:cBhvr>
                                        <p:cTn id="46" dur="2000" fill="hold"/>
                                        <p:tgtEl>
                                          <p:spTgt spid="1029"/>
                                        </p:tgtEl>
                                        <p:attrNameLst>
                                          <p:attrName>ppt_x</p:attrName>
                                          <p:attrName>ppt_y</p:attrName>
                                        </p:attrNameLst>
                                      </p:cBhvr>
                                    </p:animMotion>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8645 0.09973 C -0.09322 0.09278 -0.09131 0.08422 -0.10156 0.08029 C -0.10972 0.07034 -0.11944 0.06548 -0.1302 0.0634 C -0.13454 0.06109 -0.13992 0.05923 -0.14461 0.05854 C -0.14704 0.05738 -0.1493 0.05692 -0.1519 0.056 C -0.15329 0.05553 -0.15624 0.05438 -0.15624 0.05438 C -0.17569 0.05507 -0.18367 0.05391 -0.19913 0.06016 C -0.2026 0.06317 -0.20607 0.06594 -0.20954 0.06895 C -0.21701 0.08469 -0.22725 0.09834 -0.23124 0.11662 C -0.23229 0.12171 -0.23541 0.12818 -0.23558 0.13374 C -0.23576 0.14114 -0.23558 0.14878 -0.23558 0.15618 " pathEditMode="relative" ptsTypes="ffffffffffA">
                                      <p:cBhvr>
                                        <p:cTn id="50" dur="2000" fill="hold"/>
                                        <p:tgtEl>
                                          <p:spTgt spid="1029"/>
                                        </p:tgtEl>
                                        <p:attrNameLst>
                                          <p:attrName>ppt_x</p:attrName>
                                          <p:attrName>ppt_y</p:attrName>
                                        </p:attrNameLst>
                                      </p:cBhvr>
                                    </p:animMotion>
                                  </p:childTnLst>
                                </p:cTn>
                              </p:par>
                            </p:childTnLst>
                          </p:cTn>
                        </p:par>
                      </p:childTnLst>
                    </p:cTn>
                  </p:par>
                  <p:par>
                    <p:cTn id="51" fill="hold">
                      <p:stCondLst>
                        <p:cond delay="indefinite"/>
                      </p:stCondLst>
                      <p:childTnLst>
                        <p:par>
                          <p:cTn id="52" fill="hold">
                            <p:stCondLst>
                              <p:cond delay="0"/>
                            </p:stCondLst>
                            <p:childTnLst>
                              <p:par>
                                <p:cTn id="53" presetID="0" presetClass="path" presetSubtype="0" accel="50000" decel="50000" fill="hold" nodeType="clickEffect">
                                  <p:stCondLst>
                                    <p:cond delay="0"/>
                                  </p:stCondLst>
                                  <p:childTnLst>
                                    <p:animMotion origin="layout" path="M -0.23559 0.15607 C -0.25052 0.14497 -0.26302 0.12647 -0.27864 0.12208 C -0.28889 0.11491 -0.28333 0.11653 -0.29531 0.11953 C -0.29913 0.12508 -0.30208 0.1304 -0.30607 0.13526 C -0.30694 0.1378 -0.30729 0.14104 -0.3085 0.14289 C -0.30955 0.14474 -0.31111 0.14358 -0.31215 0.14543 C -0.31302 0.14751 -0.31267 0.15098 -0.31319 0.15352 C -0.31632 0.16554 -0.31701 0.16647 -0.32048 0.17433 C -0.3217 0.18312 -0.32326 0.18867 -0.32656 0.19491 C -0.32812 0.20601 -0.33073 0.21502 -0.33229 0.22635 C -0.33281 0.2289 -0.33316 0.23144 -0.3335 0.23398 C -0.33385 0.23653 -0.33489 0.24161 -0.33489 0.24185 C -0.3335 0.29479 -0.33906 0.28161 -0.33229 0.29641 " pathEditMode="relative" rAng="0" ptsTypes="ffffffffffffA">
                                      <p:cBhvr>
                                        <p:cTn id="54" dur="2000" fill="hold"/>
                                        <p:tgtEl>
                                          <p:spTgt spid="1029"/>
                                        </p:tgtEl>
                                        <p:attrNameLst>
                                          <p:attrName>ppt_x</p:attrName>
                                          <p:attrName>ppt_y</p:attrName>
                                        </p:attrNameLst>
                                      </p:cBhvr>
                                      <p:rCtr x="-5174" y="4948"/>
                                    </p:animMotion>
                                  </p:childTnLst>
                                </p:cTn>
                              </p:par>
                              <p:par>
                                <p:cTn id="55" presetID="6" presetClass="emph" presetSubtype="0" fill="hold" nodeType="withEffect">
                                  <p:stCondLst>
                                    <p:cond delay="0"/>
                                  </p:stCondLst>
                                  <p:childTnLst>
                                    <p:animScale>
                                      <p:cBhvr>
                                        <p:cTn id="56" dur="2000" fill="hold"/>
                                        <p:tgtEl>
                                          <p:spTgt spid="1029"/>
                                        </p:tgtEl>
                                      </p:cBhvr>
                                      <p:by x="150000" y="150000"/>
                                    </p:animScale>
                                  </p:childTnLst>
                                </p:cTn>
                              </p:par>
                            </p:childTnLst>
                          </p:cTn>
                        </p:par>
                      </p:childTnLst>
                    </p:cTn>
                  </p:par>
                  <p:par>
                    <p:cTn id="57" fill="hold">
                      <p:stCondLst>
                        <p:cond delay="indefinite"/>
                      </p:stCondLst>
                      <p:childTnLst>
                        <p:par>
                          <p:cTn id="58" fill="hold">
                            <p:stCondLst>
                              <p:cond delay="0"/>
                            </p:stCondLst>
                            <p:childTnLst>
                              <p:par>
                                <p:cTn id="59" presetID="0" presetClass="path" presetSubtype="0" accel="50000" decel="50000" fill="hold" nodeType="clickEffect">
                                  <p:stCondLst>
                                    <p:cond delay="0"/>
                                  </p:stCondLst>
                                  <p:childTnLst>
                                    <p:animMotion origin="layout" path="M -0.33229 0.29642 C -0.32761 0.2726 -0.30781 0.25989 -0.29427 0.25411 C -0.28733 0.24255 -0.27813 0.23677 -0.26875 0.23307 C -0.26007 0.22567 -0.25122 0.22359 -0.24184 0.21989 C -0.21597 0.22058 -0.18993 0.22058 -0.16406 0.22243 C -0.15278 0.22289 -0.14288 0.24763 -0.13542 0.25943 C -0.1349 0.26197 -0.13472 0.26497 -0.13386 0.26729 C -0.13316 0.2696 -0.13143 0.27029 -0.13073 0.2726 C -0.12691 0.28578 -0.12726 0.29896 -0.12118 0.3096 C -0.11875 0.32555 -0.11615 0.34243 -0.11163 0.35723 " pathEditMode="relative" rAng="0" ptsTypes="fffffffffA">
                                      <p:cBhvr>
                                        <p:cTn id="60" dur="2000" fill="hold"/>
                                        <p:tgtEl>
                                          <p:spTgt spid="1029"/>
                                        </p:tgtEl>
                                        <p:attrNameLst>
                                          <p:attrName>ppt_x</p:attrName>
                                          <p:attrName>ppt_y</p:attrName>
                                        </p:attrNameLst>
                                      </p:cBhvr>
                                      <p:rCtr x="11024" y="-786"/>
                                    </p:animMotion>
                                  </p:childTnLst>
                                </p:cTn>
                              </p:par>
                            </p:childTnLst>
                          </p:cTn>
                        </p:par>
                      </p:childTnLst>
                    </p:cTn>
                  </p:par>
                  <p:par>
                    <p:cTn id="61" fill="hold">
                      <p:stCondLst>
                        <p:cond delay="indefinite"/>
                      </p:stCondLst>
                      <p:childTnLst>
                        <p:par>
                          <p:cTn id="62" fill="hold">
                            <p:stCondLst>
                              <p:cond delay="0"/>
                            </p:stCondLst>
                            <p:childTnLst>
                              <p:par>
                                <p:cTn id="63" presetID="0" presetClass="path" presetSubtype="0" accel="50000" decel="50000" fill="hold" nodeType="clickEffect">
                                  <p:stCondLst>
                                    <p:cond delay="0"/>
                                  </p:stCondLst>
                                  <p:childTnLst>
                                    <p:animMotion origin="layout" path="M -0.08107 0.3415 C -0.08055 0.33873 -0.08073 0.33549 -0.07951 0.33295 C -0.07847 0.33087 -0.07621 0.33041 -0.07465 0.32879 C -0.06823 0.32185 -0.06267 0.31584 -0.05555 0.30983 C -0.05399 0.30844 -0.0526 0.30659 -0.05087 0.30543 C -0.04826 0.30382 -0.04548 0.30312 -0.04288 0.30127 C -0.03576 0.29619 -0.03212 0.28948 -0.02552 0.28439 C -0.01666 0.27769 -0.00677 0.27376 0.00313 0.27168 C 0.02587 0.25642 0.06007 0.26682 0.08091 0.26752 C 0.09618 0.27145 0.10643 0.28601 0.11893 0.29711 C 0.12222 0.30335 0.12379 0.3096 0.12691 0.31607 C 0.12969 0.3274 0.13125 0.33642 0.13334 0.34775 C 0.13594 0.36162 0.14115 0.37364 0.14115 0.38798 " pathEditMode="relative" ptsTypes="ffffffffffffA">
                                      <p:cBhvr>
                                        <p:cTn id="64" dur="2000" fill="hold"/>
                                        <p:tgtEl>
                                          <p:spTgt spid="1029"/>
                                        </p:tgtEl>
                                        <p:attrNameLst>
                                          <p:attrName>ppt_x</p:attrName>
                                          <p:attrName>ppt_y</p:attrName>
                                        </p:attrNameLst>
                                      </p:cBhvr>
                                    </p:animMotion>
                                  </p:childTnLst>
                                </p:cTn>
                              </p:par>
                            </p:childTnLst>
                          </p:cTn>
                        </p:par>
                      </p:childTnLst>
                    </p:cTn>
                  </p:par>
                  <p:par>
                    <p:cTn id="65" fill="hold">
                      <p:stCondLst>
                        <p:cond delay="indefinite"/>
                      </p:stCondLst>
                      <p:childTnLst>
                        <p:par>
                          <p:cTn id="66" fill="hold">
                            <p:stCondLst>
                              <p:cond delay="0"/>
                            </p:stCondLst>
                            <p:childTnLst>
                              <p:par>
                                <p:cTn id="67" presetID="42" presetClass="path" presetSubtype="0" accel="50000" decel="50000" fill="hold" nodeType="clickEffect">
                                  <p:stCondLst>
                                    <p:cond delay="0"/>
                                  </p:stCondLst>
                                  <p:childTnLst>
                                    <p:animMotion origin="layout" path="M 0.14115 0.38797 L 0.23594 0.50381 " pathEditMode="relative" rAng="0" ptsTypes="AA">
                                      <p:cBhvr>
                                        <p:cTn id="68" dur="2000" fill="hold"/>
                                        <p:tgtEl>
                                          <p:spTgt spid="1029"/>
                                        </p:tgtEl>
                                        <p:attrNameLst>
                                          <p:attrName>ppt_x</p:attrName>
                                          <p:attrName>ppt_y</p:attrName>
                                        </p:attrNameLst>
                                      </p:cBhvr>
                                      <p:rCtr x="4740" y="5780"/>
                                    </p:animMotion>
                                  </p:childTnLst>
                                </p:cTn>
                              </p:par>
                              <p:par>
                                <p:cTn id="69" presetID="1" presetClass="entr" presetSubtype="0" fill="hold" nodeType="withEffect">
                                  <p:stCondLst>
                                    <p:cond delay="0"/>
                                  </p:stCondLst>
                                  <p:childTnLst>
                                    <p:set>
                                      <p:cBhvr>
                                        <p:cTn id="70" dur="1" fill="hold">
                                          <p:stCondLst>
                                            <p:cond delay="0"/>
                                          </p:stCondLst>
                                        </p:cTn>
                                        <p:tgtEl>
                                          <p:spTgt spid="37"/>
                                        </p:tgtEl>
                                        <p:attrNameLst>
                                          <p:attrName>style.visibility</p:attrName>
                                        </p:attrNameLst>
                                      </p:cBhvr>
                                      <p:to>
                                        <p:strVal val="visible"/>
                                      </p:to>
                                    </p:set>
                                  </p:childTnLst>
                                </p:cTn>
                              </p:par>
                              <p:par>
                                <p:cTn id="71" presetID="1" presetClass="exit" presetSubtype="0" fill="hold" nodeType="withEffect">
                                  <p:stCondLst>
                                    <p:cond delay="5000"/>
                                  </p:stCondLst>
                                  <p:childTnLst>
                                    <p:set>
                                      <p:cBhvr>
                                        <p:cTn id="72" dur="1" fill="hold">
                                          <p:stCondLst>
                                            <p:cond delay="0"/>
                                          </p:stCondLst>
                                        </p:cTn>
                                        <p:tgtEl>
                                          <p:spTgt spid="37"/>
                                        </p:tgtEl>
                                        <p:attrNameLst>
                                          <p:attrName>style.visibility</p:attrName>
                                        </p:attrNameLst>
                                      </p:cBhvr>
                                      <p:to>
                                        <p:strVal val="hidden"/>
                                      </p:to>
                                    </p:set>
                                  </p:childTnLst>
                                </p:cTn>
                              </p:par>
                              <p:par>
                                <p:cTn id="73" presetID="1" presetClass="entr" presetSubtype="0" fill="hold" nodeType="withEffect">
                                  <p:stCondLst>
                                    <p:cond delay="0"/>
                                  </p:stCondLst>
                                  <p:childTnLst>
                                    <p:set>
                                      <p:cBhvr>
                                        <p:cTn id="74" dur="1" fill="hold">
                                          <p:stCondLst>
                                            <p:cond delay="0"/>
                                          </p:stCondLst>
                                        </p:cTn>
                                        <p:tgtEl>
                                          <p:spTgt spid="38"/>
                                        </p:tgtEl>
                                        <p:attrNameLst>
                                          <p:attrName>style.visibility</p:attrName>
                                        </p:attrNameLst>
                                      </p:cBhvr>
                                      <p:to>
                                        <p:strVal val="visible"/>
                                      </p:to>
                                    </p:set>
                                  </p:childTnLst>
                                </p:cTn>
                              </p:par>
                              <p:par>
                                <p:cTn id="75" presetID="1" presetClass="exit" presetSubtype="0" fill="hold" nodeType="withEffect">
                                  <p:stCondLst>
                                    <p:cond delay="5000"/>
                                  </p:stCondLst>
                                  <p:childTnLst>
                                    <p:set>
                                      <p:cBhvr>
                                        <p:cTn id="76" dur="1" fill="hold">
                                          <p:stCondLst>
                                            <p:cond delay="0"/>
                                          </p:stCondLst>
                                        </p:cTn>
                                        <p:tgtEl>
                                          <p:spTgt spid="38"/>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39"/>
                                        </p:tgtEl>
                                        <p:attrNameLst>
                                          <p:attrName>style.visibility</p:attrName>
                                        </p:attrNameLst>
                                      </p:cBhvr>
                                      <p:to>
                                        <p:strVal val="visible"/>
                                      </p:to>
                                    </p:set>
                                  </p:childTnLst>
                                </p:cTn>
                              </p:par>
                              <p:par>
                                <p:cTn id="79" presetID="1" presetClass="exit" presetSubtype="0" fill="hold" nodeType="withEffect">
                                  <p:stCondLst>
                                    <p:cond delay="5000"/>
                                  </p:stCondLst>
                                  <p:childTnLst>
                                    <p:set>
                                      <p:cBhvr>
                                        <p:cTn id="80" dur="1" fill="hold">
                                          <p:stCondLst>
                                            <p:cond delay="0"/>
                                          </p:stCondLst>
                                        </p:cTn>
                                        <p:tgtEl>
                                          <p:spTgt spid="39"/>
                                        </p:tgtEl>
                                        <p:attrNameLst>
                                          <p:attrName>style.visibility</p:attrName>
                                        </p:attrNameLst>
                                      </p:cBhvr>
                                      <p:to>
                                        <p:strVal val="hidden"/>
                                      </p:to>
                                    </p:set>
                                  </p:childTnLst>
                                </p:cTn>
                              </p:par>
                              <p:par>
                                <p:cTn id="81" presetID="1" presetClass="entr" presetSubtype="0" fill="hold" nodeType="withEffect">
                                  <p:stCondLst>
                                    <p:cond delay="0"/>
                                  </p:stCondLst>
                                  <p:childTnLst>
                                    <p:set>
                                      <p:cBhvr>
                                        <p:cTn id="82" dur="1" fill="hold">
                                          <p:stCondLst>
                                            <p:cond delay="0"/>
                                          </p:stCondLst>
                                        </p:cTn>
                                        <p:tgtEl>
                                          <p:spTgt spid="40"/>
                                        </p:tgtEl>
                                        <p:attrNameLst>
                                          <p:attrName>style.visibility</p:attrName>
                                        </p:attrNameLst>
                                      </p:cBhvr>
                                      <p:to>
                                        <p:strVal val="visible"/>
                                      </p:to>
                                    </p:set>
                                  </p:childTnLst>
                                </p:cTn>
                              </p:par>
                              <p:par>
                                <p:cTn id="83" presetID="1" presetClass="exit" presetSubtype="0" fill="hold" nodeType="withEffect">
                                  <p:stCondLst>
                                    <p:cond delay="5000"/>
                                  </p:stCondLst>
                                  <p:childTnLst>
                                    <p:set>
                                      <p:cBhvr>
                                        <p:cTn id="84" dur="1" fill="hold">
                                          <p:stCondLst>
                                            <p:cond delay="0"/>
                                          </p:stCondLst>
                                        </p:cTn>
                                        <p:tgtEl>
                                          <p:spTgt spid="40"/>
                                        </p:tgtEl>
                                        <p:attrNameLst>
                                          <p:attrName>style.visibility</p:attrName>
                                        </p:attrNameLst>
                                      </p:cBhvr>
                                      <p:to>
                                        <p:strVal val="hidden"/>
                                      </p:to>
                                    </p:set>
                                  </p:childTnLst>
                                </p:cTn>
                              </p:par>
                              <p:par>
                                <p:cTn id="85" presetID="1" presetClass="entr" presetSubtype="0" fill="hold" grpId="0" nodeType="withEffect">
                                  <p:stCondLst>
                                    <p:cond delay="0"/>
                                  </p:stCondLst>
                                  <p:childTnLst>
                                    <p:set>
                                      <p:cBhvr>
                                        <p:cTn id="86" dur="1" fill="hold">
                                          <p:stCondLst>
                                            <p:cond delay="0"/>
                                          </p:stCondLst>
                                        </p:cTn>
                                        <p:tgtEl>
                                          <p:spTgt spid="41"/>
                                        </p:tgtEl>
                                        <p:attrNameLst>
                                          <p:attrName>style.visibility</p:attrName>
                                        </p:attrNameLst>
                                      </p:cBhvr>
                                      <p:to>
                                        <p:strVal val="visible"/>
                                      </p:to>
                                    </p:set>
                                  </p:childTnLst>
                                </p:cTn>
                              </p:par>
                              <p:par>
                                <p:cTn id="87" presetID="1" presetClass="exit" presetSubtype="0" fill="hold" grpId="1" nodeType="withEffect">
                                  <p:stCondLst>
                                    <p:cond delay="5000"/>
                                  </p:stCondLst>
                                  <p:childTnLst>
                                    <p:set>
                                      <p:cBhvr>
                                        <p:cTn id="88" dur="1" fill="hold">
                                          <p:stCondLst>
                                            <p:cond delay="0"/>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1" grpId="1"/>
      <p:bldP spid="2" grpId="0" bldLvl="0" animBg="1"/>
      <p:bldP spid="2" grpId="1"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3891" y="152401"/>
            <a:ext cx="9019309" cy="3870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152400" y="2011825"/>
            <a:ext cx="12039601" cy="4869196"/>
          </a:xfrm>
        </p:spPr>
      </p:pic>
      <p:pic>
        <p:nvPicPr>
          <p:cNvPr id="5" name="Content Placeholder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3429001" y="152400"/>
            <a:ext cx="1687286" cy="1048232"/>
          </a:xfrm>
          <a:prstGeom prst="rect">
            <a:avLst/>
          </a:prstGeom>
        </p:spPr>
      </p:pic>
      <p:pic>
        <p:nvPicPr>
          <p:cNvPr id="6" name="Content Placeholder 3"/>
          <p:cNvPicPr>
            <a:picLocks noChangeAspect="1"/>
          </p:cNvPicPr>
          <p:nvPr/>
        </p:nvPicPr>
        <p:blipFill rotWithShape="1">
          <a:blip r:embed="rId7" cstate="print">
            <a:extLst>
              <a:ext uri="{BEBA8EAE-BF5A-486C-A8C5-ECC9F3942E4B}">
                <a14:imgProps xmlns:a14="http://schemas.microsoft.com/office/drawing/2010/main">
                  <a14:imgLayer r:embed="rId4">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10259784" y="81742"/>
            <a:ext cx="1578429" cy="2053744"/>
          </a:xfrm>
          <a:prstGeom prst="rect">
            <a:avLst/>
          </a:prstGeom>
        </p:spPr>
      </p:pic>
      <p:sp>
        <p:nvSpPr>
          <p:cNvPr id="15" name="TextBox 14"/>
          <p:cNvSpPr txBox="1"/>
          <p:nvPr/>
        </p:nvSpPr>
        <p:spPr>
          <a:xfrm>
            <a:off x="1634836" y="1066206"/>
            <a:ext cx="8728363" cy="630942"/>
          </a:xfrm>
          <a:prstGeom prst="rect">
            <a:avLst/>
          </a:prstGeom>
          <a:noFill/>
        </p:spPr>
        <p:txBody>
          <a:bodyPr wrap="square" rtlCol="0">
            <a:spAutoFit/>
          </a:bodyPr>
          <a:lstStyle/>
          <a:p>
            <a:pPr algn="ctr"/>
            <a:r>
              <a:rPr lang="en-US" sz="35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 hôm trước các em đã học là bài gì?</a:t>
            </a:r>
          </a:p>
        </p:txBody>
      </p:sp>
      <p:sp>
        <p:nvSpPr>
          <p:cNvPr id="16" name="Rectangular Callout 15"/>
          <p:cNvSpPr/>
          <p:nvPr/>
        </p:nvSpPr>
        <p:spPr>
          <a:xfrm>
            <a:off x="0" y="5289681"/>
            <a:ext cx="4419600" cy="1282963"/>
          </a:xfrm>
          <a:prstGeom prst="wedgeRectCallout">
            <a:avLst>
              <a:gd name="adj1" fmla="val 78278"/>
              <a:gd name="adj2" fmla="val -99879"/>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Gọi bạn</a:t>
            </a:r>
          </a:p>
        </p:txBody>
      </p:sp>
      <p:sp>
        <p:nvSpPr>
          <p:cNvPr id="18" name="Right Arrow 17">
            <a:hlinkClick r:id="rId8" action="ppaction://hlinksldjump"/>
          </p:cNvPr>
          <p:cNvSpPr/>
          <p:nvPr/>
        </p:nvSpPr>
        <p:spPr>
          <a:xfrm>
            <a:off x="10515601" y="6009247"/>
            <a:ext cx="1676400"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prstClr val="white"/>
                </a:solidFill>
                <a:latin typeface="Times New Roman" panose="02020603050405020304" pitchFamily="18" charset="0"/>
                <a:cs typeface="Times New Roman" panose="02020603050405020304" pitchFamily="18" charset="0"/>
              </a:rPr>
              <a:t>Trở</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về</a:t>
            </a:r>
            <a:endParaRPr lang="en-US" sz="2800" b="1" dirty="0">
              <a:solidFill>
                <a:prstClr val="white"/>
              </a:solidFill>
              <a:latin typeface="Times New Roman" panose="02020603050405020304" pitchFamily="18" charset="0"/>
              <a:cs typeface="Times New Roman" panose="02020603050405020304" pitchFamily="18" charset="0"/>
            </a:endParaRPr>
          </a:p>
        </p:txBody>
      </p:sp>
      <p:pic>
        <p:nvPicPr>
          <p:cNvPr id="19" name="Picture 5"/>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24600"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9"/>
                                        </p:tgtEl>
                                        <p:attrNameLst>
                                          <p:attrName>r</p:attrName>
                                        </p:attrNameLst>
                                      </p:cBhvr>
                                    </p:animRot>
                                    <p:animRot by="-240000">
                                      <p:cBhvr>
                                        <p:cTn id="15" dur="650" fill="hold">
                                          <p:stCondLst>
                                            <p:cond delay="650"/>
                                          </p:stCondLst>
                                        </p:cTn>
                                        <p:tgtEl>
                                          <p:spTgt spid="19"/>
                                        </p:tgtEl>
                                        <p:attrNameLst>
                                          <p:attrName>r</p:attrName>
                                        </p:attrNameLst>
                                      </p:cBhvr>
                                    </p:animRot>
                                    <p:animRot by="240000">
                                      <p:cBhvr>
                                        <p:cTn id="16" dur="650" fill="hold">
                                          <p:stCondLst>
                                            <p:cond delay="1300"/>
                                          </p:stCondLst>
                                        </p:cTn>
                                        <p:tgtEl>
                                          <p:spTgt spid="19"/>
                                        </p:tgtEl>
                                        <p:attrNameLst>
                                          <p:attrName>r</p:attrName>
                                        </p:attrNameLst>
                                      </p:cBhvr>
                                    </p:animRot>
                                    <p:animRot by="-240000">
                                      <p:cBhvr>
                                        <p:cTn id="17" dur="650" fill="hold">
                                          <p:stCondLst>
                                            <p:cond delay="1950"/>
                                          </p:stCondLst>
                                        </p:cTn>
                                        <p:tgtEl>
                                          <p:spTgt spid="19"/>
                                        </p:tgtEl>
                                        <p:attrNameLst>
                                          <p:attrName>r</p:attrName>
                                        </p:attrNameLst>
                                      </p:cBhvr>
                                    </p:animRot>
                                    <p:animRot by="120000">
                                      <p:cBhvr>
                                        <p:cTn id="18" dur="650" fill="hold">
                                          <p:stCondLst>
                                            <p:cond delay="2600"/>
                                          </p:stCondLst>
                                        </p:cTn>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5455" y="152401"/>
            <a:ext cx="9763193" cy="3870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4" cstate="print">
            <a:extLst>
              <a:ext uri="{BEBA8EAE-BF5A-486C-A8C5-ECC9F3942E4B}">
                <a14:imgProps xmlns:a14="http://schemas.microsoft.com/office/drawing/2010/main">
                  <a14:imgLayer r:embed="rId5">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304800" y="1969754"/>
            <a:ext cx="12573000" cy="4869196"/>
          </a:xfrm>
        </p:spPr>
      </p:pic>
      <p:pic>
        <p:nvPicPr>
          <p:cNvPr id="5" name="Content Placeholder 3"/>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3429001" y="152400"/>
            <a:ext cx="1687286" cy="1048232"/>
          </a:xfrm>
          <a:prstGeom prst="rect">
            <a:avLst/>
          </a:prstGeom>
        </p:spPr>
      </p:pic>
      <p:pic>
        <p:nvPicPr>
          <p:cNvPr id="6" name="Content Placeholder 3"/>
          <p:cNvPicPr>
            <a:picLocks noChangeAspect="1"/>
          </p:cNvPicPr>
          <p:nvPr/>
        </p:nvPicPr>
        <p:blipFill rotWithShape="1">
          <a:blip r:embed="rId8" cstate="print">
            <a:extLst>
              <a:ext uri="{BEBA8EAE-BF5A-486C-A8C5-ECC9F3942E4B}">
                <a14:imgProps xmlns:a14="http://schemas.microsoft.com/office/drawing/2010/main">
                  <a14:imgLayer r:embed="rId5">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10744200" y="-64940"/>
            <a:ext cx="1578429" cy="2053744"/>
          </a:xfrm>
          <a:prstGeom prst="rect">
            <a:avLst/>
          </a:prstGeom>
        </p:spPr>
      </p:pic>
      <p:sp>
        <p:nvSpPr>
          <p:cNvPr id="15" name="TextBox 14"/>
          <p:cNvSpPr txBox="1"/>
          <p:nvPr/>
        </p:nvSpPr>
        <p:spPr>
          <a:xfrm>
            <a:off x="1759527" y="609052"/>
            <a:ext cx="9389121" cy="1446550"/>
          </a:xfrm>
          <a:prstGeom prst="rect">
            <a:avLst/>
          </a:prstGeom>
          <a:noFill/>
        </p:spPr>
        <p:txBody>
          <a:bodyPr wrap="square" rtlCol="0">
            <a:spAutoFit/>
          </a:bodyPr>
          <a:lstStyle/>
          <a:p>
            <a:pPr algn="ctr"/>
            <a:r>
              <a:rPr lang="en-US" sz="44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Trong bài </a:t>
            </a:r>
            <a:r>
              <a:rPr lang="en-US" sz="4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Gọi bạn </a:t>
            </a:r>
            <a:r>
              <a:rPr lang="en-US" sz="44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kể về 2 bạn là Bê vàng và....</a:t>
            </a:r>
          </a:p>
        </p:txBody>
      </p:sp>
      <p:sp>
        <p:nvSpPr>
          <p:cNvPr id="16" name="Rectangular Callout 15"/>
          <p:cNvSpPr/>
          <p:nvPr/>
        </p:nvSpPr>
        <p:spPr>
          <a:xfrm>
            <a:off x="0" y="4825217"/>
            <a:ext cx="4114800" cy="1989920"/>
          </a:xfrm>
          <a:prstGeom prst="wedgeRectCallout">
            <a:avLst>
              <a:gd name="adj1" fmla="val 91352"/>
              <a:gd name="adj2" fmla="val -60262"/>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Dê trắng</a:t>
            </a:r>
          </a:p>
        </p:txBody>
      </p:sp>
      <p:sp>
        <p:nvSpPr>
          <p:cNvPr id="18" name="Right Arrow 17">
            <a:hlinkClick r:id="rId9" action="ppaction://hlinksldjump"/>
          </p:cNvPr>
          <p:cNvSpPr/>
          <p:nvPr/>
        </p:nvSpPr>
        <p:spPr>
          <a:xfrm>
            <a:off x="11148649" y="6152287"/>
            <a:ext cx="1043351"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pic>
        <p:nvPicPr>
          <p:cNvPr id="10" name="Picture 5"/>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35486"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0"/>
                                        </p:tgtEl>
                                        <p:attrNameLst>
                                          <p:attrName>r</p:attrName>
                                        </p:attrNameLst>
                                      </p:cBhvr>
                                    </p:animRot>
                                    <p:animRot by="-240000">
                                      <p:cBhvr>
                                        <p:cTn id="15" dur="650" fill="hold">
                                          <p:stCondLst>
                                            <p:cond delay="650"/>
                                          </p:stCondLst>
                                        </p:cTn>
                                        <p:tgtEl>
                                          <p:spTgt spid="10"/>
                                        </p:tgtEl>
                                        <p:attrNameLst>
                                          <p:attrName>r</p:attrName>
                                        </p:attrNameLst>
                                      </p:cBhvr>
                                    </p:animRot>
                                    <p:animRot by="240000">
                                      <p:cBhvr>
                                        <p:cTn id="16" dur="650" fill="hold">
                                          <p:stCondLst>
                                            <p:cond delay="1300"/>
                                          </p:stCondLst>
                                        </p:cTn>
                                        <p:tgtEl>
                                          <p:spTgt spid="10"/>
                                        </p:tgtEl>
                                        <p:attrNameLst>
                                          <p:attrName>r</p:attrName>
                                        </p:attrNameLst>
                                      </p:cBhvr>
                                    </p:animRot>
                                    <p:animRot by="-240000">
                                      <p:cBhvr>
                                        <p:cTn id="17" dur="650" fill="hold">
                                          <p:stCondLst>
                                            <p:cond delay="1950"/>
                                          </p:stCondLst>
                                        </p:cTn>
                                        <p:tgtEl>
                                          <p:spTgt spid="10"/>
                                        </p:tgtEl>
                                        <p:attrNameLst>
                                          <p:attrName>r</p:attrName>
                                        </p:attrNameLst>
                                      </p:cBhvr>
                                    </p:animRot>
                                    <p:animRot by="120000">
                                      <p:cBhvr>
                                        <p:cTn id="18" dur="650" fill="hold">
                                          <p:stCondLst>
                                            <p:cond delay="26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2327" y="762001"/>
            <a:ext cx="9289473" cy="3261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457200" y="1988804"/>
            <a:ext cx="11734800" cy="4869196"/>
          </a:xfrm>
        </p:spPr>
      </p:pic>
      <p:pic>
        <p:nvPicPr>
          <p:cNvPr id="5" name="Content Placeholder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2514600" y="0"/>
            <a:ext cx="1687286" cy="1048232"/>
          </a:xfrm>
          <a:prstGeom prst="rect">
            <a:avLst/>
          </a:prstGeom>
        </p:spPr>
      </p:pic>
      <p:pic>
        <p:nvPicPr>
          <p:cNvPr id="6" name="Content Placeholder 3"/>
          <p:cNvPicPr>
            <a:picLocks noChangeAspect="1"/>
          </p:cNvPicPr>
          <p:nvPr/>
        </p:nvPicPr>
        <p:blipFill rotWithShape="1">
          <a:blip r:embed="rId7" cstate="print">
            <a:extLst>
              <a:ext uri="{BEBA8EAE-BF5A-486C-A8C5-ECC9F3942E4B}">
                <a14:imgProps xmlns:a14="http://schemas.microsoft.com/office/drawing/2010/main">
                  <a14:imgLayer r:embed="rId4">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10591800" y="-264871"/>
            <a:ext cx="1578429" cy="2053744"/>
          </a:xfrm>
          <a:prstGeom prst="rect">
            <a:avLst/>
          </a:prstGeom>
        </p:spPr>
      </p:pic>
      <p:sp>
        <p:nvSpPr>
          <p:cNvPr id="15" name="TextBox 14"/>
          <p:cNvSpPr txBox="1"/>
          <p:nvPr/>
        </p:nvSpPr>
        <p:spPr>
          <a:xfrm>
            <a:off x="1579418" y="861875"/>
            <a:ext cx="8749146" cy="1754326"/>
          </a:xfrm>
          <a:prstGeom prst="rect">
            <a:avLst/>
          </a:prstGeom>
          <a:noFill/>
        </p:spPr>
        <p:txBody>
          <a:bodyPr wrap="square" rtlCol="0">
            <a:spAutoFit/>
          </a:bodyPr>
          <a:lstStyle/>
          <a:p>
            <a:pPr algn="ctr"/>
            <a:r>
              <a:rPr lang="en-US" sz="54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2 bạn bê vàng và dê trắng sống ở đâu?</a:t>
            </a:r>
          </a:p>
        </p:txBody>
      </p:sp>
      <p:sp>
        <p:nvSpPr>
          <p:cNvPr id="16" name="Rectangular Callout 15"/>
          <p:cNvSpPr/>
          <p:nvPr/>
        </p:nvSpPr>
        <p:spPr>
          <a:xfrm>
            <a:off x="0" y="5050226"/>
            <a:ext cx="4488873" cy="1807774"/>
          </a:xfrm>
          <a:prstGeom prst="wedgeRectCallout">
            <a:avLst>
              <a:gd name="adj1" fmla="val 67267"/>
              <a:gd name="adj2" fmla="val -35109"/>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Rừng xanh</a:t>
            </a:r>
          </a:p>
        </p:txBody>
      </p:sp>
      <p:sp>
        <p:nvSpPr>
          <p:cNvPr id="18" name="Right Arrow 17">
            <a:hlinkClick r:id="rId8" action="ppaction://hlinksldjump"/>
          </p:cNvPr>
          <p:cNvSpPr/>
          <p:nvPr/>
        </p:nvSpPr>
        <p:spPr>
          <a:xfrm>
            <a:off x="11148649" y="6152287"/>
            <a:ext cx="1043351"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pic>
        <p:nvPicPr>
          <p:cNvPr id="10" name="Picture 5"/>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24600"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0"/>
                                        </p:tgtEl>
                                        <p:attrNameLst>
                                          <p:attrName>r</p:attrName>
                                        </p:attrNameLst>
                                      </p:cBhvr>
                                    </p:animRot>
                                    <p:animRot by="-240000">
                                      <p:cBhvr>
                                        <p:cTn id="15" dur="650" fill="hold">
                                          <p:stCondLst>
                                            <p:cond delay="650"/>
                                          </p:stCondLst>
                                        </p:cTn>
                                        <p:tgtEl>
                                          <p:spTgt spid="10"/>
                                        </p:tgtEl>
                                        <p:attrNameLst>
                                          <p:attrName>r</p:attrName>
                                        </p:attrNameLst>
                                      </p:cBhvr>
                                    </p:animRot>
                                    <p:animRot by="240000">
                                      <p:cBhvr>
                                        <p:cTn id="16" dur="650" fill="hold">
                                          <p:stCondLst>
                                            <p:cond delay="1300"/>
                                          </p:stCondLst>
                                        </p:cTn>
                                        <p:tgtEl>
                                          <p:spTgt spid="10"/>
                                        </p:tgtEl>
                                        <p:attrNameLst>
                                          <p:attrName>r</p:attrName>
                                        </p:attrNameLst>
                                      </p:cBhvr>
                                    </p:animRot>
                                    <p:animRot by="-240000">
                                      <p:cBhvr>
                                        <p:cTn id="17" dur="650" fill="hold">
                                          <p:stCondLst>
                                            <p:cond delay="1950"/>
                                          </p:stCondLst>
                                        </p:cTn>
                                        <p:tgtEl>
                                          <p:spTgt spid="10"/>
                                        </p:tgtEl>
                                        <p:attrNameLst>
                                          <p:attrName>r</p:attrName>
                                        </p:attrNameLst>
                                      </p:cBhvr>
                                    </p:animRot>
                                    <p:animRot by="120000">
                                      <p:cBhvr>
                                        <p:cTn id="18" dur="650" fill="hold">
                                          <p:stCondLst>
                                            <p:cond delay="26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338933"/>
            <a:ext cx="7620000" cy="3684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1219200" y="1988804"/>
            <a:ext cx="9753600" cy="4869196"/>
          </a:xfrm>
        </p:spPr>
      </p:pic>
      <p:pic>
        <p:nvPicPr>
          <p:cNvPr id="5" name="Content Placeholder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3429001" y="152400"/>
            <a:ext cx="1687286" cy="1048232"/>
          </a:xfrm>
          <a:prstGeom prst="rect">
            <a:avLst/>
          </a:prstGeom>
        </p:spPr>
      </p:pic>
      <p:pic>
        <p:nvPicPr>
          <p:cNvPr id="6" name="Content Placeholder 3"/>
          <p:cNvPicPr>
            <a:picLocks noChangeAspect="1"/>
          </p:cNvPicPr>
          <p:nvPr/>
        </p:nvPicPr>
        <p:blipFill rotWithShape="1">
          <a:blip r:embed="rId7" cstate="print">
            <a:extLst>
              <a:ext uri="{BEBA8EAE-BF5A-486C-A8C5-ECC9F3942E4B}">
                <a14:imgProps xmlns:a14="http://schemas.microsoft.com/office/drawing/2010/main">
                  <a14:imgLayer r:embed="rId4">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9122229" y="338932"/>
            <a:ext cx="1578429" cy="2053744"/>
          </a:xfrm>
          <a:prstGeom prst="rect">
            <a:avLst/>
          </a:prstGeom>
        </p:spPr>
      </p:pic>
      <p:sp>
        <p:nvSpPr>
          <p:cNvPr id="15" name="TextBox 14"/>
          <p:cNvSpPr txBox="1"/>
          <p:nvPr/>
        </p:nvSpPr>
        <p:spPr>
          <a:xfrm>
            <a:off x="2175164" y="978960"/>
            <a:ext cx="7426036" cy="923330"/>
          </a:xfrm>
          <a:prstGeom prst="rect">
            <a:avLst/>
          </a:prstGeom>
          <a:noFill/>
        </p:spPr>
        <p:txBody>
          <a:bodyPr wrap="square" rtlCol="0">
            <a:spAutoFit/>
          </a:bodyPr>
          <a:lstStyle/>
          <a:p>
            <a:pPr algn="ctr"/>
            <a:r>
              <a:rPr lang="en-US" sz="54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Bê vàng đi tìm cái gì?</a:t>
            </a:r>
          </a:p>
        </p:txBody>
      </p:sp>
      <p:sp>
        <p:nvSpPr>
          <p:cNvPr id="16" name="Rectangular Callout 15"/>
          <p:cNvSpPr/>
          <p:nvPr/>
        </p:nvSpPr>
        <p:spPr>
          <a:xfrm>
            <a:off x="0" y="4807527"/>
            <a:ext cx="5638800" cy="2064328"/>
          </a:xfrm>
          <a:prstGeom prst="wedgeRectCallout">
            <a:avLst>
              <a:gd name="adj1" fmla="val 56051"/>
              <a:gd name="adj2" fmla="val -62881"/>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72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Đi tìm cỏ</a:t>
            </a:r>
          </a:p>
        </p:txBody>
      </p:sp>
      <p:sp>
        <p:nvSpPr>
          <p:cNvPr id="18" name="Right Arrow 17">
            <a:hlinkClick r:id="rId8" action="ppaction://hlinksldjump"/>
          </p:cNvPr>
          <p:cNvSpPr/>
          <p:nvPr/>
        </p:nvSpPr>
        <p:spPr>
          <a:xfrm>
            <a:off x="11148649" y="6152287"/>
            <a:ext cx="1043351"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pic>
        <p:nvPicPr>
          <p:cNvPr id="10" name="Picture 5"/>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24600" y="5931163"/>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0"/>
                                        </p:tgtEl>
                                        <p:attrNameLst>
                                          <p:attrName>r</p:attrName>
                                        </p:attrNameLst>
                                      </p:cBhvr>
                                    </p:animRot>
                                    <p:animRot by="-240000">
                                      <p:cBhvr>
                                        <p:cTn id="15" dur="650" fill="hold">
                                          <p:stCondLst>
                                            <p:cond delay="650"/>
                                          </p:stCondLst>
                                        </p:cTn>
                                        <p:tgtEl>
                                          <p:spTgt spid="10"/>
                                        </p:tgtEl>
                                        <p:attrNameLst>
                                          <p:attrName>r</p:attrName>
                                        </p:attrNameLst>
                                      </p:cBhvr>
                                    </p:animRot>
                                    <p:animRot by="240000">
                                      <p:cBhvr>
                                        <p:cTn id="16" dur="650" fill="hold">
                                          <p:stCondLst>
                                            <p:cond delay="1300"/>
                                          </p:stCondLst>
                                        </p:cTn>
                                        <p:tgtEl>
                                          <p:spTgt spid="10"/>
                                        </p:tgtEl>
                                        <p:attrNameLst>
                                          <p:attrName>r</p:attrName>
                                        </p:attrNameLst>
                                      </p:cBhvr>
                                    </p:animRot>
                                    <p:animRot by="-240000">
                                      <p:cBhvr>
                                        <p:cTn id="17" dur="650" fill="hold">
                                          <p:stCondLst>
                                            <p:cond delay="1950"/>
                                          </p:stCondLst>
                                        </p:cTn>
                                        <p:tgtEl>
                                          <p:spTgt spid="10"/>
                                        </p:tgtEl>
                                        <p:attrNameLst>
                                          <p:attrName>r</p:attrName>
                                        </p:attrNameLst>
                                      </p:cBhvr>
                                    </p:animRot>
                                    <p:animRot by="120000">
                                      <p:cBhvr>
                                        <p:cTn id="18" dur="650" fill="hold">
                                          <p:stCondLst>
                                            <p:cond delay="26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chemeClr val="accent5">
                <a:lumMod val="40000"/>
                <a:lumOff val="60000"/>
              </a:schemeClr>
            </a:gs>
            <a:gs pos="100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6291" y="762001"/>
            <a:ext cx="9631576" cy="3261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rotWithShape="1">
          <a:blip r:embed="rId3" cstate="print">
            <a:extLst>
              <a:ext uri="{BEBA8EAE-BF5A-486C-A8C5-ECC9F3942E4B}">
                <a14:imgProps xmlns:a14="http://schemas.microsoft.com/office/drawing/2010/main">
                  <a14:imgLayer r:embed="rId4">
                    <a14:imgEffect>
                      <a14:backgroundRemoval t="36429" b="93656" l="0" r="90000">
                        <a14:foregroundMark x1="19000" y1="87181" x2="38375" y2="83976"/>
                        <a14:foregroundMark x1="38688" y1="39438" x2="37688" y2="40419"/>
                        <a14:foregroundMark x1="73688" y1="82080" x2="75563" y2="86985"/>
                        <a14:foregroundMark x1="10125" y1="61151" x2="14375" y2="72269"/>
                        <a14:foregroundMark x1="19313" y1="87574" x2="31063" y2="87181"/>
                        <a14:foregroundMark x1="85750" y1="64356" x2="83563" y2="70046"/>
                        <a14:backgroundMark x1="30062" y1="53630" x2="31063" y2="55657"/>
                        <a14:backgroundMark x1="24063" y1="61936" x2="24938" y2="61740"/>
                        <a14:backgroundMark x1="34625" y1="61347" x2="42938" y2="63244"/>
                        <a14:backgroundMark x1="56188" y1="61151" x2="60438" y2="61740"/>
                        <a14:backgroundMark x1="53125" y1="64944" x2="56375" y2="67953"/>
                        <a14:backgroundMark x1="73688" y1="60235" x2="75750" y2="60562"/>
                      </a14:backgroundRemoval>
                    </a14:imgEffect>
                  </a14:imgLayer>
                </a14:imgProps>
              </a:ext>
              <a:ext uri="{28A0092B-C50C-407E-A947-70E740481C1C}">
                <a14:useLocalDpi xmlns:a14="http://schemas.microsoft.com/office/drawing/2010/main" val="0"/>
              </a:ext>
            </a:extLst>
          </a:blip>
          <a:srcRect l="5397" t="38272" r="8321" b="10546"/>
          <a:stretch>
            <a:fillRect/>
          </a:stretch>
        </p:blipFill>
        <p:spPr>
          <a:xfrm>
            <a:off x="1219200" y="1988804"/>
            <a:ext cx="9753600" cy="4869196"/>
          </a:xfrm>
        </p:spPr>
      </p:pic>
      <p:pic>
        <p:nvPicPr>
          <p:cNvPr id="5" name="Content Placeholder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27" b="28058" l="3688" r="37625"/>
                    </a14:imgEffect>
                  </a14:imgLayer>
                </a14:imgProps>
              </a:ext>
              <a:ext uri="{28A0092B-C50C-407E-A947-70E740481C1C}">
                <a14:useLocalDpi xmlns:a14="http://schemas.microsoft.com/office/drawing/2010/main" val="0"/>
              </a:ext>
            </a:extLst>
          </a:blip>
          <a:srcRect l="-1" r="62855" b="72662"/>
          <a:stretch>
            <a:fillRect/>
          </a:stretch>
        </p:blipFill>
        <p:spPr>
          <a:xfrm>
            <a:off x="3429001" y="152400"/>
            <a:ext cx="1687286" cy="1048232"/>
          </a:xfrm>
          <a:prstGeom prst="rect">
            <a:avLst/>
          </a:prstGeom>
        </p:spPr>
      </p:pic>
      <p:pic>
        <p:nvPicPr>
          <p:cNvPr id="6" name="Content Placeholder 3"/>
          <p:cNvPicPr>
            <a:picLocks noChangeAspect="1"/>
          </p:cNvPicPr>
          <p:nvPr/>
        </p:nvPicPr>
        <p:blipFill rotWithShape="1">
          <a:blip r:embed="rId7" cstate="print">
            <a:extLst>
              <a:ext uri="{BEBA8EAE-BF5A-486C-A8C5-ECC9F3942E4B}">
                <a14:imgProps xmlns:a14="http://schemas.microsoft.com/office/drawing/2010/main">
                  <a14:imgLayer r:embed="rId4">
                    <a14:imgEffect>
                      <a14:backgroundRemoval t="3401" b="34336" l="55563" r="76438">
                        <a14:foregroundMark x1="60750" y1="15958" x2="64875" y2="13080"/>
                        <a14:foregroundMark x1="71000" y1="9418" x2="71375" y2="11511"/>
                        <a14:backgroundMark x1="56750" y1="29693" x2="60500" y2="29889"/>
                        <a14:backgroundMark x1="67688" y1="29693" x2="75500" y2="29823"/>
                      </a14:backgroundRemoval>
                    </a14:imgEffect>
                  </a14:imgLayer>
                </a14:imgProps>
              </a:ext>
              <a:ext uri="{28A0092B-C50C-407E-A947-70E740481C1C}">
                <a14:useLocalDpi xmlns:a14="http://schemas.microsoft.com/office/drawing/2010/main" val="0"/>
              </a:ext>
            </a:extLst>
          </a:blip>
          <a:srcRect l="57320" t="8023" r="23382" b="65700"/>
          <a:stretch>
            <a:fillRect/>
          </a:stretch>
        </p:blipFill>
        <p:spPr>
          <a:xfrm>
            <a:off x="9122229" y="338932"/>
            <a:ext cx="1578429" cy="2053744"/>
          </a:xfrm>
          <a:prstGeom prst="rect">
            <a:avLst/>
          </a:prstGeom>
        </p:spPr>
      </p:pic>
      <p:sp>
        <p:nvSpPr>
          <p:cNvPr id="15" name="TextBox 14"/>
          <p:cNvSpPr txBox="1"/>
          <p:nvPr/>
        </p:nvSpPr>
        <p:spPr>
          <a:xfrm>
            <a:off x="1925782" y="1094510"/>
            <a:ext cx="7564582" cy="1200329"/>
          </a:xfrm>
          <a:prstGeom prst="rect">
            <a:avLst/>
          </a:prstGeom>
          <a:noFill/>
        </p:spPr>
        <p:txBody>
          <a:bodyPr wrap="square" rtlCol="0">
            <a:spAutoFit/>
          </a:bodyPr>
          <a:lstStyle/>
          <a:p>
            <a:pPr algn="ctr" defTabSz="913130" fontAlgn="base">
              <a:spcBef>
                <a:spcPct val="0"/>
              </a:spcBef>
              <a:spcAft>
                <a:spcPct val="0"/>
              </a:spcAft>
              <a:defRPr/>
            </a:pPr>
            <a:r>
              <a:rPr lang="en-US" altLang="vi-VN" sz="36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sym typeface="+mn-lt"/>
              </a:rPr>
              <a:t>Tình trạng thiếu nước do nắng lâu, không mưa gây ra gọi là gì?</a:t>
            </a:r>
            <a:endParaRPr lang="en-US" altLang="vi-VN" sz="3600" b="1"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6" name="Rectangular Callout 15"/>
          <p:cNvSpPr/>
          <p:nvPr/>
        </p:nvSpPr>
        <p:spPr>
          <a:xfrm>
            <a:off x="0" y="5095368"/>
            <a:ext cx="3657600" cy="1762632"/>
          </a:xfrm>
          <a:prstGeom prst="wedgeRectCallout">
            <a:avLst>
              <a:gd name="adj1" fmla="val 162512"/>
              <a:gd name="adj2" fmla="val -67873"/>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Hạn hán</a:t>
            </a:r>
          </a:p>
        </p:txBody>
      </p:sp>
      <p:sp>
        <p:nvSpPr>
          <p:cNvPr id="18" name="Right Arrow 17">
            <a:hlinkClick r:id="" action="ppaction://noaction"/>
          </p:cNvPr>
          <p:cNvSpPr/>
          <p:nvPr/>
        </p:nvSpPr>
        <p:spPr>
          <a:xfrm>
            <a:off x="11127867" y="6152287"/>
            <a:ext cx="1043351" cy="7057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pic>
        <p:nvPicPr>
          <p:cNvPr id="10" name="Picture 5"/>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8800" b="97800" l="600" r="98400">
                        <a14:foregroundMark x1="46000" y1="25000" x2="53000" y2="33800"/>
                        <a14:foregroundMark x1="63400" y1="21600" x2="69800" y2="38400"/>
                        <a14:foregroundMark x1="45400" y1="33200" x2="63400" y2="28600"/>
                        <a14:foregroundMark x1="68600" y1="24400" x2="74000" y2="31600"/>
                      </a14:backgroundRemoval>
                    </a14:imgEffect>
                  </a14:imgLayer>
                </a14:imgProps>
              </a:ext>
              <a:ext uri="{28A0092B-C50C-407E-A947-70E740481C1C}">
                <a14:useLocalDpi xmlns:a14="http://schemas.microsoft.com/office/drawing/2010/main" val="0"/>
              </a:ext>
            </a:extLst>
          </a:blip>
          <a:srcRect t="14869" b="11718"/>
          <a:stretch>
            <a:fillRect/>
          </a:stretch>
        </p:blipFill>
        <p:spPr bwMode="auto">
          <a:xfrm>
            <a:off x="6335486" y="5876271"/>
            <a:ext cx="1066800" cy="78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32" presetClass="emph" presetSubtype="0" repeatCount="indefinite" fill="hold" nodeType="withEffect">
                                  <p:stCondLst>
                                    <p:cond delay="0"/>
                                  </p:stCondLst>
                                  <p:childTnLst>
                                    <p:animRot by="120000">
                                      <p:cBhvr>
                                        <p:cTn id="14" dur="325" fill="hold">
                                          <p:stCondLst>
                                            <p:cond delay="0"/>
                                          </p:stCondLst>
                                        </p:cTn>
                                        <p:tgtEl>
                                          <p:spTgt spid="10"/>
                                        </p:tgtEl>
                                        <p:attrNameLst>
                                          <p:attrName>r</p:attrName>
                                        </p:attrNameLst>
                                      </p:cBhvr>
                                    </p:animRot>
                                    <p:animRot by="-240000">
                                      <p:cBhvr>
                                        <p:cTn id="15" dur="650" fill="hold">
                                          <p:stCondLst>
                                            <p:cond delay="650"/>
                                          </p:stCondLst>
                                        </p:cTn>
                                        <p:tgtEl>
                                          <p:spTgt spid="10"/>
                                        </p:tgtEl>
                                        <p:attrNameLst>
                                          <p:attrName>r</p:attrName>
                                        </p:attrNameLst>
                                      </p:cBhvr>
                                    </p:animRot>
                                    <p:animRot by="240000">
                                      <p:cBhvr>
                                        <p:cTn id="16" dur="650" fill="hold">
                                          <p:stCondLst>
                                            <p:cond delay="1300"/>
                                          </p:stCondLst>
                                        </p:cTn>
                                        <p:tgtEl>
                                          <p:spTgt spid="10"/>
                                        </p:tgtEl>
                                        <p:attrNameLst>
                                          <p:attrName>r</p:attrName>
                                        </p:attrNameLst>
                                      </p:cBhvr>
                                    </p:animRot>
                                    <p:animRot by="-240000">
                                      <p:cBhvr>
                                        <p:cTn id="17" dur="650" fill="hold">
                                          <p:stCondLst>
                                            <p:cond delay="1950"/>
                                          </p:stCondLst>
                                        </p:cTn>
                                        <p:tgtEl>
                                          <p:spTgt spid="10"/>
                                        </p:tgtEl>
                                        <p:attrNameLst>
                                          <p:attrName>r</p:attrName>
                                        </p:attrNameLst>
                                      </p:cBhvr>
                                    </p:animRot>
                                    <p:animRot by="120000">
                                      <p:cBhvr>
                                        <p:cTn id="18" dur="650" fill="hold">
                                          <p:stCondLst>
                                            <p:cond delay="26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BEDC25-7D00-6243-A103-0AD2F2211F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97499577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399</TotalTime>
  <Words>1643</Words>
  <Application>Microsoft Macintosh PowerPoint</Application>
  <PresentationFormat>Widescreen</PresentationFormat>
  <Paragraphs>91</Paragraphs>
  <Slides>25</Slides>
  <Notes>4</Notes>
  <HiddenSlides>0</HiddenSlides>
  <MMClips>1</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25</vt:i4>
      </vt:variant>
    </vt:vector>
  </HeadingPairs>
  <TitlesOfParts>
    <vt:vector size="36" baseType="lpstr">
      <vt:lpstr>Arial</vt:lpstr>
      <vt:lpstr>Arial-Rounded</vt:lpstr>
      <vt:lpstr>Calibri</vt:lpstr>
      <vt:lpstr>Calibri Light</vt:lpstr>
      <vt:lpstr>Times New Roman</vt:lpstr>
      <vt:lpstr>1_Office Theme</vt:lpstr>
      <vt:lpstr>3_Office Theme</vt:lpstr>
      <vt:lpstr>4_Office Theme</vt:lpstr>
      <vt:lpstr>5_Office Theme</vt:lpstr>
      <vt:lpstr>2_Office Theme</vt:lpstr>
      <vt:lpstr>8_Office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Khi vui chơi cùng bạn, em cảm thấy thế nào? </vt:lpstr>
      <vt:lpstr>PowerPoint Presentation</vt:lpstr>
      <vt:lpstr>PowerPoint Presentation</vt:lpstr>
      <vt:lpstr>Luyện đọc câu dài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Ngọc Bích Đỗ</cp:lastModifiedBy>
  <cp:revision>31</cp:revision>
  <dcterms:created xsi:type="dcterms:W3CDTF">2021-05-26T07:40:58Z</dcterms:created>
  <dcterms:modified xsi:type="dcterms:W3CDTF">2021-11-10T03:24:38Z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