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6" r:id="rId2"/>
    <p:sldMasterId id="2147483718" r:id="rId3"/>
  </p:sldMasterIdLst>
  <p:notesMasterIdLst>
    <p:notesMasterId r:id="rId20"/>
  </p:notesMasterIdLst>
  <p:sldIdLst>
    <p:sldId id="258" r:id="rId4"/>
    <p:sldId id="560" r:id="rId5"/>
    <p:sldId id="561" r:id="rId6"/>
    <p:sldId id="549" r:id="rId7"/>
    <p:sldId id="564" r:id="rId8"/>
    <p:sldId id="565" r:id="rId9"/>
    <p:sldId id="566" r:id="rId10"/>
    <p:sldId id="567" r:id="rId11"/>
    <p:sldId id="568" r:id="rId12"/>
    <p:sldId id="569" r:id="rId13"/>
    <p:sldId id="572" r:id="rId14"/>
    <p:sldId id="570" r:id="rId15"/>
    <p:sldId id="571" r:id="rId16"/>
    <p:sldId id="552" r:id="rId17"/>
    <p:sldId id="553" r:id="rId18"/>
    <p:sldId id="47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B86085-3181-4CFB-A0EF-02BED04E336E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2918C-D718-44A1-8AF5-72AC757A57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716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8192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1288" y="768350"/>
            <a:ext cx="6821487" cy="3836988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68611" name="文本占位符 81922"/>
          <p:cNvSpPr>
            <a:spLocks noGrp="1"/>
          </p:cNvSpPr>
          <p:nvPr>
            <p:ph type="body"/>
          </p:nvPr>
        </p:nvSpPr>
        <p:spPr>
          <a:xfrm>
            <a:off x="711200" y="4860925"/>
            <a:ext cx="5683250" cy="4605338"/>
          </a:xfrm>
        </p:spPr>
        <p:txBody>
          <a:bodyPr wrap="square" lIns="91440" tIns="45720" rIns="91440" bIns="4572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68612" name="灯片编号占位符 1"/>
          <p:cNvSpPr txBox="1">
            <a:spLocks noGrp="1"/>
          </p:cNvSpPr>
          <p:nvPr/>
        </p:nvSpPr>
        <p:spPr>
          <a:xfrm>
            <a:off x="4024313" y="9721850"/>
            <a:ext cx="3078162" cy="511175"/>
          </a:xfrm>
          <a:prstGeom prst="rect">
            <a:avLst/>
          </a:prstGeom>
          <a:noFill/>
          <a:ln w="9525">
            <a:noFill/>
          </a:ln>
        </p:spPr>
        <p:txBody>
          <a:bodyPr lIns="99075" tIns="49538" rIns="99075" bIns="49538" anchor="b" anchorCtr="0"/>
          <a:lstStyle/>
          <a:p>
            <a:pPr marL="0" marR="0" lvl="0" indent="0" algn="r" defTabSz="9906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marL="0" marR="0" lvl="0" indent="0" algn="r" defTabSz="9906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zh-CN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70836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0582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512763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6F7F7-EE74-4611-8000-87923408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413169-A3F3-47BD-B2FA-042033A34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56B193-79C7-4722-8DA3-ACE1A8B30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53DE29-EE93-4191-9F42-74DE4CB1E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82D6FA-891F-4D4A-8920-920C62519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CE7172-008F-4F5E-AFD2-7FE711B6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C3DDF5-F367-4D8C-ABC6-11F8E27F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7016BB-3963-4829-B5A4-24CA452E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765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E494F-35B5-4B4E-8ECE-658E0E75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3A139D-4D14-443C-AA0D-F8D0D2795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227643-10D7-45C3-9C5F-C6409584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E4AE86-F748-4551-8C02-0168DE1C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911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98576D-6B04-47E5-AF1E-70795EB29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F3A05B-B1CB-40A9-BFF6-2266632A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AA6B00-C1AB-4787-826F-66357063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5292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8D28C-8C36-4D1B-9C3F-54F266A7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EAA3D-DAB0-4027-AC69-450FE1663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77C1E3-CE04-4CA8-931B-452AC5676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0FB981-7A00-4033-B381-BF7280907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DB7B4F-57FC-4DBE-AF42-7D381AB31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C19A5C-EBEE-4ADC-8319-A3FEC5EF8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9592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690DB-D7C0-4368-A5F3-46CAD931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F45DA-0571-4FB6-938E-E6354720E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99ADF1-FBDA-4A10-9C83-3E90A5197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F54321-FD72-4D7E-B5B4-611EF0E6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832354-40ED-47AC-B8A8-654D12B78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C8955C-8139-4751-B4C4-B073BCA3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1560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A1991-BDD5-4B73-AA41-BEAB4A8E8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E0CE0A-DFAD-44AA-A36E-70E6CD05F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10A4C-DAFF-49CA-814F-A5C4A59E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A3271-A398-4EA0-9CF9-22FCC912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CF69B-4457-4D46-B91E-2D29E9C42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5040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AFB5CE-2927-4339-96C6-B0CA643A9D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CC79DA-6340-415A-98D7-8F437A8A7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7E96D-5EAB-4E3D-BB15-E777D2FA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982476-F244-4C2E-AF5D-176ABA91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D8FC74-74CE-4B1D-B5C9-6692831A8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5066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2022/9/22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9706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2022/9/22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56773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2022/9/22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9319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9/22/2022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3668795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2022/9/22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49076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2022/9/22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65740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2022/9/22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37856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2022/9/22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28124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2022/9/22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02085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2022/9/22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5628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2022/9/22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44851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2022/9/22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01192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647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9/22/2022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3341177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116671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322512" y="-836612"/>
            <a:ext cx="13314362" cy="1577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91700" y="6021388"/>
            <a:ext cx="2400300" cy="95885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97541370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443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225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53666-AB8D-49A5-8623-E372005A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5B795-206B-4786-B209-AAD665CF7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16FDD-CC86-45E4-9B29-0D54A74E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8E68-D1E7-433A-BD53-95FAF3DC9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C16C1-F733-4DF0-9794-AE7344AF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901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0D857-E7B4-4472-8EB8-1A338559E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204CD-14D4-404D-B5EE-67F762521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3DE0AD-84BA-4E40-9DF6-E43E05558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710AFC-A5C4-45D4-86BF-E28313E4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6FE43C-83A3-4982-B7F0-BEFCFB97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9E3498-E10D-40E5-88DA-12FD44519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938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image" Target="../media/image6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4361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/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58094B-D982-4979-9D09-0514A2EB4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00596A-5F20-42F3-8E5A-06FCE2643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F556BD-6EA3-461C-B49E-3165F010D1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976534-EC0A-4026-9DC6-ECA9AAC31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546D3-51C1-4558-9DB5-F30D895E4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>
            <a:extLst>
              <a:ext uri="{FF2B5EF4-FFF2-40B4-BE49-F238E27FC236}">
                <a16:creationId xmlns:a16="http://schemas.microsoft.com/office/drawing/2014/main" id="{5F38E2F2-3DC8-4D85-840C-71EEE58CC53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335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2022/9/22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93177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3" name="图片 73732" descr="PPT素材-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400" y="0"/>
            <a:ext cx="11303000" cy="7200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3735" name="图片 73734" descr="PPT素材-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1850" y="3817938"/>
            <a:ext cx="3740150" cy="3206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F46DA02-F02D-4620-A33C-7EF5A18F9064}"/>
              </a:ext>
            </a:extLst>
          </p:cNvPr>
          <p:cNvSpPr txBox="1"/>
          <p:nvPr/>
        </p:nvSpPr>
        <p:spPr>
          <a:xfrm>
            <a:off x="1566530" y="2815620"/>
            <a:ext cx="905893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tiết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T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iếng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V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iệt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2A6C80CA-7A4D-4892-8DF1-F880D96785DC}"/>
              </a:ext>
            </a:extLst>
          </p:cNvPr>
          <p:cNvSpPr txBox="1">
            <a:spLocks/>
          </p:cNvSpPr>
          <p:nvPr/>
        </p:nvSpPr>
        <p:spPr>
          <a:xfrm>
            <a:off x="498763" y="682048"/>
            <a:ext cx="11236037" cy="660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2.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Viết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3 – 4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kể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việc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thường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trước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khi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A6C80CA-7A4D-4892-8DF1-F880D96785DC}"/>
              </a:ext>
            </a:extLst>
          </p:cNvPr>
          <p:cNvSpPr txBox="1">
            <a:spLocks/>
          </p:cNvSpPr>
          <p:nvPr/>
        </p:nvSpPr>
        <p:spPr>
          <a:xfrm>
            <a:off x="498763" y="1928958"/>
            <a:ext cx="11236037" cy="21581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   </a:t>
            </a:r>
            <a:r>
              <a:rPr lang="en-US" sz="36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Buổi</a:t>
            </a:r>
            <a:r>
              <a:rPr lang="en-US" sz="3600" dirty="0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sáng</a:t>
            </a:r>
            <a:r>
              <a:rPr lang="en-US" sz="3600" dirty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600" dirty="0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thường</a:t>
            </a:r>
            <a:r>
              <a:rPr lang="en-US" sz="3600" dirty="0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thức</a:t>
            </a:r>
            <a:r>
              <a:rPr lang="en-US" sz="3600" dirty="0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dậy</a:t>
            </a:r>
            <a:r>
              <a:rPr lang="en-US" sz="3600" dirty="0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lúc</a:t>
            </a:r>
            <a:r>
              <a:rPr lang="en-US" sz="3600" dirty="0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6 </a:t>
            </a:r>
            <a:r>
              <a:rPr lang="en-US" sz="36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giờ</a:t>
            </a:r>
            <a:r>
              <a:rPr lang="en-US" sz="3600" dirty="0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600" dirty="0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ra</a:t>
            </a:r>
            <a:r>
              <a:rPr lang="en-US" sz="3600" dirty="0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sân</a:t>
            </a:r>
            <a:r>
              <a:rPr lang="en-US" sz="3600" dirty="0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tập</a:t>
            </a:r>
            <a:r>
              <a:rPr lang="en-US" sz="3600" dirty="0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thể</a:t>
            </a:r>
            <a:r>
              <a:rPr lang="en-US" sz="3600" dirty="0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dục</a:t>
            </a:r>
            <a:r>
              <a:rPr lang="en-US" sz="3600" dirty="0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3600" dirty="0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đó</a:t>
            </a:r>
            <a:r>
              <a:rPr lang="en-US" sz="3600" dirty="0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600" dirty="0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đánh</a:t>
            </a:r>
            <a:r>
              <a:rPr lang="en-US" sz="3600" dirty="0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răng</a:t>
            </a:r>
            <a:r>
              <a:rPr lang="en-US" sz="3600" dirty="0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rửa</a:t>
            </a:r>
            <a:r>
              <a:rPr lang="en-US" sz="3600" dirty="0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mặt</a:t>
            </a:r>
            <a:r>
              <a:rPr lang="en-US" sz="3600" dirty="0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600" dirty="0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ăn</a:t>
            </a:r>
            <a:r>
              <a:rPr lang="en-US" sz="3600" dirty="0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sáng</a:t>
            </a:r>
            <a:r>
              <a:rPr lang="en-US" sz="3600" dirty="0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3600" dirty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</a:t>
            </a:r>
            <a:r>
              <a:rPr lang="en-US" sz="3600" dirty="0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3600" dirty="0" smtClean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endParaRPr lang="en-US" sz="3600" dirty="0">
              <a:solidFill>
                <a:srgbClr val="00B0F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3311236" y="1219200"/>
            <a:ext cx="515389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8634019" y="1218541"/>
            <a:ext cx="245489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0745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36" y="124691"/>
            <a:ext cx="11623967" cy="6627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051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447DB6-5F38-413A-B89C-AFCFD18629C8}"/>
              </a:ext>
            </a:extLst>
          </p:cNvPr>
          <p:cNvSpPr txBox="1"/>
          <p:nvPr/>
        </p:nvSpPr>
        <p:spPr>
          <a:xfrm>
            <a:off x="201577" y="1192696"/>
            <a:ext cx="72897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Thứ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Sáu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ngày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24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tháng 9 năm 2021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E529EE-C7D4-4A3F-924C-EE937BB5D701}"/>
              </a:ext>
            </a:extLst>
          </p:cNvPr>
          <p:cNvSpPr txBox="1"/>
          <p:nvPr/>
        </p:nvSpPr>
        <p:spPr>
          <a:xfrm>
            <a:off x="2734748" y="1843731"/>
            <a:ext cx="2458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Tiếng</a:t>
            </a:r>
            <a:r>
              <a:rPr lang="en-US" sz="3200" b="1" noProof="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Việt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201577" y="2508914"/>
            <a:ext cx="8754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 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Viết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đoạn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văn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kể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việc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thường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làm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E529EE-C7D4-4A3F-924C-EE937BB5D701}"/>
              </a:ext>
            </a:extLst>
          </p:cNvPr>
          <p:cNvSpPr txBox="1"/>
          <p:nvPr/>
        </p:nvSpPr>
        <p:spPr>
          <a:xfrm>
            <a:off x="739689" y="3162696"/>
            <a:ext cx="3106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Bài</a:t>
            </a:r>
            <a:r>
              <a:rPr lang="en-US" sz="3200" b="1" noProof="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 (</a:t>
            </a: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tr</a:t>
            </a:r>
            <a:r>
              <a:rPr lang="en-US" sz="3200" b="1" noProof="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30)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E529EE-C7D4-4A3F-924C-EE937BB5D701}"/>
              </a:ext>
            </a:extLst>
          </p:cNvPr>
          <p:cNvSpPr txBox="1"/>
          <p:nvPr/>
        </p:nvSpPr>
        <p:spPr>
          <a:xfrm>
            <a:off x="739690" y="3827711"/>
            <a:ext cx="10967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..................................................................................................................................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E529EE-C7D4-4A3F-924C-EE937BB5D701}"/>
              </a:ext>
            </a:extLst>
          </p:cNvPr>
          <p:cNvSpPr txBox="1"/>
          <p:nvPr/>
        </p:nvSpPr>
        <p:spPr>
          <a:xfrm>
            <a:off x="104592" y="4488502"/>
            <a:ext cx="118103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..........................................................................................................................................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9475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E529EE-C7D4-4A3F-924C-EE937BB5D701}"/>
              </a:ext>
            </a:extLst>
          </p:cNvPr>
          <p:cNvSpPr txBox="1"/>
          <p:nvPr/>
        </p:nvSpPr>
        <p:spPr>
          <a:xfrm>
            <a:off x="2734748" y="1843731"/>
            <a:ext cx="2458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Tiếng</a:t>
            </a:r>
            <a:r>
              <a:rPr lang="en-US" sz="3200" b="1" noProof="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Việt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815667" y="2476059"/>
            <a:ext cx="8754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          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Đọc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mở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rộng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447DB6-5F38-413A-B89C-AFCFD18629C8}"/>
              </a:ext>
            </a:extLst>
          </p:cNvPr>
          <p:cNvSpPr txBox="1"/>
          <p:nvPr/>
        </p:nvSpPr>
        <p:spPr>
          <a:xfrm>
            <a:off x="1254523" y="1258956"/>
            <a:ext cx="56845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____________________________________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4931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C80CA-7A4D-4892-8DF1-F880D9678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712" y="697645"/>
            <a:ext cx="11644906" cy="660111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trẻ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0B3BC56-B4ED-4CDB-A0B8-39903493604A}"/>
              </a:ext>
            </a:extLst>
          </p:cNvPr>
          <p:cNvSpPr/>
          <p:nvPr/>
        </p:nvSpPr>
        <p:spPr>
          <a:xfrm>
            <a:off x="3423684" y="1775637"/>
            <a:ext cx="5528930" cy="423175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Giúp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mẹ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l"/>
            <a:r>
              <a:rPr lang="en-US" sz="28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	</a:t>
            </a:r>
            <a:r>
              <a:rPr lang="vi-VN" sz="28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Hôm </a:t>
            </a:r>
            <a:r>
              <a:rPr lang="vi-VN" sz="2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nay chủ nhật</a:t>
            </a:r>
            <a:br>
              <a:rPr lang="vi-VN" sz="2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28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	</a:t>
            </a:r>
            <a:r>
              <a:rPr lang="vi-VN" sz="28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 </a:t>
            </a:r>
            <a:r>
              <a:rPr lang="vi-VN" sz="2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nghỉ ở nhà</a:t>
            </a:r>
            <a:br>
              <a:rPr lang="vi-VN" sz="2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28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	</a:t>
            </a:r>
            <a:r>
              <a:rPr lang="vi-VN" sz="28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 </a:t>
            </a:r>
            <a:r>
              <a:rPr lang="vi-VN" sz="2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giúp mẹ cha</a:t>
            </a:r>
            <a:br>
              <a:rPr lang="vi-VN" sz="2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28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	</a:t>
            </a:r>
            <a:r>
              <a:rPr lang="vi-VN" sz="28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Nhặt </a:t>
            </a:r>
            <a:r>
              <a:rPr lang="vi-VN" sz="2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rau quét dọn.</a:t>
            </a:r>
          </a:p>
          <a:p>
            <a:pPr algn="l"/>
            <a:r>
              <a:rPr lang="en-US" sz="28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	</a:t>
            </a:r>
            <a:r>
              <a:rPr lang="vi-VN" sz="28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Áo </a:t>
            </a:r>
            <a:r>
              <a:rPr lang="vi-VN" sz="2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quần xếp gọn</a:t>
            </a:r>
            <a:br>
              <a:rPr lang="vi-VN" sz="2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28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	</a:t>
            </a:r>
            <a:r>
              <a:rPr lang="vi-VN" sz="28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Dỗ </a:t>
            </a:r>
            <a:r>
              <a:rPr lang="vi-VN" sz="2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bé cùng chơi</a:t>
            </a:r>
            <a:br>
              <a:rPr lang="vi-VN" sz="2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28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	</a:t>
            </a:r>
            <a:r>
              <a:rPr lang="vi-VN" sz="28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Cha </a:t>
            </a:r>
            <a:r>
              <a:rPr lang="vi-VN" sz="2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mẹ vui cười</a:t>
            </a:r>
            <a:br>
              <a:rPr lang="vi-VN" sz="2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28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	</a:t>
            </a:r>
            <a:r>
              <a:rPr lang="vi-VN" sz="28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Khen </a:t>
            </a:r>
            <a:r>
              <a:rPr lang="vi-VN" sz="2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con ngoan quá!</a:t>
            </a:r>
          </a:p>
        </p:txBody>
      </p:sp>
    </p:spTree>
    <p:extLst>
      <p:ext uri="{BB962C8B-B14F-4D97-AF65-F5344CB8AC3E}">
        <p14:creationId xmlns:p14="http://schemas.microsoft.com/office/powerpoint/2010/main" val="3709900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01D21793-E292-4BE4-8402-CBA6F1BCA5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907203"/>
            <a:ext cx="10905066" cy="504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60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/>
              </a:rPr>
              <a:t>CỦNG CỐ BÀI HỌC</a:t>
            </a:r>
          </a:p>
        </p:txBody>
      </p:sp>
      <p:pic>
        <p:nvPicPr>
          <p:cNvPr id="18" name="Picture 2" descr="Kết nối tri thức với cuộc sống">
            <a:extLst>
              <a:ext uri="{FF2B5EF4-FFF2-40B4-BE49-F238E27FC236}">
                <a16:creationId xmlns:a16="http://schemas.microsoft.com/office/drawing/2014/main" id="{26C202A0-271C-47F3-B6F5-7E62753C3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18">
            <a:extLst>
              <a:ext uri="{FF2B5EF4-FFF2-40B4-BE49-F238E27FC236}">
                <a16:creationId xmlns:a16="http://schemas.microsoft.com/office/drawing/2014/main" id="{E197C50A-5293-4975-8C45-BE86E80C60F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4521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3631483" y="2524939"/>
            <a:ext cx="6662444" cy="1384946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Luyện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tập</a:t>
            </a:r>
            <a:endParaRPr kumimoji="0" lang="en-US" sz="2800" b="0" i="0" u="none" strike="noStrike" kern="1200" cap="none" spc="0" normalizeH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  <a:p>
            <a:pPr lvl="0" algn="ctr">
              <a:defRPr/>
            </a:pP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Viết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đoạn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văn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kể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việc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thường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làm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3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7" name="Content Placeholder 20" descr="logo">
            <a:extLst>
              <a:ext uri="{FF2B5EF4-FFF2-40B4-BE49-F238E27FC236}">
                <a16:creationId xmlns:a16="http://schemas.microsoft.com/office/drawing/2014/main" id="{AB11BA54-AD7F-4C34-9B43-FD02D2D551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16417" y="5208639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4418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447DB6-5F38-413A-B89C-AFCFD18629C8}"/>
              </a:ext>
            </a:extLst>
          </p:cNvPr>
          <p:cNvSpPr txBox="1"/>
          <p:nvPr/>
        </p:nvSpPr>
        <p:spPr>
          <a:xfrm>
            <a:off x="1254523" y="1258956"/>
            <a:ext cx="56845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____________________________________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E529EE-C7D4-4A3F-924C-EE937BB5D701}"/>
              </a:ext>
            </a:extLst>
          </p:cNvPr>
          <p:cNvSpPr txBox="1"/>
          <p:nvPr/>
        </p:nvSpPr>
        <p:spPr>
          <a:xfrm>
            <a:off x="2734748" y="1843731"/>
            <a:ext cx="2458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Tiếng</a:t>
            </a:r>
            <a:r>
              <a:rPr lang="en-US" sz="3200" b="1" noProof="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Việt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201577" y="2508914"/>
            <a:ext cx="8754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 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Viết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đoạn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văn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kể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việc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thường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làm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401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8291" y="1011382"/>
            <a:ext cx="7038109" cy="3791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2A6C80CA-7A4D-4892-8DF1-F880D9678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256" y="278065"/>
            <a:ext cx="11644906" cy="660111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1.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hoạt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động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nhỏ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tranh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2A6C80CA-7A4D-4892-8DF1-F880D96785DC}"/>
              </a:ext>
            </a:extLst>
          </p:cNvPr>
          <p:cNvSpPr txBox="1">
            <a:spLocks/>
          </p:cNvSpPr>
          <p:nvPr/>
        </p:nvSpPr>
        <p:spPr>
          <a:xfrm>
            <a:off x="834614" y="4899598"/>
            <a:ext cx="7505781" cy="660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nhỏ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việc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  <a:endParaRPr lang="en-US" sz="32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2A6C80CA-7A4D-4892-8DF1-F880D96785DC}"/>
              </a:ext>
            </a:extLst>
          </p:cNvPr>
          <p:cNvSpPr txBox="1">
            <a:spLocks/>
          </p:cNvSpPr>
          <p:nvPr/>
        </p:nvSpPr>
        <p:spPr>
          <a:xfrm>
            <a:off x="294297" y="4927307"/>
            <a:ext cx="845127" cy="660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G: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endParaRPr lang="en-US" sz="32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2A6C80CA-7A4D-4892-8DF1-F880D96785DC}"/>
              </a:ext>
            </a:extLst>
          </p:cNvPr>
          <p:cNvSpPr txBox="1">
            <a:spLocks/>
          </p:cNvSpPr>
          <p:nvPr/>
        </p:nvSpPr>
        <p:spPr>
          <a:xfrm>
            <a:off x="831428" y="5453592"/>
            <a:ext cx="10792530" cy="660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Theo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nhỏ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việc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đó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thời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gian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  <a:endParaRPr lang="en-US" sz="32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2A6C80CA-7A4D-4892-8DF1-F880D96785DC}"/>
              </a:ext>
            </a:extLst>
          </p:cNvPr>
          <p:cNvSpPr txBox="1">
            <a:spLocks/>
          </p:cNvSpPr>
          <p:nvPr/>
        </p:nvSpPr>
        <p:spPr>
          <a:xfrm>
            <a:off x="831427" y="6058283"/>
            <a:ext cx="11208167" cy="660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Còn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trước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khi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thường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tự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việc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  <a:endParaRPr lang="en-US" sz="32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153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518" y="476860"/>
            <a:ext cx="5708072" cy="3366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2A6C80CA-7A4D-4892-8DF1-F880D96785DC}"/>
              </a:ext>
            </a:extLst>
          </p:cNvPr>
          <p:cNvSpPr txBox="1">
            <a:spLocks/>
          </p:cNvSpPr>
          <p:nvPr/>
        </p:nvSpPr>
        <p:spPr>
          <a:xfrm>
            <a:off x="2621850" y="4299816"/>
            <a:ext cx="7505781" cy="660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Tranh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vẽ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cảnh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nhỏ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đang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  <a:endParaRPr lang="en-US" sz="32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885876" y="1558321"/>
            <a:ext cx="1781317" cy="4710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Thức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dậy</a:t>
            </a:r>
            <a:endParaRPr lang="en-US" sz="2400" b="1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2A6C80CA-7A4D-4892-8DF1-F880D96785DC}"/>
              </a:ext>
            </a:extLst>
          </p:cNvPr>
          <p:cNvSpPr txBox="1">
            <a:spLocks/>
          </p:cNvSpPr>
          <p:nvPr/>
        </p:nvSpPr>
        <p:spPr>
          <a:xfrm>
            <a:off x="2621850" y="4959927"/>
            <a:ext cx="9223786" cy="660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Đây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cảnh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thức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dậy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vào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lúc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nhỏ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  <a:endParaRPr lang="en-US" sz="32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224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" grpId="0" animBg="1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2A6C80CA-7A4D-4892-8DF1-F880D96785DC}"/>
              </a:ext>
            </a:extLst>
          </p:cNvPr>
          <p:cNvSpPr txBox="1">
            <a:spLocks/>
          </p:cNvSpPr>
          <p:nvPr/>
        </p:nvSpPr>
        <p:spPr>
          <a:xfrm>
            <a:off x="474325" y="4341381"/>
            <a:ext cx="7505781" cy="660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nhỏ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đang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  <a:endParaRPr lang="en-US" sz="32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5298216" y="3505200"/>
            <a:ext cx="1781317" cy="4710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Đánh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răng</a:t>
            </a:r>
            <a:endParaRPr lang="en-US" sz="2400" b="1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2A6C80CA-7A4D-4892-8DF1-F880D96785DC}"/>
              </a:ext>
            </a:extLst>
          </p:cNvPr>
          <p:cNvSpPr txBox="1">
            <a:spLocks/>
          </p:cNvSpPr>
          <p:nvPr/>
        </p:nvSpPr>
        <p:spPr>
          <a:xfrm>
            <a:off x="474325" y="5001492"/>
            <a:ext cx="9223786" cy="660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nhỏ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việc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đó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vào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lúc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  <a:endParaRPr lang="en-US" sz="32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455" y="457200"/>
            <a:ext cx="6206836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A6C80CA-7A4D-4892-8DF1-F880D96785DC}"/>
              </a:ext>
            </a:extLst>
          </p:cNvPr>
          <p:cNvSpPr txBox="1">
            <a:spLocks/>
          </p:cNvSpPr>
          <p:nvPr/>
        </p:nvSpPr>
        <p:spPr>
          <a:xfrm>
            <a:off x="457196" y="5656694"/>
            <a:ext cx="11623964" cy="660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Theo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việc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đó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nhỏ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như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  <a:endParaRPr lang="en-US" sz="32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269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" grpId="0" animBg="1"/>
      <p:bldP spid="18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2A6C80CA-7A4D-4892-8DF1-F880D96785DC}"/>
              </a:ext>
            </a:extLst>
          </p:cNvPr>
          <p:cNvSpPr txBox="1">
            <a:spLocks/>
          </p:cNvSpPr>
          <p:nvPr/>
        </p:nvSpPr>
        <p:spPr>
          <a:xfrm>
            <a:off x="1413138" y="4341381"/>
            <a:ext cx="7505781" cy="660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nhỏ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đang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  <a:endParaRPr lang="en-US" sz="32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5298216" y="3505200"/>
            <a:ext cx="1781317" cy="4710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Ăn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sáng</a:t>
            </a:r>
            <a:endParaRPr lang="en-US" sz="2400" b="1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2A6C80CA-7A4D-4892-8DF1-F880D96785DC}"/>
              </a:ext>
            </a:extLst>
          </p:cNvPr>
          <p:cNvSpPr txBox="1">
            <a:spLocks/>
          </p:cNvSpPr>
          <p:nvPr/>
        </p:nvSpPr>
        <p:spPr>
          <a:xfrm>
            <a:off x="1413138" y="5001492"/>
            <a:ext cx="9223786" cy="660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nhỏ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việc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đó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vào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lúc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  <a:endParaRPr lang="en-US" sz="32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A6C80CA-7A4D-4892-8DF1-F880D96785DC}"/>
              </a:ext>
            </a:extLst>
          </p:cNvPr>
          <p:cNvSpPr txBox="1">
            <a:spLocks/>
          </p:cNvSpPr>
          <p:nvPr/>
        </p:nvSpPr>
        <p:spPr>
          <a:xfrm>
            <a:off x="1396009" y="5656694"/>
            <a:ext cx="11623964" cy="660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Theo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nhỏ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ăn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sáng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ngon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miệng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  <a:endParaRPr lang="en-US" sz="32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6327" y="497465"/>
            <a:ext cx="6871783" cy="3007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5613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" grpId="0" animBg="1"/>
      <p:bldP spid="18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2A6C80CA-7A4D-4892-8DF1-F880D96785DC}"/>
              </a:ext>
            </a:extLst>
          </p:cNvPr>
          <p:cNvSpPr txBox="1">
            <a:spLocks/>
          </p:cNvSpPr>
          <p:nvPr/>
        </p:nvSpPr>
        <p:spPr>
          <a:xfrm>
            <a:off x="1413138" y="4341381"/>
            <a:ext cx="7505781" cy="660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nhỏ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đang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  <a:endParaRPr lang="en-US" sz="32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7852729" y="2048124"/>
            <a:ext cx="1781317" cy="4710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Đi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học</a:t>
            </a:r>
            <a:endParaRPr lang="en-US" sz="2400" b="1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2A6C80CA-7A4D-4892-8DF1-F880D96785DC}"/>
              </a:ext>
            </a:extLst>
          </p:cNvPr>
          <p:cNvSpPr txBox="1">
            <a:spLocks/>
          </p:cNvSpPr>
          <p:nvPr/>
        </p:nvSpPr>
        <p:spPr>
          <a:xfrm>
            <a:off x="1413138" y="5001492"/>
            <a:ext cx="9223786" cy="660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Vì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sao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biết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  <a:endParaRPr lang="en-US" sz="32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A6C80CA-7A4D-4892-8DF1-F880D96785DC}"/>
              </a:ext>
            </a:extLst>
          </p:cNvPr>
          <p:cNvSpPr txBox="1">
            <a:spLocks/>
          </p:cNvSpPr>
          <p:nvPr/>
        </p:nvSpPr>
        <p:spPr>
          <a:xfrm>
            <a:off x="1396009" y="5656694"/>
            <a:ext cx="11623964" cy="660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đoán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xem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nhỏ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vui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  <a:endParaRPr lang="en-US" sz="32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6216" y="261257"/>
            <a:ext cx="4586513" cy="4080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9004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" grpId="0" animBg="1"/>
      <p:bldP spid="18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635" y="827337"/>
            <a:ext cx="8271165" cy="4298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2A6C80CA-7A4D-4892-8DF1-F880D9678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256" y="278065"/>
            <a:ext cx="11644906" cy="660111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2A6C80CA-7A4D-4892-8DF1-F880D96785DC}"/>
              </a:ext>
            </a:extLst>
          </p:cNvPr>
          <p:cNvSpPr txBox="1">
            <a:spLocks/>
          </p:cNvSpPr>
          <p:nvPr/>
        </p:nvSpPr>
        <p:spPr>
          <a:xfrm>
            <a:off x="568036" y="5268769"/>
            <a:ext cx="11236037" cy="660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Còn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trước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khi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thường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tự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việc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  <a:endParaRPr lang="en-US" sz="32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4916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607</TotalTime>
  <Words>393</Words>
  <Application>Microsoft Office PowerPoint</Application>
  <PresentationFormat>Widescreen</PresentationFormat>
  <Paragraphs>79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8" baseType="lpstr">
      <vt:lpstr>SimSun</vt:lpstr>
      <vt:lpstr>Arial</vt:lpstr>
      <vt:lpstr>Arial-Rounded</vt:lpstr>
      <vt:lpstr>Calibri</vt:lpstr>
      <vt:lpstr>Calibri Light</vt:lpstr>
      <vt:lpstr>等线</vt:lpstr>
      <vt:lpstr>HP001 4 hàng</vt:lpstr>
      <vt:lpstr>黑体</vt:lpstr>
      <vt:lpstr>Times New Roman</vt:lpstr>
      <vt:lpstr>Office 主题</vt:lpstr>
      <vt:lpstr>6_Office Theme</vt:lpstr>
      <vt:lpstr>1_Office 主题​​</vt:lpstr>
      <vt:lpstr>PowerPoint Presentation</vt:lpstr>
      <vt:lpstr>PowerPoint Presentation</vt:lpstr>
      <vt:lpstr>PowerPoint Presentation</vt:lpstr>
      <vt:lpstr>1. Nói về các hoạt động của bạn nhỏ trong tranh.</vt:lpstr>
      <vt:lpstr>PowerPoint Presentation</vt:lpstr>
      <vt:lpstr>PowerPoint Presentation</vt:lpstr>
      <vt:lpstr>PowerPoint Presentation</vt:lpstr>
      <vt:lpstr>PowerPoint Presentation</vt:lpstr>
      <vt:lpstr>1. Nói về các hoạt động của bạn nhỏ trong tranh.</vt:lpstr>
      <vt:lpstr>PowerPoint Presentation</vt:lpstr>
      <vt:lpstr>PowerPoint Presentation</vt:lpstr>
      <vt:lpstr>PowerPoint Presentation</vt:lpstr>
      <vt:lpstr>PowerPoint Presentation</vt:lpstr>
      <vt:lpstr>1. Tìm đọc bài thơ hoặc câu chuyện viết về trẻ em làm việc nhà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68</cp:revision>
  <dcterms:created xsi:type="dcterms:W3CDTF">2021-05-22T09:15:26Z</dcterms:created>
  <dcterms:modified xsi:type="dcterms:W3CDTF">2022-09-22T08:07:32Z</dcterms:modified>
</cp:coreProperties>
</file>