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4" r:id="rId2"/>
    <p:sldMasterId id="2147483718" r:id="rId3"/>
    <p:sldMasterId id="2147483730" r:id="rId4"/>
    <p:sldMasterId id="2147483755" r:id="rId5"/>
  </p:sldMasterIdLst>
  <p:notesMasterIdLst>
    <p:notesMasterId r:id="rId18"/>
  </p:notesMasterIdLst>
  <p:sldIdLst>
    <p:sldId id="258" r:id="rId6"/>
    <p:sldId id="578" r:id="rId7"/>
    <p:sldId id="577" r:id="rId8"/>
    <p:sldId id="537" r:id="rId9"/>
    <p:sldId id="576" r:id="rId10"/>
    <p:sldId id="579" r:id="rId11"/>
    <p:sldId id="580" r:id="rId12"/>
    <p:sldId id="275" r:id="rId13"/>
    <p:sldId id="581" r:id="rId14"/>
    <p:sldId id="582" r:id="rId15"/>
    <p:sldId id="583" r:id="rId16"/>
    <p:sldId id="58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94699"/>
  </p:normalViewPr>
  <p:slideViewPr>
    <p:cSldViewPr snapToGrid="0">
      <p:cViewPr varScale="1">
        <p:scale>
          <a:sx n="103" d="100"/>
          <a:sy n="103" d="100"/>
        </p:scale>
        <p:origin x="936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E0B4AB-0859-420A-9C85-07E12A68C048}" type="datetimeFigureOut">
              <a:rPr lang="en-US" smtClean="0"/>
              <a:t>9/30/21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1E5FCF-FE44-4FAB-A60A-6D53118E2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458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8192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1288" y="768350"/>
            <a:ext cx="6821487" cy="3836988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8611" name="文本占位符 81922"/>
          <p:cNvSpPr>
            <a:spLocks noGrp="1"/>
          </p:cNvSpPr>
          <p:nvPr>
            <p:ph type="body"/>
          </p:nvPr>
        </p:nvSpPr>
        <p:spPr>
          <a:xfrm>
            <a:off x="711200" y="4860925"/>
            <a:ext cx="5683250" cy="4605338"/>
          </a:xfrm>
        </p:spPr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68612" name="灯片编号占位符 1"/>
          <p:cNvSpPr txBox="1">
            <a:spLocks noGrp="1"/>
          </p:cNvSpPr>
          <p:nvPr/>
        </p:nvSpPr>
        <p:spPr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</a:ln>
        </p:spPr>
        <p:txBody>
          <a:bodyPr lIns="99075" tIns="49538" rIns="99075" bIns="49538" anchor="b" anchorCtr="0"/>
          <a:lstStyle/>
          <a:p>
            <a:pPr marL="0" marR="0" lvl="0" indent="0" algn="r" defTabSz="990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906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zh-CN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F25CAA-ED89-46F7-A4DF-AB72F87F1F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75878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1E5FCF-FE44-4FAB-A60A-6D53118E209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045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38547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582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79489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9/30/21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637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9/30/21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3671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9/30/21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3510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9/30/21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4339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9/30/21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2378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9/30/21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810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6937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0054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13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31436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9/30/21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2207765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9/30/21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013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9/30/21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9879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9/30/21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1877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9/30/21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9150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9/30/21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7058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9/30/21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5289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9/30/21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5724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9/30/21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3464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9/30/21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2879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9/30/21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673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9/30/21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4692889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9/30/21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507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53877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06482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11772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19407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00695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2796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911773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9082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5464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5798843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020642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35745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92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025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26058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0085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38735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7093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79107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686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322512" y="-836612"/>
            <a:ext cx="13314362" cy="1577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1700" y="6021388"/>
            <a:ext cx="2400300" cy="95885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83410015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55149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48373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1437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9/30/21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31868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9/30/21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318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C39D9B-1707-4BC2-A8DF-A9A95A2D1DDF}" type="datetimeFigureOut">
              <a:rPr lang="en-US" smtClean="0"/>
              <a:t>9/30/21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446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52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637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image" Target="../media/image8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0396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7" r:id="rId6"/>
  </p:sldLayoutIdLst>
  <p:transition/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9/30/21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976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9/30/21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:a16="http://schemas.microsoft.com/office/drawing/2014/main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779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2021/9/30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91865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458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8" r:id="rId12"/>
    <p:sldLayoutId id="214748376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34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3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5.wdp"/><Relationship Id="rId18" Type="http://schemas.openxmlformats.org/officeDocument/2006/relationships/image" Target="../media/image25.png"/><Relationship Id="rId26" Type="http://schemas.openxmlformats.org/officeDocument/2006/relationships/image" Target="../media/image29.png"/><Relationship Id="rId3" Type="http://schemas.openxmlformats.org/officeDocument/2006/relationships/image" Target="../media/image16.png"/><Relationship Id="rId21" Type="http://schemas.microsoft.com/office/2007/relationships/hdphoto" Target="../media/hdphoto8.wdp"/><Relationship Id="rId7" Type="http://schemas.openxmlformats.org/officeDocument/2006/relationships/image" Target="../media/image18.png"/><Relationship Id="rId12" Type="http://schemas.openxmlformats.org/officeDocument/2006/relationships/image" Target="../media/image21.png"/><Relationship Id="rId17" Type="http://schemas.openxmlformats.org/officeDocument/2006/relationships/image" Target="../media/image24.gif"/><Relationship Id="rId25" Type="http://schemas.microsoft.com/office/2007/relationships/hdphoto" Target="../media/hdphoto10.wdp"/><Relationship Id="rId2" Type="http://schemas.openxmlformats.org/officeDocument/2006/relationships/notesSlide" Target="../notesSlides/notesSlide3.xml"/><Relationship Id="rId16" Type="http://schemas.microsoft.com/office/2007/relationships/hdphoto" Target="../media/hdphoto6.wdp"/><Relationship Id="rId20" Type="http://schemas.openxmlformats.org/officeDocument/2006/relationships/image" Target="../media/image26.png"/><Relationship Id="rId29" Type="http://schemas.openxmlformats.org/officeDocument/2006/relationships/image" Target="../media/image31.png"/><Relationship Id="rId1" Type="http://schemas.openxmlformats.org/officeDocument/2006/relationships/slideLayout" Target="../slideLayouts/slideLayout43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24" Type="http://schemas.openxmlformats.org/officeDocument/2006/relationships/image" Target="../media/image28.png"/><Relationship Id="rId5" Type="http://schemas.openxmlformats.org/officeDocument/2006/relationships/image" Target="../media/image17.png"/><Relationship Id="rId15" Type="http://schemas.openxmlformats.org/officeDocument/2006/relationships/image" Target="../media/image23.png"/><Relationship Id="rId23" Type="http://schemas.microsoft.com/office/2007/relationships/hdphoto" Target="../media/hdphoto9.wdp"/><Relationship Id="rId28" Type="http://schemas.openxmlformats.org/officeDocument/2006/relationships/image" Target="../media/image30.gif"/><Relationship Id="rId10" Type="http://schemas.openxmlformats.org/officeDocument/2006/relationships/image" Target="../media/image20.png"/><Relationship Id="rId19" Type="http://schemas.microsoft.com/office/2007/relationships/hdphoto" Target="../media/hdphoto7.wdp"/><Relationship Id="rId31" Type="http://schemas.openxmlformats.org/officeDocument/2006/relationships/image" Target="../media/image32.png"/><Relationship Id="rId4" Type="http://schemas.microsoft.com/office/2007/relationships/hdphoto" Target="../media/hdphoto1.wdp"/><Relationship Id="rId9" Type="http://schemas.openxmlformats.org/officeDocument/2006/relationships/image" Target="../media/image19.gif"/><Relationship Id="rId14" Type="http://schemas.openxmlformats.org/officeDocument/2006/relationships/image" Target="../media/image22.gif"/><Relationship Id="rId22" Type="http://schemas.openxmlformats.org/officeDocument/2006/relationships/image" Target="../media/image27.png"/><Relationship Id="rId27" Type="http://schemas.microsoft.com/office/2007/relationships/hdphoto" Target="../media/hdphoto11.wdp"/><Relationship Id="rId30" Type="http://schemas.microsoft.com/office/2007/relationships/hdphoto" Target="../media/hdphoto1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00" y="0"/>
            <a:ext cx="11303000" cy="7200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3735" name="图片 73734" descr="PPT素材-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850" y="3817938"/>
            <a:ext cx="3740150" cy="3206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F46DA02-F02D-4620-A33C-7EF5A18F9064}"/>
              </a:ext>
            </a:extLst>
          </p:cNvPr>
          <p:cNvSpPr txBox="1"/>
          <p:nvPr/>
        </p:nvSpPr>
        <p:spPr>
          <a:xfrm>
            <a:off x="1566530" y="2815620"/>
            <a:ext cx="905893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T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iếng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V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iệt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813872E-0F39-4FA6-BBEB-10B0F09802A0}"/>
              </a:ext>
            </a:extLst>
          </p:cNvPr>
          <p:cNvSpPr txBox="1"/>
          <p:nvPr/>
        </p:nvSpPr>
        <p:spPr>
          <a:xfrm>
            <a:off x="1325392" y="790039"/>
            <a:ext cx="9148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13872E-0F39-4FA6-BBEB-10B0F09802A0}"/>
              </a:ext>
            </a:extLst>
          </p:cNvPr>
          <p:cNvSpPr txBox="1"/>
          <p:nvPr/>
        </p:nvSpPr>
        <p:spPr>
          <a:xfrm>
            <a:off x="1366956" y="1468912"/>
            <a:ext cx="9148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thú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vị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74" y="2299855"/>
            <a:ext cx="10626436" cy="4128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1729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447DB6-5F38-413A-B89C-AFCFD18629C8}"/>
              </a:ext>
            </a:extLst>
          </p:cNvPr>
          <p:cNvSpPr txBox="1"/>
          <p:nvPr/>
        </p:nvSpPr>
        <p:spPr>
          <a:xfrm>
            <a:off x="4703914" y="1178846"/>
            <a:ext cx="31454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prstClr val="white"/>
                </a:solidFill>
                <a:latin typeface="HP001 4 hàng" panose="020B0603050302020204" pitchFamily="34" charset="0"/>
              </a:rPr>
              <a:t>N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gày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1/10/2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E529EE-C7D4-4A3F-924C-EE937BB5D701}"/>
              </a:ext>
            </a:extLst>
          </p:cNvPr>
          <p:cNvSpPr txBox="1"/>
          <p:nvPr/>
        </p:nvSpPr>
        <p:spPr>
          <a:xfrm>
            <a:off x="263270" y="1836363"/>
            <a:ext cx="2458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1.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Tiếng Việt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8D1C21-BBDF-425A-869B-6DDA37568B0D}"/>
              </a:ext>
            </a:extLst>
          </p:cNvPr>
          <p:cNvSpPr txBox="1"/>
          <p:nvPr/>
        </p:nvSpPr>
        <p:spPr>
          <a:xfrm>
            <a:off x="794251" y="2469582"/>
            <a:ext cx="87157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-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Làm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bài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9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tr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19 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E529EE-C7D4-4A3F-924C-EE937BB5D701}"/>
              </a:ext>
            </a:extLst>
          </p:cNvPr>
          <p:cNvSpPr txBox="1"/>
          <p:nvPr/>
        </p:nvSpPr>
        <p:spPr>
          <a:xfrm>
            <a:off x="263270" y="3152544"/>
            <a:ext cx="2458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prstClr val="white"/>
                </a:solidFill>
                <a:latin typeface="HP001 4 hàng" panose="020B0603050302020204" pitchFamily="34" charset="0"/>
              </a:rPr>
              <a:t>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.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oán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8D1C21-BBDF-425A-869B-6DDA37568B0D}"/>
              </a:ext>
            </a:extLst>
          </p:cNvPr>
          <p:cNvSpPr txBox="1"/>
          <p:nvPr/>
        </p:nvSpPr>
        <p:spPr>
          <a:xfrm>
            <a:off x="794251" y="3785763"/>
            <a:ext cx="87157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-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Làm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bài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trang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1, 2, 3, 4, 5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tr27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+ 28 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E529EE-C7D4-4A3F-924C-EE937BB5D701}"/>
              </a:ext>
            </a:extLst>
          </p:cNvPr>
          <p:cNvSpPr txBox="1"/>
          <p:nvPr/>
        </p:nvSpPr>
        <p:spPr>
          <a:xfrm>
            <a:off x="4717769" y="4464113"/>
            <a:ext cx="3650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err="1">
                <a:solidFill>
                  <a:prstClr val="white"/>
                </a:solidFill>
                <a:latin typeface="HP001 4 hàng" panose="020B0603050302020204" pitchFamily="34" charset="0"/>
              </a:rPr>
              <a:t>Chữ</a:t>
            </a:r>
            <a:r>
              <a:rPr lang="en-US" sz="3200" b="1" noProof="0" dirty="0">
                <a:solidFill>
                  <a:prstClr val="white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>
                <a:solidFill>
                  <a:prstClr val="white"/>
                </a:solidFill>
                <a:latin typeface="HP001 4 hàng" panose="020B0603050302020204" pitchFamily="34" charset="0"/>
              </a:rPr>
              <a:t>kí</a:t>
            </a:r>
            <a:r>
              <a:rPr lang="en-US" sz="3200" b="1" noProof="0" dirty="0">
                <a:solidFill>
                  <a:prstClr val="white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076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/>
              </a:rPr>
              <a:t>CỦNG CỐ BÀI HỌC</a:t>
            </a:r>
          </a:p>
        </p:txBody>
      </p:sp>
      <p:pic>
        <p:nvPicPr>
          <p:cNvPr id="18" name="Picture 2" descr="Kết nối tri thức với cuộc sống">
            <a:extLst>
              <a:ext uri="{FF2B5EF4-FFF2-40B4-BE49-F238E27FC236}">
                <a16:creationId xmlns:a16="http://schemas.microsoft.com/office/drawing/2014/main" id="{26C202A0-271C-47F3-B6F5-7E62753C3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18">
            <a:extLst>
              <a:ext uri="{FF2B5EF4-FFF2-40B4-BE49-F238E27FC236}">
                <a16:creationId xmlns:a16="http://schemas.microsoft.com/office/drawing/2014/main" id="{E197C50A-5293-4975-8C45-BE86E80C60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7302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79E211EE-A62B-4D25-8775-0D260B769A7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7" t="45612" r="46939" b="16614"/>
          <a:stretch/>
        </p:blipFill>
        <p:spPr>
          <a:xfrm>
            <a:off x="410469" y="612970"/>
            <a:ext cx="11709691" cy="5426981"/>
          </a:xfrm>
          <a:prstGeom prst="rect">
            <a:avLst/>
          </a:prstGeom>
          <a:effectLst>
            <a:outerShdw blurRad="50800" dist="63500" dir="5400000" sx="102000" sy="102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3" name="Cute_Avalanch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-609600" y="-1241425"/>
            <a:ext cx="609600" cy="6096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78874" y="2065729"/>
            <a:ext cx="1102821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noProof="0" dirty="0" err="1">
                <a:solidFill>
                  <a:prstClr val="black"/>
                </a:solidFill>
                <a:latin typeface="HP001 4 hàng" panose="020B0603050302020204" pitchFamily="34" charset="0"/>
              </a:rPr>
              <a:t>Tập</a:t>
            </a:r>
            <a:r>
              <a:rPr lang="en-US" sz="4800" b="1" noProof="0" dirty="0">
                <a:solidFill>
                  <a:prstClr val="black"/>
                </a:solidFill>
                <a:latin typeface="HP001 4 hàng" panose="020B0603050302020204" pitchFamily="34" charset="0"/>
              </a:rPr>
              <a:t> </a:t>
            </a:r>
            <a:r>
              <a:rPr lang="en-US" sz="4800" b="1" noProof="0" dirty="0" err="1">
                <a:solidFill>
                  <a:prstClr val="black"/>
                </a:solidFill>
                <a:latin typeface="HP001 4 hàng" panose="020B0603050302020204" pitchFamily="34" charset="0"/>
              </a:rPr>
              <a:t>làm</a:t>
            </a:r>
            <a:r>
              <a:rPr lang="en-US" sz="4800" b="1" noProof="0" dirty="0">
                <a:solidFill>
                  <a:prstClr val="black"/>
                </a:solidFill>
                <a:latin typeface="HP001 4 hàng" panose="020B0603050302020204" pitchFamily="34" charset="0"/>
              </a:rPr>
              <a:t> </a:t>
            </a:r>
            <a:r>
              <a:rPr lang="en-US" sz="4800" b="1" noProof="0" dirty="0" err="1">
                <a:solidFill>
                  <a:prstClr val="black"/>
                </a:solidFill>
                <a:latin typeface="HP001 4 hàng" panose="020B0603050302020204" pitchFamily="34" charset="0"/>
              </a:rPr>
              <a:t>văn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noProof="0" dirty="0" err="1">
                <a:solidFill>
                  <a:srgbClr val="FF0000"/>
                </a:solidFill>
                <a:latin typeface="HP001 4 hàng" panose="020B0603050302020204" pitchFamily="34" charset="0"/>
              </a:rPr>
              <a:t>Viết</a:t>
            </a:r>
            <a:r>
              <a:rPr lang="en-US" sz="6000" b="1" noProof="0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000" b="1" noProof="0" dirty="0" err="1">
                <a:solidFill>
                  <a:srgbClr val="FF0000"/>
                </a:solidFill>
                <a:latin typeface="HP001 4 hàng" panose="020B0603050302020204" pitchFamily="34" charset="0"/>
              </a:rPr>
              <a:t>đoạn</a:t>
            </a:r>
            <a:r>
              <a:rPr lang="en-US" sz="6000" b="1" noProof="0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000" b="1" noProof="0" dirty="0" err="1">
                <a:solidFill>
                  <a:srgbClr val="FF0000"/>
                </a:solidFill>
                <a:latin typeface="HP001 4 hàng" panose="020B0603050302020204" pitchFamily="34" charset="0"/>
              </a:rPr>
              <a:t>văn</a:t>
            </a:r>
            <a:r>
              <a:rPr lang="en-US" sz="6000" b="1" noProof="0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000" b="1" noProof="0" dirty="0" err="1">
                <a:solidFill>
                  <a:srgbClr val="FF0000"/>
                </a:solidFill>
                <a:latin typeface="HP001 4 hàng" panose="020B0603050302020204" pitchFamily="34" charset="0"/>
              </a:rPr>
              <a:t>kể</a:t>
            </a:r>
            <a:r>
              <a:rPr lang="en-US" sz="6000" b="1" noProof="0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000" b="1" noProof="0" dirty="0" err="1">
                <a:solidFill>
                  <a:srgbClr val="FF0000"/>
                </a:solidFill>
                <a:latin typeface="HP001 4 hàng" panose="020B0603050302020204" pitchFamily="34" charset="0"/>
              </a:rPr>
              <a:t>về</a:t>
            </a:r>
            <a:r>
              <a:rPr lang="en-US" sz="6000" b="1" noProof="0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000" b="1" noProof="0" dirty="0" err="1">
                <a:solidFill>
                  <a:srgbClr val="FF0000"/>
                </a:solidFill>
                <a:latin typeface="HP001 4 hàng" panose="020B0603050302020204" pitchFamily="34" charset="0"/>
              </a:rPr>
              <a:t>một</a:t>
            </a:r>
            <a:r>
              <a:rPr lang="en-US" sz="6000" b="1" noProof="0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000" b="1" noProof="0" dirty="0" err="1">
                <a:solidFill>
                  <a:srgbClr val="FF0000"/>
                </a:solidFill>
                <a:latin typeface="HP001 4 hàng" panose="020B0603050302020204" pitchFamily="34" charset="0"/>
              </a:rPr>
              <a:t>hoạt</a:t>
            </a:r>
            <a:r>
              <a:rPr lang="en-US" sz="6000" b="1" noProof="0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000" b="1" noProof="0" dirty="0" err="1">
                <a:solidFill>
                  <a:srgbClr val="FF0000"/>
                </a:solidFill>
                <a:latin typeface="HP001 4 hàng" panose="020B0603050302020204" pitchFamily="34" charset="0"/>
              </a:rPr>
              <a:t>động</a:t>
            </a:r>
            <a:r>
              <a:rPr lang="en-US" sz="6000" b="1" noProof="0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000" b="1" noProof="0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thể</a:t>
            </a:r>
            <a:r>
              <a:rPr lang="en-US" sz="6000" b="1" noProof="0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000" b="1" noProof="0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thao</a:t>
            </a:r>
            <a:r>
              <a:rPr lang="en-US" sz="6000" b="1" noProof="0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000" b="1" noProof="0" dirty="0" err="1">
                <a:solidFill>
                  <a:srgbClr val="FF0000"/>
                </a:solidFill>
                <a:latin typeface="HP001 4 hàng" panose="020B0603050302020204" pitchFamily="34" charset="0"/>
              </a:rPr>
              <a:t>hoặc</a:t>
            </a:r>
            <a:r>
              <a:rPr lang="en-US" sz="6000" b="1" noProof="0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000" b="1" noProof="0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trò</a:t>
            </a:r>
            <a:r>
              <a:rPr lang="en-US" sz="6000" b="1" noProof="0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000" b="1" noProof="0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chơi</a:t>
            </a:r>
            <a:r>
              <a:rPr lang="en-US" sz="6000" b="1" noProof="0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</a:rPr>
              <a:t> </a:t>
            </a:r>
          </a:p>
        </p:txBody>
      </p:sp>
      <p:pic>
        <p:nvPicPr>
          <p:cNvPr id="8" name="Picture 148" descr="p3012_4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649373">
            <a:off x="11173507" y="-221322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4186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447DB6-5F38-413A-B89C-AFCFD18629C8}"/>
              </a:ext>
            </a:extLst>
          </p:cNvPr>
          <p:cNvSpPr txBox="1"/>
          <p:nvPr/>
        </p:nvSpPr>
        <p:spPr>
          <a:xfrm>
            <a:off x="201577" y="1192696"/>
            <a:ext cx="73442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Thứ </a:t>
            </a:r>
            <a:r>
              <a:rPr lang="en-US" sz="3200" b="1" noProof="0" dirty="0" err="1">
                <a:solidFill>
                  <a:schemeClr val="bg1"/>
                </a:solidFill>
                <a:latin typeface="HP001 4 hàng" panose="020B0603050302020204" pitchFamily="34" charset="0"/>
              </a:rPr>
              <a:t>Sáu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ngày </a:t>
            </a:r>
            <a:r>
              <a:rPr lang="en-US" sz="3200" b="1" noProof="0" dirty="0">
                <a:solidFill>
                  <a:schemeClr val="bg1"/>
                </a:solidFill>
                <a:latin typeface="HP001 4 hàng" panose="020B0603050302020204" pitchFamily="34" charset="0"/>
              </a:rPr>
              <a:t>.......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tháng 9 năm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E529EE-C7D4-4A3F-924C-EE937BB5D701}"/>
              </a:ext>
            </a:extLst>
          </p:cNvPr>
          <p:cNvSpPr txBox="1"/>
          <p:nvPr/>
        </p:nvSpPr>
        <p:spPr>
          <a:xfrm>
            <a:off x="2734748" y="1843731"/>
            <a:ext cx="2458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err="1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noProof="0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201577" y="2508914"/>
            <a:ext cx="10397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Viết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đoạn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văn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kể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về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một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hoạt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động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thể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thao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hoặc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trò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chơi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0274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7A5BDCF-65C5-4F67-8965-41392A1F34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059" y="2840195"/>
            <a:ext cx="9559632" cy="37268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813872E-0F39-4FA6-BBEB-10B0F09802A0}"/>
              </a:ext>
            </a:extLst>
          </p:cNvPr>
          <p:cNvSpPr txBox="1"/>
          <p:nvPr/>
        </p:nvSpPr>
        <p:spPr>
          <a:xfrm>
            <a:off x="327860" y="195325"/>
            <a:ext cx="107814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13872E-0F39-4FA6-BBEB-10B0F09802A0}"/>
              </a:ext>
            </a:extLst>
          </p:cNvPr>
          <p:cNvSpPr txBox="1"/>
          <p:nvPr/>
        </p:nvSpPr>
        <p:spPr>
          <a:xfrm>
            <a:off x="992884" y="663125"/>
            <a:ext cx="6266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13872E-0F39-4FA6-BBEB-10B0F09802A0}"/>
              </a:ext>
            </a:extLst>
          </p:cNvPr>
          <p:cNvSpPr txBox="1"/>
          <p:nvPr/>
        </p:nvSpPr>
        <p:spPr>
          <a:xfrm>
            <a:off x="446877" y="644125"/>
            <a:ext cx="629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13872E-0F39-4FA6-BBEB-10B0F09802A0}"/>
              </a:ext>
            </a:extLst>
          </p:cNvPr>
          <p:cNvSpPr txBox="1"/>
          <p:nvPr/>
        </p:nvSpPr>
        <p:spPr>
          <a:xfrm>
            <a:off x="3109269" y="1214055"/>
            <a:ext cx="1365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813872E-0F39-4FA6-BBEB-10B0F09802A0}"/>
              </a:ext>
            </a:extLst>
          </p:cNvPr>
          <p:cNvSpPr txBox="1"/>
          <p:nvPr/>
        </p:nvSpPr>
        <p:spPr>
          <a:xfrm>
            <a:off x="4364178" y="1227172"/>
            <a:ext cx="1878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nhảy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dây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813872E-0F39-4FA6-BBEB-10B0F09802A0}"/>
              </a:ext>
            </a:extLst>
          </p:cNvPr>
          <p:cNvSpPr txBox="1"/>
          <p:nvPr/>
        </p:nvSpPr>
        <p:spPr>
          <a:xfrm>
            <a:off x="5993328" y="1234847"/>
            <a:ext cx="1365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kéo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813872E-0F39-4FA6-BBEB-10B0F09802A0}"/>
              </a:ext>
            </a:extLst>
          </p:cNvPr>
          <p:cNvSpPr txBox="1"/>
          <p:nvPr/>
        </p:nvSpPr>
        <p:spPr>
          <a:xfrm>
            <a:off x="7220527" y="1246186"/>
            <a:ext cx="1254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cổ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vũ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813872E-0F39-4FA6-BBEB-10B0F09802A0}"/>
              </a:ext>
            </a:extLst>
          </p:cNvPr>
          <p:cNvSpPr txBox="1"/>
          <p:nvPr/>
        </p:nvSpPr>
        <p:spPr>
          <a:xfrm>
            <a:off x="992884" y="1166136"/>
            <a:ext cx="6266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813872E-0F39-4FA6-BBEB-10B0F09802A0}"/>
              </a:ext>
            </a:extLst>
          </p:cNvPr>
          <p:cNvSpPr txBox="1"/>
          <p:nvPr/>
        </p:nvSpPr>
        <p:spPr>
          <a:xfrm>
            <a:off x="992884" y="1694972"/>
            <a:ext cx="7195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cụ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thực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13872E-0F39-4FA6-BBEB-10B0F09802A0}"/>
              </a:ext>
            </a:extLst>
          </p:cNvPr>
          <p:cNvSpPr txBox="1"/>
          <p:nvPr/>
        </p:nvSpPr>
        <p:spPr>
          <a:xfrm>
            <a:off x="6272736" y="1190766"/>
            <a:ext cx="1365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13872E-0F39-4FA6-BBEB-10B0F09802A0}"/>
              </a:ext>
            </a:extLst>
          </p:cNvPr>
          <p:cNvSpPr txBox="1"/>
          <p:nvPr/>
        </p:nvSpPr>
        <p:spPr>
          <a:xfrm>
            <a:off x="6419807" y="1171752"/>
            <a:ext cx="1878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nhảy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dây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813872E-0F39-4FA6-BBEB-10B0F09802A0}"/>
              </a:ext>
            </a:extLst>
          </p:cNvPr>
          <p:cNvSpPr txBox="1"/>
          <p:nvPr/>
        </p:nvSpPr>
        <p:spPr>
          <a:xfrm>
            <a:off x="6311991" y="1167922"/>
            <a:ext cx="1365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kéo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813872E-0F39-4FA6-BBEB-10B0F09802A0}"/>
              </a:ext>
            </a:extLst>
          </p:cNvPr>
          <p:cNvSpPr txBox="1"/>
          <p:nvPr/>
        </p:nvSpPr>
        <p:spPr>
          <a:xfrm>
            <a:off x="6315972" y="1185607"/>
            <a:ext cx="1254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cổ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vũ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13872E-0F39-4FA6-BBEB-10B0F09802A0}"/>
              </a:ext>
            </a:extLst>
          </p:cNvPr>
          <p:cNvSpPr txBox="1"/>
          <p:nvPr/>
        </p:nvSpPr>
        <p:spPr>
          <a:xfrm>
            <a:off x="992884" y="2247366"/>
            <a:ext cx="11199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đoán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63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3" grpId="0"/>
      <p:bldP spid="12" grpId="0"/>
      <p:bldP spid="12" grpId="1"/>
      <p:bldP spid="15" grpId="0"/>
      <p:bldP spid="15" grpId="1"/>
      <p:bldP spid="21" grpId="0"/>
      <p:bldP spid="21" grpId="1"/>
      <p:bldP spid="22" grpId="0"/>
      <p:bldP spid="22" grpId="1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eo bai 8-2">
            <a:hlinkClick r:id="" action="ppaction://media"/>
            <a:extLst>
              <a:ext uri="{FF2B5EF4-FFF2-40B4-BE49-F238E27FC236}">
                <a16:creationId xmlns:a16="http://schemas.microsoft.com/office/drawing/2014/main" id="{4C44B9B5-EBEB-4093-9D75-8E76F0B106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427" y="235527"/>
            <a:ext cx="11886046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53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813872E-0F39-4FA6-BBEB-10B0F09802A0}"/>
              </a:ext>
            </a:extLst>
          </p:cNvPr>
          <p:cNvSpPr txBox="1"/>
          <p:nvPr/>
        </p:nvSpPr>
        <p:spPr>
          <a:xfrm>
            <a:off x="327860" y="500135"/>
            <a:ext cx="117671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noProof="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2800" noProof="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3 - 4 </a:t>
            </a:r>
            <a:r>
              <a:rPr lang="en-US" sz="2800" noProof="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800" noProof="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noProof="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2800" noProof="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noProof="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800" noProof="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noProof="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noProof="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noProof="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2800" noProof="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noProof="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2800" noProof="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noProof="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2800" noProof="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noProof="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thao</a:t>
            </a:r>
            <a:r>
              <a:rPr lang="en-US" sz="2800" noProof="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noProof="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2800" noProof="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noProof="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noProof="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noProof="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lang="en-US" sz="2800" noProof="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noProof="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800" noProof="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noProof="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noProof="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noProof="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800" noProof="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en-US" sz="2800" noProof="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tham</a:t>
            </a:r>
            <a:r>
              <a:rPr lang="en-US" sz="2800" noProof="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noProof="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</a:t>
            </a:r>
            <a:r>
              <a:rPr lang="en-US" sz="2800" noProof="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2800" noProof="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2800" noProof="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13872E-0F39-4FA6-BBEB-10B0F09802A0}"/>
              </a:ext>
            </a:extLst>
          </p:cNvPr>
          <p:cNvSpPr txBox="1"/>
          <p:nvPr/>
        </p:nvSpPr>
        <p:spPr>
          <a:xfrm>
            <a:off x="2115101" y="1621312"/>
            <a:ext cx="9148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813872E-0F39-4FA6-BBEB-10B0F09802A0}"/>
              </a:ext>
            </a:extLst>
          </p:cNvPr>
          <p:cNvSpPr txBox="1"/>
          <p:nvPr/>
        </p:nvSpPr>
        <p:spPr>
          <a:xfrm>
            <a:off x="1541422" y="1669395"/>
            <a:ext cx="629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813872E-0F39-4FA6-BBEB-10B0F09802A0}"/>
              </a:ext>
            </a:extLst>
          </p:cNvPr>
          <p:cNvSpPr txBox="1"/>
          <p:nvPr/>
        </p:nvSpPr>
        <p:spPr>
          <a:xfrm>
            <a:off x="2115100" y="2234180"/>
            <a:ext cx="9148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ở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813872E-0F39-4FA6-BBEB-10B0F09802A0}"/>
              </a:ext>
            </a:extLst>
          </p:cNvPr>
          <p:cNvSpPr txBox="1"/>
          <p:nvPr/>
        </p:nvSpPr>
        <p:spPr>
          <a:xfrm>
            <a:off x="2170559" y="2899198"/>
            <a:ext cx="9148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813872E-0F39-4FA6-BBEB-10B0F09802A0}"/>
              </a:ext>
            </a:extLst>
          </p:cNvPr>
          <p:cNvSpPr txBox="1"/>
          <p:nvPr/>
        </p:nvSpPr>
        <p:spPr>
          <a:xfrm>
            <a:off x="771220" y="3869014"/>
            <a:ext cx="107419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thường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hào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hứng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813872E-0F39-4FA6-BBEB-10B0F09802A0}"/>
              </a:ext>
            </a:extLst>
          </p:cNvPr>
          <p:cNvSpPr txBox="1"/>
          <p:nvPr/>
        </p:nvSpPr>
        <p:spPr>
          <a:xfrm>
            <a:off x="771220" y="4010195"/>
            <a:ext cx="107419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Buổi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chiều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tan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hay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nhảy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dây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thú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nhảy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dây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877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25" grpId="0"/>
      <p:bldP spid="26" grpId="0"/>
      <p:bldP spid="27" grpId="0"/>
      <p:bldP spid="28" grpId="0"/>
      <p:bldP spid="28" grpId="1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447DB6-5F38-413A-B89C-AFCFD18629C8}"/>
              </a:ext>
            </a:extLst>
          </p:cNvPr>
          <p:cNvSpPr txBox="1"/>
          <p:nvPr/>
        </p:nvSpPr>
        <p:spPr>
          <a:xfrm>
            <a:off x="201577" y="1192696"/>
            <a:ext cx="73442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Thứ </a:t>
            </a:r>
            <a:r>
              <a:rPr lang="en-US" sz="3200" b="1" noProof="0" dirty="0" err="1">
                <a:solidFill>
                  <a:schemeClr val="bg1"/>
                </a:solidFill>
                <a:latin typeface="HP001 4 hàng" panose="020B0603050302020204" pitchFamily="34" charset="0"/>
              </a:rPr>
              <a:t>Sáu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ngày </a:t>
            </a:r>
            <a:r>
              <a:rPr lang="en-US" sz="3200" b="1" noProof="0" dirty="0">
                <a:solidFill>
                  <a:schemeClr val="bg1"/>
                </a:solidFill>
                <a:latin typeface="HP001 4 hàng" panose="020B0603050302020204" pitchFamily="34" charset="0"/>
              </a:rPr>
              <a:t>.......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tháng 9 năm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E529EE-C7D4-4A3F-924C-EE937BB5D701}"/>
              </a:ext>
            </a:extLst>
          </p:cNvPr>
          <p:cNvSpPr txBox="1"/>
          <p:nvPr/>
        </p:nvSpPr>
        <p:spPr>
          <a:xfrm>
            <a:off x="2734748" y="1843731"/>
            <a:ext cx="2458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err="1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noProof="0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201577" y="2508914"/>
            <a:ext cx="10397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Viết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đoạn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văn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kể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về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một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hoạt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động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thể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thao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hoặc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trò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chơi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E529EE-C7D4-4A3F-924C-EE937BB5D701}"/>
              </a:ext>
            </a:extLst>
          </p:cNvPr>
          <p:cNvSpPr txBox="1"/>
          <p:nvPr/>
        </p:nvSpPr>
        <p:spPr>
          <a:xfrm>
            <a:off x="221050" y="3164322"/>
            <a:ext cx="3652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Bài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2 (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tr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38)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E529EE-C7D4-4A3F-924C-EE937BB5D701}"/>
              </a:ext>
            </a:extLst>
          </p:cNvPr>
          <p:cNvSpPr txBox="1"/>
          <p:nvPr/>
        </p:nvSpPr>
        <p:spPr>
          <a:xfrm>
            <a:off x="747524" y="3846082"/>
            <a:ext cx="113380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>
                <a:solidFill>
                  <a:schemeClr val="bg1"/>
                </a:solidFill>
                <a:latin typeface="HP001 4 hàng" panose="020B0603050302020204" pitchFamily="34" charset="0"/>
              </a:rPr>
              <a:t>...................................................................................................................................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E529EE-C7D4-4A3F-924C-EE937BB5D701}"/>
              </a:ext>
            </a:extLst>
          </p:cNvPr>
          <p:cNvSpPr txBox="1"/>
          <p:nvPr/>
        </p:nvSpPr>
        <p:spPr>
          <a:xfrm>
            <a:off x="118446" y="4500132"/>
            <a:ext cx="120735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>
                <a:solidFill>
                  <a:schemeClr val="bg1"/>
                </a:solidFill>
                <a:latin typeface="HP001 4 hàng" panose="020B0603050302020204" pitchFamily="34" charset="0"/>
              </a:rPr>
              <a:t>...........................................................................................................................................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8723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47800"/>
            <a:ext cx="4648200" cy="20764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92" b="99769" l="10000" r="95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4762"/>
          <a:stretch/>
        </p:blipFill>
        <p:spPr>
          <a:xfrm>
            <a:off x="0" y="457200"/>
            <a:ext cx="2625436" cy="23673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/>
        </p:blipFill>
        <p:spPr>
          <a:xfrm>
            <a:off x="7886700" y="34636"/>
            <a:ext cx="4038600" cy="3657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457199"/>
            <a:ext cx="2133600" cy="11430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551" b="97911" l="5556" r="91333">
                        <a14:foregroundMark x1="18000" y1="11175" x2="16222" y2="20627"/>
                        <a14:foregroundMark x1="13222" y1="14204" x2="12778" y2="19530"/>
                        <a14:foregroundMark x1="28778" y1="91123" x2="46778" y2="93368"/>
                        <a14:foregroundMark x1="70889" y1="93368" x2="89333" y2="90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70" t="3219" r="8518" b="3030"/>
          <a:stretch/>
        </p:blipFill>
        <p:spPr>
          <a:xfrm>
            <a:off x="2098011" y="1898939"/>
            <a:ext cx="1409701" cy="1524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769" b="93196" l="0" r="99462">
                        <a14:foregroundMark x1="44308" y1="33149" x2="46846" y2="44462"/>
                        <a14:foregroundMark x1="57231" y1="31725" x2="54154" y2="50079"/>
                        <a14:foregroundMark x1="49769" y1="25870" x2="54923" y2="24842"/>
                        <a14:foregroundMark x1="46077" y1="77136" x2="44692" y2="85839"/>
                        <a14:foregroundMark x1="37846" y1="87104" x2="44538" y2="84810"/>
                        <a14:foregroundMark x1="58846" y1="78560" x2="59000" y2="90111"/>
                        <a14:foregroundMark x1="33538" y1="17563" x2="17231" y2="39557"/>
                        <a14:foregroundMark x1="45692" y1="17168" x2="45846" y2="19778"/>
                        <a14:foregroundMark x1="58231" y1="32516" x2="59231" y2="41614"/>
                        <a14:foregroundMark x1="41923" y1="33703" x2="41538" y2="40981"/>
                        <a14:foregroundMark x1="25231" y1="33703" x2="18154" y2="50079"/>
                        <a14:foregroundMark x1="8923" y1="31725" x2="14846" y2="55142"/>
                        <a14:foregroundMark x1="18538" y1="31092" x2="15846" y2="36946"/>
                        <a14:foregroundMark x1="7154" y1="33149" x2="2846" y2="41851"/>
                        <a14:foregroundMark x1="6231" y1="32358" x2="1077" y2="40981"/>
                        <a14:foregroundMark x1="10308" y1="50475" x2="12846" y2="51741"/>
                        <a14:foregroundMark x1="5000" y1="51108" x2="3231" y2="58782"/>
                        <a14:foregroundMark x1="7385" y1="81250" x2="5231" y2="90902"/>
                        <a14:foregroundMark x1="3846" y1="81646" x2="1846" y2="89320"/>
                        <a14:foregroundMark x1="9538" y1="83070" x2="7769" y2="91535"/>
                        <a14:foregroundMark x1="9923" y1="83465" x2="10308" y2="87263"/>
                        <a14:foregroundMark x1="20538" y1="79984" x2="21923" y2="89082"/>
                        <a14:foregroundMark x1="24462" y1="83623" x2="29538" y2="87263"/>
                        <a14:foregroundMark x1="25615" y1="83070" x2="31308" y2="86867"/>
                        <a14:foregroundMark x1="26462" y1="87500" x2="28615" y2="88687"/>
                        <a14:foregroundMark x1="54692" y1="39399" x2="47462" y2="47468"/>
                        <a14:foregroundMark x1="41154" y1="51503" x2="40154" y2="60601"/>
                        <a14:foregroundMark x1="59000" y1="33703" x2="62000" y2="40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34" r="33795" b="6665"/>
          <a:stretch/>
        </p:blipFill>
        <p:spPr>
          <a:xfrm>
            <a:off x="9282067" y="4119234"/>
            <a:ext cx="2286001" cy="12832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199" y="2313474"/>
            <a:ext cx="1257300" cy="18253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8460" b="92677" l="0" r="100000">
                        <a14:foregroundMark x1="21616" y1="16597" x2="27677" y2="71849"/>
                        <a14:foregroundMark x1="21010" y1="51681" x2="21010" y2="58613"/>
                        <a14:backgroundMark x1="2828" y1="31933" x2="12121" y2="83193"/>
                        <a14:backgroundMark x1="49899" y1="31303" x2="49899" y2="83193"/>
                        <a14:backgroundMark x1="58586" y1="41176" x2="66667" y2="46008"/>
                        <a14:backgroundMark x1="80202" y1="47479" x2="88283" y2="41807"/>
                        <a14:backgroundMark x1="41212" y1="39076" x2="36364" y2="460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278"/>
          <a:stretch/>
        </p:blipFill>
        <p:spPr>
          <a:xfrm>
            <a:off x="1676400" y="3692236"/>
            <a:ext cx="2058354" cy="1676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72" y="2646730"/>
            <a:ext cx="1137329" cy="9152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1" y="2209800"/>
            <a:ext cx="1039920" cy="72298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51" y="2209800"/>
            <a:ext cx="967849" cy="61479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0" y="398959"/>
            <a:ext cx="2153327" cy="15720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18" y="3524250"/>
            <a:ext cx="2438400" cy="24384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4458566"/>
            <a:ext cx="1753077" cy="1219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50" y="2772301"/>
            <a:ext cx="1048683" cy="8127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4000" b="89935" l="10000" r="90000">
                        <a14:foregroundMark x1="42907" y1="33161" x2="47442" y2="33161"/>
                        <a14:foregroundMark x1="45465" y1="31484" x2="45465" y2="31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11" r="31111"/>
          <a:stretch/>
        </p:blipFill>
        <p:spPr>
          <a:xfrm>
            <a:off x="5974875" y="3692236"/>
            <a:ext cx="1295400" cy="1905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29350"/>
            <a:ext cx="1581150" cy="1554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0" r="3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2" t="35185" r="63490" b="31482"/>
          <a:stretch/>
        </p:blipFill>
        <p:spPr>
          <a:xfrm>
            <a:off x="3362114" y="4971333"/>
            <a:ext cx="1426110" cy="13716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1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/>
        </p:blipFill>
        <p:spPr>
          <a:xfrm>
            <a:off x="11049000" y="4728834"/>
            <a:ext cx="1295400" cy="1447801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6619" y="6015373"/>
            <a:ext cx="12150436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 prstMaterial="dkEdge">
              <a:bevelT w="38100" h="38100" prst="angl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kumimoji="0" lang="en-US" sz="5400" b="1" i="0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ẹn</a:t>
            </a: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gặp lại các bạn ở bài sau nhé</a:t>
            </a:r>
          </a:p>
        </p:txBody>
      </p:sp>
    </p:spTree>
    <p:extLst>
      <p:ext uri="{BB962C8B-B14F-4D97-AF65-F5344CB8AC3E}">
        <p14:creationId xmlns:p14="http://schemas.microsoft.com/office/powerpoint/2010/main" val="68156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87981" y="2186613"/>
            <a:ext cx="5492476" cy="255449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r>
              <a:rPr lang="en-US" sz="80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mở</a:t>
            </a:r>
            <a:r>
              <a:rPr lang="en-US" sz="80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rộng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4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0863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414</Words>
  <Application>Microsoft Macintosh PowerPoint</Application>
  <PresentationFormat>Widescreen</PresentationFormat>
  <Paragraphs>79</Paragraphs>
  <Slides>12</Slides>
  <Notes>5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12</vt:i4>
      </vt:variant>
    </vt:vector>
  </HeadingPairs>
  <TitlesOfParts>
    <vt:vector size="25" baseType="lpstr">
      <vt:lpstr>等线</vt:lpstr>
      <vt:lpstr>Microsoft YaHei</vt:lpstr>
      <vt:lpstr>Arial</vt:lpstr>
      <vt:lpstr>Arial-Rounded</vt:lpstr>
      <vt:lpstr>Calibri</vt:lpstr>
      <vt:lpstr>Calibri Light</vt:lpstr>
      <vt:lpstr>HP001 4 hàng</vt:lpstr>
      <vt:lpstr>Times New Roman</vt:lpstr>
      <vt:lpstr>Office 主题</vt:lpstr>
      <vt:lpstr>5_Office Theme</vt:lpstr>
      <vt:lpstr>6_Office Theme</vt:lpstr>
      <vt:lpstr>1_Office 主题​​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Ngọc Bích Đỗ</cp:lastModifiedBy>
  <cp:revision>32</cp:revision>
  <dcterms:created xsi:type="dcterms:W3CDTF">2021-05-22T11:24:17Z</dcterms:created>
  <dcterms:modified xsi:type="dcterms:W3CDTF">2021-09-30T12:25:23Z</dcterms:modified>
</cp:coreProperties>
</file>