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4" r:id="rId1"/>
  </p:sldMasterIdLst>
  <p:notesMasterIdLst>
    <p:notesMasterId r:id="rId17"/>
  </p:notesMasterIdLst>
  <p:sldIdLst>
    <p:sldId id="257" r:id="rId2"/>
    <p:sldId id="498" r:id="rId3"/>
    <p:sldId id="382" r:id="rId4"/>
    <p:sldId id="383" r:id="rId5"/>
    <p:sldId id="377" r:id="rId6"/>
    <p:sldId id="384" r:id="rId7"/>
    <p:sldId id="385" r:id="rId8"/>
    <p:sldId id="499" r:id="rId9"/>
    <p:sldId id="501" r:id="rId10"/>
    <p:sldId id="503" r:id="rId11"/>
    <p:sldId id="504" r:id="rId12"/>
    <p:sldId id="505" r:id="rId13"/>
    <p:sldId id="347" r:id="rId14"/>
    <p:sldId id="506" r:id="rId15"/>
    <p:sldId id="330" r:id="rId16"/>
  </p:sldIdLst>
  <p:sldSz cx="6858000" cy="5143500"/>
  <p:notesSz cx="6858000" cy="9144000"/>
  <p:embeddedFontLst>
    <p:embeddedFont>
      <p:font typeface="Calibri" panose="020F0502020204030204" pitchFamily="34" charset="0"/>
      <p:regular r:id="rId18"/>
      <p:bold r:id="rId19"/>
      <p:italic r:id="rId20"/>
      <p:boldItalic r:id="rId21"/>
    </p:embeddedFont>
    <p:embeddedFont>
      <p:font typeface="Kalam" panose="02000000000000000000" pitchFamily="2" charset="77"/>
      <p:regular r:id="rId22"/>
      <p:bold r:id="rId23"/>
    </p:embeddedFont>
    <p:embeddedFont>
      <p:font typeface="Montserrat" pitchFamily="2" charset="77"/>
      <p:regular r:id="rId24"/>
      <p:bold r:id="rId25"/>
      <p:italic r:id="rId26"/>
      <p:boldItalic r:id="rId27"/>
    </p:embeddedFont>
    <p:embeddedFont>
      <p:font typeface="Montserrat Medium" panose="020F0502020204030204" pitchFamily="34" charset="0"/>
      <p:regular r:id="rId28"/>
      <p:italic r:id="rId29"/>
    </p:embeddedFont>
    <p:embeddedFont>
      <p:font typeface="UTM Avo" panose="020F0502020204030204" pitchFamily="34" charset="0"/>
      <p:regular r:id="rId30"/>
      <p:bold r:id="rId31"/>
      <p:italic r:id="rId32"/>
      <p:boldItalic r:id="rId3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BEE7FB"/>
    <a:srgbClr val="B7D574"/>
    <a:srgbClr val="7EA131"/>
    <a:srgbClr val="8AB036"/>
    <a:srgbClr val="F95D51"/>
    <a:srgbClr val="FB4C43"/>
    <a:srgbClr val="96C2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8A10E9E-05DE-497A-B104-E80DA98F5660}">
  <a:tblStyle styleId="{98A10E9E-05DE-497A-B104-E80DA98F566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774" autoAdjust="0"/>
    <p:restoredTop sz="94341" autoAdjust="0"/>
  </p:normalViewPr>
  <p:slideViewPr>
    <p:cSldViewPr snapToGrid="0">
      <p:cViewPr varScale="1">
        <p:scale>
          <a:sx n="140" d="100"/>
          <a:sy n="140" d="100"/>
        </p:scale>
        <p:origin x="131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21" Type="http://schemas.openxmlformats.org/officeDocument/2006/relationships/font" Target="fonts/font4.fntdata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33" Type="http://schemas.openxmlformats.org/officeDocument/2006/relationships/font" Target="fonts/font16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32" Type="http://schemas.openxmlformats.org/officeDocument/2006/relationships/font" Target="fonts/font15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31" Type="http://schemas.openxmlformats.org/officeDocument/2006/relationships/font" Target="fonts/font1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font" Target="fonts/font13.fntdata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CC5E67-BFD5-44C2-934C-60921BA2584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21140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394787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userDrawn="1">
  <p:cSld name="SECTION_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/>
          <p:nvPr userDrawn="1"/>
        </p:nvSpPr>
        <p:spPr>
          <a:xfrm>
            <a:off x="233932" y="194193"/>
            <a:ext cx="6404486" cy="1147688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6" name="Group 15"/>
          <p:cNvGrpSpPr/>
          <p:nvPr userDrawn="1"/>
        </p:nvGrpSpPr>
        <p:grpSpPr>
          <a:xfrm>
            <a:off x="220782" y="1331119"/>
            <a:ext cx="6436810" cy="3602496"/>
            <a:chOff x="220782" y="1331119"/>
            <a:chExt cx="6436810" cy="3602496"/>
          </a:xfrm>
        </p:grpSpPr>
        <p:sp>
          <p:nvSpPr>
            <p:cNvPr id="17" name="Freeform 16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 17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 18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" name="Group 5"/>
          <p:cNvGrpSpPr/>
          <p:nvPr userDrawn="1"/>
        </p:nvGrpSpPr>
        <p:grpSpPr>
          <a:xfrm>
            <a:off x="282786" y="255821"/>
            <a:ext cx="1448294" cy="1448294"/>
            <a:chOff x="237072" y="234585"/>
            <a:chExt cx="1448294" cy="1448294"/>
          </a:xfrm>
        </p:grpSpPr>
        <p:sp>
          <p:nvSpPr>
            <p:cNvPr id="7" name="Oval 6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/>
            <p:cNvSpPr/>
            <p:nvPr/>
          </p:nvSpPr>
          <p:spPr>
            <a:xfrm>
              <a:off x="251674" y="248347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0097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BCA0E9-8E23-4710-9DEB-7FDAE5052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B376D2-40AB-4A52-A414-AFBE56D57E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723594-4931-4D2A-B2A7-5BFACEF4AE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1488" y="4767263"/>
            <a:ext cx="1543050" cy="273844"/>
          </a:xfrm>
          <a:prstGeom prst="rect">
            <a:avLst/>
          </a:prstGeom>
        </p:spPr>
        <p:txBody>
          <a:bodyPr lIns="57607" tIns="28804" rIns="57607" bIns="28804"/>
          <a:lstStyle/>
          <a:p>
            <a:fld id="{A3C39D9B-1707-4BC2-A8DF-A9A95A2D1DDF}" type="datetimeFigureOut">
              <a:rPr lang="en-US" smtClean="0"/>
              <a:t>9/20/21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4C7B33-973D-43C2-8D47-93B89D667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271713" y="4767263"/>
            <a:ext cx="2314575" cy="273844"/>
          </a:xfrm>
          <a:prstGeom prst="rect">
            <a:avLst/>
          </a:prstGeom>
        </p:spPr>
        <p:txBody>
          <a:bodyPr lIns="57607" tIns="28804" rIns="57607" bIns="28804"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0A7D1E-0FD0-4AD5-87FB-DFF9DCE9D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843463" y="4767263"/>
            <a:ext cx="1543050" cy="273844"/>
          </a:xfrm>
          <a:prstGeom prst="rect">
            <a:avLst/>
          </a:prstGeom>
        </p:spPr>
        <p:txBody>
          <a:bodyPr lIns="57607" tIns="28804" rIns="57607" bIns="28804"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4E6C9DA-08E5-4F48-93D8-C24723FDA35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919615" y="3189685"/>
            <a:ext cx="514350" cy="6858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20352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6858000" cy="5138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38406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276225" y="239920"/>
            <a:ext cx="6315075" cy="4636880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3321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"/>
          <p:cNvSpPr/>
          <p:nvPr userDrawn="1"/>
        </p:nvSpPr>
        <p:spPr>
          <a:xfrm>
            <a:off x="233932" y="174940"/>
            <a:ext cx="6404486" cy="1147688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oup 16"/>
          <p:cNvGrpSpPr/>
          <p:nvPr userDrawn="1"/>
        </p:nvGrpSpPr>
        <p:grpSpPr>
          <a:xfrm>
            <a:off x="211054" y="1321594"/>
            <a:ext cx="6436810" cy="3602496"/>
            <a:chOff x="220782" y="1331119"/>
            <a:chExt cx="6436810" cy="3602496"/>
          </a:xfrm>
        </p:grpSpPr>
        <p:sp>
          <p:nvSpPr>
            <p:cNvPr id="18" name="Freeform 17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 18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 19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" name="Group 12"/>
          <p:cNvGrpSpPr/>
          <p:nvPr userDrawn="1"/>
        </p:nvGrpSpPr>
        <p:grpSpPr>
          <a:xfrm>
            <a:off x="282786" y="255821"/>
            <a:ext cx="1448294" cy="1448294"/>
            <a:chOff x="237072" y="234585"/>
            <a:chExt cx="1448294" cy="1448294"/>
          </a:xfrm>
        </p:grpSpPr>
        <p:sp>
          <p:nvSpPr>
            <p:cNvPr id="14" name="Oval 13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/>
            <p:cNvSpPr/>
            <p:nvPr/>
          </p:nvSpPr>
          <p:spPr>
            <a:xfrm>
              <a:off x="254348" y="252246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4407200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276225" y="239920"/>
            <a:ext cx="6315075" cy="4636880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76392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/>
          <p:nvPr userDrawn="1"/>
        </p:nvSpPr>
        <p:spPr>
          <a:xfrm>
            <a:off x="233932" y="174940"/>
            <a:ext cx="6404486" cy="1147688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/>
          <p:cNvGrpSpPr/>
          <p:nvPr userDrawn="1"/>
        </p:nvGrpSpPr>
        <p:grpSpPr>
          <a:xfrm>
            <a:off x="211054" y="1321594"/>
            <a:ext cx="6436810" cy="3602496"/>
            <a:chOff x="220782" y="1331119"/>
            <a:chExt cx="6436810" cy="3602496"/>
          </a:xfrm>
        </p:grpSpPr>
        <p:sp>
          <p:nvSpPr>
            <p:cNvPr id="5" name="Freeform 4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rgbClr val="F95D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 5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rgbClr val="F95D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reeform 6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rgbClr val="F95D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" name="Group 7"/>
          <p:cNvGrpSpPr/>
          <p:nvPr userDrawn="1"/>
        </p:nvGrpSpPr>
        <p:grpSpPr>
          <a:xfrm>
            <a:off x="282786" y="255821"/>
            <a:ext cx="1448294" cy="1448294"/>
            <a:chOff x="237072" y="234585"/>
            <a:chExt cx="1448294" cy="1448294"/>
          </a:xfrm>
        </p:grpSpPr>
        <p:sp>
          <p:nvSpPr>
            <p:cNvPr id="9" name="Oval 8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/>
            <p:cNvSpPr/>
            <p:nvPr/>
          </p:nvSpPr>
          <p:spPr>
            <a:xfrm>
              <a:off x="244823" y="242721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6763653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276225" y="239920"/>
            <a:ext cx="6315075" cy="4636880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39592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/>
          <p:nvPr userDrawn="1"/>
        </p:nvSpPr>
        <p:spPr>
          <a:xfrm>
            <a:off x="233932" y="174940"/>
            <a:ext cx="6404486" cy="1147688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rgbClr val="8AB0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/>
          <p:cNvGrpSpPr/>
          <p:nvPr userDrawn="1"/>
        </p:nvGrpSpPr>
        <p:grpSpPr>
          <a:xfrm>
            <a:off x="211054" y="1321594"/>
            <a:ext cx="6436810" cy="3602496"/>
            <a:chOff x="220782" y="1331119"/>
            <a:chExt cx="6436810" cy="3602496"/>
          </a:xfrm>
        </p:grpSpPr>
        <p:sp>
          <p:nvSpPr>
            <p:cNvPr id="5" name="Freeform 4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rgbClr val="7EA1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 5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rgbClr val="7EA1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reeform 6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rgbClr val="7EA1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" name="Group 7"/>
          <p:cNvGrpSpPr/>
          <p:nvPr userDrawn="1"/>
        </p:nvGrpSpPr>
        <p:grpSpPr>
          <a:xfrm>
            <a:off x="282786" y="255821"/>
            <a:ext cx="1448294" cy="1448294"/>
            <a:chOff x="237072" y="234585"/>
            <a:chExt cx="1448294" cy="1448294"/>
          </a:xfrm>
        </p:grpSpPr>
        <p:sp>
          <p:nvSpPr>
            <p:cNvPr id="9" name="Oval 8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B7D5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/>
            <p:cNvSpPr/>
            <p:nvPr/>
          </p:nvSpPr>
          <p:spPr>
            <a:xfrm>
              <a:off x="244823" y="252246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964806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276225" y="239920"/>
            <a:ext cx="6315075" cy="4636880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0257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276225" y="239920"/>
            <a:ext cx="6315075" cy="4636880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4000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534919" y="539500"/>
            <a:ext cx="5788125" cy="4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Kalam"/>
              <a:buNone/>
              <a:defRPr sz="2800" b="1">
                <a:solidFill>
                  <a:schemeClr val="dk1"/>
                </a:solidFill>
                <a:latin typeface="Kalam"/>
                <a:ea typeface="Kalam"/>
                <a:cs typeface="Kalam"/>
                <a:sym typeface="Kala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534956" y="1187600"/>
            <a:ext cx="5788125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●"/>
              <a:defRPr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D6599F5-8F26-4D0A-B085-845895CE4A51}"/>
              </a:ext>
            </a:extLst>
          </p:cNvPr>
          <p:cNvSpPr/>
          <p:nvPr userDrawn="1"/>
        </p:nvSpPr>
        <p:spPr>
          <a:xfrm>
            <a:off x="4710102" y="4888300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90" r:id="rId2"/>
    <p:sldLayoutId id="2147483685" r:id="rId3"/>
    <p:sldLayoutId id="2147483691" r:id="rId4"/>
    <p:sldLayoutId id="2147483687" r:id="rId5"/>
    <p:sldLayoutId id="2147483692" r:id="rId6"/>
    <p:sldLayoutId id="2147483686" r:id="rId7"/>
    <p:sldLayoutId id="2147483693" r:id="rId8"/>
    <p:sldLayoutId id="2147483688" r:id="rId9"/>
    <p:sldLayoutId id="2147483694" r:id="rId10"/>
    <p:sldLayoutId id="2147483695" r:id="rId11"/>
    <p:sldLayoutId id="2147483696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5" Type="http://schemas.microsoft.com/office/2007/relationships/hdphoto" Target="../media/hdphoto1.wdp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812" y="2430927"/>
            <a:ext cx="6867812" cy="2069636"/>
          </a:xfrm>
          <a:prstGeom prst="rect">
            <a:avLst/>
          </a:prstGeom>
        </p:spPr>
      </p:pic>
      <p:pic>
        <p:nvPicPr>
          <p:cNvPr id="3" name="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623" y="2029504"/>
            <a:ext cx="2759837" cy="2239214"/>
          </a:xfrm>
          <a:prstGeom prst="rect">
            <a:avLst/>
          </a:prstGeom>
        </p:spPr>
      </p:pic>
      <p:pic>
        <p:nvPicPr>
          <p:cNvPr id="4" name="19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4805902" y="3022868"/>
            <a:ext cx="2122554" cy="1521664"/>
          </a:xfrm>
          <a:prstGeom prst="rect">
            <a:avLst/>
          </a:prstGeom>
        </p:spPr>
      </p:pic>
      <p:pic>
        <p:nvPicPr>
          <p:cNvPr id="5" name="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9746" y="502114"/>
            <a:ext cx="5514311" cy="2069636"/>
          </a:xfrm>
          <a:prstGeom prst="rect">
            <a:avLst/>
          </a:prstGeom>
        </p:spPr>
      </p:pic>
      <p:grpSp>
        <p:nvGrpSpPr>
          <p:cNvPr id="7" name="57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3800711" y="2425906"/>
            <a:ext cx="452351" cy="210689"/>
            <a:chOff x="217691" y="6414967"/>
            <a:chExt cx="804180" cy="374559"/>
          </a:xfrm>
        </p:grpSpPr>
        <p:grpSp>
          <p:nvGrpSpPr>
            <p:cNvPr id="8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4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51435" tIns="25718" rIns="51435" bIns="25718" numCol="1" anchor="t" anchorCtr="0" compatLnSpc="1">
                <a:prstTxWarp prst="textNoShape">
                  <a:avLst/>
                </a:prstTxWarp>
              </a:bodyPr>
              <a:lstStyle/>
              <a:p>
                <a:pPr defTabSz="514350">
                  <a:buClrTx/>
                  <a:defRPr/>
                </a:pPr>
                <a:endParaRPr lang="zh-CN" altLang="en-US" sz="1013" kern="1200"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5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51435" tIns="25718" rIns="51435" bIns="25718" numCol="1" anchor="t" anchorCtr="0" compatLnSpc="1">
                <a:prstTxWarp prst="textNoShape">
                  <a:avLst/>
                </a:prstTxWarp>
              </a:bodyPr>
              <a:lstStyle/>
              <a:p>
                <a:pPr defTabSz="514350">
                  <a:buClrTx/>
                  <a:defRPr/>
                </a:pPr>
                <a:endParaRPr lang="zh-CN" altLang="en-US" sz="1013" kern="1200"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6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51435" tIns="25718" rIns="51435" bIns="25718" numCol="1" anchor="t" anchorCtr="0" compatLnSpc="1">
                <a:prstTxWarp prst="textNoShape">
                  <a:avLst/>
                </a:prstTxWarp>
              </a:bodyPr>
              <a:lstStyle/>
              <a:p>
                <a:pPr defTabSz="514350">
                  <a:buClrTx/>
                  <a:defRPr/>
                </a:pPr>
                <a:endParaRPr lang="zh-CN" altLang="en-US" sz="1013" kern="1200"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7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51435" tIns="25718" rIns="51435" bIns="25718" numCol="1" anchor="t" anchorCtr="0" compatLnSpc="1">
                <a:prstTxWarp prst="textNoShape">
                  <a:avLst/>
                </a:prstTxWarp>
              </a:bodyPr>
              <a:lstStyle/>
              <a:p>
                <a:pPr defTabSz="514350">
                  <a:buClrTx/>
                  <a:defRPr/>
                </a:pPr>
                <a:endParaRPr lang="zh-CN" altLang="en-US" sz="1013" kern="1200"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</p:grpSp>
        <p:grpSp>
          <p:nvGrpSpPr>
            <p:cNvPr id="9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0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51435" tIns="25718" rIns="51435" bIns="25718" numCol="1" anchor="t" anchorCtr="0" compatLnSpc="1">
                <a:prstTxWarp prst="textNoShape">
                  <a:avLst/>
                </a:prstTxWarp>
              </a:bodyPr>
              <a:lstStyle/>
              <a:p>
                <a:pPr defTabSz="514350">
                  <a:buClrTx/>
                  <a:defRPr/>
                </a:pPr>
                <a:endParaRPr lang="zh-CN" altLang="en-US" sz="1013" kern="1200"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1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51435" tIns="25718" rIns="51435" bIns="25718" numCol="1" anchor="t" anchorCtr="0" compatLnSpc="1">
                <a:prstTxWarp prst="textNoShape">
                  <a:avLst/>
                </a:prstTxWarp>
              </a:bodyPr>
              <a:lstStyle/>
              <a:p>
                <a:pPr defTabSz="514350">
                  <a:buClrTx/>
                  <a:defRPr/>
                </a:pPr>
                <a:endParaRPr lang="zh-CN" altLang="en-US" sz="1013" kern="1200"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2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51435" tIns="25718" rIns="51435" bIns="25718" numCol="1" anchor="t" anchorCtr="0" compatLnSpc="1">
                <a:prstTxWarp prst="textNoShape">
                  <a:avLst/>
                </a:prstTxWarp>
              </a:bodyPr>
              <a:lstStyle/>
              <a:p>
                <a:pPr defTabSz="514350">
                  <a:buClrTx/>
                  <a:defRPr/>
                </a:pPr>
                <a:endParaRPr lang="zh-CN" altLang="en-US" sz="1013" kern="1200"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3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51435" tIns="25718" rIns="51435" bIns="25718" numCol="1" anchor="t" anchorCtr="0" compatLnSpc="1">
                <a:prstTxWarp prst="textNoShape">
                  <a:avLst/>
                </a:prstTxWarp>
              </a:bodyPr>
              <a:lstStyle/>
              <a:p>
                <a:pPr defTabSz="514350">
                  <a:buClrTx/>
                  <a:defRPr/>
                </a:pPr>
                <a:endParaRPr lang="zh-CN" altLang="en-US" sz="1013" kern="1200"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</p:grpSp>
      </p:grpSp>
      <p:pic>
        <p:nvPicPr>
          <p:cNvPr id="19" name="6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62449" y="896422"/>
            <a:ext cx="2511748" cy="130988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F90713A-6815-4BD0-86DE-AFB7213DCC70}"/>
              </a:ext>
            </a:extLst>
          </p:cNvPr>
          <p:cNvSpPr/>
          <p:nvPr/>
        </p:nvSpPr>
        <p:spPr>
          <a:xfrm>
            <a:off x="1444764" y="1146570"/>
            <a:ext cx="4088941" cy="882935"/>
          </a:xfrm>
          <a:prstGeom prst="rect">
            <a:avLst/>
          </a:prstGeom>
          <a:noFill/>
        </p:spPr>
        <p:txBody>
          <a:bodyPr wrap="none" lIns="51435" tIns="25718" rIns="51435" bIns="25718">
            <a:spAutoFit/>
          </a:bodyPr>
          <a:lstStyle/>
          <a:p>
            <a:pPr algn="ctr" defTabSz="514350">
              <a:buClrTx/>
              <a:defRPr/>
            </a:pPr>
            <a:r>
              <a:rPr lang="en-US" altLang="zh-CN" sz="2700" b="1" i="1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Chào</a:t>
            </a:r>
            <a:r>
              <a:rPr lang="en-US" altLang="zh-CN" sz="2700" b="1" i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  <a:r>
              <a:rPr lang="en-US" altLang="zh-CN" sz="2700" b="1" i="1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mừng</a:t>
            </a:r>
            <a:r>
              <a:rPr lang="en-US" altLang="zh-CN" sz="2700" b="1" i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  <a:r>
              <a:rPr lang="en-US" altLang="zh-CN" sz="2700" b="1" i="1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các</a:t>
            </a:r>
            <a:r>
              <a:rPr lang="en-US" altLang="zh-CN" sz="2700" b="1" i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  <a:r>
              <a:rPr lang="en-US" altLang="zh-CN" sz="2700" b="1" i="1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em</a:t>
            </a:r>
            <a:r>
              <a:rPr lang="en-US" altLang="zh-CN" sz="2700" b="1" i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  <a:r>
              <a:rPr lang="en-US" altLang="zh-CN" sz="2700" b="1" i="1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đến</a:t>
            </a:r>
            <a:r>
              <a:rPr lang="en-US" altLang="zh-CN" sz="2700" b="1" i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  <a:r>
              <a:rPr lang="en-US" altLang="zh-CN" sz="2700" b="1" i="1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với</a:t>
            </a:r>
            <a:r>
              <a:rPr lang="en-US" altLang="zh-CN" sz="2700" b="1" i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</a:p>
          <a:p>
            <a:pPr algn="ctr" defTabSz="514350">
              <a:buClrTx/>
              <a:defRPr/>
            </a:pPr>
            <a:r>
              <a:rPr lang="en-US" altLang="zh-CN" sz="2700" b="1" i="1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tiết</a:t>
            </a:r>
            <a:r>
              <a:rPr lang="en-US" altLang="zh-CN" sz="2700" b="1" i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  <a:r>
              <a:rPr lang="en-US" altLang="zh-CN" sz="2700" b="1" i="1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Tiếng</a:t>
            </a:r>
            <a:r>
              <a:rPr lang="en-US" altLang="zh-CN" sz="2700" b="1" i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  <a:r>
              <a:rPr lang="en-US" altLang="zh-CN" sz="2700" b="1" i="1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Việt</a:t>
            </a:r>
            <a:r>
              <a:rPr lang="en-US" altLang="zh-CN" sz="2700" b="1" i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</a:p>
        </p:txBody>
      </p:sp>
      <p:pic>
        <p:nvPicPr>
          <p:cNvPr id="21" name="Picture 20" descr="A picture containing diagram&#10;&#10;Description automatically generated">
            <a:extLst>
              <a:ext uri="{FF2B5EF4-FFF2-40B4-BE49-F238E27FC236}">
                <a16:creationId xmlns:a16="http://schemas.microsoft.com/office/drawing/2014/main" id="{496F8484-8875-40C5-95D5-9FB2C610DFB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686" y="2217159"/>
            <a:ext cx="3643313" cy="2218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6539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25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75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47ABC07-1AFD-7749-9439-59389AD3FEF7}"/>
              </a:ext>
            </a:extLst>
          </p:cNvPr>
          <p:cNvSpPr/>
          <p:nvPr/>
        </p:nvSpPr>
        <p:spPr>
          <a:xfrm>
            <a:off x="0" y="-64008"/>
            <a:ext cx="6858000" cy="5207508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F0A21C8-98CB-9C4E-8836-3F17B777348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066" r="12533" b="36779"/>
          <a:stretch/>
        </p:blipFill>
        <p:spPr>
          <a:xfrm>
            <a:off x="0" y="-54864"/>
            <a:ext cx="6858000" cy="289864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520C1A1-6233-4941-97C3-BE8A33DEC33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400" t="83380" r="46133" b="4288"/>
          <a:stretch/>
        </p:blipFill>
        <p:spPr>
          <a:xfrm>
            <a:off x="905256" y="3234690"/>
            <a:ext cx="3227832" cy="758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043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BC11A41-64D1-FB4B-969E-0CF599465808}"/>
              </a:ext>
            </a:extLst>
          </p:cNvPr>
          <p:cNvSpPr/>
          <p:nvPr/>
        </p:nvSpPr>
        <p:spPr>
          <a:xfrm>
            <a:off x="0" y="0"/>
            <a:ext cx="6858000" cy="51435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E53F8A0-7BCC-A841-AF42-9329DA7B1E1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534" r="12800" b="37016"/>
          <a:stretch/>
        </p:blipFill>
        <p:spPr>
          <a:xfrm>
            <a:off x="0" y="0"/>
            <a:ext cx="6858000" cy="285292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752BDD5-80B2-1042-BFDC-23D09F73327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0934" t="63459" r="13732" b="22786"/>
          <a:stretch/>
        </p:blipFill>
        <p:spPr>
          <a:xfrm>
            <a:off x="548640" y="2962655"/>
            <a:ext cx="3666744" cy="804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438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57833BE-9684-7A43-8C58-DD6CADB4B3C8}"/>
              </a:ext>
            </a:extLst>
          </p:cNvPr>
          <p:cNvSpPr/>
          <p:nvPr/>
        </p:nvSpPr>
        <p:spPr>
          <a:xfrm>
            <a:off x="0" y="0"/>
            <a:ext cx="6858000" cy="51435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2FC3080-E3F9-AD47-AC7B-D6B3398627A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667" r="12667" b="34881"/>
          <a:stretch/>
        </p:blipFill>
        <p:spPr>
          <a:xfrm>
            <a:off x="0" y="0"/>
            <a:ext cx="6858000" cy="2816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26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090CBE52-488B-43ED-B921-C6338D91C5E2}"/>
              </a:ext>
            </a:extLst>
          </p:cNvPr>
          <p:cNvSpPr txBox="1"/>
          <p:nvPr/>
        </p:nvSpPr>
        <p:spPr>
          <a:xfrm>
            <a:off x="1688168" y="491298"/>
            <a:ext cx="56937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dirty="0">
                <a:solidFill>
                  <a:schemeClr val="accent2"/>
                </a:solidFill>
                <a:latin typeface="+mj-lt"/>
              </a:rPr>
              <a:t>LUYỆN VIẾT VỞ</a:t>
            </a:r>
            <a:endParaRPr lang="en-US" sz="3600" dirty="0">
              <a:solidFill>
                <a:schemeClr val="accent2"/>
              </a:solidFill>
              <a:latin typeface="+mj-lt"/>
              <a:ea typeface="HP001" panose="020B0603050302020204" pitchFamily="34" charset="0"/>
            </a:endParaRPr>
          </a:p>
        </p:txBody>
      </p:sp>
      <p:pic>
        <p:nvPicPr>
          <p:cNvPr id="15" name="Picture 2" descr="Student Writing (#4) | Free SVG">
            <a:extLst>
              <a:ext uri="{FF2B5EF4-FFF2-40B4-BE49-F238E27FC236}">
                <a16:creationId xmlns:a16="http://schemas.microsoft.com/office/drawing/2014/main" id="{0A965514-ECAF-4850-8ADD-D39DABD679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5267" y="1938113"/>
            <a:ext cx="2887461" cy="2887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42C03E65-CE96-43DC-BA78-7E52DB0E7929}"/>
              </a:ext>
            </a:extLst>
          </p:cNvPr>
          <p:cNvSpPr txBox="1"/>
          <p:nvPr/>
        </p:nvSpPr>
        <p:spPr>
          <a:xfrm>
            <a:off x="746083" y="1597872"/>
            <a:ext cx="5365827" cy="4137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1600" b="1" dirty="0">
                <a:solidFill>
                  <a:srgbClr val="0070C0"/>
                </a:solidFill>
                <a:latin typeface="UTM Avo" panose="02040603050506020204" pitchFamily="18" charset="0"/>
              </a:rPr>
              <a:t>Học sinh viết vào vở </a:t>
            </a:r>
            <a:r>
              <a:rPr lang="vi-VN" sz="1600" b="1" i="1" dirty="0">
                <a:solidFill>
                  <a:srgbClr val="0070C0"/>
                </a:solidFill>
                <a:latin typeface="UTM Avo" panose="02040603050506020204" pitchFamily="18" charset="0"/>
              </a:rPr>
              <a:t>Tập viết 2 tập một</a:t>
            </a:r>
            <a:endParaRPr lang="en-US" sz="1600" b="1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1EFF73E-F8BF-4355-8F00-717FF452DCA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9668" r="35029"/>
          <a:stretch/>
        </p:blipFill>
        <p:spPr>
          <a:xfrm>
            <a:off x="372023" y="333691"/>
            <a:ext cx="1290208" cy="1282459"/>
          </a:xfrm>
          <a:prstGeom prst="ellipse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389700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66B78C9-8D1E-E542-B681-43B2C9F301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5143499"/>
          </a:xfrm>
          <a:prstGeom prst="rect">
            <a:avLst/>
          </a:prstGeom>
        </p:spPr>
      </p:pic>
      <p:sp>
        <p:nvSpPr>
          <p:cNvPr id="2" name="Oval 1"/>
          <p:cNvSpPr/>
          <p:nvPr/>
        </p:nvSpPr>
        <p:spPr>
          <a:xfrm>
            <a:off x="104775" y="3600450"/>
            <a:ext cx="209550" cy="2095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3467100" y="3600450"/>
            <a:ext cx="209550" cy="2095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0932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679C2A0-1067-2F45-B201-3E0E9D85A0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51435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F950263-E8BF-514B-923F-1F9217FBFE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" y="128016"/>
            <a:ext cx="6638544" cy="4873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10096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>
            <a:extLst>
              <a:ext uri="{FF2B5EF4-FFF2-40B4-BE49-F238E27FC236}">
                <a16:creationId xmlns:a16="http://schemas.microsoft.com/office/drawing/2014/main" id="{50C12B26-75BB-45EE-9142-FBADDC9CDE9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V="1">
            <a:off x="848847" y="-865653"/>
            <a:ext cx="5143500" cy="6874805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DBB614EA-B005-4C6A-8BBA-99EE489287FB}"/>
              </a:ext>
            </a:extLst>
          </p:cNvPr>
          <p:cNvGrpSpPr/>
          <p:nvPr/>
        </p:nvGrpSpPr>
        <p:grpSpPr>
          <a:xfrm>
            <a:off x="0" y="4918165"/>
            <a:ext cx="6859411" cy="246191"/>
            <a:chOff x="0" y="6557554"/>
            <a:chExt cx="12194509" cy="328254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80F2173-209B-4FCF-9251-0524DE89737A}"/>
                </a:ext>
              </a:extLst>
            </p:cNvPr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76072">
                <a:buClrTx/>
                <a:defRPr/>
              </a:pPr>
              <a:endParaRPr lang="en-US" sz="1100" kern="12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2F6DA80-3933-4153-98A0-A33494EFD727}"/>
                </a:ext>
              </a:extLst>
            </p:cNvPr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76072">
                <a:buClrTx/>
                <a:defRPr/>
              </a:pPr>
              <a:endParaRPr lang="en-US" sz="1100" kern="12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0C3B2C71-710C-4D23-BD1D-E7C53B260006}"/>
                </a:ext>
              </a:extLst>
            </p:cNvPr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76072">
                <a:buClrTx/>
                <a:defRPr/>
              </a:pPr>
              <a:endParaRPr lang="en-US" sz="1100" kern="12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1ABB32B4-D376-4BB5-A869-A9C2442AA919}"/>
                </a:ext>
              </a:extLst>
            </p:cNvPr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76072">
                <a:buClrTx/>
                <a:defRPr/>
              </a:pPr>
              <a:endParaRPr lang="en-US" sz="1100" kern="12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3CCF0C5-BDB2-4BB6-A93A-714EF4D84C1E}"/>
                </a:ext>
              </a:extLst>
            </p:cNvPr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76072">
                <a:buClrTx/>
                <a:defRPr/>
              </a:pPr>
              <a:endParaRPr lang="en-US" sz="1100" kern="120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pic>
        <p:nvPicPr>
          <p:cNvPr id="29" name="18">
            <a:extLst>
              <a:ext uri="{FF2B5EF4-FFF2-40B4-BE49-F238E27FC236}">
                <a16:creationId xmlns:a16="http://schemas.microsoft.com/office/drawing/2014/main" id="{EC8D8931-2480-4EF2-87B8-07DBE99D56D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326"/>
          <a:stretch/>
        </p:blipFill>
        <p:spPr>
          <a:xfrm>
            <a:off x="5464574" y="2724665"/>
            <a:ext cx="1273103" cy="2718032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427ADA6-213D-424A-8265-DDE2F08EB70B}"/>
              </a:ext>
            </a:extLst>
          </p:cNvPr>
          <p:cNvSpPr txBox="1"/>
          <p:nvPr/>
        </p:nvSpPr>
        <p:spPr>
          <a:xfrm>
            <a:off x="1924050" y="1893705"/>
            <a:ext cx="4177075" cy="1166134"/>
          </a:xfrm>
          <a:prstGeom prst="rect">
            <a:avLst/>
          </a:prstGeom>
          <a:noFill/>
        </p:spPr>
        <p:txBody>
          <a:bodyPr wrap="square" lIns="57576" tIns="28788" rIns="57576" bIns="28788" rtlCol="0">
            <a:spAutoFit/>
          </a:bodyPr>
          <a:lstStyle/>
          <a:p>
            <a:pPr algn="ctr" defTabSz="576072">
              <a:buClrTx/>
              <a:defRPr/>
            </a:pPr>
            <a:r>
              <a:rPr lang="en-US" sz="3600" kern="1200" dirty="0" err="1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Viết</a:t>
            </a:r>
            <a:endParaRPr lang="en-US" sz="3600" kern="1200" dirty="0">
              <a:solidFill>
                <a:prstClr val="black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  <a:p>
            <a:pPr algn="ctr" defTabSz="576072">
              <a:buClrTx/>
              <a:defRPr/>
            </a:pPr>
            <a:r>
              <a:rPr lang="en-US" sz="3600" kern="1200" dirty="0" err="1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Chữ</a:t>
            </a:r>
            <a:r>
              <a:rPr lang="en-US" sz="3600" kern="1200" dirty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600" kern="1200" dirty="0" err="1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hoa</a:t>
            </a:r>
            <a:r>
              <a:rPr lang="en-US" sz="3600" kern="1200" dirty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Ă, Â</a:t>
            </a:r>
          </a:p>
        </p:txBody>
      </p:sp>
      <p:grpSp>
        <p:nvGrpSpPr>
          <p:cNvPr id="30" name="139">
            <a:extLst>
              <a:ext uri="{FF2B5EF4-FFF2-40B4-BE49-F238E27FC236}">
                <a16:creationId xmlns:a16="http://schemas.microsoft.com/office/drawing/2014/main" id="{EB60CA3F-A946-4219-9E8C-B5E600CA0F70}"/>
              </a:ext>
            </a:extLst>
          </p:cNvPr>
          <p:cNvGrpSpPr/>
          <p:nvPr/>
        </p:nvGrpSpPr>
        <p:grpSpPr>
          <a:xfrm>
            <a:off x="48800" y="38299"/>
            <a:ext cx="682473" cy="795974"/>
            <a:chOff x="1353570" y="1860082"/>
            <a:chExt cx="1425587" cy="1247005"/>
          </a:xfrm>
        </p:grpSpPr>
        <p:sp>
          <p:nvSpPr>
            <p:cNvPr id="31" name="16">
              <a:extLst>
                <a:ext uri="{FF2B5EF4-FFF2-40B4-BE49-F238E27FC236}">
                  <a16:creationId xmlns:a16="http://schemas.microsoft.com/office/drawing/2014/main" id="{3F9DE229-1895-4C69-97AA-EC06BCAC4819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76072">
                <a:buClrTx/>
                <a:defRPr/>
              </a:pPr>
              <a:endParaRPr lang="zh-CN" altLang="en-US" sz="1300" kern="1200">
                <a:solidFill>
                  <a:prstClr val="white"/>
                </a:solidFill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32" name="24">
              <a:extLst>
                <a:ext uri="{FF2B5EF4-FFF2-40B4-BE49-F238E27FC236}">
                  <a16:creationId xmlns:a16="http://schemas.microsoft.com/office/drawing/2014/main" id="{41B41C85-81B1-4EBB-BF92-4178F503EC08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76072">
                <a:buClrTx/>
                <a:defRPr/>
              </a:pPr>
              <a:r>
                <a:rPr lang="en-US" altLang="zh-CN" sz="2800" b="1" kern="1200" dirty="0">
                  <a:solidFill>
                    <a:srgbClr val="ED2F6A"/>
                  </a:solidFill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rPr>
                <a:t>2</a:t>
              </a:r>
              <a:endParaRPr lang="zh-CN" altLang="en-US" sz="2800" b="1" kern="1200" dirty="0">
                <a:solidFill>
                  <a:srgbClr val="ED2F6A"/>
                </a:solidFill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33" name="AutoShape 3">
              <a:extLst>
                <a:ext uri="{FF2B5EF4-FFF2-40B4-BE49-F238E27FC236}">
                  <a16:creationId xmlns:a16="http://schemas.microsoft.com/office/drawing/2014/main" id="{21524754-C788-4C9F-8E18-3ABD698E7CB0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576072">
                <a:buClrTx/>
                <a:defRPr/>
              </a:pPr>
              <a:endParaRPr lang="zh-CN" altLang="en-US" sz="1300" kern="1200">
                <a:solidFill>
                  <a:prstClr val="black"/>
                </a:solidFill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</p:grpSp>
      <p:pic>
        <p:nvPicPr>
          <p:cNvPr id="17" name="Content Placeholder 20" descr="logo">
            <a:extLst>
              <a:ext uri="{FF2B5EF4-FFF2-40B4-BE49-F238E27FC236}">
                <a16:creationId xmlns:a16="http://schemas.microsoft.com/office/drawing/2014/main" id="{AB11BA54-AD7F-4C34-9B43-FD02D2D551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21735" y="3906480"/>
            <a:ext cx="880110" cy="1198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827238"/>
      </p:ext>
    </p:extLst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Lý thuyết chữ hoa: a, ă, â tiếng việt 2">
            <a:extLst>
              <a:ext uri="{FF2B5EF4-FFF2-40B4-BE49-F238E27FC236}">
                <a16:creationId xmlns:a16="http://schemas.microsoft.com/office/drawing/2014/main" id="{EE33D09D-FE7C-2D4C-8B63-3C81C9FB588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56" t="-2761" r="34532" b="-1"/>
          <a:stretch/>
        </p:blipFill>
        <p:spPr bwMode="auto">
          <a:xfrm>
            <a:off x="372023" y="1936906"/>
            <a:ext cx="1816418" cy="2118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7705CCDF-9A35-C048-9FA2-5D9341D78C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3216" y="2898923"/>
            <a:ext cx="1447394" cy="1246357"/>
          </a:xfrm>
          <a:prstGeom prst="rect">
            <a:avLst/>
          </a:prstGeom>
        </p:spPr>
      </p:pic>
      <p:pic>
        <p:nvPicPr>
          <p:cNvPr id="4" name="Picture 2" descr="Lý thuyết chữ hoa: a, ă, â tiếng việt 2">
            <a:extLst>
              <a:ext uri="{FF2B5EF4-FFF2-40B4-BE49-F238E27FC236}">
                <a16:creationId xmlns:a16="http://schemas.microsoft.com/office/drawing/2014/main" id="{5A65D631-075A-D04E-9422-F15CE9185DE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812" t="-1381" r="-224" b="-1381"/>
          <a:stretch/>
        </p:blipFill>
        <p:spPr bwMode="auto">
          <a:xfrm>
            <a:off x="3545386" y="1936906"/>
            <a:ext cx="1816418" cy="2118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Diagram, engineering drawing&#10;&#10;Description automatically generated">
            <a:extLst>
              <a:ext uri="{FF2B5EF4-FFF2-40B4-BE49-F238E27FC236}">
                <a16:creationId xmlns:a16="http://schemas.microsoft.com/office/drawing/2014/main" id="{8CB8F2E0-E506-454C-9494-916AE095FA5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9583" b="21875"/>
          <a:stretch/>
        </p:blipFill>
        <p:spPr>
          <a:xfrm>
            <a:off x="5240596" y="2962931"/>
            <a:ext cx="1341179" cy="1110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1231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Ă">
            <a:hlinkClick r:id="" action="ppaction://media"/>
            <a:extLst>
              <a:ext uri="{FF2B5EF4-FFF2-40B4-BE49-F238E27FC236}">
                <a16:creationId xmlns:a16="http://schemas.microsoft.com/office/drawing/2014/main" id="{7F4E0A22-F655-1842-A019-88072A6730D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58331" y="1236664"/>
            <a:ext cx="5541334" cy="3082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232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7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Ă">
            <a:hlinkClick r:id="" action="ppaction://media"/>
            <a:extLst>
              <a:ext uri="{FF2B5EF4-FFF2-40B4-BE49-F238E27FC236}">
                <a16:creationId xmlns:a16="http://schemas.microsoft.com/office/drawing/2014/main" id="{A6E618C9-66C2-CE44-9FFE-966CBA6AF9F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b="9832"/>
          <a:stretch/>
        </p:blipFill>
        <p:spPr>
          <a:xfrm>
            <a:off x="1270598" y="1011955"/>
            <a:ext cx="4316799" cy="3276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2578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79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Â">
            <a:hlinkClick r:id="" action="ppaction://media"/>
            <a:extLst>
              <a:ext uri="{FF2B5EF4-FFF2-40B4-BE49-F238E27FC236}">
                <a16:creationId xmlns:a16="http://schemas.microsoft.com/office/drawing/2014/main" id="{0E205904-DDA3-C44D-98D1-D1BCE985EC2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7540" y="1236664"/>
            <a:ext cx="5702920" cy="3207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586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01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Â">
            <a:hlinkClick r:id="" action="ppaction://media"/>
            <a:extLst>
              <a:ext uri="{FF2B5EF4-FFF2-40B4-BE49-F238E27FC236}">
                <a16:creationId xmlns:a16="http://schemas.microsoft.com/office/drawing/2014/main" id="{111F0B85-192F-A048-8E2F-6E268B7D7EE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b="10098"/>
          <a:stretch/>
        </p:blipFill>
        <p:spPr>
          <a:xfrm>
            <a:off x="1275140" y="1236664"/>
            <a:ext cx="4307716" cy="3250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644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41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5A1A772-CF42-B345-8E7B-BFE6E3336B3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667" r="12533"/>
          <a:stretch/>
        </p:blipFill>
        <p:spPr>
          <a:xfrm>
            <a:off x="0" y="0"/>
            <a:ext cx="6858000" cy="521208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3489634-D255-FE4C-97FC-9E71BFA2D7B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33" t="63458" r="18267" b="6898"/>
          <a:stretch/>
        </p:blipFill>
        <p:spPr>
          <a:xfrm>
            <a:off x="100584" y="3543299"/>
            <a:ext cx="6007608" cy="1600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588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61B331F-2ECF-4F47-90C3-3648B65C58A9}"/>
              </a:ext>
            </a:extLst>
          </p:cNvPr>
          <p:cNvSpPr/>
          <p:nvPr/>
        </p:nvSpPr>
        <p:spPr>
          <a:xfrm>
            <a:off x="-27432" y="9144"/>
            <a:ext cx="6858000" cy="51435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37A5597-DC1F-FC41-94ED-87A752FD261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635" r="11964" b="36824"/>
          <a:stretch/>
        </p:blipFill>
        <p:spPr>
          <a:xfrm>
            <a:off x="0" y="0"/>
            <a:ext cx="6858000" cy="384048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DB1C61C-1BB4-8549-93B6-9629B48531E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663" t="74032" r="13316" b="13162"/>
          <a:stretch/>
        </p:blipFill>
        <p:spPr>
          <a:xfrm>
            <a:off x="530352" y="3934206"/>
            <a:ext cx="5111496" cy="78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3190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</p:tagLst>
</file>

<file path=ppt/theme/theme1.xml><?xml version="1.0" encoding="utf-8"?>
<a:theme xmlns:a="http://schemas.openxmlformats.org/drawingml/2006/main" name="Doodle Sketchbook by Slidesgo">
  <a:themeElements>
    <a:clrScheme name="Simple Light">
      <a:dk1>
        <a:srgbClr val="213054"/>
      </a:dk1>
      <a:lt1>
        <a:srgbClr val="BAE5E4"/>
      </a:lt1>
      <a:dk2>
        <a:srgbClr val="A889CC"/>
      </a:dk2>
      <a:lt2>
        <a:srgbClr val="FC7D77"/>
      </a:lt2>
      <a:accent1>
        <a:srgbClr val="FFAB40"/>
      </a:accent1>
      <a:accent2>
        <a:srgbClr val="FFFFFF"/>
      </a:accent2>
      <a:accent3>
        <a:srgbClr val="213054"/>
      </a:accent3>
      <a:accent4>
        <a:srgbClr val="BAE5E4"/>
      </a:accent4>
      <a:accent5>
        <a:srgbClr val="A889CC"/>
      </a:accent5>
      <a:accent6>
        <a:srgbClr val="FC7D77"/>
      </a:accent6>
      <a:hlink>
        <a:srgbClr val="213054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1700</TotalTime>
  <Words>45</Words>
  <Application>Microsoft Macintosh PowerPoint</Application>
  <PresentationFormat>Custom</PresentationFormat>
  <Paragraphs>10</Paragraphs>
  <Slides>15</Slides>
  <Notes>2</Notes>
  <HiddenSlides>0</HiddenSlides>
  <MMClips>4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4" baseType="lpstr">
      <vt:lpstr>Kalam</vt:lpstr>
      <vt:lpstr>Montserrat Medium</vt:lpstr>
      <vt:lpstr>Times New Roman</vt:lpstr>
      <vt:lpstr>Montserrat</vt:lpstr>
      <vt:lpstr>UTM Avo</vt:lpstr>
      <vt:lpstr>Calibri</vt:lpstr>
      <vt:lpstr>Arial-Rounded</vt:lpstr>
      <vt:lpstr>Arial</vt:lpstr>
      <vt:lpstr>Doodle Sketchbook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L.U</dc:creator>
  <cp:lastModifiedBy>Ngọc Bích Đỗ</cp:lastModifiedBy>
  <cp:revision>82</cp:revision>
  <dcterms:modified xsi:type="dcterms:W3CDTF">2021-09-20T09:56:59Z</dcterms:modified>
</cp:coreProperties>
</file>