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4" r:id="rId1"/>
    <p:sldMasterId id="2147483686" r:id="rId2"/>
    <p:sldMasterId id="2147483688" r:id="rId3"/>
    <p:sldMasterId id="2147483706" r:id="rId4"/>
    <p:sldMasterId id="2147483718" r:id="rId5"/>
  </p:sldMasterIdLst>
  <p:notesMasterIdLst>
    <p:notesMasterId r:id="rId21"/>
  </p:notesMasterIdLst>
  <p:sldIdLst>
    <p:sldId id="430" r:id="rId6"/>
    <p:sldId id="510" r:id="rId7"/>
    <p:sldId id="279" r:id="rId8"/>
    <p:sldId id="509" r:id="rId9"/>
    <p:sldId id="280" r:id="rId10"/>
    <p:sldId id="511" r:id="rId11"/>
    <p:sldId id="520" r:id="rId12"/>
    <p:sldId id="513" r:id="rId13"/>
    <p:sldId id="516" r:id="rId14"/>
    <p:sldId id="517" r:id="rId15"/>
    <p:sldId id="518" r:id="rId16"/>
    <p:sldId id="519" r:id="rId17"/>
    <p:sldId id="514" r:id="rId18"/>
    <p:sldId id="515" r:id="rId19"/>
    <p:sldId id="29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44" autoAdjust="0"/>
    <p:restoredTop sz="94699"/>
  </p:normalViewPr>
  <p:slideViewPr>
    <p:cSldViewPr snapToGrid="0">
      <p:cViewPr varScale="1">
        <p:scale>
          <a:sx n="103" d="100"/>
          <a:sy n="103" d="100"/>
        </p:scale>
        <p:origin x="63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155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210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210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210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210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2107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7640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A7268BB-C1B0-4A07-841E-B140DAEE97CE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858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1850800" y="2409400"/>
            <a:ext cx="8490400" cy="20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24820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734471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730" r:id="rId2"/>
    <p:sldLayoutId id="2147483731" r:id="rId3"/>
    <p:sldLayoutId id="2147483733" r:id="rId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32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1.xml"/><Relationship Id="rId5" Type="http://schemas.microsoft.com/office/2007/relationships/hdphoto" Target="../media/hdphoto1.wdp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6.em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6.emf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55ABB4-DEFC-F346-90D6-6E9DE70EA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09600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CA9EB3-DB1A-9645-BB04-72D2D44D2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332" y="0"/>
            <a:ext cx="6025179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</p:pic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AE145E0B-379B-874B-A721-2FB2564393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742139"/>
              </p:ext>
            </p:extLst>
          </p:nvPr>
        </p:nvGraphicFramePr>
        <p:xfrm>
          <a:off x="6295524" y="78327"/>
          <a:ext cx="2687454" cy="5395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4010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773444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 Hà Bích Hạnh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11242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 Ngọc Hoa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259629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Thiều Gia Hân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08056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Hiếu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60728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 Nhã Khanh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427627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Đặng Gia 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368631"/>
                  </a:ext>
                </a:extLst>
              </a:tr>
              <a:tr h="4555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20597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Tuấn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VN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Trà My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83915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Khánh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Nam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Kim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4499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San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44100F16-C2BE-9A4B-88FB-F07A1EA5D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144768"/>
              </p:ext>
            </p:extLst>
          </p:nvPr>
        </p:nvGraphicFramePr>
        <p:xfrm>
          <a:off x="9383644" y="824050"/>
          <a:ext cx="2799342" cy="4734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074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946268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Tiến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Phùng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Chí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Thành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433868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Phan </a:t>
                      </a:r>
                      <a:r>
                        <a:rPr lang="en-US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Thanh </a:t>
                      </a:r>
                      <a:r>
                        <a:rPr lang="en-US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Thảo</a:t>
                      </a:r>
                      <a:endParaRPr lang="en-VN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Gia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465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Uyên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Vinh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840743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95199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Yến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737633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Ngụy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032972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Xuân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81804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FB77974A-666E-4C46-ABE1-3881F3FA10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857028"/>
              </p:ext>
            </p:extLst>
          </p:nvPr>
        </p:nvGraphicFramePr>
        <p:xfrm>
          <a:off x="78285" y="1325276"/>
          <a:ext cx="2818099" cy="52341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5903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87219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430258">
                <a:tc>
                  <a:txBody>
                    <a:bodyPr/>
                    <a:lstStyle/>
                    <a:p>
                      <a:r>
                        <a:rPr lang="en-VN"/>
                        <a:t>Họ và tên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Khánh An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An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Diệu Anh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Phương Anh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Văn Chung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í</a:t>
                      </a: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Tú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Nguyệt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Diệp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135022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F9F70FE-8CFC-D647-989E-0AAEF3C82F37}"/>
              </a:ext>
            </a:extLst>
          </p:cNvPr>
          <p:cNvGraphicFramePr>
            <a:graphicFrameLocks noGrp="1"/>
          </p:cNvGraphicFramePr>
          <p:nvPr/>
        </p:nvGraphicFramePr>
        <p:xfrm>
          <a:off x="3045406" y="1350727"/>
          <a:ext cx="2963803" cy="5305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4997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92880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365960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Nam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526893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 Diệp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Tường Tâm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Dương Minh Châu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Minh Châu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3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Minh Châu</a:t>
                      </a:r>
                      <a:endParaRPr lang="en-VN" sz="13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Hà Chi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Cao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Mỹ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Chi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Thùy Chi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Bùi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sz="2400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Bạch Dương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008303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480D52F7-32BF-9F43-A9AC-71230E648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8618" y="4367589"/>
            <a:ext cx="370562" cy="34680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9BD8902-F27C-884F-8AD9-1C7E09C0C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3985642"/>
            <a:ext cx="370562" cy="34680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39D7D17-0108-3345-9312-C5A7154966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8157" y="3633508"/>
            <a:ext cx="370562" cy="34680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8FB0B12-DD5E-394E-8E5D-3EEE8E89B8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6130" y="3272178"/>
            <a:ext cx="370562" cy="34680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23EBF8-421F-1A48-B49C-035C1BC678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2872555"/>
            <a:ext cx="370562" cy="34680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6748FA8-1380-6E43-84DA-91EB45E81F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1578331"/>
            <a:ext cx="370562" cy="34680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7E1CF74-846D-BA4D-850A-303430D24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1211918"/>
            <a:ext cx="370562" cy="34680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945E3CE-72BC-3B4D-82C9-A3F8D34E63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0549" y="804488"/>
            <a:ext cx="370562" cy="34680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CF95CF3-CE95-BE47-A19E-39A22ACCF6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409" y="3901349"/>
            <a:ext cx="370562" cy="34680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B731AAC-9D87-9C4D-BFA7-3E416CA821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409" y="3170524"/>
            <a:ext cx="370562" cy="34680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778F0C6-5C40-9A49-9857-4D3F7956A3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411" y="2789957"/>
            <a:ext cx="370562" cy="34680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2FDA484-0169-5848-A85B-9FADA5DAAF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754" y="1966462"/>
            <a:ext cx="370562" cy="34680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1C7DB75-6E5B-E143-B062-665A553420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486" y="2357921"/>
            <a:ext cx="370562" cy="34680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E37F018-E8E9-F44A-8D3B-76B5A5CE1E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411" y="1589518"/>
            <a:ext cx="370562" cy="34680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9CA6D63-9A46-B747-AA8F-6873FB598B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434" y="481317"/>
            <a:ext cx="370562" cy="34680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DB85C05-42A1-3847-928A-F821D74558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077" y="860102"/>
            <a:ext cx="370562" cy="34680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C1E8A9B-BE71-2E4F-B8A5-595D7C25AD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413" y="1222570"/>
            <a:ext cx="370562" cy="34680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2D923BC-57A5-EE49-951E-DABEFF0163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897" y="4765782"/>
            <a:ext cx="370562" cy="34680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FFF4A914-7326-2543-A1A3-F1A2EE0EF9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1372801"/>
            <a:ext cx="370562" cy="34680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21907F3-F0A4-5F4B-B18E-00FE7991A1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026" y="1745837"/>
            <a:ext cx="370562" cy="346808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D7705BF1-43D3-3C45-8D81-B262C406C0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484" y="3605207"/>
            <a:ext cx="370562" cy="346808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637CB287-6162-F146-AD12-0697A4997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637" y="3143911"/>
            <a:ext cx="370562" cy="34680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1C04499-766D-C74B-B3A0-9D53FC189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937" y="2695616"/>
            <a:ext cx="370562" cy="346808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A471C47D-16FA-0C46-87D3-CCCC790204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2247146"/>
            <a:ext cx="370562" cy="346808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B20BB458-F5D9-B647-BB29-6E4D064179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57" y="5336104"/>
            <a:ext cx="370562" cy="346808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C607C35E-725D-0C44-8158-58F266E374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037" y="4833175"/>
            <a:ext cx="370562" cy="346808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58A3CC51-5363-0F43-BDA8-C3294C3BB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57" y="4410880"/>
            <a:ext cx="370562" cy="346808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08EF227D-88A2-2B46-A4CE-870A28905D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087" y="3992109"/>
            <a:ext cx="370562" cy="346808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77326BC-094F-1D4B-9768-F2FF665204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306" y="1800534"/>
            <a:ext cx="370562" cy="346808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E3B8E2A-0C82-744F-9584-9E14E964F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6242888"/>
            <a:ext cx="370562" cy="346808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21FE5DF2-2F11-6640-B390-30873F042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4834" y="5165405"/>
            <a:ext cx="370562" cy="346808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6F05D38E-92FC-EB47-AB5E-A9D90A056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703" y="3147343"/>
            <a:ext cx="370562" cy="346808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87D83012-EF43-6B44-901D-BAC9D7F0D3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309" y="2699056"/>
            <a:ext cx="370562" cy="346808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D3AD1853-2EAF-4A43-8F35-CFC181B064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21" y="6157922"/>
            <a:ext cx="370562" cy="346808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99228D6-3631-6C47-83D9-E183956E3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280" y="2249220"/>
            <a:ext cx="370562" cy="346808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176DF018-F932-0B4B-AD3D-DF5AEB3804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21" y="4406566"/>
            <a:ext cx="370562" cy="346808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8D3CE023-EB37-1945-B23A-84E0E17DE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21" y="3949942"/>
            <a:ext cx="370562" cy="346808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28F2135F-4290-0048-BD5C-2F03A4464D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346" y="3543055"/>
            <a:ext cx="370562" cy="346808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645087F4-1BAA-0643-89B5-C599352DD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651" y="5709128"/>
            <a:ext cx="370562" cy="346808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1A276D42-0551-0449-B7EE-80219BF0BA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915" y="5289381"/>
            <a:ext cx="370562" cy="346808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24E68E05-244C-464C-B39E-D92D56DDB8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474" y="4832051"/>
            <a:ext cx="370562" cy="3468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A0116C-9295-5C4B-8448-BF820AAB661C}"/>
              </a:ext>
            </a:extLst>
          </p:cNvPr>
          <p:cNvSpPr txBox="1"/>
          <p:nvPr/>
        </p:nvSpPr>
        <p:spPr>
          <a:xfrm>
            <a:off x="7092519" y="6503201"/>
            <a:ext cx="4855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dirty="0"/>
              <a:t>HỌC TẬP VÀ LÀM BÀI TẬP NGÀY 25/10.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65DB6D02-C536-0943-AEA7-707C68B046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652" y="89446"/>
            <a:ext cx="370562" cy="346808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3B62BF6-A7D8-124F-B758-BF221B9E822D}"/>
              </a:ext>
            </a:extLst>
          </p:cNvPr>
          <p:cNvGraphicFramePr>
            <a:graphicFrameLocks noGrp="1"/>
          </p:cNvGraphicFramePr>
          <p:nvPr/>
        </p:nvGraphicFramePr>
        <p:xfrm>
          <a:off x="9408045" y="45233"/>
          <a:ext cx="2748657" cy="748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6012">
                  <a:extLst>
                    <a:ext uri="{9D8B030D-6E8A-4147-A177-3AD203B41FA5}">
                      <a16:colId xmlns:a16="http://schemas.microsoft.com/office/drawing/2014/main" val="1790065584"/>
                    </a:ext>
                  </a:extLst>
                </a:gridCol>
                <a:gridCol w="922645">
                  <a:extLst>
                    <a:ext uri="{9D8B030D-6E8A-4147-A177-3AD203B41FA5}">
                      <a16:colId xmlns:a16="http://schemas.microsoft.com/office/drawing/2014/main" val="210362582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Tấn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Sang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47130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Kim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Sơn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884195"/>
                  </a:ext>
                </a:extLst>
              </a:tr>
            </a:tbl>
          </a:graphicData>
        </a:graphic>
      </p:graphicFrame>
      <p:pic>
        <p:nvPicPr>
          <p:cNvPr id="76" name="Picture 75">
            <a:extLst>
              <a:ext uri="{FF2B5EF4-FFF2-40B4-BE49-F238E27FC236}">
                <a16:creationId xmlns:a16="http://schemas.microsoft.com/office/drawing/2014/main" id="{CA967912-B881-EF43-92AB-1069C6F6F5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3010" y="43664"/>
            <a:ext cx="370562" cy="346808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BDF17F82-8C28-484C-8B37-3725209211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7080" y="452493"/>
            <a:ext cx="370562" cy="346808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879E9E4B-4725-EA4B-9D5F-16A0F2147B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923" y="2339010"/>
            <a:ext cx="370562" cy="346808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8D302D64-D420-8549-B38F-D21B0362D3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834" y="1983685"/>
            <a:ext cx="370562" cy="346808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1A3260D4-8D82-7D4E-8C0F-12DA611EE3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19" y="4292058"/>
            <a:ext cx="370562" cy="346808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41729B10-A7B6-064B-B2F9-F979906E59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57" y="5779179"/>
            <a:ext cx="370562" cy="346808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E90943D8-109A-EF40-9685-093CC9449B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19" y="3554672"/>
            <a:ext cx="370562" cy="346808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C21733BD-67E3-5D4C-B3E8-2AC9882F9E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803" y="4619822"/>
            <a:ext cx="370562" cy="346808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363A2CD8-0EEF-D746-B3C7-DDFCA07D40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995" y="5010216"/>
            <a:ext cx="370562" cy="34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891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799922E-5963-5742-9A02-B5B7F01A6F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29"/>
          <a:stretch/>
        </p:blipFill>
        <p:spPr>
          <a:xfrm>
            <a:off x="0" y="1673"/>
            <a:ext cx="12192000" cy="40559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F4D69D-B374-094F-8B10-D18C0A4FDF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87" b="23529"/>
          <a:stretch/>
        </p:blipFill>
        <p:spPr>
          <a:xfrm>
            <a:off x="0" y="4286250"/>
            <a:ext cx="12192000" cy="132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012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59CD5C-6693-9246-87AE-D638587921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674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31490E-E5BF-C846-8D1F-2EBEC7B3CB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39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90CBE52-488B-43ED-B921-C6338D91C5E2}"/>
              </a:ext>
            </a:extLst>
          </p:cNvPr>
          <p:cNvSpPr txBox="1"/>
          <p:nvPr/>
        </p:nvSpPr>
        <p:spPr>
          <a:xfrm>
            <a:off x="3001189" y="655065"/>
            <a:ext cx="10122213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vi-VN" sz="5700" dirty="0">
                <a:solidFill>
                  <a:schemeClr val="accent2"/>
                </a:solidFill>
                <a:latin typeface="+mj-lt"/>
              </a:rPr>
              <a:t>LUYỆN VIẾT VỞ</a:t>
            </a:r>
            <a:endParaRPr lang="en-US" sz="5700" dirty="0">
              <a:solidFill>
                <a:schemeClr val="accent2"/>
              </a:solidFill>
              <a:latin typeface="+mj-lt"/>
              <a:ea typeface="HP001" panose="020B0603050302020204" pitchFamily="34" charset="0"/>
            </a:endParaRPr>
          </a:p>
        </p:txBody>
      </p:sp>
      <p:pic>
        <p:nvPicPr>
          <p:cNvPr id="15" name="Picture 2" descr="Student Writing (#4) | Free SVG">
            <a:extLst>
              <a:ext uri="{FF2B5EF4-FFF2-40B4-BE49-F238E27FC236}">
                <a16:creationId xmlns:a16="http://schemas.microsoft.com/office/drawing/2014/main" id="{0A965514-ECAF-4850-8ADD-D39DABD67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4" y="2584151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2C03E65-CE96-43DC-BA78-7E52DB0E7929}"/>
              </a:ext>
            </a:extLst>
          </p:cNvPr>
          <p:cNvSpPr txBox="1"/>
          <p:nvPr/>
        </p:nvSpPr>
        <p:spPr>
          <a:xfrm>
            <a:off x="1326371" y="2130497"/>
            <a:ext cx="9539248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5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vào vở </a:t>
            </a:r>
            <a:r>
              <a:rPr lang="vi-VN" sz="2500" b="1" i="1" dirty="0">
                <a:solidFill>
                  <a:srgbClr val="0070C0"/>
                </a:solidFill>
                <a:latin typeface="UTM Avo" panose="02040603050506020204" pitchFamily="18" charset="0"/>
              </a:rPr>
              <a:t>Tập viết 2 tập một</a:t>
            </a:r>
            <a:endParaRPr lang="en-US" sz="25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EFF73E-F8BF-4355-8F00-717FF452DC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668" r="35029"/>
          <a:stretch/>
        </p:blipFill>
        <p:spPr>
          <a:xfrm>
            <a:off x="661374" y="444922"/>
            <a:ext cx="2293703" cy="1709945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87825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0283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5308769"/>
      </p:ext>
    </p:extLst>
  </p:cSld>
  <p:clrMapOvr>
    <a:masterClrMapping/>
  </p:clrMapOvr>
  <p:transition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8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210483"/>
      </p:ext>
    </p:extLst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018" y="630814"/>
            <a:ext cx="4156363" cy="5104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8"/>
          <p:cNvSpPr txBox="1"/>
          <p:nvPr/>
        </p:nvSpPr>
        <p:spPr>
          <a:xfrm>
            <a:off x="1099752" y="5902507"/>
            <a:ext cx="9205376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Chữ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hoa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G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cao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mấy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li,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rộng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mấy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li?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" name="TextBox 8"/>
          <p:cNvSpPr txBox="1"/>
          <p:nvPr/>
        </p:nvSpPr>
        <p:spPr>
          <a:xfrm>
            <a:off x="1099752" y="5934423"/>
            <a:ext cx="8992898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Chữ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viết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hoa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G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được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viết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bằng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mấy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nét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?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825824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5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7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pic>
        <p:nvPicPr>
          <p:cNvPr id="12" name="G">
            <a:hlinkClick r:id="" action="ppaction://media"/>
            <a:extLst>
              <a:ext uri="{FF2B5EF4-FFF2-40B4-BE49-F238E27FC236}">
                <a16:creationId xmlns:a16="http://schemas.microsoft.com/office/drawing/2014/main" id="{47EE9091-30F0-49AE-B94A-F24AEB7C515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789852" y="357749"/>
            <a:ext cx="6995626" cy="6142501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808" y="630814"/>
            <a:ext cx="4156363" cy="5104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967" y="2175164"/>
            <a:ext cx="2425834" cy="2660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8741031"/>
      </p:ext>
    </p:extLst>
  </p:cSld>
  <p:clrMapOvr>
    <a:masterClrMapping/>
  </p:clrMapOvr>
  <p:transition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5" cstate="print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7" cstate="print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pic>
        <p:nvPicPr>
          <p:cNvPr id="3" name="chu G">
            <a:hlinkClick r:id="" action="ppaction://media"/>
          </p:cNvPr>
          <p:cNvPicPr>
            <a:picLocks noGrp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3039110" y="241300"/>
            <a:ext cx="6428105" cy="591693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6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2214D01F-9936-4ED3-BBE3-1BCC83970511}"/>
              </a:ext>
            </a:extLst>
          </p:cNvPr>
          <p:cNvGrpSpPr/>
          <p:nvPr/>
        </p:nvGrpSpPr>
        <p:grpSpPr>
          <a:xfrm>
            <a:off x="8855202" y="1735967"/>
            <a:ext cx="1091423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9E0CCCC3-E577-46FE-871C-98704EFD4779}"/>
              </a:ext>
            </a:extLst>
          </p:cNvPr>
          <p:cNvGrpSpPr/>
          <p:nvPr/>
        </p:nvGrpSpPr>
        <p:grpSpPr>
          <a:xfrm>
            <a:off x="5382228" y="2686386"/>
            <a:ext cx="6326442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33A43D98-DDF0-4FA5-B0CE-C004F3A58571}"/>
              </a:ext>
            </a:extLst>
          </p:cNvPr>
          <p:cNvSpPr/>
          <p:nvPr/>
        </p:nvSpPr>
        <p:spPr>
          <a:xfrm>
            <a:off x="2413613" y="1583105"/>
            <a:ext cx="546495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E64A0C-A797-4162-8408-75F1481B4970}"/>
              </a:ext>
            </a:extLst>
          </p:cNvPr>
          <p:cNvSpPr/>
          <p:nvPr/>
        </p:nvSpPr>
        <p:spPr>
          <a:xfrm>
            <a:off x="8812214" y="0"/>
            <a:ext cx="3379786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716907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6F9314B-7AF9-5948-9A8C-5FC8BB5DE8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84665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317</Words>
  <Application>Microsoft Macintosh PowerPoint</Application>
  <PresentationFormat>Widescreen</PresentationFormat>
  <Paragraphs>101</Paragraphs>
  <Slides>15</Slides>
  <Notes>8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15</vt:i4>
      </vt:variant>
    </vt:vector>
  </HeadingPairs>
  <TitlesOfParts>
    <vt:vector size="28" baseType="lpstr">
      <vt:lpstr>等线</vt:lpstr>
      <vt:lpstr>Arial</vt:lpstr>
      <vt:lpstr>Arial-Rounded</vt:lpstr>
      <vt:lpstr>Calibri</vt:lpstr>
      <vt:lpstr>Calibri Light</vt:lpstr>
      <vt:lpstr>HP001 4 hàng</vt:lpstr>
      <vt:lpstr>Times New Roman</vt:lpstr>
      <vt:lpstr>UTM Avo</vt:lpstr>
      <vt:lpstr>2_Office 主题​​</vt:lpstr>
      <vt:lpstr>4_Office Theme</vt:lpstr>
      <vt:lpstr>3_Office Theme</vt:lpstr>
      <vt:lpstr>6_Office Theme</vt:lpstr>
      <vt:lpstr>5_Office Theme</vt:lpstr>
      <vt:lpstr>PowerPoint Presentation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Ngọc Bích Đỗ</cp:lastModifiedBy>
  <cp:revision>36</cp:revision>
  <dcterms:created xsi:type="dcterms:W3CDTF">2021-05-25T09:40:38Z</dcterms:created>
  <dcterms:modified xsi:type="dcterms:W3CDTF">2021-10-26T01:28:31Z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