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7" r:id="rId2"/>
  </p:sldMasterIdLst>
  <p:notesMasterIdLst>
    <p:notesMasterId r:id="rId23"/>
  </p:notesMasterIdLst>
  <p:handoutMasterIdLst>
    <p:handoutMasterId r:id="rId24"/>
  </p:handoutMasterIdLst>
  <p:sldIdLst>
    <p:sldId id="2901" r:id="rId3"/>
    <p:sldId id="3211" r:id="rId4"/>
    <p:sldId id="3205" r:id="rId5"/>
    <p:sldId id="3190" r:id="rId6"/>
    <p:sldId id="3169" r:id="rId7"/>
    <p:sldId id="3200" r:id="rId8"/>
    <p:sldId id="3207" r:id="rId9"/>
    <p:sldId id="3208" r:id="rId10"/>
    <p:sldId id="3209" r:id="rId11"/>
    <p:sldId id="3196" r:id="rId12"/>
    <p:sldId id="3210" r:id="rId13"/>
    <p:sldId id="3193" r:id="rId14"/>
    <p:sldId id="3194" r:id="rId15"/>
    <p:sldId id="3201" r:id="rId16"/>
    <p:sldId id="3185" r:id="rId17"/>
    <p:sldId id="3168" r:id="rId18"/>
    <p:sldId id="3199" r:id="rId19"/>
    <p:sldId id="3181" r:id="rId20"/>
    <p:sldId id="3203" r:id="rId21"/>
    <p:sldId id="3198" r:id="rId22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D14B6C"/>
    <a:srgbClr val="C00000"/>
    <a:srgbClr val="F3807F"/>
    <a:srgbClr val="D4584F"/>
    <a:srgbClr val="76ABB9"/>
    <a:srgbClr val="FFFFFF"/>
    <a:srgbClr val="EEE800"/>
    <a:srgbClr val="F0EA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6314" autoAdjust="0"/>
  </p:normalViewPr>
  <p:slideViewPr>
    <p:cSldViewPr>
      <p:cViewPr varScale="1">
        <p:scale>
          <a:sx n="62" d="100"/>
          <a:sy n="62" d="100"/>
        </p:scale>
        <p:origin x="100" y="48"/>
      </p:cViewPr>
      <p:guideLst>
        <p:guide orient="horz" pos="2160"/>
        <p:guide pos="3840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813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9379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697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9527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051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1266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051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670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D80847-0050-46C2-A011-B8E2B0484132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031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102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0F956-FC7D-4434-9D9E-CC985997F4E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741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85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436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6784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2318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1921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085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230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464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7525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>
            <a:spLocks noGrp="1"/>
          </p:cNvSpPr>
          <p:nvPr>
            <p:ph type="title"/>
          </p:nvPr>
        </p:nvSpPr>
        <p:spPr>
          <a:xfrm>
            <a:off x="937200" y="1014567"/>
            <a:ext cx="7546800" cy="628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6"/>
          <p:cNvSpPr txBox="1">
            <a:spLocks noGrp="1"/>
          </p:cNvSpPr>
          <p:nvPr>
            <p:ph type="body" idx="1"/>
          </p:nvPr>
        </p:nvSpPr>
        <p:spPr>
          <a:xfrm>
            <a:off x="937200" y="1906867"/>
            <a:ext cx="3526000" cy="40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667"/>
            </a:lvl1pPr>
            <a:lvl2pPr marL="1219170" lvl="1" indent="-474121" rtl="0">
              <a:spcBef>
                <a:spcPts val="1067"/>
              </a:spcBef>
              <a:spcAft>
                <a:spcPts val="0"/>
              </a:spcAft>
              <a:buSzPts val="2000"/>
              <a:buChar char="×"/>
              <a:defRPr sz="2667"/>
            </a:lvl2pPr>
            <a:lvl3pPr marL="1828754" lvl="2" indent="-474121" rtl="0">
              <a:spcBef>
                <a:spcPts val="1067"/>
              </a:spcBef>
              <a:spcAft>
                <a:spcPts val="0"/>
              </a:spcAft>
              <a:buSzPts val="2000"/>
              <a:buChar char="⬩"/>
              <a:defRPr sz="2667"/>
            </a:lvl3pPr>
            <a:lvl4pPr marL="2438339" lvl="3" indent="-474121" rtl="0">
              <a:spcBef>
                <a:spcPts val="1067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rtl="0">
              <a:spcBef>
                <a:spcPts val="1067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rtl="0">
              <a:spcBef>
                <a:spcPts val="1067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rtl="0">
              <a:spcBef>
                <a:spcPts val="1067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rtl="0">
              <a:spcBef>
                <a:spcPts val="1067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rtl="0">
              <a:spcBef>
                <a:spcPts val="1067"/>
              </a:spcBef>
              <a:spcAft>
                <a:spcPts val="1067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564" name="Google Shape;564;p6"/>
          <p:cNvSpPr txBox="1">
            <a:spLocks noGrp="1"/>
          </p:cNvSpPr>
          <p:nvPr>
            <p:ph type="body" idx="2"/>
          </p:nvPr>
        </p:nvSpPr>
        <p:spPr>
          <a:xfrm>
            <a:off x="4957931" y="1906867"/>
            <a:ext cx="3526000" cy="403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667"/>
            </a:lvl1pPr>
            <a:lvl2pPr marL="1219170" lvl="1" indent="-474121" rtl="0">
              <a:spcBef>
                <a:spcPts val="1067"/>
              </a:spcBef>
              <a:spcAft>
                <a:spcPts val="0"/>
              </a:spcAft>
              <a:buSzPts val="2000"/>
              <a:buChar char="×"/>
              <a:defRPr sz="2667"/>
            </a:lvl2pPr>
            <a:lvl3pPr marL="1828754" lvl="2" indent="-474121" rtl="0">
              <a:spcBef>
                <a:spcPts val="1067"/>
              </a:spcBef>
              <a:spcAft>
                <a:spcPts val="0"/>
              </a:spcAft>
              <a:buSzPts val="2000"/>
              <a:buChar char="⬩"/>
              <a:defRPr sz="2667"/>
            </a:lvl3pPr>
            <a:lvl4pPr marL="2438339" lvl="3" indent="-474121" rtl="0">
              <a:spcBef>
                <a:spcPts val="1067"/>
              </a:spcBef>
              <a:spcAft>
                <a:spcPts val="0"/>
              </a:spcAft>
              <a:buSzPts val="2000"/>
              <a:buChar char="●"/>
              <a:defRPr sz="2667"/>
            </a:lvl4pPr>
            <a:lvl5pPr marL="3047924" lvl="4" indent="-474121" rtl="0">
              <a:spcBef>
                <a:spcPts val="1067"/>
              </a:spcBef>
              <a:spcAft>
                <a:spcPts val="0"/>
              </a:spcAft>
              <a:buSzPts val="2000"/>
              <a:buChar char="○"/>
              <a:defRPr sz="2667"/>
            </a:lvl5pPr>
            <a:lvl6pPr marL="3657509" lvl="5" indent="-474121" rtl="0">
              <a:spcBef>
                <a:spcPts val="1067"/>
              </a:spcBef>
              <a:spcAft>
                <a:spcPts val="0"/>
              </a:spcAft>
              <a:buSzPts val="2000"/>
              <a:buChar char="■"/>
              <a:defRPr sz="2667"/>
            </a:lvl6pPr>
            <a:lvl7pPr marL="4267093" lvl="6" indent="-474121" rtl="0">
              <a:spcBef>
                <a:spcPts val="1067"/>
              </a:spcBef>
              <a:spcAft>
                <a:spcPts val="0"/>
              </a:spcAft>
              <a:buSzPts val="2000"/>
              <a:buChar char="●"/>
              <a:defRPr sz="2667"/>
            </a:lvl7pPr>
            <a:lvl8pPr marL="4876678" lvl="7" indent="-474121" rtl="0">
              <a:spcBef>
                <a:spcPts val="1067"/>
              </a:spcBef>
              <a:spcAft>
                <a:spcPts val="0"/>
              </a:spcAft>
              <a:buSzPts val="2000"/>
              <a:buChar char="○"/>
              <a:defRPr sz="2667"/>
            </a:lvl8pPr>
            <a:lvl9pPr marL="5486263" lvl="8" indent="-474121" rtl="0">
              <a:spcBef>
                <a:spcPts val="1067"/>
              </a:spcBef>
              <a:spcAft>
                <a:spcPts val="1067"/>
              </a:spcAft>
              <a:buSzPts val="2000"/>
              <a:buChar char="■"/>
              <a:defRPr sz="2667"/>
            </a:lvl9pPr>
          </a:lstStyle>
          <a:p>
            <a:endParaRPr/>
          </a:p>
        </p:txBody>
      </p:sp>
      <p:sp>
        <p:nvSpPr>
          <p:cNvPr id="565" name="Google Shape;565;p6"/>
          <p:cNvSpPr txBox="1">
            <a:spLocks noGrp="1"/>
          </p:cNvSpPr>
          <p:nvPr>
            <p:ph type="sldNum" idx="12"/>
          </p:nvPr>
        </p:nvSpPr>
        <p:spPr>
          <a:xfrm>
            <a:off x="11595204" y="6231533"/>
            <a:ext cx="4440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2000" b="0" i="0" u="none" strike="noStrike" kern="0" cap="none" spc="0" normalizeH="0" baseline="0" noProof="0" smtClean="0">
                <a:ln>
                  <a:noFill/>
                </a:ln>
                <a:solidFill>
                  <a:srgbClr val="26303D"/>
                </a:solidFill>
                <a:effectLst/>
                <a:uLnTx/>
                <a:uFillTx/>
                <a:latin typeface="Amatic SC"/>
                <a:ea typeface="+mn-ea"/>
                <a:cs typeface="Amatic SC"/>
                <a:sym typeface="Amatic SC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" sz="2000" b="0" i="0" u="none" strike="noStrike" kern="0" cap="none" spc="0" normalizeH="0" baseline="0" noProof="0">
              <a:ln>
                <a:noFill/>
              </a:ln>
              <a:solidFill>
                <a:srgbClr val="26303D"/>
              </a:solidFill>
              <a:effectLst/>
              <a:uLnTx/>
              <a:uFillTx/>
              <a:latin typeface="Amatic SC"/>
              <a:ea typeface="+mn-ea"/>
              <a:cs typeface="Amatic SC"/>
              <a:sym typeface="Amatic SC"/>
            </a:endParaRPr>
          </a:p>
        </p:txBody>
      </p:sp>
      <p:grpSp>
        <p:nvGrpSpPr>
          <p:cNvPr id="566" name="Google Shape;566;p6"/>
          <p:cNvGrpSpPr/>
          <p:nvPr/>
        </p:nvGrpSpPr>
        <p:grpSpPr>
          <a:xfrm>
            <a:off x="371746" y="1098457"/>
            <a:ext cx="384501" cy="440356"/>
            <a:chOff x="3462796" y="2555878"/>
            <a:chExt cx="157798" cy="180711"/>
          </a:xfrm>
        </p:grpSpPr>
        <p:sp>
          <p:nvSpPr>
            <p:cNvPr id="567" name="Google Shape;567;p6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6"/>
          <p:cNvGrpSpPr/>
          <p:nvPr/>
        </p:nvGrpSpPr>
        <p:grpSpPr>
          <a:xfrm>
            <a:off x="8262574" y="-39"/>
            <a:ext cx="3980673" cy="6147288"/>
            <a:chOff x="6196930" y="-29"/>
            <a:chExt cx="2985505" cy="4610466"/>
          </a:xfrm>
        </p:grpSpPr>
        <p:grpSp>
          <p:nvGrpSpPr>
            <p:cNvPr id="574" name="Google Shape;574;p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77" name="Google Shape;577;p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80" name="Google Shape;580;p6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581" name="Google Shape;581;p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83" name="Google Shape;583;p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584" name="Google Shape;584;p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86" name="Google Shape;586;p6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587" name="Google Shape;587;p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589" name="Google Shape;589;p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590" name="Google Shape;590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600" name="Google Shape;600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grpSp>
            <p:nvGrpSpPr>
              <p:cNvPr id="614" name="Google Shape;614;p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5" name="Google Shape;615;p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6" name="Google Shape;616;p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24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9" name="Google Shape;619;p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0" name="Google Shape;620;p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622" name="Google Shape;622;p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3" name="Google Shape;623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24" name="Google Shape;624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5" name="Google Shape;625;p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6" name="Google Shape;626;p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7" name="Google Shape;627;p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28" name="Google Shape;628;p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29" name="Google Shape;629;p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30" name="Google Shape;630;p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31" name="Google Shape;631;p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8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32" name="Google Shape;632;p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33" name="Google Shape;633;p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34" name="Google Shape;634;p6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635" name="Google Shape;635;p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6" name="Google Shape;636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37" name="Google Shape;637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38" name="Google Shape;638;p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39" name="Google Shape;639;p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0" name="Google Shape;640;p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1" name="Google Shape;641;p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2" name="Google Shape;642;p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3" name="Google Shape;643;p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44" name="Google Shape;644;p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8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45" name="Google Shape;645;p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46" name="Google Shape;646;p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7" name="Google Shape;647;p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48" name="Google Shape;648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0" name="Google Shape;650;p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651" name="Google Shape;651;p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2" name="Google Shape;652;p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3" name="Google Shape;653;p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4" name="Google Shape;654;p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5" name="Google Shape;655;p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56" name="Google Shape;656;p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8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57" name="Google Shape;657;p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58" name="Google Shape;658;p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59" name="Google Shape;659;p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660" name="Google Shape;660;p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1" name="Google Shape;661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3" name="Google Shape;663;p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4" name="Google Shape;664;p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5" name="Google Shape;665;p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6" name="Google Shape;666;p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7" name="Google Shape;667;p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8" name="Google Shape;668;p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9" name="Google Shape;669;p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70" name="Google Shape;670;p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8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71" name="Google Shape;671;p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72" name="Google Shape;672;p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673" name="Google Shape;673;p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74" name="Google Shape;674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algn="l" defTabSz="121917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867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6" name="Google Shape;676;p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677" name="Google Shape;677;p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678" name="Google Shape;678;p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679" name="Google Shape;679;p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0" name="Google Shape;680;p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1" name="Google Shape;681;p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2" name="Google Shape;682;p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kumimoji="0" sz="24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83" name="Google Shape;683;p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marR="0" lvl="0" indent="0" algn="l" defTabSz="121917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Tx/>
                      <a:buFont typeface="Arial"/>
                      <a:buNone/>
                      <a:tabLst/>
                      <a:defRPr/>
                    </a:pPr>
                    <a:endParaRPr kumimoji="0" sz="1867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84" name="Google Shape;684;p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5" name="Google Shape;685;p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6" name="Google Shape;686;p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7" name="Google Shape;687;p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88" name="Google Shape;688;p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689" name="Google Shape;689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01483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693" y="3355031"/>
            <a:ext cx="3158724" cy="351566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8829" y="4316614"/>
            <a:ext cx="12192000" cy="2538420"/>
          </a:xfrm>
          <a:prstGeom prst="rect">
            <a:avLst/>
          </a:prstGeom>
        </p:spPr>
      </p:pic>
      <p:grpSp>
        <p:nvGrpSpPr>
          <p:cNvPr id="20" name="组合 19"/>
          <p:cNvGrpSpPr/>
          <p:nvPr userDrawn="1"/>
        </p:nvGrpSpPr>
        <p:grpSpPr>
          <a:xfrm>
            <a:off x="-32520" y="-2966"/>
            <a:ext cx="12238210" cy="6873666"/>
            <a:chOff x="-34298" y="-3128"/>
            <a:chExt cx="12907487" cy="7249172"/>
          </a:xfrm>
        </p:grpSpPr>
        <p:grpSp>
          <p:nvGrpSpPr>
            <p:cNvPr id="16" name="组合 15"/>
            <p:cNvGrpSpPr/>
            <p:nvPr userDrawn="1"/>
          </p:nvGrpSpPr>
          <p:grpSpPr>
            <a:xfrm>
              <a:off x="-34298" y="0"/>
              <a:ext cx="1868891" cy="7232650"/>
              <a:chOff x="-34298" y="0"/>
              <a:chExt cx="1868891" cy="7232650"/>
            </a:xfrm>
          </p:grpSpPr>
          <p:pic>
            <p:nvPicPr>
              <p:cNvPr id="8" name="图片 7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0" y="0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 userDrawn="1"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34298" y="2379697"/>
                <a:ext cx="1268232" cy="4849825"/>
              </a:xfrm>
              <a:prstGeom prst="rect">
                <a:avLst/>
              </a:prstGeom>
            </p:spPr>
          </p:pic>
        </p:grpSp>
        <p:grpSp>
          <p:nvGrpSpPr>
            <p:cNvPr id="19" name="组合 18"/>
            <p:cNvGrpSpPr/>
            <p:nvPr userDrawn="1"/>
          </p:nvGrpSpPr>
          <p:grpSpPr>
            <a:xfrm>
              <a:off x="11022313" y="-3128"/>
              <a:ext cx="1850876" cy="7249172"/>
              <a:chOff x="11022313" y="-3128"/>
              <a:chExt cx="1850876" cy="7249172"/>
            </a:xfrm>
          </p:grpSpPr>
          <p:pic>
            <p:nvPicPr>
              <p:cNvPr id="9" name="图片 8"/>
              <p:cNvPicPr>
                <a:picLocks noChangeAspect="1"/>
              </p:cNvPicPr>
              <p:nvPr userDrawn="1"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flipH="1">
                <a:off x="11022313" y="-3128"/>
                <a:ext cx="1834593" cy="7232650"/>
              </a:xfrm>
              <a:prstGeom prst="rect">
                <a:avLst/>
              </a:prstGeom>
            </p:spPr>
          </p:pic>
          <p:pic>
            <p:nvPicPr>
              <p:cNvPr id="18" name="图片 17"/>
              <p:cNvPicPr>
                <a:picLocks noChangeAspect="1"/>
              </p:cNvPicPr>
              <p:nvPr userDrawn="1"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434918" y="2693615"/>
                <a:ext cx="1438271" cy="4552429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66" y="13280"/>
            <a:ext cx="983167" cy="10942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2943" y="5771517"/>
            <a:ext cx="12192000" cy="1545915"/>
          </a:xfrm>
          <a:prstGeom prst="rect">
            <a:avLst/>
          </a:prstGeom>
        </p:spPr>
      </p:pic>
    </p:spTree>
  </p:cSld>
  <p:clrMapOvr>
    <a:masterClrMapping/>
  </p:clrMapOvr>
  <p:transition spd="slow" advClick="0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479349"/>
      </p:ext>
    </p:extLst>
  </p:cSld>
  <p:clrMapOvr>
    <a:masterClrMapping/>
  </p:clrMapOvr>
  <p:transition spd="slow" advClick="0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232838"/>
      </p:ext>
    </p:extLst>
  </p:cSld>
  <p:clrMapOvr>
    <a:masterClrMapping/>
  </p:clrMapOvr>
  <p:transition spd="slow" advClick="0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9090186" y="6438528"/>
            <a:ext cx="96625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3773318"/>
      </p:ext>
    </p:extLst>
  </p:cSld>
  <p:clrMapOvr>
    <a:masterClrMapping/>
  </p:clrMapOvr>
  <p:transition spd="slow" advClick="0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82733"/>
      </p:ext>
    </p:extLst>
  </p:cSld>
  <p:clrMapOvr>
    <a:masterClrMapping/>
  </p:clrMapOvr>
  <p:transition spd="slow" advClick="0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088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27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1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2" y="6356746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5" y="6356746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TextBox 828"/>
          <p:cNvSpPr txBox="1"/>
          <p:nvPr userDrawn="1"/>
        </p:nvSpPr>
        <p:spPr bwMode="auto">
          <a:xfrm>
            <a:off x="667960" y="186428"/>
            <a:ext cx="1628140" cy="497205"/>
          </a:xfrm>
          <a:prstGeom prst="rect">
            <a:avLst/>
          </a:prstGeom>
          <a:noFill/>
        </p:spPr>
        <p:txBody>
          <a:bodyPr wrap="none" lIns="128583" tIns="64291" rIns="128583" bIns="64291">
            <a:spAutoFit/>
          </a:bodyPr>
          <a:lstStyle>
            <a:defPPr>
              <a:defRPr lang="zh-CN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600" spc="300">
                <a:solidFill>
                  <a:srgbClr val="EBAC0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400" b="0" dirty="0">
                <a:solidFill>
                  <a:schemeClr val="bg1"/>
                </a:solidFill>
                <a:effectLst/>
                <a:latin typeface="Arial" panose="020B0604020202020204" pitchFamily="34" charset="0"/>
                <a:sym typeface="Arial" panose="020B0604020202020204" pitchFamily="34" charset="0"/>
              </a:rPr>
              <a:t>添加标题</a:t>
            </a: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slow" advClick="0" advTm="3000">
    <p:push dir="u"/>
  </p:transition>
  <p:txStyles>
    <p:titleStyle>
      <a:lvl1pPr algn="l" defTabSz="866775" rtl="0" eaLnBrk="1" latinLnBrk="0" hangingPunct="1">
        <a:lnSpc>
          <a:spcPct val="90000"/>
        </a:lnSpc>
        <a:spcBef>
          <a:spcPct val="0"/>
        </a:spcBef>
        <a:buNone/>
        <a:defRPr sz="41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535" indent="-216535" algn="l" defTabSz="866775" rtl="0" eaLnBrk="1" latinLnBrk="0" hangingPunct="1">
        <a:lnSpc>
          <a:spcPct val="90000"/>
        </a:lnSpc>
        <a:spcBef>
          <a:spcPct val="190000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4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94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701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95072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38442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81813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251200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684905" indent="-216535" algn="l" defTabSz="866775" rtl="0" eaLnBrk="1" latinLnBrk="0" hangingPunct="1">
        <a:lnSpc>
          <a:spcPct val="90000"/>
        </a:lnSpc>
        <a:spcBef>
          <a:spcPct val="95000"/>
        </a:spcBef>
        <a:buFont typeface="Arial" panose="020B0604020202020204" pitchFamily="34" charset="0"/>
        <a:buChar char="•"/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1pPr>
      <a:lvl2pPr marL="43370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2pPr>
      <a:lvl3pPr marL="86677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3pPr>
      <a:lvl4pPr marL="130048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4pPr>
      <a:lvl5pPr marL="173418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5pPr>
      <a:lvl6pPr marL="216789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6pPr>
      <a:lvl7pPr marL="260096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7pPr>
      <a:lvl8pPr marL="3034665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8pPr>
      <a:lvl9pPr marL="3468370" algn="l" defTabSz="866775" rtl="0" eaLnBrk="1" latinLnBrk="0" hangingPunct="1">
        <a:defRPr sz="17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5CB1A5-F10B-46A2-8612-E5F901E1C83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4DF84C-05B2-4EAF-92C7-E6517B0585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045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23.emf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8.png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32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副标题 2"/>
          <p:cNvSpPr txBox="1"/>
          <p:nvPr/>
        </p:nvSpPr>
        <p:spPr>
          <a:xfrm>
            <a:off x="3503712" y="595825"/>
            <a:ext cx="5007447" cy="5229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altLang="zh-CN" sz="4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Tập</a:t>
            </a:r>
            <a:r>
              <a:rPr lang="en-US" altLang="zh-CN" sz="4800" b="1" dirty="0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đọc</a:t>
            </a:r>
            <a:endParaRPr lang="zh-CN" altLang="en-US" sz="4800" b="1" dirty="0">
              <a:solidFill>
                <a:srgbClr val="000099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DD48A6-53D3-4C32-82C2-70B2F46205BC}"/>
              </a:ext>
            </a:extLst>
          </p:cNvPr>
          <p:cNvSpPr txBox="1"/>
          <p:nvPr/>
        </p:nvSpPr>
        <p:spPr>
          <a:xfrm>
            <a:off x="3535209" y="1557094"/>
            <a:ext cx="574067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6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Mẹ</a:t>
            </a:r>
            <a:r>
              <a:rPr lang="en-US" sz="16600" dirty="0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</a:t>
            </a:r>
            <a:r>
              <a:rPr lang="en-US" sz="166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ốm</a:t>
            </a:r>
            <a:endParaRPr lang="en-US" sz="16600" dirty="0">
              <a:ln>
                <a:solidFill>
                  <a:schemeClr val="bg1"/>
                </a:solidFill>
              </a:ln>
              <a:solidFill>
                <a:srgbClr val="D14B6C"/>
              </a:solidFill>
              <a:effectLst>
                <a:glow rad="63500">
                  <a:srgbClr val="F3807F">
                    <a:alpha val="40000"/>
                  </a:srgbClr>
                </a:glow>
              </a:effectLst>
              <a:latin typeface="UTM Silk Script" panose="02040603050506020204" pitchFamily="18" charset="0"/>
            </a:endParaRPr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307FD8A4-B160-44EB-AF83-321AD925D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2595483"/>
            <a:ext cx="1314450" cy="685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9A9573E-C82A-4251-97E9-4B50C011D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056018" y="1269062"/>
            <a:ext cx="1369707" cy="576064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8C57F2F0-C379-4922-8BDE-19F292FA8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702" y="3213580"/>
            <a:ext cx="720080" cy="375694"/>
          </a:xfrm>
          <a:prstGeom prst="rect">
            <a:avLst/>
          </a:prstGeom>
        </p:spPr>
      </p:pic>
      <p:sp>
        <p:nvSpPr>
          <p:cNvPr id="8" name="副标题 2">
            <a:extLst>
              <a:ext uri="{FF2B5EF4-FFF2-40B4-BE49-F238E27FC236}">
                <a16:creationId xmlns:a16="http://schemas.microsoft.com/office/drawing/2014/main" id="{5B8D9690-65F8-4FBC-8316-63E604344B8D}"/>
              </a:ext>
            </a:extLst>
          </p:cNvPr>
          <p:cNvSpPr txBox="1"/>
          <p:nvPr/>
        </p:nvSpPr>
        <p:spPr>
          <a:xfrm>
            <a:off x="5378074" y="4203972"/>
            <a:ext cx="5007447" cy="699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US" altLang="zh-CN" sz="4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Trần</a:t>
            </a:r>
            <a:r>
              <a:rPr lang="en-US" altLang="zh-CN" sz="4800" b="1" dirty="0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Đăng</a:t>
            </a:r>
            <a:r>
              <a:rPr lang="en-US" altLang="zh-CN" sz="4800" b="1" dirty="0">
                <a:solidFill>
                  <a:srgbClr val="000099"/>
                </a:solidFill>
                <a:latin typeface="Times New Roman" panose="02020603050405020304" pitchFamily="18" charset="0"/>
                <a:ea typeface="汉仪跳跳体简" panose="00020600040101010101" pitchFamily="18" charset="-122"/>
                <a:cs typeface="Times New Roman" panose="02020603050405020304" pitchFamily="18" charset="0"/>
              </a:rPr>
              <a:t> Khoa</a:t>
            </a:r>
            <a:endParaRPr lang="zh-CN" altLang="en-US" sz="4800" b="1" dirty="0">
              <a:solidFill>
                <a:srgbClr val="000099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croll: Horizontal 3">
            <a:extLst>
              <a:ext uri="{FF2B5EF4-FFF2-40B4-BE49-F238E27FC236}">
                <a16:creationId xmlns:a16="http://schemas.microsoft.com/office/drawing/2014/main" id="{BA69D27F-CE03-478C-8E51-121372C4D0E4}"/>
              </a:ext>
            </a:extLst>
          </p:cNvPr>
          <p:cNvSpPr/>
          <p:nvPr/>
        </p:nvSpPr>
        <p:spPr>
          <a:xfrm>
            <a:off x="6172200" y="1066800"/>
            <a:ext cx="5698526" cy="1589461"/>
          </a:xfrm>
          <a:prstGeom prst="horizontalScroll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6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Truyện</a:t>
            </a:r>
            <a:r>
              <a:rPr lang="en-US" sz="66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Kiều</a:t>
            </a:r>
            <a:endParaRPr lang="en-US" sz="6600" b="1" dirty="0">
              <a:solidFill>
                <a:schemeClr val="tx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1A994-96D9-478D-8890-BD3673AE5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908"/>
          <a:stretch/>
        </p:blipFill>
        <p:spPr>
          <a:xfrm>
            <a:off x="1152129" y="116632"/>
            <a:ext cx="4943871" cy="68579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48400" y="2819400"/>
            <a:ext cx="5562600" cy="2308324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Kiều là tên gọi phổ biến của tác phẩm Đoạn Trường Tân Thanh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đại thi hào Nguyễn Du.</a:t>
            </a:r>
            <a:endParaRPr lang="en-US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42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963859" y="1524000"/>
            <a:ext cx="8686800" cy="15052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Lá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trầu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giữa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cơi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trầu</a:t>
            </a:r>
            <a:endParaRPr lang="en-US" sz="3600" b="1" kern="0" dirty="0">
              <a:solidFill>
                <a:srgbClr val="00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Truyện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Kiều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gấp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lại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đầu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bấy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nay.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209800" y="3657600"/>
            <a:ext cx="8763000" cy="1600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Cánh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màn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khép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lỏng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cả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ngày</a:t>
            </a:r>
            <a:endParaRPr lang="en-US" sz="3600" b="1" kern="0" dirty="0">
              <a:solidFill>
                <a:srgbClr val="000099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Ruộng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vườn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vắng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mẹ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cuốc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cày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sớm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600" b="1" kern="0" dirty="0" err="1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trưa</a:t>
            </a:r>
            <a:r>
              <a:rPr lang="en-US" sz="3600" b="1" kern="0" dirty="0">
                <a:solidFill>
                  <a:srgbClr val="000099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61106" y="357732"/>
            <a:ext cx="10095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95400" y="381000"/>
            <a:ext cx="990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83D37E-777D-4C41-823D-CD961F38BD70}"/>
              </a:ext>
            </a:extLst>
          </p:cNvPr>
          <p:cNvGrpSpPr/>
          <p:nvPr/>
        </p:nvGrpSpPr>
        <p:grpSpPr>
          <a:xfrm>
            <a:off x="1271464" y="0"/>
            <a:ext cx="6301992" cy="1337060"/>
            <a:chOff x="5647866" y="1129012"/>
            <a:chExt cx="6301992" cy="1337060"/>
          </a:xfrm>
        </p:grpSpPr>
        <p:sp>
          <p:nvSpPr>
            <p:cNvPr id="3" name="椭圆 31">
              <a:extLst>
                <a:ext uri="{FF2B5EF4-FFF2-40B4-BE49-F238E27FC236}">
                  <a16:creationId xmlns:a16="http://schemas.microsoft.com/office/drawing/2014/main" id="{6DDCF171-D001-434B-99FA-3DF1C6A64291}"/>
                </a:ext>
              </a:extLst>
            </p:cNvPr>
            <p:cNvSpPr/>
            <p:nvPr/>
          </p:nvSpPr>
          <p:spPr>
            <a:xfrm flipH="1">
              <a:off x="5647866" y="1530709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" name="图片 33">
              <a:extLst>
                <a:ext uri="{FF2B5EF4-FFF2-40B4-BE49-F238E27FC236}">
                  <a16:creationId xmlns:a16="http://schemas.microsoft.com/office/drawing/2014/main" id="{A9306779-6DCB-4E8D-98A9-0F85CF8FD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13028" y="1129012"/>
              <a:ext cx="773520" cy="711544"/>
            </a:xfrm>
            <a:prstGeom prst="rect">
              <a:avLst/>
            </a:prstGeom>
          </p:spPr>
        </p:pic>
        <p:sp>
          <p:nvSpPr>
            <p:cNvPr id="5" name="Text Box 25">
              <a:extLst>
                <a:ext uri="{FF2B5EF4-FFF2-40B4-BE49-F238E27FC236}">
                  <a16:creationId xmlns:a16="http://schemas.microsoft.com/office/drawing/2014/main" id="{9AD802B8-48E8-45D8-8CFC-B96713CCC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8813" y="1674794"/>
              <a:ext cx="61410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1.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ốm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F0B8AD71-F1E0-4E83-8F46-733775354B48}"/>
              </a:ext>
            </a:extLst>
          </p:cNvPr>
          <p:cNvSpPr txBox="1"/>
          <p:nvPr/>
        </p:nvSpPr>
        <p:spPr>
          <a:xfrm>
            <a:off x="1243791" y="1837571"/>
            <a:ext cx="3937809" cy="651372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Chẳng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nói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cười</a:t>
            </a:r>
            <a:endParaRPr lang="zh-CN" altLang="en-US" sz="3600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7" name="TextBox 17">
            <a:extLst>
              <a:ext uri="{FF2B5EF4-FFF2-40B4-BE49-F238E27FC236}">
                <a16:creationId xmlns:a16="http://schemas.microsoft.com/office/drawing/2014/main" id="{04BCD2D3-54FA-474B-879C-A7AC2EDE20B3}"/>
              </a:ext>
            </a:extLst>
          </p:cNvPr>
          <p:cNvSpPr txBox="1"/>
          <p:nvPr/>
        </p:nvSpPr>
        <p:spPr>
          <a:xfrm>
            <a:off x="908992" y="2973464"/>
            <a:ext cx="5662593" cy="651372"/>
          </a:xfrm>
          <a:prstGeom prst="rect">
            <a:avLst/>
          </a:prstGeom>
          <a:solidFill>
            <a:srgbClr val="F3807F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Lá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trầu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khô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giữa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cơi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trầu</a:t>
            </a:r>
            <a:endParaRPr lang="zh-CN" altLang="en-US" sz="3600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4D0DB39F-83E0-4858-B9F4-7B97399FD98C}"/>
              </a:ext>
            </a:extLst>
          </p:cNvPr>
          <p:cNvSpPr txBox="1"/>
          <p:nvPr/>
        </p:nvSpPr>
        <p:spPr>
          <a:xfrm>
            <a:off x="1239250" y="4365104"/>
            <a:ext cx="4551950" cy="651372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Truyện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Kiều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gấp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lại</a:t>
            </a:r>
            <a:endParaRPr lang="zh-CN" altLang="en-US" sz="3600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06F14C0A-D8D2-4B71-A340-6449B5B0ADAE}"/>
              </a:ext>
            </a:extLst>
          </p:cNvPr>
          <p:cNvSpPr txBox="1"/>
          <p:nvPr/>
        </p:nvSpPr>
        <p:spPr>
          <a:xfrm>
            <a:off x="5742172" y="1865378"/>
            <a:ext cx="5891822" cy="651372"/>
          </a:xfrm>
          <a:prstGeom prst="rect">
            <a:avLst/>
          </a:prstGeom>
          <a:solidFill>
            <a:srgbClr val="F3807F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Cánh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màn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khép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cả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ngày</a:t>
            </a:r>
            <a:endParaRPr lang="zh-CN" altLang="en-US" sz="3600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8CBB227-0940-4B4D-BCF5-EA19C1BA70C8}"/>
              </a:ext>
            </a:extLst>
          </p:cNvPr>
          <p:cNvSpPr txBox="1"/>
          <p:nvPr/>
        </p:nvSpPr>
        <p:spPr>
          <a:xfrm>
            <a:off x="6586825" y="4365104"/>
            <a:ext cx="5327545" cy="651372"/>
          </a:xfrm>
          <a:prstGeom prst="rect">
            <a:avLst/>
          </a:prstGeom>
          <a:solidFill>
            <a:srgbClr val="76ABB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Ruộng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vườn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vắng</a:t>
            </a:r>
            <a:r>
              <a:rPr lang="en-US" altLang="zh-CN" sz="3600" dirty="0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  <a:latin typeface="UTM Avo" panose="02040603050506020204" pitchFamily="18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mẹ</a:t>
            </a:r>
            <a:endParaRPr lang="zh-CN" altLang="en-US" sz="3600" dirty="0">
              <a:solidFill>
                <a:schemeClr val="bg1"/>
              </a:solidFill>
              <a:latin typeface="UTM Avo" panose="02040603050506020204" pitchFamily="18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F4A80D4-49CA-4A9B-BAF9-020C79D44158}"/>
              </a:ext>
            </a:extLst>
          </p:cNvPr>
          <p:cNvSpPr/>
          <p:nvPr/>
        </p:nvSpPr>
        <p:spPr>
          <a:xfrm>
            <a:off x="1432411" y="5505628"/>
            <a:ext cx="896310" cy="648072"/>
          </a:xfrm>
          <a:prstGeom prst="rightArrow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B54A7C7F-9606-4FDC-A9AF-70B35BD4D304}"/>
              </a:ext>
            </a:extLst>
          </p:cNvPr>
          <p:cNvSpPr txBox="1"/>
          <p:nvPr/>
        </p:nvSpPr>
        <p:spPr>
          <a:xfrm>
            <a:off x="2552177" y="5433121"/>
            <a:ext cx="8400574" cy="712927"/>
          </a:xfrm>
          <a:prstGeom prst="rect">
            <a:avLst/>
          </a:prstGeom>
          <a:ln w="19050">
            <a:solidFill>
              <a:srgbClr val="D14B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Mọi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thứ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đều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thay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đổi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khi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mẹ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ốm</a:t>
            </a:r>
            <a:r>
              <a:rPr lang="en-US" altLang="zh-CN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.</a:t>
            </a:r>
            <a:endParaRPr lang="zh-CN" altLang="en-US" sz="4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0872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2" grpId="0" bldLvl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583D37E-777D-4C41-823D-CD961F38BD70}"/>
              </a:ext>
            </a:extLst>
          </p:cNvPr>
          <p:cNvGrpSpPr/>
          <p:nvPr/>
        </p:nvGrpSpPr>
        <p:grpSpPr>
          <a:xfrm>
            <a:off x="983432" y="62303"/>
            <a:ext cx="11035973" cy="1429245"/>
            <a:chOff x="5466538" y="1191315"/>
            <a:chExt cx="6947598" cy="1274757"/>
          </a:xfrm>
        </p:grpSpPr>
        <p:sp>
          <p:nvSpPr>
            <p:cNvPr id="3" name="椭圆 31">
              <a:extLst>
                <a:ext uri="{FF2B5EF4-FFF2-40B4-BE49-F238E27FC236}">
                  <a16:creationId xmlns:a16="http://schemas.microsoft.com/office/drawing/2014/main" id="{6DDCF171-D001-434B-99FA-3DF1C6A64291}"/>
                </a:ext>
              </a:extLst>
            </p:cNvPr>
            <p:cNvSpPr/>
            <p:nvPr/>
          </p:nvSpPr>
          <p:spPr>
            <a:xfrm flipH="1">
              <a:off x="5466538" y="1530709"/>
              <a:ext cx="6845130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4" name="图片 33">
              <a:extLst>
                <a:ext uri="{FF2B5EF4-FFF2-40B4-BE49-F238E27FC236}">
                  <a16:creationId xmlns:a16="http://schemas.microsoft.com/office/drawing/2014/main" id="{A9306779-6DCB-4E8D-98A9-0F85CF8FD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40616" y="1191315"/>
              <a:ext cx="773520" cy="711544"/>
            </a:xfrm>
            <a:prstGeom prst="rect">
              <a:avLst/>
            </a:prstGeom>
          </p:spPr>
        </p:pic>
        <p:sp>
          <p:nvSpPr>
            <p:cNvPr id="5" name="Text Box 25">
              <a:extLst>
                <a:ext uri="{FF2B5EF4-FFF2-40B4-BE49-F238E27FC236}">
                  <a16:creationId xmlns:a16="http://schemas.microsoft.com/office/drawing/2014/main" id="{9AD802B8-48E8-45D8-8CFC-B96713CCCB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27587" y="1804285"/>
              <a:ext cx="6593418" cy="46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>
                <a:spcBef>
                  <a:spcPct val="50000"/>
                </a:spcBef>
                <a:buNone/>
              </a:pP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2.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tâm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chăm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sóc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xóm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TextBox 17">
            <a:extLst>
              <a:ext uri="{FF2B5EF4-FFF2-40B4-BE49-F238E27FC236}">
                <a16:creationId xmlns:a16="http://schemas.microsoft.com/office/drawing/2014/main" id="{04BCD2D3-54FA-474B-879C-A7AC2EDE20B3}"/>
              </a:ext>
            </a:extLst>
          </p:cNvPr>
          <p:cNvSpPr txBox="1"/>
          <p:nvPr/>
        </p:nvSpPr>
        <p:spPr>
          <a:xfrm>
            <a:off x="128963" y="5259728"/>
            <a:ext cx="5895029" cy="528261"/>
          </a:xfrm>
          <a:prstGeom prst="rect">
            <a:avLst/>
          </a:prstGeom>
          <a:solidFill>
            <a:srgbClr val="D14B6C"/>
          </a:solidFill>
        </p:spPr>
        <p:txBody>
          <a:bodyPr wrap="non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cho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trứng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,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cho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cam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4D0DB39F-83E0-4858-B9F4-7B97399FD98C}"/>
              </a:ext>
            </a:extLst>
          </p:cNvPr>
          <p:cNvSpPr txBox="1"/>
          <p:nvPr/>
        </p:nvSpPr>
        <p:spPr>
          <a:xfrm>
            <a:off x="128964" y="4470801"/>
            <a:ext cx="5895028" cy="528261"/>
          </a:xfrm>
          <a:prstGeom prst="rect">
            <a:avLst/>
          </a:prstGeom>
          <a:solidFill>
            <a:srgbClr val="00009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Cô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bác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xóm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làng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đến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thăm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58CBB227-0940-4B4D-BCF5-EA19C1BA70C8}"/>
              </a:ext>
            </a:extLst>
          </p:cNvPr>
          <p:cNvSpPr txBox="1"/>
          <p:nvPr/>
        </p:nvSpPr>
        <p:spPr>
          <a:xfrm>
            <a:off x="145626" y="6048655"/>
            <a:ext cx="5878365" cy="528261"/>
          </a:xfrm>
          <a:prstGeom prst="rect">
            <a:avLst/>
          </a:prstGeom>
          <a:solidFill>
            <a:srgbClr val="000099"/>
          </a:solidFill>
        </p:spPr>
        <p:txBody>
          <a:bodyPr wrap="square" lIns="96433" tIns="48216" rIns="96433" bIns="48216" rtlCol="0">
            <a:spAutoFit/>
          </a:bodyPr>
          <a:lstStyle/>
          <a:p>
            <a:pPr algn="ctr" defTabSz="1285240"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Anh y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sĩ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đã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mang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thuốc</a:t>
            </a:r>
            <a:r>
              <a:rPr lang="en-US" altLang="zh-CN" sz="28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vào</a:t>
            </a:r>
            <a:endParaRPr lang="zh-CN" altLang="en-US" sz="28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2F4A80D4-49CA-4A9B-BAF9-020C79D44158}"/>
              </a:ext>
            </a:extLst>
          </p:cNvPr>
          <p:cNvSpPr/>
          <p:nvPr/>
        </p:nvSpPr>
        <p:spPr>
          <a:xfrm>
            <a:off x="6763969" y="5229200"/>
            <a:ext cx="896310" cy="648072"/>
          </a:xfrm>
          <a:prstGeom prst="rightArrow">
            <a:avLst/>
          </a:prstGeom>
          <a:solidFill>
            <a:srgbClr val="F3807F"/>
          </a:solidFill>
          <a:ln>
            <a:solidFill>
              <a:srgbClr val="D14B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7">
            <a:extLst>
              <a:ext uri="{FF2B5EF4-FFF2-40B4-BE49-F238E27FC236}">
                <a16:creationId xmlns:a16="http://schemas.microsoft.com/office/drawing/2014/main" id="{B54A7C7F-9606-4FDC-A9AF-70B35BD4D304}"/>
              </a:ext>
            </a:extLst>
          </p:cNvPr>
          <p:cNvSpPr txBox="1"/>
          <p:nvPr/>
        </p:nvSpPr>
        <p:spPr>
          <a:xfrm>
            <a:off x="7824192" y="4613397"/>
            <a:ext cx="4222182" cy="1820922"/>
          </a:xfrm>
          <a:prstGeom prst="rect">
            <a:avLst/>
          </a:prstGeom>
          <a:ln w="19050">
            <a:solidFill>
              <a:srgbClr val="D14B6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6433" tIns="48216" rIns="96433" bIns="48216" rtlCol="0">
            <a:spAutoFit/>
          </a:bodyPr>
          <a:lstStyle/>
          <a:p>
            <a:pPr algn="just" defTabSz="1285240">
              <a:defRPr/>
            </a:pPr>
            <a:r>
              <a:rPr lang="en-US" altLang="zh-CN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    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Sự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quan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tâm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,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chăm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sóc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ân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cần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và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chu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đáo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như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những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người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thân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trong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gia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en-US" altLang="zh-CN" sz="2800" b="1" dirty="0" err="1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đình</a:t>
            </a:r>
            <a:r>
              <a:rPr lang="en-US" altLang="zh-CN" sz="2800" b="1" dirty="0">
                <a:ln w="0"/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微软雅黑" panose="020B0503020204020204" pitchFamily="34" charset="-122"/>
              </a:rPr>
              <a:t>.</a:t>
            </a:r>
            <a:endParaRPr lang="zh-CN" altLang="en-US" sz="2800" b="1" dirty="0">
              <a:ln w="0"/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6ADB666-C5BF-4AE7-AB8C-12A2133B2795}"/>
              </a:ext>
            </a:extLst>
          </p:cNvPr>
          <p:cNvSpPr/>
          <p:nvPr/>
        </p:nvSpPr>
        <p:spPr>
          <a:xfrm>
            <a:off x="3291478" y="1613787"/>
            <a:ext cx="5760640" cy="2719353"/>
          </a:xfrm>
          <a:custGeom>
            <a:avLst/>
            <a:gdLst>
              <a:gd name="connsiteX0" fmla="*/ 0 w 5760640"/>
              <a:gd name="connsiteY0" fmla="*/ 453235 h 2719353"/>
              <a:gd name="connsiteX1" fmla="*/ 453235 w 5760640"/>
              <a:gd name="connsiteY1" fmla="*/ 0 h 2719353"/>
              <a:gd name="connsiteX2" fmla="*/ 992587 w 5760640"/>
              <a:gd name="connsiteY2" fmla="*/ 0 h 2719353"/>
              <a:gd name="connsiteX3" fmla="*/ 1483398 w 5760640"/>
              <a:gd name="connsiteY3" fmla="*/ 0 h 2719353"/>
              <a:gd name="connsiteX4" fmla="*/ 1925667 w 5760640"/>
              <a:gd name="connsiteY4" fmla="*/ 0 h 2719353"/>
              <a:gd name="connsiteX5" fmla="*/ 2416477 w 5760640"/>
              <a:gd name="connsiteY5" fmla="*/ 0 h 2719353"/>
              <a:gd name="connsiteX6" fmla="*/ 2810204 w 5760640"/>
              <a:gd name="connsiteY6" fmla="*/ 0 h 2719353"/>
              <a:gd name="connsiteX7" fmla="*/ 3301015 w 5760640"/>
              <a:gd name="connsiteY7" fmla="*/ 0 h 2719353"/>
              <a:gd name="connsiteX8" fmla="*/ 3743284 w 5760640"/>
              <a:gd name="connsiteY8" fmla="*/ 0 h 2719353"/>
              <a:gd name="connsiteX9" fmla="*/ 4331177 w 5760640"/>
              <a:gd name="connsiteY9" fmla="*/ 0 h 2719353"/>
              <a:gd name="connsiteX10" fmla="*/ 5307405 w 5760640"/>
              <a:gd name="connsiteY10" fmla="*/ 0 h 2719353"/>
              <a:gd name="connsiteX11" fmla="*/ 5760640 w 5760640"/>
              <a:gd name="connsiteY11" fmla="*/ 453235 h 2719353"/>
              <a:gd name="connsiteX12" fmla="*/ 5760640 w 5760640"/>
              <a:gd name="connsiteY12" fmla="*/ 870198 h 2719353"/>
              <a:gd name="connsiteX13" fmla="*/ 5760640 w 5760640"/>
              <a:gd name="connsiteY13" fmla="*/ 1359677 h 2719353"/>
              <a:gd name="connsiteX14" fmla="*/ 5760640 w 5760640"/>
              <a:gd name="connsiteY14" fmla="*/ 1849155 h 2719353"/>
              <a:gd name="connsiteX15" fmla="*/ 5760640 w 5760640"/>
              <a:gd name="connsiteY15" fmla="*/ 2266118 h 2719353"/>
              <a:gd name="connsiteX16" fmla="*/ 5307405 w 5760640"/>
              <a:gd name="connsiteY16" fmla="*/ 2719353 h 2719353"/>
              <a:gd name="connsiteX17" fmla="*/ 4670969 w 5760640"/>
              <a:gd name="connsiteY17" fmla="*/ 2719353 h 2719353"/>
              <a:gd name="connsiteX18" fmla="*/ 4034534 w 5760640"/>
              <a:gd name="connsiteY18" fmla="*/ 2719353 h 2719353"/>
              <a:gd name="connsiteX19" fmla="*/ 3398098 w 5760640"/>
              <a:gd name="connsiteY19" fmla="*/ 2719353 h 2719353"/>
              <a:gd name="connsiteX20" fmla="*/ 2810204 w 5760640"/>
              <a:gd name="connsiteY20" fmla="*/ 2719353 h 2719353"/>
              <a:gd name="connsiteX21" fmla="*/ 2270852 w 5760640"/>
              <a:gd name="connsiteY21" fmla="*/ 2719353 h 2719353"/>
              <a:gd name="connsiteX22" fmla="*/ 1731500 w 5760640"/>
              <a:gd name="connsiteY22" fmla="*/ 2719353 h 2719353"/>
              <a:gd name="connsiteX23" fmla="*/ 1240689 w 5760640"/>
              <a:gd name="connsiteY23" fmla="*/ 2719353 h 2719353"/>
              <a:gd name="connsiteX24" fmla="*/ 453235 w 5760640"/>
              <a:gd name="connsiteY24" fmla="*/ 2719353 h 2719353"/>
              <a:gd name="connsiteX25" fmla="*/ 0 w 5760640"/>
              <a:gd name="connsiteY25" fmla="*/ 2266118 h 2719353"/>
              <a:gd name="connsiteX26" fmla="*/ 0 w 5760640"/>
              <a:gd name="connsiteY26" fmla="*/ 1849155 h 2719353"/>
              <a:gd name="connsiteX27" fmla="*/ 0 w 5760640"/>
              <a:gd name="connsiteY27" fmla="*/ 1395934 h 2719353"/>
              <a:gd name="connsiteX28" fmla="*/ 0 w 5760640"/>
              <a:gd name="connsiteY28" fmla="*/ 942713 h 2719353"/>
              <a:gd name="connsiteX29" fmla="*/ 0 w 5760640"/>
              <a:gd name="connsiteY29" fmla="*/ 453235 h 271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760640" h="2719353" fill="none" extrusionOk="0">
                <a:moveTo>
                  <a:pt x="0" y="453235"/>
                </a:moveTo>
                <a:cubicBezTo>
                  <a:pt x="57629" y="204805"/>
                  <a:pt x="245768" y="30126"/>
                  <a:pt x="453235" y="0"/>
                </a:cubicBezTo>
                <a:cubicBezTo>
                  <a:pt x="686312" y="-42763"/>
                  <a:pt x="784853" y="8588"/>
                  <a:pt x="992587" y="0"/>
                </a:cubicBezTo>
                <a:cubicBezTo>
                  <a:pt x="1200321" y="-8588"/>
                  <a:pt x="1369244" y="14810"/>
                  <a:pt x="1483398" y="0"/>
                </a:cubicBezTo>
                <a:cubicBezTo>
                  <a:pt x="1597552" y="-14810"/>
                  <a:pt x="1761070" y="18784"/>
                  <a:pt x="1925667" y="0"/>
                </a:cubicBezTo>
                <a:cubicBezTo>
                  <a:pt x="2090264" y="-18784"/>
                  <a:pt x="2228389" y="28417"/>
                  <a:pt x="2416477" y="0"/>
                </a:cubicBezTo>
                <a:cubicBezTo>
                  <a:pt x="2604565" y="-28417"/>
                  <a:pt x="2619199" y="9353"/>
                  <a:pt x="2810204" y="0"/>
                </a:cubicBezTo>
                <a:cubicBezTo>
                  <a:pt x="3001209" y="-9353"/>
                  <a:pt x="3198260" y="49449"/>
                  <a:pt x="3301015" y="0"/>
                </a:cubicBezTo>
                <a:cubicBezTo>
                  <a:pt x="3403770" y="-49449"/>
                  <a:pt x="3532046" y="42180"/>
                  <a:pt x="3743284" y="0"/>
                </a:cubicBezTo>
                <a:cubicBezTo>
                  <a:pt x="3954522" y="-42180"/>
                  <a:pt x="4110274" y="1983"/>
                  <a:pt x="4331177" y="0"/>
                </a:cubicBezTo>
                <a:cubicBezTo>
                  <a:pt x="4552080" y="-1983"/>
                  <a:pt x="5080957" y="106972"/>
                  <a:pt x="5307405" y="0"/>
                </a:cubicBezTo>
                <a:cubicBezTo>
                  <a:pt x="5544418" y="40640"/>
                  <a:pt x="5724980" y="170088"/>
                  <a:pt x="5760640" y="453235"/>
                </a:cubicBezTo>
                <a:cubicBezTo>
                  <a:pt x="5789924" y="605816"/>
                  <a:pt x="5713383" y="764354"/>
                  <a:pt x="5760640" y="870198"/>
                </a:cubicBezTo>
                <a:cubicBezTo>
                  <a:pt x="5807897" y="976042"/>
                  <a:pt x="5740640" y="1236699"/>
                  <a:pt x="5760640" y="1359677"/>
                </a:cubicBezTo>
                <a:cubicBezTo>
                  <a:pt x="5780640" y="1482655"/>
                  <a:pt x="5722149" y="1673186"/>
                  <a:pt x="5760640" y="1849155"/>
                </a:cubicBezTo>
                <a:cubicBezTo>
                  <a:pt x="5799131" y="2025124"/>
                  <a:pt x="5756157" y="2142600"/>
                  <a:pt x="5760640" y="2266118"/>
                </a:cubicBezTo>
                <a:cubicBezTo>
                  <a:pt x="5711919" y="2487327"/>
                  <a:pt x="5536112" y="2666029"/>
                  <a:pt x="5307405" y="2719353"/>
                </a:cubicBezTo>
                <a:cubicBezTo>
                  <a:pt x="5052032" y="2760035"/>
                  <a:pt x="4851289" y="2643022"/>
                  <a:pt x="4670969" y="2719353"/>
                </a:cubicBezTo>
                <a:cubicBezTo>
                  <a:pt x="4490649" y="2795684"/>
                  <a:pt x="4348374" y="2713487"/>
                  <a:pt x="4034534" y="2719353"/>
                </a:cubicBezTo>
                <a:cubicBezTo>
                  <a:pt x="3720694" y="2725219"/>
                  <a:pt x="3646032" y="2658019"/>
                  <a:pt x="3398098" y="2719353"/>
                </a:cubicBezTo>
                <a:cubicBezTo>
                  <a:pt x="3150164" y="2780687"/>
                  <a:pt x="2931528" y="2653605"/>
                  <a:pt x="2810204" y="2719353"/>
                </a:cubicBezTo>
                <a:cubicBezTo>
                  <a:pt x="2688880" y="2785101"/>
                  <a:pt x="2505585" y="2695211"/>
                  <a:pt x="2270852" y="2719353"/>
                </a:cubicBezTo>
                <a:cubicBezTo>
                  <a:pt x="2036119" y="2743495"/>
                  <a:pt x="1886060" y="2676878"/>
                  <a:pt x="1731500" y="2719353"/>
                </a:cubicBezTo>
                <a:cubicBezTo>
                  <a:pt x="1576940" y="2761828"/>
                  <a:pt x="1363374" y="2711411"/>
                  <a:pt x="1240689" y="2719353"/>
                </a:cubicBezTo>
                <a:cubicBezTo>
                  <a:pt x="1118004" y="2727295"/>
                  <a:pt x="771731" y="2686978"/>
                  <a:pt x="453235" y="2719353"/>
                </a:cubicBezTo>
                <a:cubicBezTo>
                  <a:pt x="219762" y="2719504"/>
                  <a:pt x="21650" y="2494919"/>
                  <a:pt x="0" y="2266118"/>
                </a:cubicBezTo>
                <a:cubicBezTo>
                  <a:pt x="-40836" y="2102902"/>
                  <a:pt x="48399" y="1949560"/>
                  <a:pt x="0" y="1849155"/>
                </a:cubicBezTo>
                <a:cubicBezTo>
                  <a:pt x="-48399" y="1748750"/>
                  <a:pt x="3561" y="1548729"/>
                  <a:pt x="0" y="1395934"/>
                </a:cubicBezTo>
                <a:cubicBezTo>
                  <a:pt x="-3561" y="1243139"/>
                  <a:pt x="13176" y="1126873"/>
                  <a:pt x="0" y="942713"/>
                </a:cubicBezTo>
                <a:cubicBezTo>
                  <a:pt x="-13176" y="758553"/>
                  <a:pt x="6588" y="593948"/>
                  <a:pt x="0" y="453235"/>
                </a:cubicBezTo>
                <a:close/>
              </a:path>
              <a:path w="5760640" h="2719353" stroke="0" extrusionOk="0">
                <a:moveTo>
                  <a:pt x="0" y="453235"/>
                </a:moveTo>
                <a:cubicBezTo>
                  <a:pt x="-13067" y="200191"/>
                  <a:pt x="161354" y="3304"/>
                  <a:pt x="453235" y="0"/>
                </a:cubicBezTo>
                <a:cubicBezTo>
                  <a:pt x="627447" y="-22476"/>
                  <a:pt x="662330" y="17746"/>
                  <a:pt x="846962" y="0"/>
                </a:cubicBezTo>
                <a:cubicBezTo>
                  <a:pt x="1031594" y="-17746"/>
                  <a:pt x="1175904" y="7112"/>
                  <a:pt x="1434856" y="0"/>
                </a:cubicBezTo>
                <a:cubicBezTo>
                  <a:pt x="1693808" y="-7112"/>
                  <a:pt x="1838736" y="2278"/>
                  <a:pt x="1974208" y="0"/>
                </a:cubicBezTo>
                <a:cubicBezTo>
                  <a:pt x="2109680" y="-2278"/>
                  <a:pt x="2296332" y="28682"/>
                  <a:pt x="2562102" y="0"/>
                </a:cubicBezTo>
                <a:cubicBezTo>
                  <a:pt x="2827872" y="-28682"/>
                  <a:pt x="2772726" y="13889"/>
                  <a:pt x="2955829" y="0"/>
                </a:cubicBezTo>
                <a:cubicBezTo>
                  <a:pt x="3138932" y="-13889"/>
                  <a:pt x="3200035" y="27871"/>
                  <a:pt x="3349556" y="0"/>
                </a:cubicBezTo>
                <a:cubicBezTo>
                  <a:pt x="3499077" y="-27871"/>
                  <a:pt x="3644686" y="37928"/>
                  <a:pt x="3840367" y="0"/>
                </a:cubicBezTo>
                <a:cubicBezTo>
                  <a:pt x="4036048" y="-37928"/>
                  <a:pt x="4139814" y="3222"/>
                  <a:pt x="4282636" y="0"/>
                </a:cubicBezTo>
                <a:cubicBezTo>
                  <a:pt x="4425458" y="-3222"/>
                  <a:pt x="4868424" y="80133"/>
                  <a:pt x="5307405" y="0"/>
                </a:cubicBezTo>
                <a:cubicBezTo>
                  <a:pt x="5575192" y="-66737"/>
                  <a:pt x="5730989" y="183618"/>
                  <a:pt x="5760640" y="453235"/>
                </a:cubicBezTo>
                <a:cubicBezTo>
                  <a:pt x="5783413" y="691762"/>
                  <a:pt x="5751383" y="737255"/>
                  <a:pt x="5760640" y="942713"/>
                </a:cubicBezTo>
                <a:cubicBezTo>
                  <a:pt x="5769897" y="1148171"/>
                  <a:pt x="5748283" y="1212340"/>
                  <a:pt x="5760640" y="1432192"/>
                </a:cubicBezTo>
                <a:cubicBezTo>
                  <a:pt x="5772997" y="1652044"/>
                  <a:pt x="5722854" y="2059491"/>
                  <a:pt x="5760640" y="2266118"/>
                </a:cubicBezTo>
                <a:cubicBezTo>
                  <a:pt x="5728314" y="2467634"/>
                  <a:pt x="5566329" y="2723974"/>
                  <a:pt x="5307405" y="2719353"/>
                </a:cubicBezTo>
                <a:cubicBezTo>
                  <a:pt x="5124623" y="2744158"/>
                  <a:pt x="4900933" y="2671597"/>
                  <a:pt x="4768053" y="2719353"/>
                </a:cubicBezTo>
                <a:cubicBezTo>
                  <a:pt x="4635173" y="2767109"/>
                  <a:pt x="4439240" y="2696624"/>
                  <a:pt x="4325784" y="2719353"/>
                </a:cubicBezTo>
                <a:cubicBezTo>
                  <a:pt x="4212328" y="2742082"/>
                  <a:pt x="4036772" y="2669802"/>
                  <a:pt x="3834973" y="2719353"/>
                </a:cubicBezTo>
                <a:cubicBezTo>
                  <a:pt x="3633174" y="2768904"/>
                  <a:pt x="3374075" y="2703259"/>
                  <a:pt x="3247080" y="2719353"/>
                </a:cubicBezTo>
                <a:cubicBezTo>
                  <a:pt x="3120085" y="2735447"/>
                  <a:pt x="2885932" y="2718873"/>
                  <a:pt x="2610644" y="2719353"/>
                </a:cubicBezTo>
                <a:cubicBezTo>
                  <a:pt x="2335356" y="2719833"/>
                  <a:pt x="2312944" y="2701351"/>
                  <a:pt x="2071292" y="2719353"/>
                </a:cubicBezTo>
                <a:cubicBezTo>
                  <a:pt x="1829640" y="2737355"/>
                  <a:pt x="1785974" y="2676545"/>
                  <a:pt x="1629023" y="2719353"/>
                </a:cubicBezTo>
                <a:cubicBezTo>
                  <a:pt x="1472072" y="2762161"/>
                  <a:pt x="1291379" y="2708041"/>
                  <a:pt x="992587" y="2719353"/>
                </a:cubicBezTo>
                <a:cubicBezTo>
                  <a:pt x="693795" y="2730665"/>
                  <a:pt x="644595" y="2718806"/>
                  <a:pt x="453235" y="2719353"/>
                </a:cubicBezTo>
                <a:cubicBezTo>
                  <a:pt x="233111" y="2692640"/>
                  <a:pt x="-37617" y="2506980"/>
                  <a:pt x="0" y="2266118"/>
                </a:cubicBezTo>
                <a:cubicBezTo>
                  <a:pt x="-40629" y="2084654"/>
                  <a:pt x="24473" y="2013366"/>
                  <a:pt x="0" y="1812897"/>
                </a:cubicBezTo>
                <a:cubicBezTo>
                  <a:pt x="-24473" y="1612428"/>
                  <a:pt x="35258" y="1544853"/>
                  <a:pt x="0" y="1323419"/>
                </a:cubicBezTo>
                <a:cubicBezTo>
                  <a:pt x="-35258" y="1101985"/>
                  <a:pt x="95773" y="783271"/>
                  <a:pt x="0" y="453235"/>
                </a:cubicBez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8100">
            <a:solidFill>
              <a:srgbClr val="D4584F"/>
            </a:solidFill>
            <a:extLst>
              <a:ext uri="{C807C97D-BFC1-408E-A445-0C87EB9F89A2}">
                <ask:lineSketchStyleProps xmlns:ask="http://schemas.microsoft.com/office/drawing/2018/sketchyshapes" xmlns="" sd="3967648323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0D8917C8-ACB5-4F5E-BD8F-489BC08287BC}"/>
              </a:ext>
            </a:extLst>
          </p:cNvPr>
          <p:cNvSpPr/>
          <p:nvPr/>
        </p:nvSpPr>
        <p:spPr>
          <a:xfrm>
            <a:off x="6240016" y="4561826"/>
            <a:ext cx="360040" cy="1963518"/>
          </a:xfrm>
          <a:prstGeom prst="rightBrace">
            <a:avLst>
              <a:gd name="adj1" fmla="val 66717"/>
              <a:gd name="adj2" fmla="val 50000"/>
            </a:avLst>
          </a:prstGeom>
          <a:ln w="38100">
            <a:solidFill>
              <a:srgbClr val="D458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108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12" grpId="0" bldLvl="0" animBg="1"/>
      <p:bldP spid="13" grpId="0" animBg="1"/>
      <p:bldP spid="14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tanding, work-clothing&#10;&#10;Description automatically generated">
            <a:extLst>
              <a:ext uri="{FF2B5EF4-FFF2-40B4-BE49-F238E27FC236}">
                <a16:creationId xmlns:a16="http://schemas.microsoft.com/office/drawing/2014/main" id="{EE6D4220-6513-43FB-A3EB-A02D9017E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643467"/>
            <a:ext cx="4178299" cy="5571066"/>
          </a:xfrm>
          <a:prstGeom prst="rect">
            <a:avLst/>
          </a:prstGeom>
        </p:spPr>
      </p:pic>
      <p:pic>
        <p:nvPicPr>
          <p:cNvPr id="5" name="Picture 4" descr="A picture containing text, person, blue&#10;&#10;Description automatically generated">
            <a:extLst>
              <a:ext uri="{FF2B5EF4-FFF2-40B4-BE49-F238E27FC236}">
                <a16:creationId xmlns:a16="http://schemas.microsoft.com/office/drawing/2014/main" id="{5903805F-651E-4255-BF29-3926F2ACC7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90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3494347"/>
            <a:ext cx="3179342" cy="329772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5800" y="1399455"/>
            <a:ext cx="7788269" cy="41897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568F3D7-7B23-444C-824E-078C5471A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944" y="2132856"/>
            <a:ext cx="6096000" cy="282014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marL="0" lvl="1" indent="228600" eaLnBrk="1" hangingPunct="1">
              <a:buFont typeface="Arial" panose="020B0604020202020204" pitchFamily="34" charset="0"/>
              <a:buChar char="•"/>
            </a:pP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Bạn nhỏ </a:t>
            </a:r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xót thương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mẹ:</a:t>
            </a:r>
          </a:p>
          <a:p>
            <a:pPr indent="457200" algn="just" eaLnBrk="1" hangingPunct="1">
              <a:buNone/>
            </a:pPr>
            <a:r>
              <a:rPr sz="24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mưa từ những ng</a:t>
            </a:r>
            <a:r>
              <a:rPr sz="2400" b="1" dirty="0">
                <a:solidFill>
                  <a:srgbClr val="0070C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xưa</a:t>
            </a:r>
          </a:p>
          <a:p>
            <a:pPr algn="just" eaLnBrk="1" hangingPunct="1">
              <a:buNone/>
            </a:pPr>
            <a:r>
              <a:rPr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Lặn trong đời mẹ đến giờ chưa tan.</a:t>
            </a:r>
          </a:p>
          <a:p>
            <a:pPr indent="457200" algn="just" eaLnBrk="1" hangingPunct="1">
              <a:buNone/>
            </a:pPr>
            <a:r>
              <a:rPr sz="2400" b="1" dirty="0" err="1">
                <a:solidFill>
                  <a:srgbClr val="D14B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sz="2400" b="1" dirty="0">
                <a:solidFill>
                  <a:srgbClr val="D14B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đời đi gió đi sương</a:t>
            </a:r>
          </a:p>
          <a:p>
            <a:pPr algn="just" eaLnBrk="1" hangingPunct="1">
              <a:buNone/>
            </a:pPr>
            <a:r>
              <a:rPr sz="2400" b="1" dirty="0">
                <a:solidFill>
                  <a:srgbClr val="D14B6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Bây giờ mẹ lại lần giường tập đi.</a:t>
            </a:r>
          </a:p>
          <a:p>
            <a:pPr indent="457200" algn="just" eaLnBrk="1" hangingPunct="1">
              <a:buNone/>
            </a:pPr>
            <a:r>
              <a:rPr sz="24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con, mẹ khổ đủ điều</a:t>
            </a:r>
          </a:p>
          <a:p>
            <a:pPr algn="just" eaLnBrk="1" hangingPunct="1">
              <a:buNone/>
            </a:pPr>
            <a:r>
              <a:rPr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Quanh đôi mắt mẹ đã nhiều nếp nhăn.</a:t>
            </a:r>
            <a:endParaRPr sz="2400" b="1" dirty="0">
              <a:solidFill>
                <a:srgbClr val="00B05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39AFE8-D887-4A89-B9C7-3603C7325FE5}"/>
              </a:ext>
            </a:extLst>
          </p:cNvPr>
          <p:cNvGrpSpPr/>
          <p:nvPr/>
        </p:nvGrpSpPr>
        <p:grpSpPr>
          <a:xfrm>
            <a:off x="1199456" y="32615"/>
            <a:ext cx="9468544" cy="1667576"/>
            <a:chOff x="5384298" y="4144363"/>
            <a:chExt cx="6444975" cy="1667576"/>
          </a:xfrm>
        </p:grpSpPr>
        <p:sp>
          <p:nvSpPr>
            <p:cNvPr id="12" name="椭圆 31">
              <a:extLst>
                <a:ext uri="{FF2B5EF4-FFF2-40B4-BE49-F238E27FC236}">
                  <a16:creationId xmlns:a16="http://schemas.microsoft.com/office/drawing/2014/main" id="{34B54D9F-2F10-40BB-A860-52E774270C1F}"/>
                </a:ext>
              </a:extLst>
            </p:cNvPr>
            <p:cNvSpPr/>
            <p:nvPr/>
          </p:nvSpPr>
          <p:spPr>
            <a:xfrm flipH="1">
              <a:off x="5384298" y="4380648"/>
              <a:ext cx="6444975" cy="1431291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13" name="图片 33">
              <a:extLst>
                <a:ext uri="{FF2B5EF4-FFF2-40B4-BE49-F238E27FC236}">
                  <a16:creationId xmlns:a16="http://schemas.microsoft.com/office/drawing/2014/main" id="{82C1C8CC-D84A-43F5-A0AB-414BC2F2D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88793" y="4144363"/>
              <a:ext cx="530107" cy="711544"/>
            </a:xfrm>
            <a:prstGeom prst="rect">
              <a:avLst/>
            </a:prstGeom>
          </p:spPr>
        </p:pic>
        <p:sp>
          <p:nvSpPr>
            <p:cNvPr id="14" name="Text Box 25">
              <a:extLst>
                <a:ext uri="{FF2B5EF4-FFF2-40B4-BE49-F238E27FC236}">
                  <a16:creationId xmlns:a16="http://schemas.microsoft.com/office/drawing/2014/main" id="{055B29DE-31B1-4F39-B7CC-233E938FA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78381" y="4469628"/>
              <a:ext cx="5774953" cy="1200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sâu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图片 7">
            <a:extLst>
              <a:ext uri="{FF2B5EF4-FFF2-40B4-BE49-F238E27FC236}">
                <a16:creationId xmlns:a16="http://schemas.microsoft.com/office/drawing/2014/main" id="{B6E51D42-89F6-4044-A4B8-155A44F5110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5488" y="5430485"/>
            <a:ext cx="12192000" cy="1545915"/>
          </a:xfrm>
          <a:prstGeom prst="rect">
            <a:avLst/>
          </a:prstGeom>
        </p:spPr>
      </p:pic>
      <p:pic>
        <p:nvPicPr>
          <p:cNvPr id="16" name="图片 5">
            <a:extLst>
              <a:ext uri="{FF2B5EF4-FFF2-40B4-BE49-F238E27FC236}">
                <a16:creationId xmlns:a16="http://schemas.microsoft.com/office/drawing/2014/main" id="{6B32D8AE-A0E6-4F74-9C4C-9FDE91E7D2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078569">
            <a:off x="364885" y="3151447"/>
            <a:ext cx="1314450" cy="685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092" y="2097021"/>
            <a:ext cx="2830487" cy="4352299"/>
          </a:xfrm>
          <a:prstGeom prst="rect">
            <a:avLst/>
          </a:prstGeom>
        </p:spPr>
      </p:pic>
      <p:sp>
        <p:nvSpPr>
          <p:cNvPr id="30" name="Freeform 46"/>
          <p:cNvSpPr>
            <a:spLocks noEditPoints="1"/>
          </p:cNvSpPr>
          <p:nvPr/>
        </p:nvSpPr>
        <p:spPr bwMode="auto">
          <a:xfrm>
            <a:off x="166486" y="1381180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A8D2C7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2" name="文本框 10"/>
          <p:cNvSpPr txBox="1"/>
          <p:nvPr/>
        </p:nvSpPr>
        <p:spPr>
          <a:xfrm>
            <a:off x="592260" y="1381180"/>
            <a:ext cx="53513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 eaLnBrk="1" hangingPunct="1">
              <a:buFont typeface="Arial" panose="020B0604020202020204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khỏi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 eaLnBrk="1" hangingPunct="1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“Con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400" b="1" dirty="0">
              <a:solidFill>
                <a:srgbClr val="C00000"/>
              </a:solidFill>
              <a:latin typeface="VNI-Times" pitchFamily="2" charset="0"/>
            </a:endParaRPr>
          </a:p>
        </p:txBody>
      </p:sp>
      <p:sp>
        <p:nvSpPr>
          <p:cNvPr id="33" name="Freeform 46"/>
          <p:cNvSpPr>
            <a:spLocks noEditPoints="1"/>
          </p:cNvSpPr>
          <p:nvPr/>
        </p:nvSpPr>
        <p:spPr bwMode="auto">
          <a:xfrm>
            <a:off x="6095752" y="2048884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F3807F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4" name="文本框 10"/>
          <p:cNvSpPr txBox="1"/>
          <p:nvPr/>
        </p:nvSpPr>
        <p:spPr>
          <a:xfrm>
            <a:off x="6248400" y="2285123"/>
            <a:ext cx="58242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 algn="just" eaLnBrk="1" hangingPunct="1">
              <a:buFont typeface="Arial" panose="020B0604020202020204" pitchFamily="34" charset="0"/>
              <a:buChar char="•"/>
            </a:pP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Bạn nhỏ không quản ngại, l</a:t>
            </a:r>
            <a:r>
              <a:rPr lang="vi-VN" sz="2000" b="1" dirty="0"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m mọi việc để mẹ vui:</a:t>
            </a:r>
          </a:p>
          <a:p>
            <a:pPr indent="690563" algn="just" eaLnBrk="1" hangingPunct="1">
              <a:buNone/>
            </a:pPr>
            <a:r>
              <a:rPr lang="vi-VN" sz="2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 vui, con có quản gì</a:t>
            </a:r>
          </a:p>
          <a:p>
            <a:pPr indent="228600" algn="just" eaLnBrk="1" hangingPunct="1">
              <a:buNone/>
            </a:pPr>
            <a:r>
              <a:rPr lang="vi-VN" sz="2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Ngâm thơ, kể chuyện, rồi thì múa ca.</a:t>
            </a:r>
            <a:endParaRPr lang="vi-VN" sz="2400" b="1" dirty="0">
              <a:solidFill>
                <a:srgbClr val="FF0066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8" name="Freeform 46">
            <a:extLst>
              <a:ext uri="{FF2B5EF4-FFF2-40B4-BE49-F238E27FC236}">
                <a16:creationId xmlns:a16="http://schemas.microsoft.com/office/drawing/2014/main" id="{48E53DEB-023F-4206-887A-75B23F22EC4D}"/>
              </a:ext>
            </a:extLst>
          </p:cNvPr>
          <p:cNvSpPr>
            <a:spLocks noEditPoints="1"/>
          </p:cNvSpPr>
          <p:nvPr/>
        </p:nvSpPr>
        <p:spPr bwMode="auto">
          <a:xfrm>
            <a:off x="261748" y="4300691"/>
            <a:ext cx="472478" cy="472478"/>
          </a:xfrm>
          <a:custGeom>
            <a:avLst/>
            <a:gdLst/>
            <a:ahLst/>
            <a:cxnLst>
              <a:cxn ang="0">
                <a:pos x="55" y="44"/>
              </a:cxn>
              <a:cxn ang="0">
                <a:pos x="44" y="55"/>
              </a:cxn>
              <a:cxn ang="0">
                <a:pos x="10" y="55"/>
              </a:cxn>
              <a:cxn ang="0">
                <a:pos x="0" y="44"/>
              </a:cxn>
              <a:cxn ang="0">
                <a:pos x="0" y="10"/>
              </a:cxn>
              <a:cxn ang="0">
                <a:pos x="10" y="0"/>
              </a:cxn>
              <a:cxn ang="0">
                <a:pos x="44" y="0"/>
              </a:cxn>
              <a:cxn ang="0">
                <a:pos x="55" y="10"/>
              </a:cxn>
              <a:cxn ang="0">
                <a:pos x="55" y="44"/>
              </a:cxn>
              <a:cxn ang="0">
                <a:pos x="46" y="20"/>
              </a:cxn>
              <a:cxn ang="0">
                <a:pos x="46" y="17"/>
              </a:cxn>
              <a:cxn ang="0">
                <a:pos x="42" y="13"/>
              </a:cxn>
              <a:cxn ang="0">
                <a:pos x="39" y="13"/>
              </a:cxn>
              <a:cxn ang="0">
                <a:pos x="23" y="30"/>
              </a:cxn>
              <a:cxn ang="0">
                <a:pos x="15" y="22"/>
              </a:cxn>
              <a:cxn ang="0">
                <a:pos x="12" y="22"/>
              </a:cxn>
              <a:cxn ang="0">
                <a:pos x="8" y="26"/>
              </a:cxn>
              <a:cxn ang="0">
                <a:pos x="8" y="29"/>
              </a:cxn>
              <a:cxn ang="0">
                <a:pos x="21" y="42"/>
              </a:cxn>
              <a:cxn ang="0">
                <a:pos x="24" y="42"/>
              </a:cxn>
              <a:cxn ang="0">
                <a:pos x="46" y="20"/>
              </a:cxn>
            </a:cxnLst>
            <a:rect l="0" t="0" r="r" b="b"/>
            <a:pathLst>
              <a:path w="55" h="55">
                <a:moveTo>
                  <a:pt x="55" y="44"/>
                </a:moveTo>
                <a:cubicBezTo>
                  <a:pt x="55" y="50"/>
                  <a:pt x="50" y="55"/>
                  <a:pt x="44" y="55"/>
                </a:cubicBezTo>
                <a:cubicBezTo>
                  <a:pt x="10" y="55"/>
                  <a:pt x="10" y="55"/>
                  <a:pt x="10" y="55"/>
                </a:cubicBezTo>
                <a:cubicBezTo>
                  <a:pt x="4" y="55"/>
                  <a:pt x="0" y="50"/>
                  <a:pt x="0" y="44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5"/>
                  <a:pt x="4" y="0"/>
                  <a:pt x="10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50" y="0"/>
                  <a:pt x="55" y="5"/>
                  <a:pt x="55" y="10"/>
                </a:cubicBezTo>
                <a:lnTo>
                  <a:pt x="55" y="44"/>
                </a:lnTo>
                <a:close/>
                <a:moveTo>
                  <a:pt x="46" y="20"/>
                </a:moveTo>
                <a:cubicBezTo>
                  <a:pt x="47" y="19"/>
                  <a:pt x="47" y="17"/>
                  <a:pt x="46" y="17"/>
                </a:cubicBezTo>
                <a:cubicBezTo>
                  <a:pt x="42" y="13"/>
                  <a:pt x="42" y="13"/>
                  <a:pt x="42" y="13"/>
                </a:cubicBezTo>
                <a:cubicBezTo>
                  <a:pt x="42" y="12"/>
                  <a:pt x="40" y="12"/>
                  <a:pt x="39" y="13"/>
                </a:cubicBezTo>
                <a:cubicBezTo>
                  <a:pt x="23" y="30"/>
                  <a:pt x="23" y="30"/>
                  <a:pt x="23" y="30"/>
                </a:cubicBezTo>
                <a:cubicBezTo>
                  <a:pt x="15" y="22"/>
                  <a:pt x="15" y="22"/>
                  <a:pt x="15" y="22"/>
                </a:cubicBezTo>
                <a:cubicBezTo>
                  <a:pt x="14" y="21"/>
                  <a:pt x="13" y="21"/>
                  <a:pt x="12" y="22"/>
                </a:cubicBezTo>
                <a:cubicBezTo>
                  <a:pt x="8" y="26"/>
                  <a:pt x="8" y="26"/>
                  <a:pt x="8" y="26"/>
                </a:cubicBezTo>
                <a:cubicBezTo>
                  <a:pt x="7" y="27"/>
                  <a:pt x="7" y="28"/>
                  <a:pt x="8" y="29"/>
                </a:cubicBezTo>
                <a:cubicBezTo>
                  <a:pt x="21" y="42"/>
                  <a:pt x="21" y="42"/>
                  <a:pt x="21" y="42"/>
                </a:cubicBezTo>
                <a:cubicBezTo>
                  <a:pt x="22" y="43"/>
                  <a:pt x="23" y="43"/>
                  <a:pt x="24" y="42"/>
                </a:cubicBezTo>
                <a:lnTo>
                  <a:pt x="46" y="20"/>
                </a:lnTo>
                <a:close/>
              </a:path>
            </a:pathLst>
          </a:custGeom>
          <a:solidFill>
            <a:srgbClr val="A8D2C7"/>
          </a:solidFill>
          <a:ln w="9525">
            <a:noFill/>
            <a:round/>
          </a:ln>
        </p:spPr>
        <p:txBody>
          <a:bodyPr vert="horz" wrap="square" lIns="121913" tIns="60956" rIns="121913" bIns="60956" numCol="1" anchor="t" anchorCtr="0" compatLnSpc="1"/>
          <a:lstStyle/>
          <a:p>
            <a:pPr>
              <a:lnSpc>
                <a:spcPct val="120000"/>
              </a:lnSpc>
            </a:pPr>
            <a:endParaRPr lang="en-US" sz="760">
              <a:solidFill>
                <a:srgbClr val="7F7F7F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本框 10">
            <a:extLst>
              <a:ext uri="{FF2B5EF4-FFF2-40B4-BE49-F238E27FC236}">
                <a16:creationId xmlns:a16="http://schemas.microsoft.com/office/drawing/2014/main" id="{EB352367-BE7A-45F9-8207-5E86FCF90866}"/>
              </a:ext>
            </a:extLst>
          </p:cNvPr>
          <p:cNvSpPr txBox="1"/>
          <p:nvPr/>
        </p:nvSpPr>
        <p:spPr>
          <a:xfrm>
            <a:off x="0" y="4762781"/>
            <a:ext cx="5834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 eaLnBrk="1" hangingPunct="1">
              <a:buFont typeface="Arial" panose="020B0604020202020204" pitchFamily="34" charset="0"/>
              <a:buChar char="•"/>
            </a:pP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Bạn nhỏ thấy mẹ l</a:t>
            </a:r>
            <a:r>
              <a:rPr lang="vi-VN" sz="2000" b="1" dirty="0"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lang="vi-VN" sz="2000" b="1" dirty="0">
                <a:latin typeface="Arial" panose="020B0604020202020204" pitchFamily="34" charset="0"/>
                <a:cs typeface="Arial" panose="020B0604020202020204" pitchFamily="34" charset="0"/>
              </a:rPr>
              <a:t> người có ý nghĩa to lớn đối với mình:</a:t>
            </a:r>
          </a:p>
          <a:p>
            <a:pPr marL="228600" indent="-228600" algn="just" eaLnBrk="1" hangingPunct="1">
              <a:buNone/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 l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đất nước, tháng ng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à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của con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vi-VN" sz="2400" b="1" dirty="0">
              <a:solidFill>
                <a:srgbClr val="FF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C32F21-AC28-45CD-96BB-C0B1C5DEF085}"/>
              </a:ext>
            </a:extLst>
          </p:cNvPr>
          <p:cNvGrpSpPr/>
          <p:nvPr/>
        </p:nvGrpSpPr>
        <p:grpSpPr>
          <a:xfrm>
            <a:off x="1199456" y="-27384"/>
            <a:ext cx="8568952" cy="1267060"/>
            <a:chOff x="5384298" y="4185456"/>
            <a:chExt cx="5832648" cy="1267060"/>
          </a:xfrm>
        </p:grpSpPr>
        <p:sp>
          <p:nvSpPr>
            <p:cNvPr id="11" name="椭圆 31">
              <a:extLst>
                <a:ext uri="{FF2B5EF4-FFF2-40B4-BE49-F238E27FC236}">
                  <a16:creationId xmlns:a16="http://schemas.microsoft.com/office/drawing/2014/main" id="{E70F14C5-44F3-44F6-8B1F-1DE1805148EC}"/>
                </a:ext>
              </a:extLst>
            </p:cNvPr>
            <p:cNvSpPr/>
            <p:nvPr/>
          </p:nvSpPr>
          <p:spPr>
            <a:xfrm flipH="1">
              <a:off x="5384298" y="4380648"/>
              <a:ext cx="5832648" cy="935363"/>
            </a:xfrm>
            <a:custGeom>
              <a:avLst/>
              <a:gdLst>
                <a:gd name="connsiteX0" fmla="*/ 0 w 656493"/>
                <a:gd name="connsiteY0" fmla="*/ 316523 h 633046"/>
                <a:gd name="connsiteX1" fmla="*/ 328247 w 656493"/>
                <a:gd name="connsiteY1" fmla="*/ 0 h 633046"/>
                <a:gd name="connsiteX2" fmla="*/ 656494 w 656493"/>
                <a:gd name="connsiteY2" fmla="*/ 316523 h 633046"/>
                <a:gd name="connsiteX3" fmla="*/ 328247 w 656493"/>
                <a:gd name="connsiteY3" fmla="*/ 633046 h 633046"/>
                <a:gd name="connsiteX4" fmla="*/ 0 w 656493"/>
                <a:gd name="connsiteY4" fmla="*/ 316523 h 633046"/>
                <a:gd name="connsiteX0-1" fmla="*/ 328247 w 656494"/>
                <a:gd name="connsiteY0-2" fmla="*/ 0 h 633046"/>
                <a:gd name="connsiteX1-3" fmla="*/ 656494 w 656494"/>
                <a:gd name="connsiteY1-4" fmla="*/ 316523 h 633046"/>
                <a:gd name="connsiteX2-5" fmla="*/ 328247 w 656494"/>
                <a:gd name="connsiteY2-6" fmla="*/ 633046 h 633046"/>
                <a:gd name="connsiteX3-7" fmla="*/ 0 w 656494"/>
                <a:gd name="connsiteY3-8" fmla="*/ 316523 h 633046"/>
                <a:gd name="connsiteX4-9" fmla="*/ 419687 w 656494"/>
                <a:gd name="connsiteY4-10" fmla="*/ 91440 h 633046"/>
                <a:gd name="connsiteX0-11" fmla="*/ 402964 w 731211"/>
                <a:gd name="connsiteY0-12" fmla="*/ 0 h 633046"/>
                <a:gd name="connsiteX1-13" fmla="*/ 731211 w 731211"/>
                <a:gd name="connsiteY1-14" fmla="*/ 316523 h 633046"/>
                <a:gd name="connsiteX2-15" fmla="*/ 402964 w 731211"/>
                <a:gd name="connsiteY2-16" fmla="*/ 633046 h 633046"/>
                <a:gd name="connsiteX3-17" fmla="*/ 74717 w 731211"/>
                <a:gd name="connsiteY3-18" fmla="*/ 316523 h 633046"/>
                <a:gd name="connsiteX4-19" fmla="*/ 161895 w 731211"/>
                <a:gd name="connsiteY4-20" fmla="*/ 152400 h 633046"/>
                <a:gd name="connsiteX0-21" fmla="*/ 353700 w 681947"/>
                <a:gd name="connsiteY0-22" fmla="*/ 0 h 633046"/>
                <a:gd name="connsiteX1-23" fmla="*/ 681947 w 681947"/>
                <a:gd name="connsiteY1-24" fmla="*/ 316523 h 633046"/>
                <a:gd name="connsiteX2-25" fmla="*/ 353700 w 681947"/>
                <a:gd name="connsiteY2-26" fmla="*/ 633046 h 633046"/>
                <a:gd name="connsiteX3-27" fmla="*/ 25453 w 681947"/>
                <a:gd name="connsiteY3-28" fmla="*/ 316523 h 633046"/>
                <a:gd name="connsiteX4-29" fmla="*/ 112631 w 681947"/>
                <a:gd name="connsiteY4-30" fmla="*/ 152400 h 633046"/>
                <a:gd name="connsiteX0-31" fmla="*/ 341249 w 669496"/>
                <a:gd name="connsiteY0-32" fmla="*/ 0 h 633046"/>
                <a:gd name="connsiteX1-33" fmla="*/ 669496 w 669496"/>
                <a:gd name="connsiteY1-34" fmla="*/ 316523 h 633046"/>
                <a:gd name="connsiteX2-35" fmla="*/ 341249 w 669496"/>
                <a:gd name="connsiteY2-36" fmla="*/ 633046 h 633046"/>
                <a:gd name="connsiteX3-37" fmla="*/ 13002 w 669496"/>
                <a:gd name="connsiteY3-38" fmla="*/ 316523 h 633046"/>
                <a:gd name="connsiteX4-39" fmla="*/ 100180 w 669496"/>
                <a:gd name="connsiteY4-40" fmla="*/ 152400 h 633046"/>
                <a:gd name="connsiteX0-41" fmla="*/ 347951 w 676198"/>
                <a:gd name="connsiteY0-42" fmla="*/ 0 h 633046"/>
                <a:gd name="connsiteX1-43" fmla="*/ 676198 w 676198"/>
                <a:gd name="connsiteY1-44" fmla="*/ 316523 h 633046"/>
                <a:gd name="connsiteX2-45" fmla="*/ 347951 w 676198"/>
                <a:gd name="connsiteY2-46" fmla="*/ 633046 h 633046"/>
                <a:gd name="connsiteX3-47" fmla="*/ 19704 w 676198"/>
                <a:gd name="connsiteY3-48" fmla="*/ 316523 h 633046"/>
                <a:gd name="connsiteX4-49" fmla="*/ 79173 w 676198"/>
                <a:gd name="connsiteY4-50" fmla="*/ 113607 h 633046"/>
                <a:gd name="connsiteX0-51" fmla="*/ 333371 w 661618"/>
                <a:gd name="connsiteY0-52" fmla="*/ 0 h 633046"/>
                <a:gd name="connsiteX1-53" fmla="*/ 661618 w 661618"/>
                <a:gd name="connsiteY1-54" fmla="*/ 316523 h 633046"/>
                <a:gd name="connsiteX2-55" fmla="*/ 333371 w 661618"/>
                <a:gd name="connsiteY2-56" fmla="*/ 633046 h 633046"/>
                <a:gd name="connsiteX3-57" fmla="*/ 5124 w 661618"/>
                <a:gd name="connsiteY3-58" fmla="*/ 316523 h 633046"/>
                <a:gd name="connsiteX4-59" fmla="*/ 64593 w 661618"/>
                <a:gd name="connsiteY4-60" fmla="*/ 113607 h 633046"/>
                <a:gd name="connsiteX0-61" fmla="*/ 178200 w 661618"/>
                <a:gd name="connsiteY0-62" fmla="*/ 0 h 583170"/>
                <a:gd name="connsiteX1-63" fmla="*/ 661618 w 661618"/>
                <a:gd name="connsiteY1-64" fmla="*/ 266647 h 583170"/>
                <a:gd name="connsiteX2-65" fmla="*/ 333371 w 661618"/>
                <a:gd name="connsiteY2-66" fmla="*/ 583170 h 583170"/>
                <a:gd name="connsiteX3-67" fmla="*/ 5124 w 661618"/>
                <a:gd name="connsiteY3-68" fmla="*/ 266647 h 583170"/>
                <a:gd name="connsiteX4-69" fmla="*/ 64593 w 661618"/>
                <a:gd name="connsiteY4-70" fmla="*/ 63731 h 583170"/>
                <a:gd name="connsiteX0-71" fmla="*/ 178200 w 662133"/>
                <a:gd name="connsiteY0-72" fmla="*/ 66578 h 649748"/>
                <a:gd name="connsiteX1-73" fmla="*/ 412660 w 662133"/>
                <a:gd name="connsiteY1-74" fmla="*/ 10947 h 649748"/>
                <a:gd name="connsiteX2-75" fmla="*/ 661618 w 662133"/>
                <a:gd name="connsiteY2-76" fmla="*/ 333225 h 649748"/>
                <a:gd name="connsiteX3-77" fmla="*/ 333371 w 662133"/>
                <a:gd name="connsiteY3-78" fmla="*/ 649748 h 649748"/>
                <a:gd name="connsiteX4-79" fmla="*/ 5124 w 662133"/>
                <a:gd name="connsiteY4-80" fmla="*/ 333225 h 649748"/>
                <a:gd name="connsiteX5" fmla="*/ 64593 w 662133"/>
                <a:gd name="connsiteY5" fmla="*/ 130309 h 649748"/>
                <a:gd name="connsiteX0-81" fmla="*/ 178200 w 662148"/>
                <a:gd name="connsiteY0-82" fmla="*/ 66578 h 649748"/>
                <a:gd name="connsiteX1-83" fmla="*/ 412660 w 662148"/>
                <a:gd name="connsiteY1-84" fmla="*/ 10947 h 649748"/>
                <a:gd name="connsiteX2-85" fmla="*/ 661618 w 662148"/>
                <a:gd name="connsiteY2-86" fmla="*/ 333225 h 649748"/>
                <a:gd name="connsiteX3-87" fmla="*/ 333371 w 662148"/>
                <a:gd name="connsiteY3-88" fmla="*/ 649748 h 649748"/>
                <a:gd name="connsiteX4-89" fmla="*/ 5124 w 662148"/>
                <a:gd name="connsiteY4-90" fmla="*/ 333225 h 649748"/>
                <a:gd name="connsiteX5-91" fmla="*/ 64593 w 662148"/>
                <a:gd name="connsiteY5-92" fmla="*/ 130309 h 649748"/>
                <a:gd name="connsiteX0-93" fmla="*/ 178200 w 662148"/>
                <a:gd name="connsiteY0-94" fmla="*/ 61032 h 644202"/>
                <a:gd name="connsiteX1-95" fmla="*/ 412660 w 662148"/>
                <a:gd name="connsiteY1-96" fmla="*/ 5401 h 644202"/>
                <a:gd name="connsiteX2-97" fmla="*/ 661618 w 662148"/>
                <a:gd name="connsiteY2-98" fmla="*/ 327679 h 644202"/>
                <a:gd name="connsiteX3-99" fmla="*/ 333371 w 662148"/>
                <a:gd name="connsiteY3-100" fmla="*/ 644202 h 644202"/>
                <a:gd name="connsiteX4-101" fmla="*/ 5124 w 662148"/>
                <a:gd name="connsiteY4-102" fmla="*/ 327679 h 644202"/>
                <a:gd name="connsiteX5-103" fmla="*/ 64593 w 662148"/>
                <a:gd name="connsiteY5-104" fmla="*/ 124763 h 644202"/>
                <a:gd name="connsiteX0-105" fmla="*/ 178200 w 662148"/>
                <a:gd name="connsiteY0-106" fmla="*/ 75865 h 659035"/>
                <a:gd name="connsiteX1-107" fmla="*/ 168819 w 662148"/>
                <a:gd name="connsiteY1-108" fmla="*/ 31317 h 659035"/>
                <a:gd name="connsiteX2-109" fmla="*/ 412660 w 662148"/>
                <a:gd name="connsiteY2-110" fmla="*/ 20234 h 659035"/>
                <a:gd name="connsiteX3-111" fmla="*/ 661618 w 662148"/>
                <a:gd name="connsiteY3-112" fmla="*/ 342512 h 659035"/>
                <a:gd name="connsiteX4-113" fmla="*/ 333371 w 662148"/>
                <a:gd name="connsiteY4-114" fmla="*/ 659035 h 659035"/>
                <a:gd name="connsiteX5-115" fmla="*/ 5124 w 662148"/>
                <a:gd name="connsiteY5-116" fmla="*/ 342512 h 659035"/>
                <a:gd name="connsiteX6" fmla="*/ 64593 w 662148"/>
                <a:gd name="connsiteY6" fmla="*/ 139596 h 659035"/>
                <a:gd name="connsiteX0-117" fmla="*/ 178200 w 662148"/>
                <a:gd name="connsiteY0-118" fmla="*/ 68901 h 652071"/>
                <a:gd name="connsiteX1-119" fmla="*/ 130026 w 662148"/>
                <a:gd name="connsiteY1-120" fmla="*/ 68688 h 652071"/>
                <a:gd name="connsiteX2-121" fmla="*/ 412660 w 662148"/>
                <a:gd name="connsiteY2-122" fmla="*/ 13270 h 652071"/>
                <a:gd name="connsiteX3-123" fmla="*/ 661618 w 662148"/>
                <a:gd name="connsiteY3-124" fmla="*/ 335548 h 652071"/>
                <a:gd name="connsiteX4-125" fmla="*/ 333371 w 662148"/>
                <a:gd name="connsiteY4-126" fmla="*/ 652071 h 652071"/>
                <a:gd name="connsiteX5-127" fmla="*/ 5124 w 662148"/>
                <a:gd name="connsiteY5-128" fmla="*/ 335548 h 652071"/>
                <a:gd name="connsiteX6-129" fmla="*/ 64593 w 662148"/>
                <a:gd name="connsiteY6-130" fmla="*/ 132632 h 652071"/>
                <a:gd name="connsiteX0-131" fmla="*/ 178200 w 662220"/>
                <a:gd name="connsiteY0-132" fmla="*/ 68901 h 652071"/>
                <a:gd name="connsiteX1-133" fmla="*/ 130026 w 662220"/>
                <a:gd name="connsiteY1-134" fmla="*/ 68688 h 652071"/>
                <a:gd name="connsiteX2-135" fmla="*/ 412660 w 662220"/>
                <a:gd name="connsiteY2-136" fmla="*/ 13270 h 652071"/>
                <a:gd name="connsiteX3-137" fmla="*/ 661618 w 662220"/>
                <a:gd name="connsiteY3-138" fmla="*/ 335548 h 652071"/>
                <a:gd name="connsiteX4-139" fmla="*/ 333371 w 662220"/>
                <a:gd name="connsiteY4-140" fmla="*/ 652071 h 652071"/>
                <a:gd name="connsiteX5-141" fmla="*/ 5124 w 662220"/>
                <a:gd name="connsiteY5-142" fmla="*/ 335548 h 652071"/>
                <a:gd name="connsiteX6-143" fmla="*/ 64593 w 662220"/>
                <a:gd name="connsiteY6-144" fmla="*/ 132632 h 652071"/>
                <a:gd name="connsiteX0-145" fmla="*/ 178200 w 662220"/>
                <a:gd name="connsiteY0-146" fmla="*/ 58449 h 641619"/>
                <a:gd name="connsiteX1-147" fmla="*/ 130026 w 662220"/>
                <a:gd name="connsiteY1-148" fmla="*/ 58236 h 641619"/>
                <a:gd name="connsiteX2-149" fmla="*/ 412660 w 662220"/>
                <a:gd name="connsiteY2-150" fmla="*/ 2818 h 641619"/>
                <a:gd name="connsiteX3-151" fmla="*/ 661618 w 662220"/>
                <a:gd name="connsiteY3-152" fmla="*/ 325096 h 641619"/>
                <a:gd name="connsiteX4-153" fmla="*/ 333371 w 662220"/>
                <a:gd name="connsiteY4-154" fmla="*/ 641619 h 641619"/>
                <a:gd name="connsiteX5-155" fmla="*/ 5124 w 662220"/>
                <a:gd name="connsiteY5-156" fmla="*/ 325096 h 641619"/>
                <a:gd name="connsiteX6-157" fmla="*/ 64593 w 662220"/>
                <a:gd name="connsiteY6-158" fmla="*/ 122180 h 641619"/>
                <a:gd name="connsiteX0-159" fmla="*/ 178200 w 662220"/>
                <a:gd name="connsiteY0-160" fmla="*/ 58449 h 641619"/>
                <a:gd name="connsiteX1-161" fmla="*/ 130026 w 662220"/>
                <a:gd name="connsiteY1-162" fmla="*/ 58236 h 641619"/>
                <a:gd name="connsiteX2-163" fmla="*/ 412660 w 662220"/>
                <a:gd name="connsiteY2-164" fmla="*/ 2818 h 641619"/>
                <a:gd name="connsiteX3-165" fmla="*/ 661618 w 662220"/>
                <a:gd name="connsiteY3-166" fmla="*/ 325096 h 641619"/>
                <a:gd name="connsiteX4-167" fmla="*/ 333371 w 662220"/>
                <a:gd name="connsiteY4-168" fmla="*/ 641619 h 641619"/>
                <a:gd name="connsiteX5-169" fmla="*/ 5124 w 662220"/>
                <a:gd name="connsiteY5-170" fmla="*/ 325096 h 641619"/>
                <a:gd name="connsiteX6-171" fmla="*/ 64593 w 662220"/>
                <a:gd name="connsiteY6-172" fmla="*/ 122180 h 641619"/>
                <a:gd name="connsiteX0-173" fmla="*/ 178200 w 662220"/>
                <a:gd name="connsiteY0-174" fmla="*/ 58449 h 641619"/>
                <a:gd name="connsiteX1-175" fmla="*/ 130026 w 662220"/>
                <a:gd name="connsiteY1-176" fmla="*/ 58236 h 641619"/>
                <a:gd name="connsiteX2-177" fmla="*/ 412660 w 662220"/>
                <a:gd name="connsiteY2-178" fmla="*/ 2818 h 641619"/>
                <a:gd name="connsiteX3-179" fmla="*/ 661618 w 662220"/>
                <a:gd name="connsiteY3-180" fmla="*/ 325096 h 641619"/>
                <a:gd name="connsiteX4-181" fmla="*/ 333371 w 662220"/>
                <a:gd name="connsiteY4-182" fmla="*/ 641619 h 641619"/>
                <a:gd name="connsiteX5-183" fmla="*/ 5124 w 662220"/>
                <a:gd name="connsiteY5-184" fmla="*/ 325096 h 641619"/>
                <a:gd name="connsiteX6-185" fmla="*/ 64593 w 662220"/>
                <a:gd name="connsiteY6-186" fmla="*/ 122180 h 641619"/>
                <a:gd name="connsiteX0-187" fmla="*/ 178200 w 662220"/>
                <a:gd name="connsiteY0-188" fmla="*/ 58449 h 641619"/>
                <a:gd name="connsiteX1-189" fmla="*/ 130026 w 662220"/>
                <a:gd name="connsiteY1-190" fmla="*/ 58236 h 641619"/>
                <a:gd name="connsiteX2-191" fmla="*/ 412660 w 662220"/>
                <a:gd name="connsiteY2-192" fmla="*/ 2818 h 641619"/>
                <a:gd name="connsiteX3-193" fmla="*/ 661618 w 662220"/>
                <a:gd name="connsiteY3-194" fmla="*/ 325096 h 641619"/>
                <a:gd name="connsiteX4-195" fmla="*/ 333371 w 662220"/>
                <a:gd name="connsiteY4-196" fmla="*/ 641619 h 641619"/>
                <a:gd name="connsiteX5-197" fmla="*/ 5124 w 662220"/>
                <a:gd name="connsiteY5-198" fmla="*/ 325096 h 641619"/>
                <a:gd name="connsiteX6-199" fmla="*/ 64593 w 662220"/>
                <a:gd name="connsiteY6-200" fmla="*/ 122180 h 641619"/>
                <a:gd name="connsiteX0-201" fmla="*/ 178200 w 662220"/>
                <a:gd name="connsiteY0-202" fmla="*/ 58449 h 641619"/>
                <a:gd name="connsiteX1-203" fmla="*/ 130026 w 662220"/>
                <a:gd name="connsiteY1-204" fmla="*/ 58236 h 641619"/>
                <a:gd name="connsiteX2-205" fmla="*/ 412660 w 662220"/>
                <a:gd name="connsiteY2-206" fmla="*/ 2818 h 641619"/>
                <a:gd name="connsiteX3-207" fmla="*/ 661618 w 662220"/>
                <a:gd name="connsiteY3-208" fmla="*/ 325096 h 641619"/>
                <a:gd name="connsiteX4-209" fmla="*/ 333371 w 662220"/>
                <a:gd name="connsiteY4-210" fmla="*/ 641619 h 641619"/>
                <a:gd name="connsiteX5-211" fmla="*/ 5124 w 662220"/>
                <a:gd name="connsiteY5-212" fmla="*/ 325096 h 641619"/>
                <a:gd name="connsiteX6-213" fmla="*/ 64593 w 662220"/>
                <a:gd name="connsiteY6-214" fmla="*/ 122180 h 641619"/>
                <a:gd name="connsiteX0-215" fmla="*/ 176252 w 660272"/>
                <a:gd name="connsiteY0-216" fmla="*/ 58449 h 641619"/>
                <a:gd name="connsiteX1-217" fmla="*/ 128078 w 660272"/>
                <a:gd name="connsiteY1-218" fmla="*/ 58236 h 641619"/>
                <a:gd name="connsiteX2-219" fmla="*/ 410712 w 660272"/>
                <a:gd name="connsiteY2-220" fmla="*/ 2818 h 641619"/>
                <a:gd name="connsiteX3-221" fmla="*/ 659670 w 660272"/>
                <a:gd name="connsiteY3-222" fmla="*/ 325096 h 641619"/>
                <a:gd name="connsiteX4-223" fmla="*/ 331423 w 660272"/>
                <a:gd name="connsiteY4-224" fmla="*/ 641619 h 641619"/>
                <a:gd name="connsiteX5-225" fmla="*/ 3176 w 660272"/>
                <a:gd name="connsiteY5-226" fmla="*/ 325096 h 641619"/>
                <a:gd name="connsiteX6-227" fmla="*/ 62645 w 660272"/>
                <a:gd name="connsiteY6-228" fmla="*/ 122180 h 641619"/>
                <a:gd name="connsiteX0-229" fmla="*/ 253837 w 660272"/>
                <a:gd name="connsiteY0-230" fmla="*/ 30740 h 641619"/>
                <a:gd name="connsiteX1-231" fmla="*/ 128078 w 660272"/>
                <a:gd name="connsiteY1-232" fmla="*/ 58236 h 641619"/>
                <a:gd name="connsiteX2-233" fmla="*/ 410712 w 660272"/>
                <a:gd name="connsiteY2-234" fmla="*/ 2818 h 641619"/>
                <a:gd name="connsiteX3-235" fmla="*/ 659670 w 660272"/>
                <a:gd name="connsiteY3-236" fmla="*/ 325096 h 641619"/>
                <a:gd name="connsiteX4-237" fmla="*/ 331423 w 660272"/>
                <a:gd name="connsiteY4-238" fmla="*/ 641619 h 641619"/>
                <a:gd name="connsiteX5-239" fmla="*/ 3176 w 660272"/>
                <a:gd name="connsiteY5-240" fmla="*/ 325096 h 641619"/>
                <a:gd name="connsiteX6-241" fmla="*/ 62645 w 660272"/>
                <a:gd name="connsiteY6-242" fmla="*/ 122180 h 641619"/>
                <a:gd name="connsiteX0-243" fmla="*/ 253837 w 660191"/>
                <a:gd name="connsiteY0-244" fmla="*/ 41069 h 651948"/>
                <a:gd name="connsiteX1-245" fmla="*/ 161329 w 660191"/>
                <a:gd name="connsiteY1-246" fmla="*/ 63023 h 651948"/>
                <a:gd name="connsiteX2-247" fmla="*/ 410712 w 660191"/>
                <a:gd name="connsiteY2-248" fmla="*/ 13147 h 651948"/>
                <a:gd name="connsiteX3-249" fmla="*/ 659670 w 660191"/>
                <a:gd name="connsiteY3-250" fmla="*/ 335425 h 651948"/>
                <a:gd name="connsiteX4-251" fmla="*/ 331423 w 660191"/>
                <a:gd name="connsiteY4-252" fmla="*/ 651948 h 651948"/>
                <a:gd name="connsiteX5-253" fmla="*/ 3176 w 660191"/>
                <a:gd name="connsiteY5-254" fmla="*/ 335425 h 651948"/>
                <a:gd name="connsiteX6-255" fmla="*/ 62645 w 660191"/>
                <a:gd name="connsiteY6-256" fmla="*/ 132509 h 651948"/>
                <a:gd name="connsiteX0-257" fmla="*/ 253837 w 660897"/>
                <a:gd name="connsiteY0-258" fmla="*/ 45475 h 656354"/>
                <a:gd name="connsiteX1-259" fmla="*/ 161329 w 660897"/>
                <a:gd name="connsiteY1-260" fmla="*/ 67429 h 656354"/>
                <a:gd name="connsiteX2-261" fmla="*/ 410712 w 660897"/>
                <a:gd name="connsiteY2-262" fmla="*/ 17553 h 656354"/>
                <a:gd name="connsiteX3-263" fmla="*/ 659670 w 660897"/>
                <a:gd name="connsiteY3-264" fmla="*/ 339831 h 656354"/>
                <a:gd name="connsiteX4-265" fmla="*/ 331423 w 660897"/>
                <a:gd name="connsiteY4-266" fmla="*/ 656354 h 656354"/>
                <a:gd name="connsiteX5-267" fmla="*/ 3176 w 660897"/>
                <a:gd name="connsiteY5-268" fmla="*/ 339831 h 656354"/>
                <a:gd name="connsiteX6-269" fmla="*/ 62645 w 660897"/>
                <a:gd name="connsiteY6-270" fmla="*/ 136915 h 656354"/>
                <a:gd name="connsiteX0-271" fmla="*/ 253837 w 660406"/>
                <a:gd name="connsiteY0-272" fmla="*/ 41070 h 651949"/>
                <a:gd name="connsiteX1-273" fmla="*/ 161329 w 660406"/>
                <a:gd name="connsiteY1-274" fmla="*/ 63024 h 651949"/>
                <a:gd name="connsiteX2-275" fmla="*/ 410712 w 660406"/>
                <a:gd name="connsiteY2-276" fmla="*/ 13148 h 651949"/>
                <a:gd name="connsiteX3-277" fmla="*/ 659670 w 660406"/>
                <a:gd name="connsiteY3-278" fmla="*/ 335426 h 651949"/>
                <a:gd name="connsiteX4-279" fmla="*/ 331423 w 660406"/>
                <a:gd name="connsiteY4-280" fmla="*/ 651949 h 651949"/>
                <a:gd name="connsiteX5-281" fmla="*/ 3176 w 660406"/>
                <a:gd name="connsiteY5-282" fmla="*/ 335426 h 651949"/>
                <a:gd name="connsiteX6-283" fmla="*/ 62645 w 660406"/>
                <a:gd name="connsiteY6-284" fmla="*/ 132510 h 651949"/>
                <a:gd name="connsiteX0-285" fmla="*/ 161329 w 660406"/>
                <a:gd name="connsiteY0-286" fmla="*/ 63024 h 651949"/>
                <a:gd name="connsiteX1-287" fmla="*/ 410712 w 660406"/>
                <a:gd name="connsiteY1-288" fmla="*/ 13148 h 651949"/>
                <a:gd name="connsiteX2-289" fmla="*/ 659670 w 660406"/>
                <a:gd name="connsiteY2-290" fmla="*/ 335426 h 651949"/>
                <a:gd name="connsiteX3-291" fmla="*/ 331423 w 660406"/>
                <a:gd name="connsiteY3-292" fmla="*/ 651949 h 651949"/>
                <a:gd name="connsiteX4-293" fmla="*/ 3176 w 660406"/>
                <a:gd name="connsiteY4-294" fmla="*/ 335426 h 651949"/>
                <a:gd name="connsiteX5-295" fmla="*/ 62645 w 660406"/>
                <a:gd name="connsiteY5-296" fmla="*/ 132510 h 651949"/>
                <a:gd name="connsiteX0-297" fmla="*/ 128078 w 660207"/>
                <a:gd name="connsiteY0-298" fmla="*/ 63024 h 651949"/>
                <a:gd name="connsiteX1-299" fmla="*/ 410712 w 660207"/>
                <a:gd name="connsiteY1-300" fmla="*/ 13148 h 651949"/>
                <a:gd name="connsiteX2-301" fmla="*/ 659670 w 660207"/>
                <a:gd name="connsiteY2-302" fmla="*/ 335426 h 651949"/>
                <a:gd name="connsiteX3-303" fmla="*/ 331423 w 660207"/>
                <a:gd name="connsiteY3-304" fmla="*/ 651949 h 651949"/>
                <a:gd name="connsiteX4-305" fmla="*/ 3176 w 660207"/>
                <a:gd name="connsiteY4-306" fmla="*/ 335426 h 651949"/>
                <a:gd name="connsiteX5-307" fmla="*/ 62645 w 660207"/>
                <a:gd name="connsiteY5-308" fmla="*/ 132510 h 651949"/>
                <a:gd name="connsiteX0-309" fmla="*/ 128078 w 660438"/>
                <a:gd name="connsiteY0-310" fmla="*/ 60888 h 649813"/>
                <a:gd name="connsiteX1-311" fmla="*/ 410712 w 660438"/>
                <a:gd name="connsiteY1-312" fmla="*/ 11012 h 649813"/>
                <a:gd name="connsiteX2-313" fmla="*/ 659670 w 660438"/>
                <a:gd name="connsiteY2-314" fmla="*/ 333290 h 649813"/>
                <a:gd name="connsiteX3-315" fmla="*/ 331423 w 660438"/>
                <a:gd name="connsiteY3-316" fmla="*/ 649813 h 649813"/>
                <a:gd name="connsiteX4-317" fmla="*/ 3176 w 660438"/>
                <a:gd name="connsiteY4-318" fmla="*/ 333290 h 649813"/>
                <a:gd name="connsiteX5-319" fmla="*/ 62645 w 660438"/>
                <a:gd name="connsiteY5-320" fmla="*/ 130374 h 649813"/>
                <a:gd name="connsiteX0-321" fmla="*/ 128078 w 660438"/>
                <a:gd name="connsiteY0-322" fmla="*/ 64927 h 653852"/>
                <a:gd name="connsiteX1-323" fmla="*/ 410712 w 660438"/>
                <a:gd name="connsiteY1-324" fmla="*/ 15051 h 653852"/>
                <a:gd name="connsiteX2-325" fmla="*/ 659670 w 660438"/>
                <a:gd name="connsiteY2-326" fmla="*/ 337329 h 653852"/>
                <a:gd name="connsiteX3-327" fmla="*/ 331423 w 660438"/>
                <a:gd name="connsiteY3-328" fmla="*/ 653852 h 653852"/>
                <a:gd name="connsiteX4-329" fmla="*/ 3176 w 660438"/>
                <a:gd name="connsiteY4-330" fmla="*/ 337329 h 653852"/>
                <a:gd name="connsiteX5-331" fmla="*/ 62645 w 660438"/>
                <a:gd name="connsiteY5-332" fmla="*/ 134413 h 653852"/>
                <a:gd name="connsiteX0-333" fmla="*/ 128078 w 687378"/>
                <a:gd name="connsiteY0-334" fmla="*/ 58090 h 647015"/>
                <a:gd name="connsiteX1-335" fmla="*/ 571432 w 687378"/>
                <a:gd name="connsiteY1-336" fmla="*/ 16673 h 647015"/>
                <a:gd name="connsiteX2-337" fmla="*/ 659670 w 687378"/>
                <a:gd name="connsiteY2-338" fmla="*/ 330492 h 647015"/>
                <a:gd name="connsiteX3-339" fmla="*/ 331423 w 687378"/>
                <a:gd name="connsiteY3-340" fmla="*/ 647015 h 647015"/>
                <a:gd name="connsiteX4-341" fmla="*/ 3176 w 687378"/>
                <a:gd name="connsiteY4-342" fmla="*/ 330492 h 647015"/>
                <a:gd name="connsiteX5-343" fmla="*/ 62645 w 687378"/>
                <a:gd name="connsiteY5-344" fmla="*/ 127576 h 647015"/>
                <a:gd name="connsiteX0-345" fmla="*/ 128078 w 677145"/>
                <a:gd name="connsiteY0-346" fmla="*/ 58090 h 663933"/>
                <a:gd name="connsiteX1-347" fmla="*/ 571432 w 677145"/>
                <a:gd name="connsiteY1-348" fmla="*/ 16673 h 663933"/>
                <a:gd name="connsiteX2-349" fmla="*/ 659670 w 677145"/>
                <a:gd name="connsiteY2-350" fmla="*/ 330492 h 663933"/>
                <a:gd name="connsiteX3-351" fmla="*/ 559815 w 677145"/>
                <a:gd name="connsiteY3-352" fmla="*/ 663933 h 663933"/>
                <a:gd name="connsiteX4-353" fmla="*/ 3176 w 677145"/>
                <a:gd name="connsiteY4-354" fmla="*/ 330492 h 663933"/>
                <a:gd name="connsiteX5-355" fmla="*/ 62645 w 677145"/>
                <a:gd name="connsiteY5-356" fmla="*/ 127576 h 663933"/>
                <a:gd name="connsiteX0-357" fmla="*/ 101940 w 644966"/>
                <a:gd name="connsiteY0-358" fmla="*/ 58090 h 685888"/>
                <a:gd name="connsiteX1-359" fmla="*/ 545294 w 644966"/>
                <a:gd name="connsiteY1-360" fmla="*/ 16673 h 685888"/>
                <a:gd name="connsiteX2-361" fmla="*/ 633532 w 644966"/>
                <a:gd name="connsiteY2-362" fmla="*/ 330492 h 685888"/>
                <a:gd name="connsiteX3-363" fmla="*/ 533677 w 644966"/>
                <a:gd name="connsiteY3-364" fmla="*/ 663933 h 685888"/>
                <a:gd name="connsiteX4-365" fmla="*/ 10874 w 644966"/>
                <a:gd name="connsiteY4-366" fmla="*/ 575801 h 685888"/>
                <a:gd name="connsiteX5-367" fmla="*/ 36507 w 644966"/>
                <a:gd name="connsiteY5-368" fmla="*/ 127576 h 685888"/>
                <a:gd name="connsiteX0-369" fmla="*/ 101940 w 642626"/>
                <a:gd name="connsiteY0-370" fmla="*/ 58090 h 654766"/>
                <a:gd name="connsiteX1-371" fmla="*/ 545294 w 642626"/>
                <a:gd name="connsiteY1-372" fmla="*/ 16673 h 654766"/>
                <a:gd name="connsiteX2-373" fmla="*/ 633532 w 642626"/>
                <a:gd name="connsiteY2-374" fmla="*/ 330492 h 654766"/>
                <a:gd name="connsiteX3-375" fmla="*/ 567513 w 642626"/>
                <a:gd name="connsiteY3-376" fmla="*/ 613179 h 654766"/>
                <a:gd name="connsiteX4-377" fmla="*/ 10874 w 642626"/>
                <a:gd name="connsiteY4-378" fmla="*/ 575801 h 654766"/>
                <a:gd name="connsiteX5-379" fmla="*/ 36507 w 642626"/>
                <a:gd name="connsiteY5-380" fmla="*/ 127576 h 654766"/>
                <a:gd name="connsiteX0-381" fmla="*/ 101940 w 642626"/>
                <a:gd name="connsiteY0-382" fmla="*/ 30477 h 627153"/>
                <a:gd name="connsiteX1-383" fmla="*/ 545294 w 642626"/>
                <a:gd name="connsiteY1-384" fmla="*/ 31354 h 627153"/>
                <a:gd name="connsiteX2-385" fmla="*/ 633532 w 642626"/>
                <a:gd name="connsiteY2-386" fmla="*/ 302879 h 627153"/>
                <a:gd name="connsiteX3-387" fmla="*/ 567513 w 642626"/>
                <a:gd name="connsiteY3-388" fmla="*/ 585566 h 627153"/>
                <a:gd name="connsiteX4-389" fmla="*/ 10874 w 642626"/>
                <a:gd name="connsiteY4-390" fmla="*/ 548188 h 627153"/>
                <a:gd name="connsiteX5-391" fmla="*/ 36507 w 642626"/>
                <a:gd name="connsiteY5-392" fmla="*/ 99963 h 627153"/>
                <a:gd name="connsiteX0-393" fmla="*/ 101940 w 641803"/>
                <a:gd name="connsiteY0-394" fmla="*/ 32533 h 629209"/>
                <a:gd name="connsiteX1-395" fmla="*/ 545294 w 641803"/>
                <a:gd name="connsiteY1-396" fmla="*/ 33410 h 629209"/>
                <a:gd name="connsiteX2-397" fmla="*/ 633532 w 641803"/>
                <a:gd name="connsiteY2-398" fmla="*/ 304935 h 629209"/>
                <a:gd name="connsiteX3-399" fmla="*/ 567513 w 641803"/>
                <a:gd name="connsiteY3-400" fmla="*/ 587622 h 629209"/>
                <a:gd name="connsiteX4-401" fmla="*/ 10874 w 641803"/>
                <a:gd name="connsiteY4-402" fmla="*/ 550244 h 629209"/>
                <a:gd name="connsiteX5-403" fmla="*/ 36507 w 641803"/>
                <a:gd name="connsiteY5-404" fmla="*/ 102019 h 629209"/>
                <a:gd name="connsiteX0-405" fmla="*/ 93785 w 633648"/>
                <a:gd name="connsiteY0-406" fmla="*/ 32533 h 629209"/>
                <a:gd name="connsiteX1-407" fmla="*/ 537139 w 633648"/>
                <a:gd name="connsiteY1-408" fmla="*/ 33410 h 629209"/>
                <a:gd name="connsiteX2-409" fmla="*/ 625377 w 633648"/>
                <a:gd name="connsiteY2-410" fmla="*/ 304935 h 629209"/>
                <a:gd name="connsiteX3-411" fmla="*/ 559358 w 633648"/>
                <a:gd name="connsiteY3-412" fmla="*/ 587622 h 629209"/>
                <a:gd name="connsiteX4-413" fmla="*/ 2719 w 633648"/>
                <a:gd name="connsiteY4-414" fmla="*/ 550244 h 629209"/>
                <a:gd name="connsiteX5-415" fmla="*/ 28352 w 633648"/>
                <a:gd name="connsiteY5-416" fmla="*/ 102019 h 629209"/>
                <a:gd name="connsiteX0-417" fmla="*/ 103603 w 643466"/>
                <a:gd name="connsiteY0-418" fmla="*/ 32533 h 629209"/>
                <a:gd name="connsiteX1-419" fmla="*/ 546957 w 643466"/>
                <a:gd name="connsiteY1-420" fmla="*/ 33410 h 629209"/>
                <a:gd name="connsiteX2-421" fmla="*/ 635195 w 643466"/>
                <a:gd name="connsiteY2-422" fmla="*/ 304935 h 629209"/>
                <a:gd name="connsiteX3-423" fmla="*/ 569176 w 643466"/>
                <a:gd name="connsiteY3-424" fmla="*/ 587622 h 629209"/>
                <a:gd name="connsiteX4-425" fmla="*/ 12537 w 643466"/>
                <a:gd name="connsiteY4-426" fmla="*/ 550244 h 629209"/>
                <a:gd name="connsiteX5-427" fmla="*/ 4334 w 643466"/>
                <a:gd name="connsiteY5-428" fmla="*/ 102019 h 629209"/>
                <a:gd name="connsiteX0-429" fmla="*/ 103603 w 643466"/>
                <a:gd name="connsiteY0-430" fmla="*/ 32533 h 613248"/>
                <a:gd name="connsiteX1-431" fmla="*/ 546957 w 643466"/>
                <a:gd name="connsiteY1-432" fmla="*/ 33410 h 613248"/>
                <a:gd name="connsiteX2-433" fmla="*/ 635195 w 643466"/>
                <a:gd name="connsiteY2-434" fmla="*/ 304935 h 613248"/>
                <a:gd name="connsiteX3-435" fmla="*/ 569176 w 643466"/>
                <a:gd name="connsiteY3-436" fmla="*/ 587622 h 613248"/>
                <a:gd name="connsiteX4-437" fmla="*/ 12537 w 643466"/>
                <a:gd name="connsiteY4-438" fmla="*/ 518643 h 613248"/>
                <a:gd name="connsiteX5-439" fmla="*/ 4334 w 643466"/>
                <a:gd name="connsiteY5-440" fmla="*/ 102019 h 613248"/>
                <a:gd name="connsiteX0-441" fmla="*/ 103603 w 622280"/>
                <a:gd name="connsiteY0-442" fmla="*/ 51723 h 632438"/>
                <a:gd name="connsiteX1-443" fmla="*/ 546957 w 622280"/>
                <a:gd name="connsiteY1-444" fmla="*/ 52600 h 632438"/>
                <a:gd name="connsiteX2-445" fmla="*/ 569176 w 622280"/>
                <a:gd name="connsiteY2-446" fmla="*/ 606812 h 632438"/>
                <a:gd name="connsiteX3-447" fmla="*/ 12537 w 622280"/>
                <a:gd name="connsiteY3-448" fmla="*/ 537833 h 632438"/>
                <a:gd name="connsiteX4-449" fmla="*/ 4334 w 622280"/>
                <a:gd name="connsiteY4-450" fmla="*/ 121209 h 632438"/>
                <a:gd name="connsiteX0-451" fmla="*/ 103603 w 640916"/>
                <a:gd name="connsiteY0-452" fmla="*/ 51277 h 628066"/>
                <a:gd name="connsiteX1-453" fmla="*/ 546957 w 640916"/>
                <a:gd name="connsiteY1-454" fmla="*/ 52154 h 628066"/>
                <a:gd name="connsiteX2-455" fmla="*/ 595444 w 640916"/>
                <a:gd name="connsiteY2-456" fmla="*/ 600046 h 628066"/>
                <a:gd name="connsiteX3-457" fmla="*/ 12537 w 640916"/>
                <a:gd name="connsiteY3-458" fmla="*/ 537387 h 628066"/>
                <a:gd name="connsiteX4-459" fmla="*/ 4334 w 640916"/>
                <a:gd name="connsiteY4-460" fmla="*/ 120763 h 628066"/>
                <a:gd name="connsiteX0-461" fmla="*/ 103603 w 629940"/>
                <a:gd name="connsiteY0-462" fmla="*/ 26437 h 603226"/>
                <a:gd name="connsiteX1-463" fmla="*/ 546957 w 629940"/>
                <a:gd name="connsiteY1-464" fmla="*/ 27314 h 603226"/>
                <a:gd name="connsiteX2-465" fmla="*/ 595444 w 629940"/>
                <a:gd name="connsiteY2-466" fmla="*/ 575206 h 603226"/>
                <a:gd name="connsiteX3-467" fmla="*/ 12537 w 629940"/>
                <a:gd name="connsiteY3-468" fmla="*/ 512547 h 603226"/>
                <a:gd name="connsiteX4-469" fmla="*/ 4334 w 629940"/>
                <a:gd name="connsiteY4-470" fmla="*/ 95923 h 603226"/>
                <a:gd name="connsiteX0-471" fmla="*/ 103603 w 651443"/>
                <a:gd name="connsiteY0-472" fmla="*/ 20041 h 614843"/>
                <a:gd name="connsiteX1-473" fmla="*/ 608249 w 651443"/>
                <a:gd name="connsiteY1-474" fmla="*/ 39879 h 614843"/>
                <a:gd name="connsiteX2-475" fmla="*/ 595444 w 651443"/>
                <a:gd name="connsiteY2-476" fmla="*/ 568810 h 614843"/>
                <a:gd name="connsiteX3-477" fmla="*/ 12537 w 651443"/>
                <a:gd name="connsiteY3-478" fmla="*/ 506151 h 614843"/>
                <a:gd name="connsiteX4-479" fmla="*/ 4334 w 651443"/>
                <a:gd name="connsiteY4-480" fmla="*/ 89527 h 614843"/>
                <a:gd name="connsiteX0-481" fmla="*/ 103603 w 640788"/>
                <a:gd name="connsiteY0-482" fmla="*/ 20041 h 614843"/>
                <a:gd name="connsiteX1-483" fmla="*/ 581981 w 640788"/>
                <a:gd name="connsiteY1-484" fmla="*/ 39879 h 614843"/>
                <a:gd name="connsiteX2-485" fmla="*/ 595444 w 640788"/>
                <a:gd name="connsiteY2-486" fmla="*/ 568810 h 614843"/>
                <a:gd name="connsiteX3-487" fmla="*/ 12537 w 640788"/>
                <a:gd name="connsiteY3-488" fmla="*/ 506151 h 614843"/>
                <a:gd name="connsiteX4-489" fmla="*/ 4334 w 640788"/>
                <a:gd name="connsiteY4-490" fmla="*/ 89527 h 614843"/>
                <a:gd name="connsiteX0-491" fmla="*/ 103603 w 673655"/>
                <a:gd name="connsiteY0-492" fmla="*/ 38763 h 618146"/>
                <a:gd name="connsiteX1-493" fmla="*/ 581981 w 673655"/>
                <a:gd name="connsiteY1-494" fmla="*/ 58601 h 618146"/>
                <a:gd name="connsiteX2-495" fmla="*/ 621713 w 673655"/>
                <a:gd name="connsiteY2-496" fmla="*/ 562250 h 618146"/>
                <a:gd name="connsiteX3-497" fmla="*/ 12537 w 673655"/>
                <a:gd name="connsiteY3-498" fmla="*/ 524873 h 618146"/>
                <a:gd name="connsiteX4-499" fmla="*/ 4334 w 673655"/>
                <a:gd name="connsiteY4-500" fmla="*/ 108249 h 618146"/>
                <a:gd name="connsiteX0-501" fmla="*/ 103603 w 654750"/>
                <a:gd name="connsiteY0-502" fmla="*/ 38763 h 605787"/>
                <a:gd name="connsiteX1-503" fmla="*/ 581981 w 654750"/>
                <a:gd name="connsiteY1-504" fmla="*/ 58601 h 605787"/>
                <a:gd name="connsiteX2-505" fmla="*/ 621713 w 654750"/>
                <a:gd name="connsiteY2-506" fmla="*/ 562250 h 605787"/>
                <a:gd name="connsiteX3-507" fmla="*/ 12537 w 654750"/>
                <a:gd name="connsiteY3-508" fmla="*/ 524873 h 605787"/>
                <a:gd name="connsiteX4-509" fmla="*/ 4334 w 654750"/>
                <a:gd name="connsiteY4-510" fmla="*/ 108249 h 605787"/>
                <a:gd name="connsiteX0-511" fmla="*/ 103603 w 643734"/>
                <a:gd name="connsiteY0-512" fmla="*/ 31800 h 598824"/>
                <a:gd name="connsiteX1-513" fmla="*/ 581981 w 643734"/>
                <a:gd name="connsiteY1-514" fmla="*/ 51638 h 598824"/>
                <a:gd name="connsiteX2-515" fmla="*/ 621713 w 643734"/>
                <a:gd name="connsiteY2-516" fmla="*/ 555287 h 598824"/>
                <a:gd name="connsiteX3-517" fmla="*/ 12537 w 643734"/>
                <a:gd name="connsiteY3-518" fmla="*/ 517910 h 598824"/>
                <a:gd name="connsiteX4-519" fmla="*/ 4334 w 643734"/>
                <a:gd name="connsiteY4-520" fmla="*/ 101286 h 598824"/>
                <a:gd name="connsiteX0-521" fmla="*/ 103603 w 643734"/>
                <a:gd name="connsiteY0-522" fmla="*/ 24551 h 591575"/>
                <a:gd name="connsiteX1-523" fmla="*/ 581981 w 643734"/>
                <a:gd name="connsiteY1-524" fmla="*/ 44389 h 591575"/>
                <a:gd name="connsiteX2-525" fmla="*/ 621713 w 643734"/>
                <a:gd name="connsiteY2-526" fmla="*/ 548038 h 591575"/>
                <a:gd name="connsiteX3-527" fmla="*/ 12537 w 643734"/>
                <a:gd name="connsiteY3-528" fmla="*/ 510661 h 591575"/>
                <a:gd name="connsiteX4-529" fmla="*/ 4334 w 643734"/>
                <a:gd name="connsiteY4-530" fmla="*/ 94037 h 591575"/>
                <a:gd name="connsiteX0-531" fmla="*/ 103603 w 643734"/>
                <a:gd name="connsiteY0-532" fmla="*/ 20135 h 587159"/>
                <a:gd name="connsiteX1-533" fmla="*/ 581981 w 643734"/>
                <a:gd name="connsiteY1-534" fmla="*/ 39973 h 587159"/>
                <a:gd name="connsiteX2-535" fmla="*/ 621713 w 643734"/>
                <a:gd name="connsiteY2-536" fmla="*/ 543622 h 587159"/>
                <a:gd name="connsiteX3-537" fmla="*/ 12537 w 643734"/>
                <a:gd name="connsiteY3-538" fmla="*/ 506245 h 587159"/>
                <a:gd name="connsiteX4-539" fmla="*/ 4334 w 643734"/>
                <a:gd name="connsiteY4-540" fmla="*/ 89621 h 587159"/>
                <a:gd name="connsiteX0-541" fmla="*/ 51067 w 657504"/>
                <a:gd name="connsiteY0-542" fmla="*/ 31623 h 592327"/>
                <a:gd name="connsiteX1-543" fmla="*/ 581981 w 657504"/>
                <a:gd name="connsiteY1-544" fmla="*/ 45141 h 592327"/>
                <a:gd name="connsiteX2-545" fmla="*/ 621713 w 657504"/>
                <a:gd name="connsiteY2-546" fmla="*/ 548790 h 592327"/>
                <a:gd name="connsiteX3-547" fmla="*/ 12537 w 657504"/>
                <a:gd name="connsiteY3-548" fmla="*/ 511413 h 592327"/>
                <a:gd name="connsiteX4-549" fmla="*/ 4334 w 657504"/>
                <a:gd name="connsiteY4-550" fmla="*/ 94789 h 592327"/>
                <a:gd name="connsiteX0-551" fmla="*/ 51067 w 676118"/>
                <a:gd name="connsiteY0-552" fmla="*/ 31623 h 604686"/>
                <a:gd name="connsiteX1-553" fmla="*/ 581981 w 676118"/>
                <a:gd name="connsiteY1-554" fmla="*/ 45141 h 604686"/>
                <a:gd name="connsiteX2-555" fmla="*/ 621713 w 676118"/>
                <a:gd name="connsiteY2-556" fmla="*/ 548790 h 604686"/>
                <a:gd name="connsiteX3-557" fmla="*/ 12537 w 676118"/>
                <a:gd name="connsiteY3-558" fmla="*/ 511413 h 604686"/>
                <a:gd name="connsiteX4-559" fmla="*/ 4334 w 676118"/>
                <a:gd name="connsiteY4-560" fmla="*/ 94789 h 604686"/>
                <a:gd name="connsiteX0-561" fmla="*/ 51067 w 659741"/>
                <a:gd name="connsiteY0-562" fmla="*/ 18182 h 591245"/>
                <a:gd name="connsiteX1-563" fmla="*/ 581981 w 659741"/>
                <a:gd name="connsiteY1-564" fmla="*/ 31700 h 591245"/>
                <a:gd name="connsiteX2-565" fmla="*/ 621713 w 659741"/>
                <a:gd name="connsiteY2-566" fmla="*/ 535349 h 591245"/>
                <a:gd name="connsiteX3-567" fmla="*/ 12537 w 659741"/>
                <a:gd name="connsiteY3-568" fmla="*/ 497972 h 591245"/>
                <a:gd name="connsiteX4-569" fmla="*/ 4334 w 659741"/>
                <a:gd name="connsiteY4-570" fmla="*/ 81348 h 591245"/>
                <a:gd name="connsiteX0-571" fmla="*/ 51067 w 671131"/>
                <a:gd name="connsiteY0-572" fmla="*/ 18182 h 591245"/>
                <a:gd name="connsiteX1-573" fmla="*/ 617005 w 671131"/>
                <a:gd name="connsiteY1-574" fmla="*/ 31700 h 591245"/>
                <a:gd name="connsiteX2-575" fmla="*/ 621713 w 671131"/>
                <a:gd name="connsiteY2-576" fmla="*/ 535349 h 591245"/>
                <a:gd name="connsiteX3-577" fmla="*/ 12537 w 671131"/>
                <a:gd name="connsiteY3-578" fmla="*/ 497972 h 591245"/>
                <a:gd name="connsiteX4-579" fmla="*/ 4334 w 671131"/>
                <a:gd name="connsiteY4-580" fmla="*/ 81348 h 591245"/>
                <a:gd name="connsiteX0-581" fmla="*/ 51067 w 648099"/>
                <a:gd name="connsiteY0-582" fmla="*/ 18182 h 578886"/>
                <a:gd name="connsiteX1-583" fmla="*/ 617005 w 648099"/>
                <a:gd name="connsiteY1-584" fmla="*/ 31700 h 578886"/>
                <a:gd name="connsiteX2-585" fmla="*/ 621713 w 648099"/>
                <a:gd name="connsiteY2-586" fmla="*/ 535349 h 578886"/>
                <a:gd name="connsiteX3-587" fmla="*/ 12537 w 648099"/>
                <a:gd name="connsiteY3-588" fmla="*/ 497972 h 578886"/>
                <a:gd name="connsiteX4-589" fmla="*/ 4334 w 648099"/>
                <a:gd name="connsiteY4-590" fmla="*/ 81348 h 578886"/>
                <a:gd name="connsiteX0-591" fmla="*/ 51067 w 648099"/>
                <a:gd name="connsiteY0-592" fmla="*/ 18182 h 565791"/>
                <a:gd name="connsiteX1-593" fmla="*/ 617005 w 648099"/>
                <a:gd name="connsiteY1-594" fmla="*/ 31700 h 565791"/>
                <a:gd name="connsiteX2-595" fmla="*/ 621713 w 648099"/>
                <a:gd name="connsiteY2-596" fmla="*/ 535349 h 565791"/>
                <a:gd name="connsiteX3-597" fmla="*/ 12537 w 648099"/>
                <a:gd name="connsiteY3-598" fmla="*/ 497972 h 565791"/>
                <a:gd name="connsiteX4-599" fmla="*/ 4334 w 648099"/>
                <a:gd name="connsiteY4-600" fmla="*/ 81348 h 56579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48099" h="565791">
                  <a:moveTo>
                    <a:pt x="51067" y="18182"/>
                  </a:moveTo>
                  <a:cubicBezTo>
                    <a:pt x="281003" y="7261"/>
                    <a:pt x="591945" y="-22893"/>
                    <a:pt x="617005" y="31700"/>
                  </a:cubicBezTo>
                  <a:cubicBezTo>
                    <a:pt x="642065" y="86293"/>
                    <a:pt x="669922" y="489239"/>
                    <a:pt x="621713" y="535349"/>
                  </a:cubicBezTo>
                  <a:cubicBezTo>
                    <a:pt x="573504" y="581459"/>
                    <a:pt x="32838" y="579874"/>
                    <a:pt x="12537" y="497972"/>
                  </a:cubicBezTo>
                  <a:cubicBezTo>
                    <a:pt x="992" y="378148"/>
                    <a:pt x="-4426" y="189998"/>
                    <a:pt x="4334" y="81348"/>
                  </a:cubicBezTo>
                </a:path>
              </a:pathLst>
            </a:custGeom>
            <a:noFill/>
            <a:ln w="25400" cap="rnd">
              <a:solidFill>
                <a:schemeClr val="tx1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12" name="图片 33">
              <a:extLst>
                <a:ext uri="{FF2B5EF4-FFF2-40B4-BE49-F238E27FC236}">
                  <a16:creationId xmlns:a16="http://schemas.microsoft.com/office/drawing/2014/main" id="{563BEFA1-BDBE-426A-882C-BFB58E680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686839" y="4185456"/>
              <a:ext cx="530107" cy="711544"/>
            </a:xfrm>
            <a:prstGeom prst="rect">
              <a:avLst/>
            </a:prstGeom>
          </p:spPr>
        </p:pic>
        <p:sp>
          <p:nvSpPr>
            <p:cNvPr id="13" name="Text Box 25">
              <a:extLst>
                <a:ext uri="{FF2B5EF4-FFF2-40B4-BE49-F238E27FC236}">
                  <a16:creationId xmlns:a16="http://schemas.microsoft.com/office/drawing/2014/main" id="{2D4A5691-F23E-4CC1-BF7D-8E5A0D9548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4401" y="4621519"/>
              <a:ext cx="536862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Tình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yêu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thương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sâu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nhỏ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đối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mẹ</a:t>
              </a:r>
              <a:r>
                <a:rPr lang="en-US" alt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vi-VN" alt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4" name="图片 7">
            <a:extLst>
              <a:ext uri="{FF2B5EF4-FFF2-40B4-BE49-F238E27FC236}">
                <a16:creationId xmlns:a16="http://schemas.microsoft.com/office/drawing/2014/main" id="{C3142449-BB6F-46A4-AC1D-78C3BBEA60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5488" y="5430485"/>
            <a:ext cx="12192000" cy="1545915"/>
          </a:xfrm>
          <a:prstGeom prst="rect">
            <a:avLst/>
          </a:prstGeom>
        </p:spPr>
      </p:pic>
      <p:pic>
        <p:nvPicPr>
          <p:cNvPr id="15" name="图片 8">
            <a:extLst>
              <a:ext uri="{FF2B5EF4-FFF2-40B4-BE49-F238E27FC236}">
                <a16:creationId xmlns:a16="http://schemas.microsoft.com/office/drawing/2014/main" id="{6D61BE89-CFCE-4318-AFE8-459127F2A5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442" y="2411497"/>
            <a:ext cx="1889194" cy="1889194"/>
          </a:xfrm>
          <a:prstGeom prst="rect">
            <a:avLst/>
          </a:prstGeom>
        </p:spPr>
      </p:pic>
      <p:pic>
        <p:nvPicPr>
          <p:cNvPr id="3" name="Picture 2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CD86D514-47E2-4ACE-BEA4-C721AAEBB8C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70"/>
          <a:stretch/>
        </p:blipFill>
        <p:spPr>
          <a:xfrm>
            <a:off x="8406785" y="3740118"/>
            <a:ext cx="2457033" cy="17668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2" grpId="0"/>
      <p:bldP spid="33" grpId="0" bldLvl="0" animBg="1"/>
      <p:bldP spid="34" grpId="0"/>
      <p:bldP spid="8" grpId="0" bldLvl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0">
            <a:extLst>
              <a:ext uri="{FF2B5EF4-FFF2-40B4-BE49-F238E27FC236}">
                <a16:creationId xmlns:a16="http://schemas.microsoft.com/office/drawing/2014/main" id="{E9473D9A-BDD9-47E9-882F-76CDDDA90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404664"/>
            <a:ext cx="10657183" cy="6696744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4A612B0-5158-4520-9976-70F99C550D4D}"/>
              </a:ext>
            </a:extLst>
          </p:cNvPr>
          <p:cNvGrpSpPr/>
          <p:nvPr/>
        </p:nvGrpSpPr>
        <p:grpSpPr>
          <a:xfrm>
            <a:off x="1853580" y="1844824"/>
            <a:ext cx="7986836" cy="3581399"/>
            <a:chOff x="825499" y="4457700"/>
            <a:chExt cx="5766177" cy="262890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617D3FB-A890-4C0C-8972-BAF144F866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499" y="4457700"/>
              <a:ext cx="5766177" cy="137155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9pPr>
            </a:lstStyle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Sáng nay trời đổ mưa r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Nắng trong trái chín  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ngọt ng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bay hương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 đời đi gió   đi sương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Bây giờ mẹ lại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lần giường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tập đi.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DC5DCDB-1BB7-4F9C-B2AE-F7609F263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25499" y="5715051"/>
              <a:ext cx="5507105" cy="137154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anchor="ctr"/>
            <a:lstStyle>
              <a:defPPr>
                <a:defRPr lang="en-US"/>
              </a:defPPr>
              <a:lvl1pPr marL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1pPr>
              <a:lvl2pPr marL="457200" lvl="1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2pPr>
              <a:lvl3pPr marL="914400" lvl="2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3pPr>
              <a:lvl4pPr marL="1371600" lvl="3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4pPr>
              <a:lvl5pPr marL="1828800" lvl="4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5pPr>
              <a:lvl6pPr marL="2286000" lvl="5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6pPr>
              <a:lvl7pPr marL="2743200" lvl="6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7pPr>
              <a:lvl8pPr marL="3200400" lvl="7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8pPr>
              <a:lvl9pPr marL="3657600" lvl="8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2000" b="0" i="0" u="none" kern="1200" baseline="0">
                  <a:solidFill>
                    <a:schemeClr val="tx1"/>
                  </a:solidFill>
                  <a:latin typeface="VNI-Times" pitchFamily="2" charset="0"/>
                  <a:ea typeface="+mn-ea"/>
                  <a:cs typeface="+mn-cs"/>
                </a:defRPr>
              </a:lvl9pPr>
            </a:lstStyle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Mẹ vui, con có quản gì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Ngâm thơ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kể chuyện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rồi thì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múa ca</a:t>
              </a: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Rồi con diễn kịch giữa nh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ea typeface="Arial" panose="020B0604020202020204" pitchFamily="34" charset="0"/>
                </a:rPr>
                <a:t>à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 eaLnBrk="1" hangingPunct="1">
                <a:buNone/>
              </a:pP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 mình con sắm </a:t>
              </a:r>
              <a:r>
                <a:rPr sz="28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 ba </a:t>
              </a:r>
              <a:r>
                <a:rPr sz="28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vai chèo.</a:t>
              </a:r>
              <a:endParaRPr sz="2800" dirty="0">
                <a:solidFill>
                  <a:schemeClr val="tx2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18DD27D-8696-4D45-8CCC-E77AA4DD6561}"/>
              </a:ext>
            </a:extLst>
          </p:cNvPr>
          <p:cNvGrpSpPr/>
          <p:nvPr/>
        </p:nvGrpSpPr>
        <p:grpSpPr>
          <a:xfrm>
            <a:off x="2783632" y="44625"/>
            <a:ext cx="7488832" cy="1296144"/>
            <a:chOff x="4439817" y="-483636"/>
            <a:chExt cx="3024336" cy="881468"/>
          </a:xfrm>
        </p:grpSpPr>
        <p:pic>
          <p:nvPicPr>
            <p:cNvPr id="7" name="PA_图片 3">
              <a:extLst>
                <a:ext uri="{FF2B5EF4-FFF2-40B4-BE49-F238E27FC236}">
                  <a16:creationId xmlns:a16="http://schemas.microsoft.com/office/drawing/2014/main" id="{1C5F34D2-4805-49EB-B843-487449A105A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7" y="-483636"/>
              <a:ext cx="3024336" cy="881468"/>
            </a:xfrm>
            <a:prstGeom prst="rect">
              <a:avLst/>
            </a:prstGeom>
          </p:spPr>
        </p:pic>
        <p:sp>
          <p:nvSpPr>
            <p:cNvPr id="8" name="Rectangle 2">
              <a:extLst>
                <a:ext uri="{FF2B5EF4-FFF2-40B4-BE49-F238E27FC236}">
                  <a16:creationId xmlns:a16="http://schemas.microsoft.com/office/drawing/2014/main" id="{73198FF6-F7BC-4DED-900F-2A5EDEEDEB1A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730619" y="-241965"/>
              <a:ext cx="2288288" cy="357191"/>
            </a:xfrm>
            <a:prstGeom prst="rect">
              <a:avLst/>
            </a:prstGeom>
          </p:spPr>
          <p:txBody>
            <a:bodyPr/>
            <a:lstStyle>
              <a:lvl1pPr algn="l" defTabSz="86677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17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Luyện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đọc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diễn</a:t>
              </a:r>
              <a:r>
                <a:rPr kumimoji="0" lang="en-US" sz="4400" b="1" i="0" u="none" strike="noStrike" kern="1200" cap="none" spc="0" normalizeH="0" baseline="0" noProof="0" dirty="0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solidFill>
                      <a:srgbClr val="D14B6C"/>
                    </a:solidFill>
                  </a:ln>
                  <a:solidFill>
                    <a:srgbClr val="000099"/>
                  </a:solidFill>
                  <a:effectLst/>
                  <a:uLnTx/>
                  <a:uFillTx/>
                  <a:latin typeface="VNI-Times" pitchFamily="2" charset="0"/>
                  <a:ea typeface="+mn-ea"/>
                  <a:cs typeface="+mn-cs"/>
                </a:rPr>
                <a:t>cảm</a:t>
              </a:r>
              <a:endParaRPr kumimoji="0" lang="en-US" sz="4400" b="1" i="0" u="none" strike="noStrike" kern="1200" cap="none" spc="0" normalizeH="0" baseline="0" noProof="0" dirty="0">
                <a:ln>
                  <a:solidFill>
                    <a:srgbClr val="D14B6C"/>
                  </a:solidFill>
                </a:ln>
                <a:solidFill>
                  <a:srgbClr val="000099"/>
                </a:solidFill>
                <a:effectLst/>
                <a:uLnTx/>
                <a:uFillTx/>
                <a:latin typeface="VNI-Times" pitchFamily="2" charset="0"/>
                <a:ea typeface="+mn-ea"/>
                <a:cs typeface="+mn-cs"/>
              </a:endParaRPr>
            </a:p>
          </p:txBody>
        </p:sp>
      </p:grpSp>
      <p:pic>
        <p:nvPicPr>
          <p:cNvPr id="10" name="图片 4">
            <a:extLst>
              <a:ext uri="{FF2B5EF4-FFF2-40B4-BE49-F238E27FC236}">
                <a16:creationId xmlns:a16="http://schemas.microsoft.com/office/drawing/2014/main" id="{70205C47-B026-4BE9-A1E9-BED945AE7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80448" y="3375895"/>
            <a:ext cx="2587619" cy="3482728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71B08347-BBED-4CDF-AC96-FD137AD77C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-15488" y="5555493"/>
            <a:ext cx="12192000" cy="1545915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389054-B192-475E-91AA-F818FC1E4A82}"/>
              </a:ext>
            </a:extLst>
          </p:cNvPr>
          <p:cNvCxnSpPr/>
          <p:nvPr/>
        </p:nvCxnSpPr>
        <p:spPr>
          <a:xfrm rot="5400000">
            <a:off x="5995884" y="2910135"/>
            <a:ext cx="292100" cy="139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2597C2-F7E2-4057-95A5-5114DE5FA930}"/>
              </a:ext>
            </a:extLst>
          </p:cNvPr>
          <p:cNvCxnSpPr/>
          <p:nvPr/>
        </p:nvCxnSpPr>
        <p:spPr>
          <a:xfrm rot="5400000">
            <a:off x="5564460" y="2478087"/>
            <a:ext cx="292100" cy="1397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036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431704" y="1268760"/>
            <a:ext cx="8136904" cy="3528392"/>
          </a:xfrm>
          <a:prstGeom prst="rect">
            <a:avLst/>
          </a:prstGeom>
        </p:spPr>
      </p:pic>
      <p:sp>
        <p:nvSpPr>
          <p:cNvPr id="13" name="文本框 10"/>
          <p:cNvSpPr txBox="1"/>
          <p:nvPr/>
        </p:nvSpPr>
        <p:spPr>
          <a:xfrm>
            <a:off x="4007768" y="1412776"/>
            <a:ext cx="6984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defRPr/>
            </a:pP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sz="3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428B648-6B1E-4A7F-BD8F-165511D16B04}"/>
              </a:ext>
            </a:extLst>
          </p:cNvPr>
          <p:cNvGrpSpPr/>
          <p:nvPr/>
        </p:nvGrpSpPr>
        <p:grpSpPr>
          <a:xfrm>
            <a:off x="1304222" y="365335"/>
            <a:ext cx="4727190" cy="712657"/>
            <a:chOff x="1304222" y="404664"/>
            <a:chExt cx="4727190" cy="712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9A9D21-3B34-4B80-BFCA-2558CF259C58}"/>
                </a:ext>
              </a:extLst>
            </p:cNvPr>
            <p:cNvSpPr txBox="1"/>
            <p:nvPr/>
          </p:nvSpPr>
          <p:spPr>
            <a:xfrm>
              <a:off x="1750178" y="438929"/>
              <a:ext cx="4281234" cy="646331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thơ</a:t>
              </a:r>
              <a:endParaRPr lang="en-US" altLang="en-US" sz="3600" b="1" dirty="0">
                <a:solidFill>
                  <a:srgbClr val="D14B6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心电图">
              <a:extLst>
                <a:ext uri="{FF2B5EF4-FFF2-40B4-BE49-F238E27FC236}">
                  <a16:creationId xmlns:a16="http://schemas.microsoft.com/office/drawing/2014/main" id="{D5FA10DB-3240-4BD8-ADDA-675970E8C155}"/>
                </a:ext>
              </a:extLst>
            </p:cNvPr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">
            <a:extLst>
              <a:ext uri="{FF2B5EF4-FFF2-40B4-BE49-F238E27FC236}">
                <a16:creationId xmlns:a16="http://schemas.microsoft.com/office/drawing/2014/main" id="{F50DAA43-4F7F-41EC-821A-3AD816E59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4435" y="2865274"/>
            <a:ext cx="3958588" cy="298259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D5F22BB-7CB4-4063-ACEA-25A20E379475}"/>
              </a:ext>
            </a:extLst>
          </p:cNvPr>
          <p:cNvGrpSpPr/>
          <p:nvPr/>
        </p:nvGrpSpPr>
        <p:grpSpPr>
          <a:xfrm>
            <a:off x="335360" y="1382708"/>
            <a:ext cx="7416824" cy="3312368"/>
            <a:chOff x="335360" y="1382708"/>
            <a:chExt cx="7416824" cy="3312368"/>
          </a:xfrm>
        </p:grpSpPr>
        <p:pic>
          <p:nvPicPr>
            <p:cNvPr id="2" name="图片 2">
              <a:extLst>
                <a:ext uri="{FF2B5EF4-FFF2-40B4-BE49-F238E27FC236}">
                  <a16:creationId xmlns:a16="http://schemas.microsoft.com/office/drawing/2014/main" id="{F673F9D7-CBA2-4B3F-9327-B85E13DD1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5360" y="1382708"/>
              <a:ext cx="7416824" cy="3312368"/>
            </a:xfrm>
            <a:prstGeom prst="rect">
              <a:avLst/>
            </a:prstGeom>
          </p:spPr>
        </p:pic>
        <p:sp>
          <p:nvSpPr>
            <p:cNvPr id="4" name="文本框 10">
              <a:extLst>
                <a:ext uri="{FF2B5EF4-FFF2-40B4-BE49-F238E27FC236}">
                  <a16:creationId xmlns:a16="http://schemas.microsoft.com/office/drawing/2014/main" id="{420CBFD1-EBBB-4075-9DBA-49CD395F72F0}"/>
                </a:ext>
              </a:extLst>
            </p:cNvPr>
            <p:cNvSpPr txBox="1"/>
            <p:nvPr/>
          </p:nvSpPr>
          <p:spPr>
            <a:xfrm>
              <a:off x="626320" y="1683395"/>
              <a:ext cx="683490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1pPr>
              <a:lvl2pPr marL="640080" indent="-18288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3pPr>
              <a:lvl4pPr marL="1925955" indent="-55435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Trong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thời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gian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nghỉ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em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đã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làm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gì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để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giúp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đỡ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mẹ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?</a:t>
              </a:r>
            </a:p>
          </p:txBody>
        </p:sp>
        <p:sp>
          <p:nvSpPr>
            <p:cNvPr id="10" name="文本框 10">
              <a:extLst>
                <a:ext uri="{FF2B5EF4-FFF2-40B4-BE49-F238E27FC236}">
                  <a16:creationId xmlns:a16="http://schemas.microsoft.com/office/drawing/2014/main" id="{420CBFD1-EBBB-4075-9DBA-49CD395F72F0}"/>
                </a:ext>
              </a:extLst>
            </p:cNvPr>
            <p:cNvSpPr txBox="1"/>
            <p:nvPr/>
          </p:nvSpPr>
          <p:spPr>
            <a:xfrm>
              <a:off x="626320" y="1655229"/>
              <a:ext cx="683490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1pPr>
              <a:lvl2pPr marL="640080" indent="-18288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2pPr>
              <a:lvl3pPr marL="1282700" indent="-3683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3pPr>
              <a:lvl4pPr marL="1925955" indent="-55435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4pPr>
              <a:lvl5pPr marL="2568575" indent="-739775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 algn="ctr"/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Trong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thời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gian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nghỉ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,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em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đã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làm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gì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để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giúp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đỡ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6000" b="1" dirty="0" err="1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mẹ</a:t>
              </a:r>
              <a:r>
                <a:rPr lang="en-US" altLang="zh-CN" sz="6000" b="1" dirty="0">
                  <a:solidFill>
                    <a:srgbClr val="000099"/>
                  </a:solidFill>
                  <a:effectLst>
                    <a:glow rad="63500">
                      <a:schemeClr val="accent2">
                        <a:satMod val="175000"/>
                        <a:alpha val="40000"/>
                      </a:schemeClr>
                    </a:glow>
                  </a:effectLst>
                  <a:latin typeface="UTM ViceroyJF" panose="02040603050506020204" pitchFamily="18" charset="0"/>
                  <a:ea typeface="+mn-ea"/>
                  <a:cs typeface="+mn-ea"/>
                  <a:sym typeface="+mn-lt"/>
                </a:rPr>
                <a:t>?</a:t>
              </a:r>
            </a:p>
          </p:txBody>
        </p:sp>
      </p:grpSp>
      <p:pic>
        <p:nvPicPr>
          <p:cNvPr id="5" name="图片 7">
            <a:extLst>
              <a:ext uri="{FF2B5EF4-FFF2-40B4-BE49-F238E27FC236}">
                <a16:creationId xmlns:a16="http://schemas.microsoft.com/office/drawing/2014/main" id="{00B01551-82FE-4097-8D55-75BE56C765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47328" y="5373216"/>
            <a:ext cx="12192000" cy="154591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499D0BD-3A2A-467B-BBBB-508AB0744CFA}"/>
              </a:ext>
            </a:extLst>
          </p:cNvPr>
          <p:cNvGrpSpPr/>
          <p:nvPr/>
        </p:nvGrpSpPr>
        <p:grpSpPr>
          <a:xfrm>
            <a:off x="1304222" y="365335"/>
            <a:ext cx="4727190" cy="712657"/>
            <a:chOff x="1304222" y="404664"/>
            <a:chExt cx="4727190" cy="71265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600DE3-84A9-48A5-83C0-49D748EF0857}"/>
                </a:ext>
              </a:extLst>
            </p:cNvPr>
            <p:cNvSpPr txBox="1"/>
            <p:nvPr/>
          </p:nvSpPr>
          <p:spPr>
            <a:xfrm>
              <a:off x="1750178" y="438929"/>
              <a:ext cx="4281234" cy="646331"/>
            </a:xfrm>
            <a:prstGeom prst="rect">
              <a:avLst/>
            </a:prstGeom>
            <a:ln>
              <a:solidFill>
                <a:srgbClr val="D14B6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Liên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</a:t>
              </a:r>
              <a:endParaRPr lang="en-US" altLang="en-US" sz="3600" b="1" dirty="0">
                <a:solidFill>
                  <a:srgbClr val="D14B6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心电图">
              <a:extLst>
                <a:ext uri="{FF2B5EF4-FFF2-40B4-BE49-F238E27FC236}">
                  <a16:creationId xmlns:a16="http://schemas.microsoft.com/office/drawing/2014/main" id="{FA919B1B-25C2-475F-9CCE-79F168E41BAD}"/>
                </a:ext>
              </a:extLst>
            </p:cNvPr>
            <p:cNvSpPr/>
            <p:nvPr/>
          </p:nvSpPr>
          <p:spPr bwMode="auto">
            <a:xfrm>
              <a:off x="1304222" y="404664"/>
              <a:ext cx="831338" cy="712657"/>
            </a:xfrm>
            <a:custGeom>
              <a:avLst/>
              <a:gdLst>
                <a:gd name="T0" fmla="*/ 1057936 w 2019300"/>
                <a:gd name="T1" fmla="*/ 1427350 h 1766888"/>
                <a:gd name="T2" fmla="*/ 1097009 w 2019300"/>
                <a:gd name="T3" fmla="*/ 1440995 h 1766888"/>
                <a:gd name="T4" fmla="*/ 1134812 w 2019300"/>
                <a:gd name="T5" fmla="*/ 1428936 h 1766888"/>
                <a:gd name="T6" fmla="*/ 1155143 w 2019300"/>
                <a:gd name="T7" fmla="*/ 1405454 h 1766888"/>
                <a:gd name="T8" fmla="*/ 1376876 w 2019300"/>
                <a:gd name="T9" fmla="*/ 1161748 h 1766888"/>
                <a:gd name="T10" fmla="*/ 1401654 w 2019300"/>
                <a:gd name="T11" fmla="*/ 1182374 h 1766888"/>
                <a:gd name="T12" fmla="*/ 1606550 w 2019300"/>
                <a:gd name="T13" fmla="*/ 1189038 h 1766888"/>
                <a:gd name="T14" fmla="*/ 1071596 w 2019300"/>
                <a:gd name="T15" fmla="*/ 1750387 h 1766888"/>
                <a:gd name="T16" fmla="*/ 1029346 w 2019300"/>
                <a:gd name="T17" fmla="*/ 1765302 h 1766888"/>
                <a:gd name="T18" fmla="*/ 983601 w 2019300"/>
                <a:gd name="T19" fmla="*/ 1764032 h 1766888"/>
                <a:gd name="T20" fmla="*/ 941987 w 2019300"/>
                <a:gd name="T21" fmla="*/ 1747214 h 1766888"/>
                <a:gd name="T22" fmla="*/ 516628 w 2019300"/>
                <a:gd name="T23" fmla="*/ 1189038 h 1766888"/>
                <a:gd name="T24" fmla="*/ 544265 w 2019300"/>
                <a:gd name="T25" fmla="*/ 1182374 h 1766888"/>
                <a:gd name="T26" fmla="*/ 561102 w 2019300"/>
                <a:gd name="T27" fmla="*/ 1170633 h 1766888"/>
                <a:gd name="T28" fmla="*/ 798083 w 2019300"/>
                <a:gd name="T29" fmla="*/ 611188 h 1766888"/>
                <a:gd name="T30" fmla="*/ 602838 w 2019300"/>
                <a:gd name="T31" fmla="*/ 3809 h 1766888"/>
                <a:gd name="T32" fmla="*/ 692676 w 2019300"/>
                <a:gd name="T33" fmla="*/ 22854 h 1766888"/>
                <a:gd name="T34" fmla="*/ 777435 w 2019300"/>
                <a:gd name="T35" fmla="*/ 56817 h 1766888"/>
                <a:gd name="T36" fmla="*/ 855211 w 2019300"/>
                <a:gd name="T37" fmla="*/ 104746 h 1766888"/>
                <a:gd name="T38" fmla="*/ 929494 w 2019300"/>
                <a:gd name="T39" fmla="*/ 171403 h 1766888"/>
                <a:gd name="T40" fmla="*/ 1009491 w 2019300"/>
                <a:gd name="T41" fmla="*/ 283450 h 1766888"/>
                <a:gd name="T42" fmla="*/ 1089806 w 2019300"/>
                <a:gd name="T43" fmla="*/ 171403 h 1766888"/>
                <a:gd name="T44" fmla="*/ 1163772 w 2019300"/>
                <a:gd name="T45" fmla="*/ 104746 h 1766888"/>
                <a:gd name="T46" fmla="*/ 1241865 w 2019300"/>
                <a:gd name="T47" fmla="*/ 56817 h 1766888"/>
                <a:gd name="T48" fmla="*/ 1326624 w 2019300"/>
                <a:gd name="T49" fmla="*/ 22854 h 1766888"/>
                <a:gd name="T50" fmla="*/ 1416145 w 2019300"/>
                <a:gd name="T51" fmla="*/ 3809 h 1766888"/>
                <a:gd name="T52" fmla="*/ 1509475 w 2019300"/>
                <a:gd name="T53" fmla="*/ 635 h 1766888"/>
                <a:gd name="T54" fmla="*/ 1600901 w 2019300"/>
                <a:gd name="T55" fmla="*/ 13014 h 1766888"/>
                <a:gd name="T56" fmla="*/ 1687882 w 2019300"/>
                <a:gd name="T57" fmla="*/ 40311 h 1766888"/>
                <a:gd name="T58" fmla="*/ 1769150 w 2019300"/>
                <a:gd name="T59" fmla="*/ 82527 h 1766888"/>
                <a:gd name="T60" fmla="*/ 1842480 w 2019300"/>
                <a:gd name="T61" fmla="*/ 138709 h 1766888"/>
                <a:gd name="T62" fmla="*/ 1905971 w 2019300"/>
                <a:gd name="T63" fmla="*/ 206636 h 1766888"/>
                <a:gd name="T64" fmla="*/ 1956128 w 2019300"/>
                <a:gd name="T65" fmla="*/ 283767 h 1766888"/>
                <a:gd name="T66" fmla="*/ 1991999 w 2019300"/>
                <a:gd name="T67" fmla="*/ 367247 h 1766888"/>
                <a:gd name="T68" fmla="*/ 2012951 w 2019300"/>
                <a:gd name="T69" fmla="*/ 456757 h 1766888"/>
                <a:gd name="T70" fmla="*/ 2018665 w 2019300"/>
                <a:gd name="T71" fmla="*/ 549759 h 1766888"/>
                <a:gd name="T72" fmla="*/ 2008824 w 2019300"/>
                <a:gd name="T73" fmla="*/ 641491 h 1766888"/>
                <a:gd name="T74" fmla="*/ 1983111 w 2019300"/>
                <a:gd name="T75" fmla="*/ 729415 h 1766888"/>
                <a:gd name="T76" fmla="*/ 1943430 w 2019300"/>
                <a:gd name="T77" fmla="*/ 811307 h 1766888"/>
                <a:gd name="T78" fmla="*/ 1889146 w 2019300"/>
                <a:gd name="T79" fmla="*/ 886217 h 1766888"/>
                <a:gd name="T80" fmla="*/ 1321862 w 2019300"/>
                <a:gd name="T81" fmla="*/ 757982 h 1766888"/>
                <a:gd name="T82" fmla="*/ 1294562 w 2019300"/>
                <a:gd name="T83" fmla="*/ 726558 h 1766888"/>
                <a:gd name="T84" fmla="*/ 1257103 w 2019300"/>
                <a:gd name="T85" fmla="*/ 718623 h 1766888"/>
                <a:gd name="T86" fmla="*/ 1219326 w 2019300"/>
                <a:gd name="T87" fmla="*/ 737033 h 1766888"/>
                <a:gd name="T88" fmla="*/ 863782 w 2019300"/>
                <a:gd name="T89" fmla="*/ 397083 h 1766888"/>
                <a:gd name="T90" fmla="*/ 842195 w 2019300"/>
                <a:gd name="T91" fmla="*/ 372960 h 1766888"/>
                <a:gd name="T92" fmla="*/ 811403 w 2019300"/>
                <a:gd name="T93" fmla="*/ 362803 h 1766888"/>
                <a:gd name="T94" fmla="*/ 780293 w 2019300"/>
                <a:gd name="T95" fmla="*/ 368516 h 1766888"/>
                <a:gd name="T96" fmla="*/ 755214 w 2019300"/>
                <a:gd name="T97" fmla="*/ 389148 h 1766888"/>
                <a:gd name="T98" fmla="*/ 147615 w 2019300"/>
                <a:gd name="T99" fmla="*/ 905579 h 1766888"/>
                <a:gd name="T100" fmla="*/ 89521 w 2019300"/>
                <a:gd name="T101" fmla="*/ 833526 h 1766888"/>
                <a:gd name="T102" fmla="*/ 45713 w 2019300"/>
                <a:gd name="T103" fmla="*/ 753221 h 1766888"/>
                <a:gd name="T104" fmla="*/ 15873 w 2019300"/>
                <a:gd name="T105" fmla="*/ 667202 h 1766888"/>
                <a:gd name="T106" fmla="*/ 1270 w 2019300"/>
                <a:gd name="T107" fmla="*/ 576104 h 1766888"/>
                <a:gd name="T108" fmla="*/ 2857 w 2019300"/>
                <a:gd name="T109" fmla="*/ 482785 h 1766888"/>
                <a:gd name="T110" fmla="*/ 19365 w 2019300"/>
                <a:gd name="T111" fmla="*/ 392640 h 1766888"/>
                <a:gd name="T112" fmla="*/ 51110 w 2019300"/>
                <a:gd name="T113" fmla="*/ 307256 h 1766888"/>
                <a:gd name="T114" fmla="*/ 97140 w 2019300"/>
                <a:gd name="T115" fmla="*/ 228220 h 1766888"/>
                <a:gd name="T116" fmla="*/ 157455 w 2019300"/>
                <a:gd name="T117" fmla="*/ 156802 h 1766888"/>
                <a:gd name="T118" fmla="*/ 228247 w 2019300"/>
                <a:gd name="T119" fmla="*/ 97128 h 1766888"/>
                <a:gd name="T120" fmla="*/ 307292 w 2019300"/>
                <a:gd name="T121" fmla="*/ 51103 h 1766888"/>
                <a:gd name="T122" fmla="*/ 392686 w 2019300"/>
                <a:gd name="T123" fmla="*/ 19045 h 1766888"/>
                <a:gd name="T124" fmla="*/ 483159 w 2019300"/>
                <a:gd name="T125" fmla="*/ 2222 h 1766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19300" h="1766888">
                  <a:moveTo>
                    <a:pt x="798083" y="611188"/>
                  </a:moveTo>
                  <a:lnTo>
                    <a:pt x="1039193" y="1402281"/>
                  </a:lnTo>
                  <a:lnTo>
                    <a:pt x="1042052" y="1407993"/>
                  </a:lnTo>
                  <a:lnTo>
                    <a:pt x="1045229" y="1413387"/>
                  </a:lnTo>
                  <a:lnTo>
                    <a:pt x="1049359" y="1418465"/>
                  </a:lnTo>
                  <a:lnTo>
                    <a:pt x="1053171" y="1422907"/>
                  </a:lnTo>
                  <a:lnTo>
                    <a:pt x="1057936" y="1427350"/>
                  </a:lnTo>
                  <a:lnTo>
                    <a:pt x="1062701" y="1430840"/>
                  </a:lnTo>
                  <a:lnTo>
                    <a:pt x="1068101" y="1433696"/>
                  </a:lnTo>
                  <a:lnTo>
                    <a:pt x="1073502" y="1436552"/>
                  </a:lnTo>
                  <a:lnTo>
                    <a:pt x="1079220" y="1438139"/>
                  </a:lnTo>
                  <a:lnTo>
                    <a:pt x="1084938" y="1440043"/>
                  </a:lnTo>
                  <a:lnTo>
                    <a:pt x="1090973" y="1440677"/>
                  </a:lnTo>
                  <a:lnTo>
                    <a:pt x="1097009" y="1440995"/>
                  </a:lnTo>
                  <a:lnTo>
                    <a:pt x="1103363" y="1440677"/>
                  </a:lnTo>
                  <a:lnTo>
                    <a:pt x="1109398" y="1440043"/>
                  </a:lnTo>
                  <a:lnTo>
                    <a:pt x="1115434" y="1438456"/>
                  </a:lnTo>
                  <a:lnTo>
                    <a:pt x="1121470" y="1436552"/>
                  </a:lnTo>
                  <a:lnTo>
                    <a:pt x="1126235" y="1434331"/>
                  </a:lnTo>
                  <a:lnTo>
                    <a:pt x="1130364" y="1431792"/>
                  </a:lnTo>
                  <a:lnTo>
                    <a:pt x="1134812" y="1428936"/>
                  </a:lnTo>
                  <a:lnTo>
                    <a:pt x="1138306" y="1426080"/>
                  </a:lnTo>
                  <a:lnTo>
                    <a:pt x="1141801" y="1422907"/>
                  </a:lnTo>
                  <a:lnTo>
                    <a:pt x="1144977" y="1419417"/>
                  </a:lnTo>
                  <a:lnTo>
                    <a:pt x="1148472" y="1415926"/>
                  </a:lnTo>
                  <a:lnTo>
                    <a:pt x="1150695" y="1411801"/>
                  </a:lnTo>
                  <a:lnTo>
                    <a:pt x="1152919" y="1408627"/>
                  </a:lnTo>
                  <a:lnTo>
                    <a:pt x="1155143" y="1405454"/>
                  </a:lnTo>
                  <a:lnTo>
                    <a:pt x="1157366" y="1401964"/>
                  </a:lnTo>
                  <a:lnTo>
                    <a:pt x="1158637" y="1398473"/>
                  </a:lnTo>
                  <a:lnTo>
                    <a:pt x="1279351" y="961833"/>
                  </a:lnTo>
                  <a:lnTo>
                    <a:pt x="1369569" y="1148738"/>
                  </a:lnTo>
                  <a:lnTo>
                    <a:pt x="1371793" y="1153498"/>
                  </a:lnTo>
                  <a:lnTo>
                    <a:pt x="1374017" y="1157623"/>
                  </a:lnTo>
                  <a:lnTo>
                    <a:pt x="1376876" y="1161748"/>
                  </a:lnTo>
                  <a:lnTo>
                    <a:pt x="1379735" y="1165239"/>
                  </a:lnTo>
                  <a:lnTo>
                    <a:pt x="1382911" y="1168729"/>
                  </a:lnTo>
                  <a:lnTo>
                    <a:pt x="1386088" y="1171903"/>
                  </a:lnTo>
                  <a:lnTo>
                    <a:pt x="1389900" y="1174758"/>
                  </a:lnTo>
                  <a:lnTo>
                    <a:pt x="1393394" y="1177614"/>
                  </a:lnTo>
                  <a:lnTo>
                    <a:pt x="1397524" y="1180153"/>
                  </a:lnTo>
                  <a:lnTo>
                    <a:pt x="1401654" y="1182374"/>
                  </a:lnTo>
                  <a:lnTo>
                    <a:pt x="1406101" y="1184596"/>
                  </a:lnTo>
                  <a:lnTo>
                    <a:pt x="1410231" y="1185865"/>
                  </a:lnTo>
                  <a:lnTo>
                    <a:pt x="1414996" y="1187134"/>
                  </a:lnTo>
                  <a:lnTo>
                    <a:pt x="1419443" y="1188086"/>
                  </a:lnTo>
                  <a:lnTo>
                    <a:pt x="1424526" y="1188721"/>
                  </a:lnTo>
                  <a:lnTo>
                    <a:pt x="1429609" y="1189038"/>
                  </a:lnTo>
                  <a:lnTo>
                    <a:pt x="1606550" y="1189038"/>
                  </a:lnTo>
                  <a:lnTo>
                    <a:pt x="1102092" y="1726588"/>
                  </a:lnTo>
                  <a:lnTo>
                    <a:pt x="1097645" y="1731348"/>
                  </a:lnTo>
                  <a:lnTo>
                    <a:pt x="1092879" y="1735473"/>
                  </a:lnTo>
                  <a:lnTo>
                    <a:pt x="1087797" y="1739598"/>
                  </a:lnTo>
                  <a:lnTo>
                    <a:pt x="1082714" y="1743723"/>
                  </a:lnTo>
                  <a:lnTo>
                    <a:pt x="1076996" y="1747214"/>
                  </a:lnTo>
                  <a:lnTo>
                    <a:pt x="1071596" y="1750387"/>
                  </a:lnTo>
                  <a:lnTo>
                    <a:pt x="1065878" y="1753561"/>
                  </a:lnTo>
                  <a:lnTo>
                    <a:pt x="1060160" y="1756099"/>
                  </a:lnTo>
                  <a:lnTo>
                    <a:pt x="1054124" y="1758638"/>
                  </a:lnTo>
                  <a:lnTo>
                    <a:pt x="1048088" y="1760859"/>
                  </a:lnTo>
                  <a:lnTo>
                    <a:pt x="1041735" y="1762446"/>
                  </a:lnTo>
                  <a:lnTo>
                    <a:pt x="1035699" y="1764032"/>
                  </a:lnTo>
                  <a:lnTo>
                    <a:pt x="1029346" y="1765302"/>
                  </a:lnTo>
                  <a:lnTo>
                    <a:pt x="1022992" y="1766254"/>
                  </a:lnTo>
                  <a:lnTo>
                    <a:pt x="1016004" y="1766571"/>
                  </a:lnTo>
                  <a:lnTo>
                    <a:pt x="1009650" y="1766888"/>
                  </a:lnTo>
                  <a:lnTo>
                    <a:pt x="1003297" y="1766571"/>
                  </a:lnTo>
                  <a:lnTo>
                    <a:pt x="996626" y="1766254"/>
                  </a:lnTo>
                  <a:lnTo>
                    <a:pt x="989955" y="1765302"/>
                  </a:lnTo>
                  <a:lnTo>
                    <a:pt x="983601" y="1764032"/>
                  </a:lnTo>
                  <a:lnTo>
                    <a:pt x="977566" y="1762446"/>
                  </a:lnTo>
                  <a:lnTo>
                    <a:pt x="971212" y="1760859"/>
                  </a:lnTo>
                  <a:lnTo>
                    <a:pt x="965177" y="1758638"/>
                  </a:lnTo>
                  <a:lnTo>
                    <a:pt x="959141" y="1756099"/>
                  </a:lnTo>
                  <a:lnTo>
                    <a:pt x="953423" y="1753561"/>
                  </a:lnTo>
                  <a:lnTo>
                    <a:pt x="947705" y="1750387"/>
                  </a:lnTo>
                  <a:lnTo>
                    <a:pt x="941987" y="1747214"/>
                  </a:lnTo>
                  <a:lnTo>
                    <a:pt x="936586" y="1743723"/>
                  </a:lnTo>
                  <a:lnTo>
                    <a:pt x="931504" y="1739598"/>
                  </a:lnTo>
                  <a:lnTo>
                    <a:pt x="926739" y="1735473"/>
                  </a:lnTo>
                  <a:lnTo>
                    <a:pt x="921656" y="1731348"/>
                  </a:lnTo>
                  <a:lnTo>
                    <a:pt x="916891" y="1726588"/>
                  </a:lnTo>
                  <a:lnTo>
                    <a:pt x="412750" y="1189038"/>
                  </a:lnTo>
                  <a:lnTo>
                    <a:pt x="516628" y="1189038"/>
                  </a:lnTo>
                  <a:lnTo>
                    <a:pt x="516946" y="1189038"/>
                  </a:lnTo>
                  <a:lnTo>
                    <a:pt x="522028" y="1188721"/>
                  </a:lnTo>
                  <a:lnTo>
                    <a:pt x="527429" y="1188086"/>
                  </a:lnTo>
                  <a:lnTo>
                    <a:pt x="532511" y="1186499"/>
                  </a:lnTo>
                  <a:lnTo>
                    <a:pt x="537594" y="1185230"/>
                  </a:lnTo>
                  <a:lnTo>
                    <a:pt x="540771" y="1183961"/>
                  </a:lnTo>
                  <a:lnTo>
                    <a:pt x="544265" y="1182374"/>
                  </a:lnTo>
                  <a:lnTo>
                    <a:pt x="547442" y="1180470"/>
                  </a:lnTo>
                  <a:lnTo>
                    <a:pt x="549666" y="1179518"/>
                  </a:lnTo>
                  <a:lnTo>
                    <a:pt x="551254" y="1178249"/>
                  </a:lnTo>
                  <a:lnTo>
                    <a:pt x="553795" y="1176345"/>
                  </a:lnTo>
                  <a:lnTo>
                    <a:pt x="556337" y="1174441"/>
                  </a:lnTo>
                  <a:lnTo>
                    <a:pt x="558560" y="1172220"/>
                  </a:lnTo>
                  <a:lnTo>
                    <a:pt x="561102" y="1170633"/>
                  </a:lnTo>
                  <a:lnTo>
                    <a:pt x="565231" y="1165239"/>
                  </a:lnTo>
                  <a:lnTo>
                    <a:pt x="567137" y="1163335"/>
                  </a:lnTo>
                  <a:lnTo>
                    <a:pt x="568726" y="1160796"/>
                  </a:lnTo>
                  <a:lnTo>
                    <a:pt x="572220" y="1156036"/>
                  </a:lnTo>
                  <a:lnTo>
                    <a:pt x="575079" y="1150324"/>
                  </a:lnTo>
                  <a:lnTo>
                    <a:pt x="575079" y="1150007"/>
                  </a:lnTo>
                  <a:lnTo>
                    <a:pt x="798083" y="611188"/>
                  </a:lnTo>
                  <a:close/>
                  <a:moveTo>
                    <a:pt x="523158" y="0"/>
                  </a:moveTo>
                  <a:lnTo>
                    <a:pt x="536173" y="0"/>
                  </a:lnTo>
                  <a:lnTo>
                    <a:pt x="549824" y="0"/>
                  </a:lnTo>
                  <a:lnTo>
                    <a:pt x="562839" y="635"/>
                  </a:lnTo>
                  <a:lnTo>
                    <a:pt x="576490" y="1270"/>
                  </a:lnTo>
                  <a:lnTo>
                    <a:pt x="589822" y="2222"/>
                  </a:lnTo>
                  <a:lnTo>
                    <a:pt x="602838" y="3809"/>
                  </a:lnTo>
                  <a:lnTo>
                    <a:pt x="615536" y="5713"/>
                  </a:lnTo>
                  <a:lnTo>
                    <a:pt x="628869" y="7618"/>
                  </a:lnTo>
                  <a:lnTo>
                    <a:pt x="641567" y="10157"/>
                  </a:lnTo>
                  <a:lnTo>
                    <a:pt x="654582" y="13014"/>
                  </a:lnTo>
                  <a:lnTo>
                    <a:pt x="667280" y="15871"/>
                  </a:lnTo>
                  <a:lnTo>
                    <a:pt x="679978" y="19045"/>
                  </a:lnTo>
                  <a:lnTo>
                    <a:pt x="692676" y="22854"/>
                  </a:lnTo>
                  <a:lnTo>
                    <a:pt x="705057" y="26980"/>
                  </a:lnTo>
                  <a:lnTo>
                    <a:pt x="717120" y="31106"/>
                  </a:lnTo>
                  <a:lnTo>
                    <a:pt x="729501" y="35550"/>
                  </a:lnTo>
                  <a:lnTo>
                    <a:pt x="741881" y="40311"/>
                  </a:lnTo>
                  <a:lnTo>
                    <a:pt x="753627" y="45390"/>
                  </a:lnTo>
                  <a:lnTo>
                    <a:pt x="765690" y="51103"/>
                  </a:lnTo>
                  <a:lnTo>
                    <a:pt x="777435" y="56817"/>
                  </a:lnTo>
                  <a:lnTo>
                    <a:pt x="788864" y="62848"/>
                  </a:lnTo>
                  <a:lnTo>
                    <a:pt x="800292" y="68879"/>
                  </a:lnTo>
                  <a:lnTo>
                    <a:pt x="811403" y="75862"/>
                  </a:lnTo>
                  <a:lnTo>
                    <a:pt x="822513" y="82527"/>
                  </a:lnTo>
                  <a:lnTo>
                    <a:pt x="833624" y="89510"/>
                  </a:lnTo>
                  <a:lnTo>
                    <a:pt x="844735" y="97128"/>
                  </a:lnTo>
                  <a:lnTo>
                    <a:pt x="855211" y="104746"/>
                  </a:lnTo>
                  <a:lnTo>
                    <a:pt x="865687" y="112682"/>
                  </a:lnTo>
                  <a:lnTo>
                    <a:pt x="875845" y="121252"/>
                  </a:lnTo>
                  <a:lnTo>
                    <a:pt x="886321" y="129822"/>
                  </a:lnTo>
                  <a:lnTo>
                    <a:pt x="896162" y="138709"/>
                  </a:lnTo>
                  <a:lnTo>
                    <a:pt x="906003" y="147597"/>
                  </a:lnTo>
                  <a:lnTo>
                    <a:pt x="915526" y="156802"/>
                  </a:lnTo>
                  <a:lnTo>
                    <a:pt x="929494" y="171403"/>
                  </a:lnTo>
                  <a:lnTo>
                    <a:pt x="942510" y="186321"/>
                  </a:lnTo>
                  <a:lnTo>
                    <a:pt x="955525" y="201557"/>
                  </a:lnTo>
                  <a:lnTo>
                    <a:pt x="967588" y="217110"/>
                  </a:lnTo>
                  <a:lnTo>
                    <a:pt x="979016" y="232981"/>
                  </a:lnTo>
                  <a:lnTo>
                    <a:pt x="989492" y="249487"/>
                  </a:lnTo>
                  <a:lnTo>
                    <a:pt x="999968" y="266309"/>
                  </a:lnTo>
                  <a:lnTo>
                    <a:pt x="1009491" y="283450"/>
                  </a:lnTo>
                  <a:lnTo>
                    <a:pt x="1019015" y="266309"/>
                  </a:lnTo>
                  <a:lnTo>
                    <a:pt x="1029173" y="249487"/>
                  </a:lnTo>
                  <a:lnTo>
                    <a:pt x="1040284" y="232981"/>
                  </a:lnTo>
                  <a:lnTo>
                    <a:pt x="1051712" y="217110"/>
                  </a:lnTo>
                  <a:lnTo>
                    <a:pt x="1063775" y="201557"/>
                  </a:lnTo>
                  <a:lnTo>
                    <a:pt x="1076156" y="186321"/>
                  </a:lnTo>
                  <a:lnTo>
                    <a:pt x="1089806" y="171403"/>
                  </a:lnTo>
                  <a:lnTo>
                    <a:pt x="1103457" y="156802"/>
                  </a:lnTo>
                  <a:lnTo>
                    <a:pt x="1113298" y="147597"/>
                  </a:lnTo>
                  <a:lnTo>
                    <a:pt x="1122821" y="138709"/>
                  </a:lnTo>
                  <a:lnTo>
                    <a:pt x="1132662" y="129822"/>
                  </a:lnTo>
                  <a:lnTo>
                    <a:pt x="1143138" y="121252"/>
                  </a:lnTo>
                  <a:lnTo>
                    <a:pt x="1153296" y="112682"/>
                  </a:lnTo>
                  <a:lnTo>
                    <a:pt x="1163772" y="104746"/>
                  </a:lnTo>
                  <a:lnTo>
                    <a:pt x="1174566" y="97128"/>
                  </a:lnTo>
                  <a:lnTo>
                    <a:pt x="1185359" y="89510"/>
                  </a:lnTo>
                  <a:lnTo>
                    <a:pt x="1196470" y="82527"/>
                  </a:lnTo>
                  <a:lnTo>
                    <a:pt x="1207580" y="75862"/>
                  </a:lnTo>
                  <a:lnTo>
                    <a:pt x="1219009" y="68879"/>
                  </a:lnTo>
                  <a:lnTo>
                    <a:pt x="1230437" y="62848"/>
                  </a:lnTo>
                  <a:lnTo>
                    <a:pt x="1241865" y="56817"/>
                  </a:lnTo>
                  <a:lnTo>
                    <a:pt x="1253611" y="51103"/>
                  </a:lnTo>
                  <a:lnTo>
                    <a:pt x="1265356" y="45390"/>
                  </a:lnTo>
                  <a:lnTo>
                    <a:pt x="1277419" y="40311"/>
                  </a:lnTo>
                  <a:lnTo>
                    <a:pt x="1289482" y="35550"/>
                  </a:lnTo>
                  <a:lnTo>
                    <a:pt x="1301546" y="31106"/>
                  </a:lnTo>
                  <a:lnTo>
                    <a:pt x="1313926" y="26980"/>
                  </a:lnTo>
                  <a:lnTo>
                    <a:pt x="1326624" y="22854"/>
                  </a:lnTo>
                  <a:lnTo>
                    <a:pt x="1339005" y="19045"/>
                  </a:lnTo>
                  <a:lnTo>
                    <a:pt x="1351703" y="15871"/>
                  </a:lnTo>
                  <a:lnTo>
                    <a:pt x="1364718" y="13014"/>
                  </a:lnTo>
                  <a:lnTo>
                    <a:pt x="1377416" y="10157"/>
                  </a:lnTo>
                  <a:lnTo>
                    <a:pt x="1390114" y="7618"/>
                  </a:lnTo>
                  <a:lnTo>
                    <a:pt x="1403130" y="5713"/>
                  </a:lnTo>
                  <a:lnTo>
                    <a:pt x="1416145" y="3809"/>
                  </a:lnTo>
                  <a:lnTo>
                    <a:pt x="1429478" y="2222"/>
                  </a:lnTo>
                  <a:lnTo>
                    <a:pt x="1442493" y="1270"/>
                  </a:lnTo>
                  <a:lnTo>
                    <a:pt x="1456144" y="635"/>
                  </a:lnTo>
                  <a:lnTo>
                    <a:pt x="1469159" y="0"/>
                  </a:lnTo>
                  <a:lnTo>
                    <a:pt x="1482810" y="0"/>
                  </a:lnTo>
                  <a:lnTo>
                    <a:pt x="1496142" y="0"/>
                  </a:lnTo>
                  <a:lnTo>
                    <a:pt x="1509475" y="635"/>
                  </a:lnTo>
                  <a:lnTo>
                    <a:pt x="1522808" y="1270"/>
                  </a:lnTo>
                  <a:lnTo>
                    <a:pt x="1535824" y="2222"/>
                  </a:lnTo>
                  <a:lnTo>
                    <a:pt x="1549157" y="3809"/>
                  </a:lnTo>
                  <a:lnTo>
                    <a:pt x="1562172" y="5713"/>
                  </a:lnTo>
                  <a:lnTo>
                    <a:pt x="1575188" y="7618"/>
                  </a:lnTo>
                  <a:lnTo>
                    <a:pt x="1588203" y="10157"/>
                  </a:lnTo>
                  <a:lnTo>
                    <a:pt x="1600901" y="13014"/>
                  </a:lnTo>
                  <a:lnTo>
                    <a:pt x="1613916" y="15871"/>
                  </a:lnTo>
                  <a:lnTo>
                    <a:pt x="1626297" y="19045"/>
                  </a:lnTo>
                  <a:lnTo>
                    <a:pt x="1638678" y="22854"/>
                  </a:lnTo>
                  <a:lnTo>
                    <a:pt x="1651376" y="26980"/>
                  </a:lnTo>
                  <a:lnTo>
                    <a:pt x="1663756" y="31106"/>
                  </a:lnTo>
                  <a:lnTo>
                    <a:pt x="1675819" y="35550"/>
                  </a:lnTo>
                  <a:lnTo>
                    <a:pt x="1687882" y="40311"/>
                  </a:lnTo>
                  <a:lnTo>
                    <a:pt x="1699945" y="45390"/>
                  </a:lnTo>
                  <a:lnTo>
                    <a:pt x="1711691" y="51103"/>
                  </a:lnTo>
                  <a:lnTo>
                    <a:pt x="1723437" y="56817"/>
                  </a:lnTo>
                  <a:lnTo>
                    <a:pt x="1735182" y="62848"/>
                  </a:lnTo>
                  <a:lnTo>
                    <a:pt x="1746611" y="68879"/>
                  </a:lnTo>
                  <a:lnTo>
                    <a:pt x="1757721" y="75862"/>
                  </a:lnTo>
                  <a:lnTo>
                    <a:pt x="1769150" y="82527"/>
                  </a:lnTo>
                  <a:lnTo>
                    <a:pt x="1780260" y="89510"/>
                  </a:lnTo>
                  <a:lnTo>
                    <a:pt x="1790736" y="97128"/>
                  </a:lnTo>
                  <a:lnTo>
                    <a:pt x="1801529" y="104746"/>
                  </a:lnTo>
                  <a:lnTo>
                    <a:pt x="1812323" y="112682"/>
                  </a:lnTo>
                  <a:lnTo>
                    <a:pt x="1822481" y="121252"/>
                  </a:lnTo>
                  <a:lnTo>
                    <a:pt x="1832640" y="129822"/>
                  </a:lnTo>
                  <a:lnTo>
                    <a:pt x="1842480" y="138709"/>
                  </a:lnTo>
                  <a:lnTo>
                    <a:pt x="1852004" y="147597"/>
                  </a:lnTo>
                  <a:lnTo>
                    <a:pt x="1861845" y="156802"/>
                  </a:lnTo>
                  <a:lnTo>
                    <a:pt x="1871368" y="166642"/>
                  </a:lnTo>
                  <a:lnTo>
                    <a:pt x="1880257" y="176482"/>
                  </a:lnTo>
                  <a:lnTo>
                    <a:pt x="1889146" y="186321"/>
                  </a:lnTo>
                  <a:lnTo>
                    <a:pt x="1897717" y="196479"/>
                  </a:lnTo>
                  <a:lnTo>
                    <a:pt x="1905971" y="206636"/>
                  </a:lnTo>
                  <a:lnTo>
                    <a:pt x="1914224" y="217428"/>
                  </a:lnTo>
                  <a:lnTo>
                    <a:pt x="1921526" y="228220"/>
                  </a:lnTo>
                  <a:lnTo>
                    <a:pt x="1929144" y="238694"/>
                  </a:lnTo>
                  <a:lnTo>
                    <a:pt x="1936128" y="249804"/>
                  </a:lnTo>
                  <a:lnTo>
                    <a:pt x="1943430" y="260913"/>
                  </a:lnTo>
                  <a:lnTo>
                    <a:pt x="1949779" y="272340"/>
                  </a:lnTo>
                  <a:lnTo>
                    <a:pt x="1956128" y="283767"/>
                  </a:lnTo>
                  <a:lnTo>
                    <a:pt x="1962159" y="295511"/>
                  </a:lnTo>
                  <a:lnTo>
                    <a:pt x="1967873" y="307256"/>
                  </a:lnTo>
                  <a:lnTo>
                    <a:pt x="1973270" y="319000"/>
                  </a:lnTo>
                  <a:lnTo>
                    <a:pt x="1978667" y="331062"/>
                  </a:lnTo>
                  <a:lnTo>
                    <a:pt x="1983111" y="343123"/>
                  </a:lnTo>
                  <a:lnTo>
                    <a:pt x="1987873" y="355185"/>
                  </a:lnTo>
                  <a:lnTo>
                    <a:pt x="1991999" y="367247"/>
                  </a:lnTo>
                  <a:lnTo>
                    <a:pt x="1996126" y="379943"/>
                  </a:lnTo>
                  <a:lnTo>
                    <a:pt x="1999618" y="392640"/>
                  </a:lnTo>
                  <a:lnTo>
                    <a:pt x="2003110" y="405019"/>
                  </a:lnTo>
                  <a:lnTo>
                    <a:pt x="2005967" y="418033"/>
                  </a:lnTo>
                  <a:lnTo>
                    <a:pt x="2008824" y="430729"/>
                  </a:lnTo>
                  <a:lnTo>
                    <a:pt x="2011364" y="443426"/>
                  </a:lnTo>
                  <a:lnTo>
                    <a:pt x="2012951" y="456757"/>
                  </a:lnTo>
                  <a:lnTo>
                    <a:pt x="2014856" y="469771"/>
                  </a:lnTo>
                  <a:lnTo>
                    <a:pt x="2016443" y="482785"/>
                  </a:lnTo>
                  <a:lnTo>
                    <a:pt x="2017713" y="496116"/>
                  </a:lnTo>
                  <a:lnTo>
                    <a:pt x="2018348" y="509448"/>
                  </a:lnTo>
                  <a:lnTo>
                    <a:pt x="2018665" y="522462"/>
                  </a:lnTo>
                  <a:lnTo>
                    <a:pt x="2019300" y="536110"/>
                  </a:lnTo>
                  <a:lnTo>
                    <a:pt x="2018665" y="549759"/>
                  </a:lnTo>
                  <a:lnTo>
                    <a:pt x="2018348" y="562773"/>
                  </a:lnTo>
                  <a:lnTo>
                    <a:pt x="2017713" y="576104"/>
                  </a:lnTo>
                  <a:lnTo>
                    <a:pt x="2016443" y="589436"/>
                  </a:lnTo>
                  <a:lnTo>
                    <a:pt x="2014856" y="602767"/>
                  </a:lnTo>
                  <a:lnTo>
                    <a:pt x="2012951" y="615464"/>
                  </a:lnTo>
                  <a:lnTo>
                    <a:pt x="2011364" y="628795"/>
                  </a:lnTo>
                  <a:lnTo>
                    <a:pt x="2008824" y="641491"/>
                  </a:lnTo>
                  <a:lnTo>
                    <a:pt x="2005967" y="654188"/>
                  </a:lnTo>
                  <a:lnTo>
                    <a:pt x="2003110" y="667202"/>
                  </a:lnTo>
                  <a:lnTo>
                    <a:pt x="1999618" y="679898"/>
                  </a:lnTo>
                  <a:lnTo>
                    <a:pt x="1996126" y="692277"/>
                  </a:lnTo>
                  <a:lnTo>
                    <a:pt x="1991999" y="704974"/>
                  </a:lnTo>
                  <a:lnTo>
                    <a:pt x="1987873" y="717036"/>
                  </a:lnTo>
                  <a:lnTo>
                    <a:pt x="1983111" y="729415"/>
                  </a:lnTo>
                  <a:lnTo>
                    <a:pt x="1978667" y="741476"/>
                  </a:lnTo>
                  <a:lnTo>
                    <a:pt x="1973270" y="753221"/>
                  </a:lnTo>
                  <a:lnTo>
                    <a:pt x="1967873" y="765282"/>
                  </a:lnTo>
                  <a:lnTo>
                    <a:pt x="1962159" y="777027"/>
                  </a:lnTo>
                  <a:lnTo>
                    <a:pt x="1956128" y="788453"/>
                  </a:lnTo>
                  <a:lnTo>
                    <a:pt x="1949779" y="799880"/>
                  </a:lnTo>
                  <a:lnTo>
                    <a:pt x="1943430" y="811307"/>
                  </a:lnTo>
                  <a:lnTo>
                    <a:pt x="1936128" y="822417"/>
                  </a:lnTo>
                  <a:lnTo>
                    <a:pt x="1929144" y="833526"/>
                  </a:lnTo>
                  <a:lnTo>
                    <a:pt x="1921526" y="844318"/>
                  </a:lnTo>
                  <a:lnTo>
                    <a:pt x="1914224" y="855110"/>
                  </a:lnTo>
                  <a:lnTo>
                    <a:pt x="1905971" y="865585"/>
                  </a:lnTo>
                  <a:lnTo>
                    <a:pt x="1897717" y="875742"/>
                  </a:lnTo>
                  <a:lnTo>
                    <a:pt x="1889146" y="886217"/>
                  </a:lnTo>
                  <a:lnTo>
                    <a:pt x="1880257" y="896056"/>
                  </a:lnTo>
                  <a:lnTo>
                    <a:pt x="1871368" y="905579"/>
                  </a:lnTo>
                  <a:lnTo>
                    <a:pt x="1861845" y="915419"/>
                  </a:lnTo>
                  <a:lnTo>
                    <a:pt x="1724389" y="1062063"/>
                  </a:lnTo>
                  <a:lnTo>
                    <a:pt x="1467572" y="1062063"/>
                  </a:lnTo>
                  <a:lnTo>
                    <a:pt x="1324402" y="764330"/>
                  </a:lnTo>
                  <a:lnTo>
                    <a:pt x="1321862" y="757982"/>
                  </a:lnTo>
                  <a:lnTo>
                    <a:pt x="1319005" y="751634"/>
                  </a:lnTo>
                  <a:lnTo>
                    <a:pt x="1315513" y="745920"/>
                  </a:lnTo>
                  <a:lnTo>
                    <a:pt x="1311069" y="740207"/>
                  </a:lnTo>
                  <a:lnTo>
                    <a:pt x="1306307" y="735128"/>
                  </a:lnTo>
                  <a:lnTo>
                    <a:pt x="1300911" y="730367"/>
                  </a:lnTo>
                  <a:lnTo>
                    <a:pt x="1297736" y="728462"/>
                  </a:lnTo>
                  <a:lnTo>
                    <a:pt x="1294562" y="726558"/>
                  </a:lnTo>
                  <a:lnTo>
                    <a:pt x="1291387" y="724971"/>
                  </a:lnTo>
                  <a:lnTo>
                    <a:pt x="1287895" y="723384"/>
                  </a:lnTo>
                  <a:lnTo>
                    <a:pt x="1281864" y="721162"/>
                  </a:lnTo>
                  <a:lnTo>
                    <a:pt x="1275515" y="719892"/>
                  </a:lnTo>
                  <a:lnTo>
                    <a:pt x="1269483" y="718623"/>
                  </a:lnTo>
                  <a:lnTo>
                    <a:pt x="1263452" y="718305"/>
                  </a:lnTo>
                  <a:lnTo>
                    <a:pt x="1257103" y="718623"/>
                  </a:lnTo>
                  <a:lnTo>
                    <a:pt x="1251071" y="719892"/>
                  </a:lnTo>
                  <a:lnTo>
                    <a:pt x="1245357" y="721162"/>
                  </a:lnTo>
                  <a:lnTo>
                    <a:pt x="1239643" y="723384"/>
                  </a:lnTo>
                  <a:lnTo>
                    <a:pt x="1234246" y="725923"/>
                  </a:lnTo>
                  <a:lnTo>
                    <a:pt x="1228849" y="729097"/>
                  </a:lnTo>
                  <a:lnTo>
                    <a:pt x="1223770" y="732589"/>
                  </a:lnTo>
                  <a:lnTo>
                    <a:pt x="1219326" y="737033"/>
                  </a:lnTo>
                  <a:lnTo>
                    <a:pt x="1215517" y="741159"/>
                  </a:lnTo>
                  <a:lnTo>
                    <a:pt x="1211390" y="746238"/>
                  </a:lnTo>
                  <a:lnTo>
                    <a:pt x="1208215" y="751951"/>
                  </a:lnTo>
                  <a:lnTo>
                    <a:pt x="1205358" y="757664"/>
                  </a:lnTo>
                  <a:lnTo>
                    <a:pt x="1095203" y="1155700"/>
                  </a:lnTo>
                  <a:lnTo>
                    <a:pt x="866004" y="401527"/>
                  </a:lnTo>
                  <a:lnTo>
                    <a:pt x="863782" y="397083"/>
                  </a:lnTo>
                  <a:lnTo>
                    <a:pt x="861242" y="392957"/>
                  </a:lnTo>
                  <a:lnTo>
                    <a:pt x="859020" y="389148"/>
                  </a:lnTo>
                  <a:lnTo>
                    <a:pt x="856163" y="385022"/>
                  </a:lnTo>
                  <a:lnTo>
                    <a:pt x="852989" y="381530"/>
                  </a:lnTo>
                  <a:lnTo>
                    <a:pt x="849179" y="378356"/>
                  </a:lnTo>
                  <a:lnTo>
                    <a:pt x="845687" y="375499"/>
                  </a:lnTo>
                  <a:lnTo>
                    <a:pt x="842195" y="372960"/>
                  </a:lnTo>
                  <a:lnTo>
                    <a:pt x="837751" y="370421"/>
                  </a:lnTo>
                  <a:lnTo>
                    <a:pt x="833942" y="368516"/>
                  </a:lnTo>
                  <a:lnTo>
                    <a:pt x="829815" y="366612"/>
                  </a:lnTo>
                  <a:lnTo>
                    <a:pt x="825370" y="365342"/>
                  </a:lnTo>
                  <a:lnTo>
                    <a:pt x="820926" y="364073"/>
                  </a:lnTo>
                  <a:lnTo>
                    <a:pt x="816164" y="363438"/>
                  </a:lnTo>
                  <a:lnTo>
                    <a:pt x="811403" y="362803"/>
                  </a:lnTo>
                  <a:lnTo>
                    <a:pt x="806958" y="362803"/>
                  </a:lnTo>
                  <a:lnTo>
                    <a:pt x="802197" y="362803"/>
                  </a:lnTo>
                  <a:lnTo>
                    <a:pt x="797752" y="363438"/>
                  </a:lnTo>
                  <a:lnTo>
                    <a:pt x="793308" y="364073"/>
                  </a:lnTo>
                  <a:lnTo>
                    <a:pt x="788864" y="365342"/>
                  </a:lnTo>
                  <a:lnTo>
                    <a:pt x="784419" y="366612"/>
                  </a:lnTo>
                  <a:lnTo>
                    <a:pt x="780293" y="368516"/>
                  </a:lnTo>
                  <a:lnTo>
                    <a:pt x="775848" y="370421"/>
                  </a:lnTo>
                  <a:lnTo>
                    <a:pt x="772039" y="372960"/>
                  </a:lnTo>
                  <a:lnTo>
                    <a:pt x="768229" y="375499"/>
                  </a:lnTo>
                  <a:lnTo>
                    <a:pt x="764420" y="378356"/>
                  </a:lnTo>
                  <a:lnTo>
                    <a:pt x="761246" y="381530"/>
                  </a:lnTo>
                  <a:lnTo>
                    <a:pt x="758071" y="385022"/>
                  </a:lnTo>
                  <a:lnTo>
                    <a:pt x="755214" y="389148"/>
                  </a:lnTo>
                  <a:lnTo>
                    <a:pt x="752357" y="392957"/>
                  </a:lnTo>
                  <a:lnTo>
                    <a:pt x="750135" y="397083"/>
                  </a:lnTo>
                  <a:lnTo>
                    <a:pt x="748230" y="401527"/>
                  </a:lnTo>
                  <a:lnTo>
                    <a:pt x="474588" y="1062063"/>
                  </a:lnTo>
                  <a:lnTo>
                    <a:pt x="294911" y="1062063"/>
                  </a:lnTo>
                  <a:lnTo>
                    <a:pt x="157455" y="915419"/>
                  </a:lnTo>
                  <a:lnTo>
                    <a:pt x="147615" y="905579"/>
                  </a:lnTo>
                  <a:lnTo>
                    <a:pt x="138726" y="896056"/>
                  </a:lnTo>
                  <a:lnTo>
                    <a:pt x="129837" y="886217"/>
                  </a:lnTo>
                  <a:lnTo>
                    <a:pt x="121266" y="875742"/>
                  </a:lnTo>
                  <a:lnTo>
                    <a:pt x="113330" y="865585"/>
                  </a:lnTo>
                  <a:lnTo>
                    <a:pt x="105076" y="855110"/>
                  </a:lnTo>
                  <a:lnTo>
                    <a:pt x="97140" y="844318"/>
                  </a:lnTo>
                  <a:lnTo>
                    <a:pt x="89521" y="833526"/>
                  </a:lnTo>
                  <a:lnTo>
                    <a:pt x="82537" y="822417"/>
                  </a:lnTo>
                  <a:lnTo>
                    <a:pt x="75871" y="811307"/>
                  </a:lnTo>
                  <a:lnTo>
                    <a:pt x="68887" y="799880"/>
                  </a:lnTo>
                  <a:lnTo>
                    <a:pt x="62855" y="788453"/>
                  </a:lnTo>
                  <a:lnTo>
                    <a:pt x="56824" y="777027"/>
                  </a:lnTo>
                  <a:lnTo>
                    <a:pt x="51110" y="765282"/>
                  </a:lnTo>
                  <a:lnTo>
                    <a:pt x="45713" y="753221"/>
                  </a:lnTo>
                  <a:lnTo>
                    <a:pt x="40634" y="741476"/>
                  </a:lnTo>
                  <a:lnTo>
                    <a:pt x="35872" y="729415"/>
                  </a:lnTo>
                  <a:lnTo>
                    <a:pt x="31110" y="717036"/>
                  </a:lnTo>
                  <a:lnTo>
                    <a:pt x="26984" y="704974"/>
                  </a:lnTo>
                  <a:lnTo>
                    <a:pt x="23174" y="692277"/>
                  </a:lnTo>
                  <a:lnTo>
                    <a:pt x="19365" y="679898"/>
                  </a:lnTo>
                  <a:lnTo>
                    <a:pt x="15873" y="667202"/>
                  </a:lnTo>
                  <a:lnTo>
                    <a:pt x="13016" y="654188"/>
                  </a:lnTo>
                  <a:lnTo>
                    <a:pt x="10159" y="641491"/>
                  </a:lnTo>
                  <a:lnTo>
                    <a:pt x="7619" y="628795"/>
                  </a:lnTo>
                  <a:lnTo>
                    <a:pt x="6032" y="615464"/>
                  </a:lnTo>
                  <a:lnTo>
                    <a:pt x="4127" y="602767"/>
                  </a:lnTo>
                  <a:lnTo>
                    <a:pt x="2857" y="589436"/>
                  </a:lnTo>
                  <a:lnTo>
                    <a:pt x="1270" y="576104"/>
                  </a:lnTo>
                  <a:lnTo>
                    <a:pt x="635" y="562773"/>
                  </a:lnTo>
                  <a:lnTo>
                    <a:pt x="318" y="549759"/>
                  </a:lnTo>
                  <a:lnTo>
                    <a:pt x="0" y="536110"/>
                  </a:lnTo>
                  <a:lnTo>
                    <a:pt x="318" y="522462"/>
                  </a:lnTo>
                  <a:lnTo>
                    <a:pt x="635" y="509448"/>
                  </a:lnTo>
                  <a:lnTo>
                    <a:pt x="1270" y="496116"/>
                  </a:lnTo>
                  <a:lnTo>
                    <a:pt x="2857" y="482785"/>
                  </a:lnTo>
                  <a:lnTo>
                    <a:pt x="4127" y="469771"/>
                  </a:lnTo>
                  <a:lnTo>
                    <a:pt x="6032" y="456757"/>
                  </a:lnTo>
                  <a:lnTo>
                    <a:pt x="7619" y="443426"/>
                  </a:lnTo>
                  <a:lnTo>
                    <a:pt x="10159" y="430729"/>
                  </a:lnTo>
                  <a:lnTo>
                    <a:pt x="13016" y="418033"/>
                  </a:lnTo>
                  <a:lnTo>
                    <a:pt x="15873" y="405019"/>
                  </a:lnTo>
                  <a:lnTo>
                    <a:pt x="19365" y="392640"/>
                  </a:lnTo>
                  <a:lnTo>
                    <a:pt x="23174" y="379943"/>
                  </a:lnTo>
                  <a:lnTo>
                    <a:pt x="26984" y="367247"/>
                  </a:lnTo>
                  <a:lnTo>
                    <a:pt x="31110" y="355185"/>
                  </a:lnTo>
                  <a:lnTo>
                    <a:pt x="35872" y="343123"/>
                  </a:lnTo>
                  <a:lnTo>
                    <a:pt x="40634" y="331062"/>
                  </a:lnTo>
                  <a:lnTo>
                    <a:pt x="45713" y="319000"/>
                  </a:lnTo>
                  <a:lnTo>
                    <a:pt x="51110" y="307256"/>
                  </a:lnTo>
                  <a:lnTo>
                    <a:pt x="56824" y="295511"/>
                  </a:lnTo>
                  <a:lnTo>
                    <a:pt x="62855" y="283767"/>
                  </a:lnTo>
                  <a:lnTo>
                    <a:pt x="68887" y="272340"/>
                  </a:lnTo>
                  <a:lnTo>
                    <a:pt x="75871" y="260913"/>
                  </a:lnTo>
                  <a:lnTo>
                    <a:pt x="82537" y="249804"/>
                  </a:lnTo>
                  <a:lnTo>
                    <a:pt x="89521" y="238694"/>
                  </a:lnTo>
                  <a:lnTo>
                    <a:pt x="97140" y="228220"/>
                  </a:lnTo>
                  <a:lnTo>
                    <a:pt x="105076" y="217428"/>
                  </a:lnTo>
                  <a:lnTo>
                    <a:pt x="113330" y="206636"/>
                  </a:lnTo>
                  <a:lnTo>
                    <a:pt x="121266" y="196479"/>
                  </a:lnTo>
                  <a:lnTo>
                    <a:pt x="129837" y="186321"/>
                  </a:lnTo>
                  <a:lnTo>
                    <a:pt x="138726" y="176482"/>
                  </a:lnTo>
                  <a:lnTo>
                    <a:pt x="147615" y="166642"/>
                  </a:lnTo>
                  <a:lnTo>
                    <a:pt x="157455" y="156802"/>
                  </a:lnTo>
                  <a:lnTo>
                    <a:pt x="166662" y="147597"/>
                  </a:lnTo>
                  <a:lnTo>
                    <a:pt x="176502" y="138709"/>
                  </a:lnTo>
                  <a:lnTo>
                    <a:pt x="186661" y="129822"/>
                  </a:lnTo>
                  <a:lnTo>
                    <a:pt x="196502" y="121252"/>
                  </a:lnTo>
                  <a:lnTo>
                    <a:pt x="206978" y="112682"/>
                  </a:lnTo>
                  <a:lnTo>
                    <a:pt x="217454" y="104746"/>
                  </a:lnTo>
                  <a:lnTo>
                    <a:pt x="228247" y="97128"/>
                  </a:lnTo>
                  <a:lnTo>
                    <a:pt x="239040" y="89510"/>
                  </a:lnTo>
                  <a:lnTo>
                    <a:pt x="249833" y="82527"/>
                  </a:lnTo>
                  <a:lnTo>
                    <a:pt x="260944" y="75862"/>
                  </a:lnTo>
                  <a:lnTo>
                    <a:pt x="272372" y="68879"/>
                  </a:lnTo>
                  <a:lnTo>
                    <a:pt x="283801" y="62848"/>
                  </a:lnTo>
                  <a:lnTo>
                    <a:pt x="295546" y="56817"/>
                  </a:lnTo>
                  <a:lnTo>
                    <a:pt x="307292" y="51103"/>
                  </a:lnTo>
                  <a:lnTo>
                    <a:pt x="319038" y="45390"/>
                  </a:lnTo>
                  <a:lnTo>
                    <a:pt x="331101" y="40311"/>
                  </a:lnTo>
                  <a:lnTo>
                    <a:pt x="343164" y="35550"/>
                  </a:lnTo>
                  <a:lnTo>
                    <a:pt x="355227" y="31106"/>
                  </a:lnTo>
                  <a:lnTo>
                    <a:pt x="367925" y="26980"/>
                  </a:lnTo>
                  <a:lnTo>
                    <a:pt x="380305" y="22854"/>
                  </a:lnTo>
                  <a:lnTo>
                    <a:pt x="392686" y="19045"/>
                  </a:lnTo>
                  <a:lnTo>
                    <a:pt x="405067" y="15871"/>
                  </a:lnTo>
                  <a:lnTo>
                    <a:pt x="418082" y="13014"/>
                  </a:lnTo>
                  <a:lnTo>
                    <a:pt x="430780" y="10157"/>
                  </a:lnTo>
                  <a:lnTo>
                    <a:pt x="444113" y="7618"/>
                  </a:lnTo>
                  <a:lnTo>
                    <a:pt x="456811" y="5713"/>
                  </a:lnTo>
                  <a:lnTo>
                    <a:pt x="470144" y="3809"/>
                  </a:lnTo>
                  <a:lnTo>
                    <a:pt x="483159" y="2222"/>
                  </a:lnTo>
                  <a:lnTo>
                    <a:pt x="496492" y="1270"/>
                  </a:lnTo>
                  <a:lnTo>
                    <a:pt x="509508" y="635"/>
                  </a:lnTo>
                  <a:lnTo>
                    <a:pt x="523158" y="0"/>
                  </a:lnTo>
                  <a:close/>
                </a:path>
              </a:pathLst>
            </a:custGeom>
            <a:solidFill>
              <a:srgbClr val="F3807F"/>
            </a:solidFill>
            <a:ln>
              <a:noFill/>
            </a:ln>
          </p:spPr>
          <p:txBody>
            <a:bodyPr lIns="96433" tIns="48216" rIns="96433" bIns="48216"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96447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ần Đăng Khoa - hoangkimviet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4" y="1482436"/>
            <a:ext cx="3733800" cy="516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07583" y="486233"/>
            <a:ext cx="7762097" cy="92333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thơ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Đăng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Khoa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0898" y="1735399"/>
            <a:ext cx="5112327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733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24/04/1958</a:t>
            </a:r>
          </a:p>
        </p:txBody>
      </p:sp>
      <p:sp>
        <p:nvSpPr>
          <p:cNvPr id="8" name="Rectangle 7"/>
          <p:cNvSpPr/>
          <p:nvPr/>
        </p:nvSpPr>
        <p:spPr>
          <a:xfrm>
            <a:off x="4220898" y="3394808"/>
            <a:ext cx="7239389" cy="2929392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Trần Đăng Khoa là một 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 thơ nổi tiếng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 mệnh danh là "Thần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4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 thơ trẻ"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9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DD48A6-53D3-4C32-82C2-70B2F46205BC}"/>
              </a:ext>
            </a:extLst>
          </p:cNvPr>
          <p:cNvSpPr txBox="1"/>
          <p:nvPr/>
        </p:nvSpPr>
        <p:spPr>
          <a:xfrm>
            <a:off x="2783632" y="332656"/>
            <a:ext cx="6781023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5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Chúc</a:t>
            </a:r>
            <a:r>
              <a:rPr lang="en-US" sz="11500" dirty="0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</a:t>
            </a:r>
            <a:r>
              <a:rPr lang="en-US" sz="115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các</a:t>
            </a:r>
            <a:r>
              <a:rPr lang="en-US" sz="11500" dirty="0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con</a:t>
            </a:r>
          </a:p>
          <a:p>
            <a:pPr algn="ctr"/>
            <a:r>
              <a:rPr lang="en-US" sz="115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học</a:t>
            </a:r>
            <a:r>
              <a:rPr lang="en-US" sz="11500" dirty="0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 </a:t>
            </a:r>
            <a:r>
              <a:rPr lang="en-US" sz="11500" dirty="0" err="1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tốt</a:t>
            </a:r>
            <a:r>
              <a:rPr lang="en-US" sz="11500" dirty="0">
                <a:ln>
                  <a:solidFill>
                    <a:schemeClr val="bg1"/>
                  </a:solidFill>
                </a:ln>
                <a:solidFill>
                  <a:srgbClr val="D14B6C"/>
                </a:solidFill>
                <a:effectLst>
                  <a:glow rad="63500">
                    <a:srgbClr val="F3807F">
                      <a:alpha val="40000"/>
                    </a:srgbClr>
                  </a:glow>
                </a:effectLst>
                <a:latin typeface="UTM Silk Script" panose="02040603050506020204" pitchFamily="18" charset="0"/>
              </a:rPr>
              <a:t>!</a:t>
            </a:r>
          </a:p>
        </p:txBody>
      </p:sp>
      <p:pic>
        <p:nvPicPr>
          <p:cNvPr id="5" name="图片 5">
            <a:extLst>
              <a:ext uri="{FF2B5EF4-FFF2-40B4-BE49-F238E27FC236}">
                <a16:creationId xmlns:a16="http://schemas.microsoft.com/office/drawing/2014/main" id="{307FD8A4-B160-44EB-AF83-321AD925D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2595483"/>
            <a:ext cx="1314450" cy="6858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9A9573E-C82A-4251-97E9-4B50C011D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056018" y="1269062"/>
            <a:ext cx="1369707" cy="576064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8C57F2F0-C379-4922-8BDE-19F292FA8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4702" y="3213580"/>
            <a:ext cx="720080" cy="375694"/>
          </a:xfrm>
          <a:prstGeom prst="rect">
            <a:avLst/>
          </a:prstGeom>
        </p:spPr>
      </p:pic>
      <p:sp>
        <p:nvSpPr>
          <p:cNvPr id="8" name="副标题 2">
            <a:extLst>
              <a:ext uri="{FF2B5EF4-FFF2-40B4-BE49-F238E27FC236}">
                <a16:creationId xmlns:a16="http://schemas.microsoft.com/office/drawing/2014/main" id="{DA7285D4-AA39-4398-B2FE-C22C8785A20F}"/>
              </a:ext>
            </a:extLst>
          </p:cNvPr>
          <p:cNvSpPr txBox="1"/>
          <p:nvPr/>
        </p:nvSpPr>
        <p:spPr>
          <a:xfrm>
            <a:off x="5387295" y="3964419"/>
            <a:ext cx="5007447" cy="1313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endParaRPr lang="en-US" altLang="zh-CN" sz="3200" b="1" dirty="0">
              <a:solidFill>
                <a:srgbClr val="76ABB9"/>
              </a:solidFill>
              <a:latin typeface="Times New Roman" panose="02020603050405020304" pitchFamily="18" charset="0"/>
              <a:ea typeface="汉仪跳跳体简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69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1559257" y="15922"/>
            <a:ext cx="8610600" cy="144655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ập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endParaRPr lang="en-US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4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3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6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981200"/>
            <a:ext cx="7543800" cy="4278753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EC0A42-6678-490C-9F17-7B5266DD9B5D}"/>
              </a:ext>
            </a:extLst>
          </p:cNvPr>
          <p:cNvGrpSpPr/>
          <p:nvPr/>
        </p:nvGrpSpPr>
        <p:grpSpPr>
          <a:xfrm>
            <a:off x="1981200" y="0"/>
            <a:ext cx="3713584" cy="1067535"/>
            <a:chOff x="4439817" y="44624"/>
            <a:chExt cx="3024336" cy="1002905"/>
          </a:xfrm>
        </p:grpSpPr>
        <p:pic>
          <p:nvPicPr>
            <p:cNvPr id="10" name="PA_图片 3">
              <a:extLst>
                <a:ext uri="{FF2B5EF4-FFF2-40B4-BE49-F238E27FC236}">
                  <a16:creationId xmlns:a16="http://schemas.microsoft.com/office/drawing/2014/main" id="{A720EAEE-6746-4EBF-ADE6-6CCD99927E0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7" y="44624"/>
              <a:ext cx="3024336" cy="1002905"/>
            </a:xfrm>
            <a:prstGeom prst="rect">
              <a:avLst/>
            </a:prstGeom>
          </p:spPr>
        </p:pic>
        <p:sp>
          <p:nvSpPr>
            <p:cNvPr id="11" name="Rectangle 2">
              <a:extLst>
                <a:ext uri="{FF2B5EF4-FFF2-40B4-BE49-F238E27FC236}">
                  <a16:creationId xmlns:a16="http://schemas.microsoft.com/office/drawing/2014/main" id="{BABF8728-53AA-4151-8245-180F86C0D16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812161" y="286295"/>
              <a:ext cx="2206747" cy="761233"/>
            </a:xfrm>
            <a:prstGeom prst="rect">
              <a:avLst/>
            </a:prstGeom>
          </p:spPr>
          <p:txBody>
            <a:bodyPr/>
            <a:lstStyle>
              <a:lvl1pPr algn="l" defTabSz="86677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17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</a:pPr>
              <a:r>
                <a:rPr lang="en-US" altLang="en-US" sz="5400" b="1" dirty="0" err="1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Mẹ</a:t>
              </a:r>
              <a:r>
                <a:rPr lang="en-US" altLang="en-US" sz="5400" b="1" dirty="0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5400" b="1" dirty="0" err="1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ốm</a:t>
              </a:r>
              <a:endParaRPr lang="en-US" altLang="en-US" sz="5400" b="1" dirty="0">
                <a:ln w="57150" cmpd="thinThick">
                  <a:noFill/>
                </a:ln>
                <a:solidFill>
                  <a:srgbClr val="D14B6C"/>
                </a:solidFill>
                <a:effectLst/>
                <a:latin typeface="UTM Fleur" panose="020404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0" y="1295400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hôm mẹ thích vui chơi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 mẹ chẳng nói cười được đâu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trầu khô giữa cơi trầu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Kiều gấp lại trên đầu bấy nay.</a:t>
            </a:r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Cánh màn khép lỏng cả ngày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vườn vắng mẹ cuốc cày sớm trưa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Nắng mưa từ những ngày xưa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Lặn trong đời mẹ đến giờ chưa tan.</a:t>
            </a:r>
            <a:endParaRPr lang="en-US" sz="2400" b="1" dirty="0" smtClean="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người đau buốt, nóng ran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ơi! Cô bác xóm làng đến thăm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cho trứng, người cho cam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anh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sĩ đã mang thuốc vào.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15000" y="0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nay trời đổ mưa rào</a:t>
            </a:r>
            <a:endParaRPr lang="en-US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 trong trái chín ngọt ngào bay hương</a:t>
            </a:r>
            <a:b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đời đi gió đi sương</a:t>
            </a:r>
            <a:b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 giờ mẹ lại lần giường tập đi.</a:t>
            </a:r>
            <a:endParaRPr lang="en-US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vui, con có quản gì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 thơ, kể chuyện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rồi thì múa ca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con diễn kịch giữa nhà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mình con sắm cả ba vai chèo.</a:t>
            </a:r>
            <a:endParaRPr lang="en-US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con mẹ khổ đủ điều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 đôi mắt mẹ đã nhiều nếp nhăn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mong mẹ khỏe dần dần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ăn ngon miệng, đêm nằm ngủ say.</a:t>
            </a:r>
            <a:endParaRPr lang="en-US" sz="2400" b="1" dirty="0" smtClean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ra đọc sách, cấy cày</a:t>
            </a:r>
            <a:b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là đất nước, tháng ngày của con…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Trần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31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45409"/>
            <a:ext cx="9840416" cy="659595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00" y="2209800"/>
            <a:ext cx="4480421" cy="44804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9416" y="908720"/>
            <a:ext cx="1314450" cy="6858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B38AC83-0218-46D8-9348-885D639B2C76}"/>
              </a:ext>
            </a:extLst>
          </p:cNvPr>
          <p:cNvGrpSpPr/>
          <p:nvPr/>
        </p:nvGrpSpPr>
        <p:grpSpPr>
          <a:xfrm>
            <a:off x="2651122" y="476672"/>
            <a:ext cx="2458530" cy="1364704"/>
            <a:chOff x="2651122" y="476672"/>
            <a:chExt cx="2458530" cy="1364704"/>
          </a:xfrm>
        </p:grpSpPr>
        <p:pic>
          <p:nvPicPr>
            <p:cNvPr id="19" name="图片 8">
              <a:extLst>
                <a:ext uri="{FF2B5EF4-FFF2-40B4-BE49-F238E27FC236}">
                  <a16:creationId xmlns:a16="http://schemas.microsoft.com/office/drawing/2014/main" id="{54BF7B01-5C32-46EC-8BA7-1358E5865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51122" y="476672"/>
              <a:ext cx="2458530" cy="1364704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E8AFE30-98D2-4C5F-B58D-56F8925148EA}"/>
                </a:ext>
              </a:extLst>
            </p:cNvPr>
            <p:cNvSpPr txBox="1"/>
            <p:nvPr/>
          </p:nvSpPr>
          <p:spPr>
            <a:xfrm>
              <a:off x="2711625" y="836712"/>
              <a:ext cx="216024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2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altLang="en-US" sz="32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endParaRPr lang="en-US" altLang="en-US" sz="3200" b="1" dirty="0">
                <a:solidFill>
                  <a:srgbClr val="D14B6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Subtitle 2"/>
          <p:cNvSpPr txBox="1">
            <a:spLocks noChangeArrowheads="1"/>
          </p:cNvSpPr>
          <p:nvPr/>
        </p:nvSpPr>
        <p:spPr bwMode="auto">
          <a:xfrm>
            <a:off x="3276600" y="1676400"/>
            <a:ext cx="8160772" cy="31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 : Giọng trầm buồn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altLang="en-US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 3 : Giọng lo lắng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 : Giọng vui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en-US" sz="36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altLang="en-US" sz="3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6,7 : Giọng thiết tha</a:t>
            </a:r>
          </a:p>
          <a:p>
            <a:pPr algn="just" eaLnBrk="1" hangingPunct="1">
              <a:lnSpc>
                <a:spcPct val="150000"/>
              </a:lnSpc>
              <a:buFontTx/>
              <a:buNone/>
            </a:pPr>
            <a:endParaRPr lang="en-US" altLang="en-US" sz="3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3">
            <a:extLst>
              <a:ext uri="{FF2B5EF4-FFF2-40B4-BE49-F238E27FC236}">
                <a16:creationId xmlns:a16="http://schemas.microsoft.com/office/drawing/2014/main" id="{C309FFBE-1637-462D-885B-D77BC0054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672" y="980728"/>
            <a:ext cx="8468071" cy="4750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65BC8C3-AEF6-449F-BAA3-EE32923DD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034" y="2050404"/>
            <a:ext cx="3541366" cy="5403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algn="ctr" eaLnBrk="1" hangingPunct="1">
              <a:buNone/>
            </a:pPr>
            <a:r>
              <a:rPr sz="4000" b="1" dirty="0">
                <a:latin typeface="UTM Avo" panose="02040603050506020204" pitchFamily="18" charset="0"/>
                <a:cs typeface="Arial" panose="020B0604020202020204" pitchFamily="34" charset="0"/>
              </a:rPr>
              <a:t>Đau</a:t>
            </a:r>
            <a:r>
              <a:rPr sz="40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sz="4000" b="1" dirty="0">
                <a:latin typeface="UTM Avo" panose="02040603050506020204" pitchFamily="18" charset="0"/>
                <a:cs typeface="Arial" panose="020B0604020202020204" pitchFamily="34" charset="0"/>
              </a:rPr>
              <a:t>b</a:t>
            </a:r>
            <a:r>
              <a:rPr sz="4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uốt</a:t>
            </a:r>
            <a:endParaRPr sz="4000" b="1" dirty="0">
              <a:solidFill>
                <a:srgbClr val="FF0000"/>
              </a:solidFill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89F14-062A-4859-9641-79AE050E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0434" y="2891779"/>
            <a:ext cx="3541366" cy="5403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marR="0" algn="ctr" defTabSz="914400" eaLnBrk="1" hangingPunct="1">
              <a:buClrTx/>
              <a:buSzTx/>
              <a:buFontTx/>
              <a:buNone/>
              <a:defRPr/>
            </a:pPr>
            <a:r>
              <a:rPr kumimoji="0" lang="en-US" sz="4000" b="1" kern="0" cap="none" spc="0" normalizeH="0" baseline="0" noProof="0" dirty="0" err="1"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Nóng</a:t>
            </a:r>
            <a:r>
              <a:rPr kumimoji="0" lang="en-US" sz="4000" b="1" kern="0" cap="none" spc="0" normalizeH="0" baseline="0" noProof="0" dirty="0">
                <a:solidFill>
                  <a:schemeClr val="tx2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4000" b="1" kern="0" cap="none" spc="0" normalizeH="0" baseline="0" noProof="0" dirty="0"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r</a:t>
            </a:r>
            <a:r>
              <a:rPr kumimoji="0" lang="en-US" sz="4000" b="1" kern="0" cap="none" spc="0" normalizeH="0" baseline="0" noProof="0" dirty="0">
                <a:solidFill>
                  <a:srgbClr val="FF0000"/>
                </a:solidFill>
                <a:latin typeface="UTM Avo" panose="02040603050506020204" pitchFamily="18" charset="0"/>
                <a:ea typeface="+mj-ea"/>
                <a:cs typeface="Arial" panose="020B0604020202020204" pitchFamily="34" charset="0"/>
              </a:rPr>
              <a:t>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1C6BA9-0516-45EA-9BC2-05782EE279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472" y="3742679"/>
            <a:ext cx="4655504" cy="5403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b="0" i="0" u="none" kern="1200" baseline="0">
                <a:solidFill>
                  <a:schemeClr val="tx1"/>
                </a:solidFill>
                <a:latin typeface="VNI-Times" pitchFamily="2" charset="0"/>
                <a:ea typeface="+mn-ea"/>
                <a:cs typeface="+mn-cs"/>
              </a:defRPr>
            </a:lvl9pPr>
          </a:lstStyle>
          <a:p>
            <a:pPr algn="ctr" eaLnBrk="1" hangingPunct="1">
              <a:buNone/>
            </a:pPr>
            <a:r>
              <a:rPr sz="4000" b="1" dirty="0">
                <a:latin typeface="UTM Avo" panose="02040603050506020204" pitchFamily="18" charset="0"/>
                <a:cs typeface="Arial" panose="020B0604020202020204" pitchFamily="34" charset="0"/>
              </a:rPr>
              <a:t>Có q</a:t>
            </a:r>
            <a:r>
              <a:rPr sz="40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uản</a:t>
            </a:r>
            <a:r>
              <a:rPr sz="4000" b="1" dirty="0">
                <a:solidFill>
                  <a:schemeClr val="tx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sz="4000" b="1" dirty="0">
                <a:latin typeface="UTM Avo" panose="02040603050506020204" pitchFamily="18" charset="0"/>
                <a:cs typeface="Arial" panose="020B0604020202020204" pitchFamily="34" charset="0"/>
              </a:rPr>
              <a:t>gì</a:t>
            </a:r>
            <a:endParaRPr sz="4000" b="1" dirty="0">
              <a:latin typeface="UTM Avo" panose="02040603050506020204" pitchFamily="18" charset="0"/>
              <a:ea typeface="Arial" panose="020B0604020202020204" pitchFamily="34" charset="0"/>
            </a:endParaRPr>
          </a:p>
        </p:txBody>
      </p:sp>
      <p:pic>
        <p:nvPicPr>
          <p:cNvPr id="5" name="图片 8">
            <a:extLst>
              <a:ext uri="{FF2B5EF4-FFF2-40B4-BE49-F238E27FC236}">
                <a16:creationId xmlns:a16="http://schemas.microsoft.com/office/drawing/2014/main" id="{FAA396C7-F766-4B75-A76F-540E717CB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696880"/>
            <a:ext cx="3405039" cy="475011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395DD5B-1F1E-49A5-B415-AD1C25CBB769}"/>
              </a:ext>
            </a:extLst>
          </p:cNvPr>
          <p:cNvGrpSpPr/>
          <p:nvPr/>
        </p:nvGrpSpPr>
        <p:grpSpPr>
          <a:xfrm>
            <a:off x="2362200" y="728063"/>
            <a:ext cx="3090856" cy="2101783"/>
            <a:chOff x="2562480" y="548680"/>
            <a:chExt cx="2741432" cy="1539839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6FE00DC-41B1-4871-8B94-72D5FDD4C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2480" y="548680"/>
              <a:ext cx="2741432" cy="1364704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BDBDDF6-158E-4D42-BAF0-9EA886A1F4DD}"/>
                </a:ext>
              </a:extLst>
            </p:cNvPr>
            <p:cNvSpPr txBox="1"/>
            <p:nvPr/>
          </p:nvSpPr>
          <p:spPr>
            <a:xfrm>
              <a:off x="2853076" y="888190"/>
              <a:ext cx="2160240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</a:pP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r>
                <a:rPr lang="en-US" altLang="en-US" sz="3600" b="1" dirty="0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D14B6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endParaRPr lang="en-US" altLang="en-US" sz="3600" b="1" dirty="0">
                <a:solidFill>
                  <a:srgbClr val="D14B6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516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EC0A42-6678-490C-9F17-7B5266DD9B5D}"/>
              </a:ext>
            </a:extLst>
          </p:cNvPr>
          <p:cNvGrpSpPr/>
          <p:nvPr/>
        </p:nvGrpSpPr>
        <p:grpSpPr>
          <a:xfrm>
            <a:off x="1981200" y="0"/>
            <a:ext cx="3713584" cy="1067535"/>
            <a:chOff x="4439817" y="44624"/>
            <a:chExt cx="3024336" cy="1002905"/>
          </a:xfrm>
        </p:grpSpPr>
        <p:pic>
          <p:nvPicPr>
            <p:cNvPr id="10" name="PA_图片 3">
              <a:extLst>
                <a:ext uri="{FF2B5EF4-FFF2-40B4-BE49-F238E27FC236}">
                  <a16:creationId xmlns:a16="http://schemas.microsoft.com/office/drawing/2014/main" id="{A720EAEE-6746-4EBF-ADE6-6CCD99927E0A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9817" y="44624"/>
              <a:ext cx="3024336" cy="1002905"/>
            </a:xfrm>
            <a:prstGeom prst="rect">
              <a:avLst/>
            </a:prstGeom>
          </p:spPr>
        </p:pic>
        <p:sp>
          <p:nvSpPr>
            <p:cNvPr id="11" name="Rectangle 2">
              <a:extLst>
                <a:ext uri="{FF2B5EF4-FFF2-40B4-BE49-F238E27FC236}">
                  <a16:creationId xmlns:a16="http://schemas.microsoft.com/office/drawing/2014/main" id="{BABF8728-53AA-4151-8245-180F86C0D164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4871864" y="286296"/>
              <a:ext cx="2147043" cy="406400"/>
            </a:xfrm>
            <a:prstGeom prst="rect">
              <a:avLst/>
            </a:prstGeom>
          </p:spPr>
          <p:txBody>
            <a:bodyPr/>
            <a:lstStyle>
              <a:lvl1pPr algn="l" defTabSz="86677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17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fontAlgn="auto">
                <a:spcAft>
                  <a:spcPts val="0"/>
                </a:spcAft>
              </a:pPr>
              <a:r>
                <a:rPr lang="en-US" altLang="en-US" sz="5400" b="1" dirty="0" err="1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Mẹ</a:t>
              </a:r>
              <a:r>
                <a:rPr lang="en-US" altLang="en-US" sz="5400" b="1" dirty="0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5400" b="1" dirty="0" err="1" smtClean="0">
                  <a:ln w="57150" cmpd="thinThick">
                    <a:noFill/>
                  </a:ln>
                  <a:solidFill>
                    <a:srgbClr val="D14B6C"/>
                  </a:solidFill>
                  <a:effectLst/>
                  <a:latin typeface="UTM Fleur" panose="02040403050506020204" pitchFamily="18" charset="0"/>
                  <a:cs typeface="Arial" panose="020B0604020202020204" pitchFamily="34" charset="0"/>
                </a:rPr>
                <a:t>ốm</a:t>
              </a:r>
              <a:endParaRPr lang="en-US" altLang="en-US" sz="5400" b="1" dirty="0">
                <a:ln w="57150" cmpd="thinThick">
                  <a:noFill/>
                </a:ln>
                <a:solidFill>
                  <a:srgbClr val="D14B6C"/>
                </a:solidFill>
                <a:effectLst/>
                <a:latin typeface="UTM Fleur" panose="020404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0" y="1295400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hôm mẹ thích vui chơi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 mẹ chẳng nói cười được đâu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trầu khô giữa cơi trầu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 Kiều gấp lại trên đầu bấy nay.</a:t>
            </a:r>
            <a:endParaRPr lang="en-US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Cánh màn khép lỏng cả ngày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Ruộng vườn vắng mẹ cuốc cày sớm trưa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Nắng mưa từ những ngày xưa</a:t>
            </a:r>
            <a:b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Lặn trong đời mẹ đến giờ chưa tan.</a:t>
            </a:r>
            <a:endParaRPr lang="en-US" sz="2400" b="1" dirty="0" smtClean="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Khắp người đau buốt, nóng ran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ơi! Cô bác xóm làng đến thăm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cho trứng, người cho cam</a:t>
            </a:r>
            <a:b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anh 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sĩ đã mang thuốc vào.</a:t>
            </a:r>
            <a:endParaRPr 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15000" y="0"/>
            <a:ext cx="6096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 nay trời đổ mưa rào</a:t>
            </a:r>
            <a:endParaRPr lang="en-US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 trong trái chín ngọt ngào bay hương</a:t>
            </a:r>
            <a:b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 đời đi gió đi sương</a:t>
            </a:r>
            <a:b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 giờ mẹ lại lần giường tập đi.</a:t>
            </a:r>
            <a:endParaRPr lang="en-US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vui, con có quản gì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Ngâm thơ, kể chuyện</a:t>
            </a:r>
            <a:r>
              <a:rPr lang="en-US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rồi thì múa ca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con diễn kịch giữa nhà</a:t>
            </a:r>
            <a:b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mình con sắm cả ba vai chèo.</a:t>
            </a:r>
            <a:endParaRPr lang="en-US" sz="24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con mẹ khổ đủ điều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 đôi mắt mẹ đã nhiều nếp nhăn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mong mẹ khỏe dần dần</a:t>
            </a:r>
            <a:b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ăn ngon miệng, đêm nằm ngủ say.</a:t>
            </a:r>
            <a:endParaRPr lang="en-US" sz="2400" b="1" dirty="0" smtClean="0">
              <a:solidFill>
                <a:srgbClr val="00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ra đọc sách, cấy cày</a:t>
            </a:r>
            <a:b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là đất nước, tháng ngày của con…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Trần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310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ơi trầ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400050"/>
            <a:ext cx="4572000" cy="5638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 Box 65"/>
          <p:cNvSpPr txBox="1">
            <a:spLocks noChangeArrowheads="1"/>
          </p:cNvSpPr>
          <p:nvPr/>
        </p:nvSpPr>
        <p:spPr bwMode="gray">
          <a:xfrm>
            <a:off x="2667000" y="1557620"/>
            <a:ext cx="1816511" cy="6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15" tIns="34208" rIns="68415" bIns="34208">
            <a:spAutoFit/>
          </a:bodyPr>
          <a:lstStyle>
            <a:lvl1pPr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Cơi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65"/>
          <p:cNvSpPr txBox="1">
            <a:spLocks noChangeArrowheads="1"/>
          </p:cNvSpPr>
          <p:nvPr/>
        </p:nvSpPr>
        <p:spPr bwMode="gray">
          <a:xfrm>
            <a:off x="850025" y="2403700"/>
            <a:ext cx="6278446" cy="16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Picture 8" descr="G:\BACK GROUND\c7703809f91d16036e7d267d89d0e53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50" y="4272646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33400"/>
            <a:ext cx="4800600" cy="5715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 Box 65"/>
          <p:cNvSpPr txBox="1">
            <a:spLocks noChangeArrowheads="1"/>
          </p:cNvSpPr>
          <p:nvPr/>
        </p:nvSpPr>
        <p:spPr bwMode="gray">
          <a:xfrm>
            <a:off x="2971800" y="1877988"/>
            <a:ext cx="894784" cy="623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415" tIns="34208" rIns="68415" bIns="34208">
            <a:spAutoFit/>
          </a:bodyPr>
          <a:lstStyle>
            <a:lvl1pPr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5"/>
          <p:cNvSpPr txBox="1">
            <a:spLocks noChangeArrowheads="1"/>
          </p:cNvSpPr>
          <p:nvPr/>
        </p:nvSpPr>
        <p:spPr bwMode="gray">
          <a:xfrm>
            <a:off x="457200" y="2627679"/>
            <a:ext cx="6278446" cy="16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415" tIns="34208" rIns="68415" bIns="34208">
            <a:spAutoFit/>
          </a:bodyPr>
          <a:lstStyle>
            <a:lvl1pPr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453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45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8" descr="G:\BACK GROUND\c7703809f91d16036e7d267d89d0e53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255445"/>
            <a:ext cx="29845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第一PPT，www.1ppt.com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561</Words>
  <Application>Microsoft Office PowerPoint</Application>
  <PresentationFormat>Widescreen</PresentationFormat>
  <Paragraphs>112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Microsoft YaHei</vt:lpstr>
      <vt:lpstr>SimSun</vt:lpstr>
      <vt:lpstr>Amatic SC</vt:lpstr>
      <vt:lpstr>Arial</vt:lpstr>
      <vt:lpstr>Calibri</vt:lpstr>
      <vt:lpstr>Calibri Light</vt:lpstr>
      <vt:lpstr>Times New Roman</vt:lpstr>
      <vt:lpstr>UTM Avo</vt:lpstr>
      <vt:lpstr>UTM Fleur</vt:lpstr>
      <vt:lpstr>UTM Silk Script</vt:lpstr>
      <vt:lpstr>UTM ViceroyJF</vt:lpstr>
      <vt:lpstr>VNI-Times</vt:lpstr>
      <vt:lpstr>字魂59号-创粗黑</vt:lpstr>
      <vt:lpstr>汉仪跳跳体简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/>
  <cp:lastModifiedBy/>
  <cp:revision>2</cp:revision>
  <dcterms:created xsi:type="dcterms:W3CDTF">2017-04-05T10:58:00Z</dcterms:created>
  <dcterms:modified xsi:type="dcterms:W3CDTF">2022-08-03T03:30:31Z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2052-11.1.0.8500</vt:lpwstr>
  </property>
</Properties>
</file>