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10" r:id="rId3"/>
    <p:sldMasterId id="2147483724" r:id="rId4"/>
    <p:sldMasterId id="2147483748" r:id="rId5"/>
    <p:sldMasterId id="2147483760" r:id="rId6"/>
    <p:sldMasterId id="2147483772" r:id="rId7"/>
  </p:sldMasterIdLst>
  <p:notesMasterIdLst>
    <p:notesMasterId r:id="rId37"/>
  </p:notesMasterIdLst>
  <p:sldIdLst>
    <p:sldId id="558" r:id="rId8"/>
    <p:sldId id="257" r:id="rId9"/>
    <p:sldId id="474" r:id="rId10"/>
    <p:sldId id="266" r:id="rId11"/>
    <p:sldId id="256" r:id="rId12"/>
    <p:sldId id="508" r:id="rId13"/>
    <p:sldId id="320" r:id="rId14"/>
    <p:sldId id="555" r:id="rId15"/>
    <p:sldId id="467" r:id="rId16"/>
    <p:sldId id="556" r:id="rId17"/>
    <p:sldId id="509" r:id="rId18"/>
    <p:sldId id="511" r:id="rId19"/>
    <p:sldId id="531" r:id="rId20"/>
    <p:sldId id="260" r:id="rId21"/>
    <p:sldId id="532" r:id="rId22"/>
    <p:sldId id="533" r:id="rId23"/>
    <p:sldId id="539" r:id="rId24"/>
    <p:sldId id="540" r:id="rId25"/>
    <p:sldId id="554" r:id="rId26"/>
    <p:sldId id="534" r:id="rId27"/>
    <p:sldId id="535" r:id="rId28"/>
    <p:sldId id="536" r:id="rId29"/>
    <p:sldId id="537" r:id="rId30"/>
    <p:sldId id="538" r:id="rId31"/>
    <p:sldId id="541" r:id="rId32"/>
    <p:sldId id="542" r:id="rId33"/>
    <p:sldId id="480" r:id="rId34"/>
    <p:sldId id="515" r:id="rId35"/>
    <p:sldId id="557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94626"/>
  </p:normalViewPr>
  <p:slideViewPr>
    <p:cSldViewPr snapToGrid="0">
      <p:cViewPr varScale="1">
        <p:scale>
          <a:sx n="105" d="100"/>
          <a:sy n="105" d="100"/>
        </p:scale>
        <p:origin x="880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viewProps" Target="viewProps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C43B0E-F8D4-44C0-AC1A-EB294E934F5E}" type="datetimeFigureOut">
              <a:rPr lang="en-US" smtClean="0"/>
              <a:t>9/14/21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44ECD0-D379-44A2-9EDB-F6028B8A48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429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44ECD0-D379-44A2-9EDB-F6028B8A480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8725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3335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3335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3335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3335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3335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3335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3335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3335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333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4106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44ECD0-D379-44A2-9EDB-F6028B8A480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0743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333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333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3335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3335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333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033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562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2201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t>9/14/21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0954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t>9/14/21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65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t>9/14/21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8914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t>9/14/21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0197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t>9/14/21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4524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t>9/14/21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4297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t>9/14/21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86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t>9/14/21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285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8582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t>9/14/21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4175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t>9/14/21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6881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t>9/14/21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4361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35863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03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5530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02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7863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7653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9/14/21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0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485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979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9/14/21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4393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9347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120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793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5401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4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952418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4731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901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4595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517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6125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9/14/21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0283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9/14/21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08206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9/14/21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9453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2180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0762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4788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2498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5856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9/14/21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78716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94851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94501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347399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07140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213820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282413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170908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606490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49624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7228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9/14/21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55587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84426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38010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5969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58137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9/14/21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19660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89989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9/14/21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32881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35573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41497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67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9/14/21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08862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00943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3AB30-4822-4810-9CE4-E08130D8E0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62A6CD2-61AF-48F1-A124-07FA9F12BF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BA46A1-CC30-4CE7-A203-875741250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EC94D1-AA20-40FC-91DF-48D490D514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E54AA9-C5BA-4989-B711-DE50F6F50A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3289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3018C-8943-4144-AF31-46801E2C8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B821C-5F1D-4D5D-9C93-58BA4059FE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2F691-4147-4067-8091-5A75C2FDD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13CEE6-0091-4B97-B2A3-2EACD5377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7FBDB-A13D-45F7-9E93-FF2014FDF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23911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9A538-13DC-4B1B-A673-1BAD8A8EA4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83EF61-E106-490B-8C82-1E02264233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BF44F2-4265-4159-9A67-CBD48898C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7979D-0B56-49FF-A61B-19874332C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BD9A3B-58D2-4F86-8EE8-19CFB73E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45874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BB0297-00DF-4407-A192-CFE8F8937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8910A-7DC9-45ED-AA9F-D95404EBF1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0E4A2A-ECB1-4071-A8B3-D027E01720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A8BA32-CD1B-455F-87C9-6B09B0660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9/14/21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19B83-BDC8-491C-9BD3-7542D6092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8D8928-0E14-437F-BD67-2130D1DCE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59248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1B2C1-5FD8-4CF9-A365-0EA6713FA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BF44BD-5D8C-45C8-937B-1A3F9670D2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3564EA-74A6-42BC-93CF-21136AA47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AAA5BDE-53A9-462B-AB3E-5CF6EA4419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71B068-017E-4495-8E6D-A7D34494F3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A45E42-2886-42A2-9DE1-0C21490B3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9/14/21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8995A9-6437-4890-A073-34B1B4454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1D5B07-E95C-44A5-8EA3-377BC1E66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95333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67D37-FA39-40D2-9B02-60B4DAFCB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35BBA7-A64C-4FA9-9F7C-0112DE1580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9/14/21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27E15B-28CC-4272-A030-B6A307B46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431BCA-3F24-420E-85C4-8D5F35409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08491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D2B3D3-D5FD-41B7-8809-7B88D0071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9/14/21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64B94B-C3D9-46FD-A420-6350DEB10D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A2C36A-E333-46D7-AA88-62CAE4E0A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11520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5AA08-AE4E-4F4C-ADF3-38584E8E5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12721-B04B-4991-B1DB-76915DF1E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C799A2-3E9A-48CD-8E37-74EDFF3C9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83EE9-BD5F-46CD-9EE3-AF484B2BE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9/14/21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613A77-6FA0-46D3-8E06-D597221CC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D7A6A6-DDF5-47DC-B117-5A42737C2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65139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DF9BA-5354-4648-AEF2-F55D33FF3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8631F1-27FB-4815-8916-36F28E6A2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0A6B13-8A56-4B9B-9EC5-E8E77A2010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B46E71-127F-4719-8E52-48AD557F5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9/14/21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351EAA-711E-4416-9605-D04FC58FF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FC916C-12CA-482E-AE87-A4C553B99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096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02172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9BCE8E-CF7F-4DBA-BE65-F196363C1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F3F695-B048-4CF0-B324-7B04CC0CFF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118889-BA45-4B67-8AB4-4C78520B6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19368F-7D28-4288-871F-7F433EB4E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3C8175-8437-4955-85AE-5832E2097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77324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8ABFBA-0372-43FB-8256-380C812180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C1EA19-A12C-4C06-B1A0-CC7064F315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2FA2C-87D9-4ECF-A8A7-EF2042A49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B3AC9-6F66-442D-8A61-F06030142A82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32BCA-4A51-4842-8715-493F67EC3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D33D62-6FE4-4972-99F2-7D845F5F3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774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661-2F9E-4D47-AA12-CA27E6F2246B}" type="datetimeFigureOut">
              <a:rPr lang="en-US" smtClean="0"/>
              <a:t>9/14/21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499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image" Target="../media/image7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5C661-2F9E-4D47-AA12-CA27E6F2246B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FEAEA-29A9-4D5C-8B29-01AA654CAA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788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t>9/14/21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475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302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155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2021/9/14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31749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804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3000">
              <a:srgbClr val="FFEEB8"/>
            </a:gs>
            <a:gs pos="41000">
              <a:srgbClr val="FFF7DC"/>
            </a:gs>
            <a:gs pos="50000">
              <a:srgbClr val="FFF2C8"/>
            </a:gs>
            <a:gs pos="96000">
              <a:srgbClr val="F2AF61"/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53000">
              <a:schemeClr val="accent4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8C345F-7563-41A1-BDC7-1DC7F96CB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C960DE-6759-4AFA-8E5D-8B394C1DE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C0891B-4EC0-41E6-8DF8-447521D749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B3AC9-6F66-442D-8A61-F06030142A82}" type="datetimeFigureOut">
              <a:rPr lang="en-US" smtClean="0"/>
              <a:t>9/14/21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F496E-6E33-49FD-924D-613E2CF587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C9ABD8-50DA-44B4-814A-DCBA7CC78E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F16E06-0DD9-48EC-8D3A-7CC625600D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984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53.png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7.png"/><Relationship Id="rId5" Type="http://schemas.microsoft.com/office/2007/relationships/hdphoto" Target="../media/hdphoto1.wdp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microsoft.com/office/2007/relationships/hdphoto" Target="../media/hdphoto6.wdp"/><Relationship Id="rId18" Type="http://schemas.openxmlformats.org/officeDocument/2006/relationships/image" Target="../media/image28.png"/><Relationship Id="rId3" Type="http://schemas.openxmlformats.org/officeDocument/2006/relationships/image" Target="../media/image20.png"/><Relationship Id="rId21" Type="http://schemas.openxmlformats.org/officeDocument/2006/relationships/image" Target="../media/image30.png"/><Relationship Id="rId7" Type="http://schemas.microsoft.com/office/2007/relationships/hdphoto" Target="../media/hdphoto3.wdp"/><Relationship Id="rId12" Type="http://schemas.openxmlformats.org/officeDocument/2006/relationships/image" Target="../media/image25.png"/><Relationship Id="rId17" Type="http://schemas.microsoft.com/office/2007/relationships/hdphoto" Target="../media/hdphoto8.wdp"/><Relationship Id="rId2" Type="http://schemas.openxmlformats.org/officeDocument/2006/relationships/image" Target="../media/image19.jpeg"/><Relationship Id="rId16" Type="http://schemas.openxmlformats.org/officeDocument/2006/relationships/image" Target="../media/image27.png"/><Relationship Id="rId20" Type="http://schemas.openxmlformats.org/officeDocument/2006/relationships/slide" Target="slide5.xml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22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microsoft.com/office/2007/relationships/hdphoto" Target="../media/hdphoto7.wdp"/><Relationship Id="rId10" Type="http://schemas.openxmlformats.org/officeDocument/2006/relationships/image" Target="../media/image24.png"/><Relationship Id="rId19" Type="http://schemas.openxmlformats.org/officeDocument/2006/relationships/image" Target="../media/image29.png"/><Relationship Id="rId4" Type="http://schemas.openxmlformats.org/officeDocument/2006/relationships/image" Target="../media/image21.png"/><Relationship Id="rId9" Type="http://schemas.microsoft.com/office/2007/relationships/hdphoto" Target="../media/hdphoto4.wdp"/><Relationship Id="rId1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29.png"/><Relationship Id="rId3" Type="http://schemas.microsoft.com/office/2007/relationships/hdphoto" Target="../media/hdphoto9.wdp"/><Relationship Id="rId7" Type="http://schemas.openxmlformats.org/officeDocument/2006/relationships/image" Target="../media/image35.png"/><Relationship Id="rId12" Type="http://schemas.openxmlformats.org/officeDocument/2006/relationships/image" Target="../media/image38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34.png"/><Relationship Id="rId11" Type="http://schemas.openxmlformats.org/officeDocument/2006/relationships/image" Target="../media/image28.png"/><Relationship Id="rId5" Type="http://schemas.openxmlformats.org/officeDocument/2006/relationships/image" Target="../media/image33.gif"/><Relationship Id="rId10" Type="http://schemas.openxmlformats.org/officeDocument/2006/relationships/image" Target="../media/image37.png"/><Relationship Id="rId4" Type="http://schemas.openxmlformats.org/officeDocument/2006/relationships/image" Target="../media/image32.png"/><Relationship Id="rId9" Type="http://schemas.microsoft.com/office/2007/relationships/hdphoto" Target="../media/hdphoto10.wdp"/><Relationship Id="rId14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39.png"/><Relationship Id="rId3" Type="http://schemas.openxmlformats.org/officeDocument/2006/relationships/image" Target="../media/image32.png"/><Relationship Id="rId7" Type="http://schemas.microsoft.com/office/2007/relationships/hdphoto" Target="../media/hdphoto11.wdp"/><Relationship Id="rId12" Type="http://schemas.openxmlformats.org/officeDocument/2006/relationships/image" Target="../media/image29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40.png"/><Relationship Id="rId11" Type="http://schemas.openxmlformats.org/officeDocument/2006/relationships/image" Target="../media/image37.png"/><Relationship Id="rId5" Type="http://schemas.openxmlformats.org/officeDocument/2006/relationships/image" Target="../media/image34.png"/><Relationship Id="rId15" Type="http://schemas.openxmlformats.org/officeDocument/2006/relationships/image" Target="../media/image42.png"/><Relationship Id="rId10" Type="http://schemas.openxmlformats.org/officeDocument/2006/relationships/image" Target="../media/image28.png"/><Relationship Id="rId4" Type="http://schemas.openxmlformats.org/officeDocument/2006/relationships/image" Target="../media/image33.gif"/><Relationship Id="rId9" Type="http://schemas.microsoft.com/office/2007/relationships/hdphoto" Target="../media/hdphoto10.wdp"/><Relationship Id="rId14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F6E016D-A9F9-EF4E-A3EB-39740B4D74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926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D2CBB-53D6-7146-ADEF-E591B76C4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F62C4A-DA5D-BA48-8A7B-4BF38E8D36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A0D1ED3-DD8F-3442-9DFE-EB82B65F1E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3229337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9" y="1856509"/>
            <a:ext cx="10118651" cy="4074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1158949" y="748486"/>
            <a:ext cx="81003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Mỗi</a:t>
            </a:r>
            <a:r>
              <a:rPr lang="en-US" sz="32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vật</a:t>
            </a:r>
            <a:r>
              <a:rPr lang="en-US" sz="32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, </a:t>
            </a:r>
            <a:r>
              <a:rPr lang="en-US" sz="3200" dirty="0" err="1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mỗi</a:t>
            </a:r>
            <a:r>
              <a:rPr lang="en-US" sz="32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người</a:t>
            </a:r>
            <a:r>
              <a:rPr lang="en-US" sz="32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trong</a:t>
            </a:r>
            <a:r>
              <a:rPr lang="en-US" sz="32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tranh</a:t>
            </a:r>
            <a:r>
              <a:rPr lang="en-US" sz="32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đang</a:t>
            </a:r>
            <a:r>
              <a:rPr lang="en-US" sz="32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làm</a:t>
            </a:r>
            <a:r>
              <a:rPr lang="en-US" sz="32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200" dirty="0" err="1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gì</a:t>
            </a:r>
            <a:r>
              <a:rPr lang="en-US" sz="3200" dirty="0"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? 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61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việc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thật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vui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27572"/>
            <a:ext cx="1238250" cy="82867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3FD8509-764F-4080-938A-9DB56D414E5A}"/>
              </a:ext>
            </a:extLst>
          </p:cNvPr>
          <p:cNvSpPr/>
          <p:nvPr/>
        </p:nvSpPr>
        <p:spPr>
          <a:xfrm>
            <a:off x="197503" y="1158950"/>
            <a:ext cx="8595623" cy="48378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Quanh ta, mọi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0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20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đều làm việc.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 đồng hồ tích tắc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tích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tắc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báo phút, báo giờ.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gà trống gáy vang ò … ó … o, báo cho mọi người biết trời sắp sáng, mau mau thức dậy.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tu hú kêu tu hú, tu hú. Thế là sắp đến mùa vải chín.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 bắt sâu, bảo vệ mùa màng.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Cành đào nở hoa cho sắc xuân thêm rực rỡ, ngày xuân thêm tưng bừng.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chập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đứng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hốc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rúc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ích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kumimoji="0" lang="vi-VN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 mọi vật, mọi người, bé cũng làm việc. Bé làm bài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é đi học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bé quét nhà, nhặt rau, chơi với em đỡ mẹ. Bé luôn luôn bận rộn, mà lúc nào cũng vui.</a:t>
            </a:r>
          </a:p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 TÔ HOÀI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C7F95B-D8E0-4D0B-8B2C-79DFD62809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3126" y="1154871"/>
            <a:ext cx="3484156" cy="354472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4CD6D41-82A1-497A-A4DB-0D54D2DD67A7}"/>
              </a:ext>
            </a:extLst>
          </p:cNvPr>
          <p:cNvCxnSpPr/>
          <p:nvPr/>
        </p:nvCxnSpPr>
        <p:spPr>
          <a:xfrm flipH="1">
            <a:off x="5387690" y="106377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4CD6D41-82A1-497A-A4DB-0D54D2DD67A7}"/>
              </a:ext>
            </a:extLst>
          </p:cNvPr>
          <p:cNvCxnSpPr/>
          <p:nvPr/>
        </p:nvCxnSpPr>
        <p:spPr>
          <a:xfrm flipH="1">
            <a:off x="5969581" y="150386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CD6D41-82A1-497A-A4DB-0D54D2DD67A7}"/>
              </a:ext>
            </a:extLst>
          </p:cNvPr>
          <p:cNvCxnSpPr/>
          <p:nvPr/>
        </p:nvCxnSpPr>
        <p:spPr>
          <a:xfrm flipH="1">
            <a:off x="8158599" y="194395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4CD6D41-82A1-497A-A4DB-0D54D2DD67A7}"/>
              </a:ext>
            </a:extLst>
          </p:cNvPr>
          <p:cNvCxnSpPr/>
          <p:nvPr/>
        </p:nvCxnSpPr>
        <p:spPr>
          <a:xfrm flipH="1">
            <a:off x="2769180" y="244213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4CD6D41-82A1-497A-A4DB-0D54D2DD67A7}"/>
              </a:ext>
            </a:extLst>
          </p:cNvPr>
          <p:cNvCxnSpPr/>
          <p:nvPr/>
        </p:nvCxnSpPr>
        <p:spPr>
          <a:xfrm flipH="1">
            <a:off x="6175156" y="244213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4CD6D41-82A1-497A-A4DB-0D54D2DD67A7}"/>
              </a:ext>
            </a:extLst>
          </p:cNvPr>
          <p:cNvCxnSpPr/>
          <p:nvPr/>
        </p:nvCxnSpPr>
        <p:spPr>
          <a:xfrm flipH="1">
            <a:off x="1550785" y="292723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4CD6D41-82A1-497A-A4DB-0D54D2DD67A7}"/>
              </a:ext>
            </a:extLst>
          </p:cNvPr>
          <p:cNvCxnSpPr/>
          <p:nvPr/>
        </p:nvCxnSpPr>
        <p:spPr>
          <a:xfrm flipH="1">
            <a:off x="1550785" y="335781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4CD6D41-82A1-497A-A4DB-0D54D2DD67A7}"/>
              </a:ext>
            </a:extLst>
          </p:cNvPr>
          <p:cNvCxnSpPr/>
          <p:nvPr/>
        </p:nvCxnSpPr>
        <p:spPr>
          <a:xfrm flipH="1">
            <a:off x="3421148" y="382899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4CD6D41-82A1-497A-A4DB-0D54D2DD67A7}"/>
              </a:ext>
            </a:extLst>
          </p:cNvPr>
          <p:cNvCxnSpPr/>
          <p:nvPr/>
        </p:nvCxnSpPr>
        <p:spPr>
          <a:xfrm flipH="1">
            <a:off x="5596312" y="425950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4CD6D41-82A1-497A-A4DB-0D54D2DD67A7}"/>
              </a:ext>
            </a:extLst>
          </p:cNvPr>
          <p:cNvCxnSpPr/>
          <p:nvPr/>
        </p:nvCxnSpPr>
        <p:spPr>
          <a:xfrm flipH="1">
            <a:off x="7009475" y="426077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4CD6D41-82A1-497A-A4DB-0D54D2DD67A7}"/>
              </a:ext>
            </a:extLst>
          </p:cNvPr>
          <p:cNvCxnSpPr/>
          <p:nvPr/>
        </p:nvCxnSpPr>
        <p:spPr>
          <a:xfrm flipH="1">
            <a:off x="4806603" y="472730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4CD6D41-82A1-497A-A4DB-0D54D2DD67A7}"/>
              </a:ext>
            </a:extLst>
          </p:cNvPr>
          <p:cNvCxnSpPr/>
          <p:nvPr/>
        </p:nvCxnSpPr>
        <p:spPr>
          <a:xfrm flipH="1">
            <a:off x="8297946" y="426907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4CD6D41-82A1-497A-A4DB-0D54D2DD67A7}"/>
              </a:ext>
            </a:extLst>
          </p:cNvPr>
          <p:cNvCxnSpPr/>
          <p:nvPr/>
        </p:nvCxnSpPr>
        <p:spPr>
          <a:xfrm flipH="1">
            <a:off x="1273694" y="516738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05C76A3-84AA-4F43-BC79-019E6F047267}"/>
              </a:ext>
            </a:extLst>
          </p:cNvPr>
          <p:cNvSpPr txBox="1"/>
          <p:nvPr/>
        </p:nvSpPr>
        <p:spPr>
          <a:xfrm>
            <a:off x="1031134" y="6190141"/>
            <a:ext cx="54139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r>
              <a:rPr lang="en-US" sz="32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nối</a:t>
            </a:r>
            <a:r>
              <a:rPr lang="en-US" sz="32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tiếp</a:t>
            </a:r>
            <a:r>
              <a:rPr lang="en-US" sz="32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câu</a:t>
            </a:r>
            <a:endParaRPr lang="en-US" sz="32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41813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 animBg="1"/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việc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thật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vui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27572"/>
            <a:ext cx="1238250" cy="82867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3FD8509-764F-4080-938A-9DB56D414E5A}"/>
              </a:ext>
            </a:extLst>
          </p:cNvPr>
          <p:cNvSpPr/>
          <p:nvPr/>
        </p:nvSpPr>
        <p:spPr>
          <a:xfrm>
            <a:off x="197503" y="1158950"/>
            <a:ext cx="8595623" cy="48378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Quanh ta, mọi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0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20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đều làm việc.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 đồng hồ tích tắc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tích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tắc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báo phút, báo giờ.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gà trống gáy vang ò … ó … o, báo cho mọi người biết trời sắp sáng, mau mau thức dậy.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tu hú kêu tu hú, tu hú. Thế là sắp đến mùa vải chín.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 bắt sâu, bảo vệ mùa màng.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Cành đào nở hoa cho sắc xuân thêm rực rỡ, ngày xuân thêm tưng bừng.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chập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đứng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hốc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rúc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ích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kumimoji="0" lang="vi-VN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 mọi vật, mọi người, bé cũng làm việc. Bé làm bài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é đi học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bé quét nhà, nhặt rau, chơi với em đỡ mẹ. Bé luôn luôn bận rộn, mà lúc nào cũng vui.</a:t>
            </a:r>
          </a:p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 TÔ HOÀI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C7F95B-D8E0-4D0B-8B2C-79DFD62809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3126" y="1154871"/>
            <a:ext cx="3484156" cy="3544720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4364181" y="1440872"/>
            <a:ext cx="85898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809861" y="3269672"/>
            <a:ext cx="85898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450109" y="5098473"/>
            <a:ext cx="85898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813033" y="4211782"/>
            <a:ext cx="63707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44607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 t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7D0654-5641-4822-85FE-144FEFB65E61}"/>
              </a:ext>
            </a:extLst>
          </p:cNvPr>
          <p:cNvSpPr/>
          <p:nvPr/>
        </p:nvSpPr>
        <p:spPr>
          <a:xfrm>
            <a:off x="3377681" y="485474"/>
            <a:ext cx="5374433" cy="8024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Luyện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đọc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dài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FB2BC7-775C-44EB-9950-9F824225BF52}"/>
              </a:ext>
            </a:extLst>
          </p:cNvPr>
          <p:cNvSpPr txBox="1"/>
          <p:nvPr/>
        </p:nvSpPr>
        <p:spPr>
          <a:xfrm>
            <a:off x="983673" y="1943568"/>
            <a:ext cx="10363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Cành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đào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nở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sắc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xuân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thêm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rực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rỡ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ngày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xuân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thêm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tưng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bừng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907CDE1-0285-4C2E-8437-0D193E518051}"/>
              </a:ext>
            </a:extLst>
          </p:cNvPr>
          <p:cNvCxnSpPr/>
          <p:nvPr/>
        </p:nvCxnSpPr>
        <p:spPr>
          <a:xfrm flipH="1">
            <a:off x="6475148" y="210508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57782"/>
            <a:ext cx="1238250" cy="1105431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việc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thật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vui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27572"/>
            <a:ext cx="1238250" cy="82867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3FD8509-764F-4080-938A-9DB56D414E5A}"/>
              </a:ext>
            </a:extLst>
          </p:cNvPr>
          <p:cNvSpPr/>
          <p:nvPr/>
        </p:nvSpPr>
        <p:spPr>
          <a:xfrm>
            <a:off x="197503" y="1158950"/>
            <a:ext cx="8595623" cy="48378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Quanh ta, mọi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0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20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đều làm việc.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 đồng hồ tích tắc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tích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tắc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báo phút, báo giờ.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gà trống gáy vang ò … ó … o, báo cho mọi người biết trời sắp sáng, mau mau thức dậy.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tu hú kêu tu hú, tu hú. Thế là sắp đến mùa vải chín.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 bắt sâu, bảo vệ mùa màng.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Cành đào nở hoa cho sắc xuân thêm rực rỡ, ngày xuân thêm tưng bừng.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chập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đứng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hốc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rúc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ích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kumimoji="0" lang="vi-VN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 mọi vật, mọi người, bé cũng làm việc. Bé làm bài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é đi học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bé quét nhà, nhặt rau, chơi với em đỡ mẹ. Bé luôn luôn bận rộn, mà lúc nào cũng vui.</a:t>
            </a:r>
          </a:p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 TÔ HOÀI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C7F95B-D8E0-4D0B-8B2C-79DFD62809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3126" y="1154871"/>
            <a:ext cx="3484156" cy="3544720"/>
          </a:xfrm>
          <a:prstGeom prst="rect">
            <a:avLst/>
          </a:prstGeom>
        </p:spPr>
      </p:pic>
      <p:pic>
        <p:nvPicPr>
          <p:cNvPr id="18" name="Picture 3">
            <a:extLst>
              <a:ext uri="{FF2B5EF4-FFF2-40B4-BE49-F238E27FC236}">
                <a16:creationId xmlns:a16="http://schemas.microsoft.com/office/drawing/2014/main" id="{A7A1EF29-BDEC-433D-94DE-18C3DDC02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810" y="931374"/>
            <a:ext cx="527050" cy="32813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>
            <a:extLst>
              <a:ext uri="{FF2B5EF4-FFF2-40B4-BE49-F238E27FC236}">
                <a16:creationId xmlns:a16="http://schemas.microsoft.com/office/drawing/2014/main" id="{9E679A06-22A4-4149-9A51-7906D5AF0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12771"/>
            <a:ext cx="527050" cy="1272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087DE713-A935-4C0A-9F95-459CEDF5DD67}"/>
              </a:ext>
            </a:extLst>
          </p:cNvPr>
          <p:cNvSpPr/>
          <p:nvPr/>
        </p:nvSpPr>
        <p:spPr>
          <a:xfrm>
            <a:off x="84799" y="1248553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E7BE87D-4CEC-4362-8F50-E0805DBA9B6D}"/>
              </a:ext>
            </a:extLst>
          </p:cNvPr>
          <p:cNvSpPr/>
          <p:nvPr/>
        </p:nvSpPr>
        <p:spPr>
          <a:xfrm>
            <a:off x="4457" y="4256638"/>
            <a:ext cx="391544" cy="38660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DA221B9-292A-47BB-A038-E13C026A0E52}"/>
              </a:ext>
            </a:extLst>
          </p:cNvPr>
          <p:cNvSpPr txBox="1"/>
          <p:nvPr/>
        </p:nvSpPr>
        <p:spPr>
          <a:xfrm>
            <a:off x="2121729" y="5965632"/>
            <a:ext cx="52397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nối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tiếp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đoạn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01092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việc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thật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vui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27572"/>
            <a:ext cx="1238250" cy="82867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3FD8509-764F-4080-938A-9DB56D414E5A}"/>
              </a:ext>
            </a:extLst>
          </p:cNvPr>
          <p:cNvSpPr/>
          <p:nvPr/>
        </p:nvSpPr>
        <p:spPr>
          <a:xfrm>
            <a:off x="197503" y="1158950"/>
            <a:ext cx="8595623" cy="48378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Quanh ta, mọi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0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20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đều làm việc.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 đồng hồ tích tắc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tích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tắc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báo phút, báo giờ.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gà trống gáy vang ò … ó … o, báo cho mọi người biết trời sắp sáng, mau mau thức dậy.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tu hú kêu tu hú, tu hú. Thế là sắp đến mùa vải chín.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 bắt sâu, bảo vệ mùa màng.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Cành đào nở hoa cho sắc xuân thêm rực rỡ, ngày xuân thêm tưng bừng.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chập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đứng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hốc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rúc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ích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kumimoji="0" lang="vi-VN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 mọi vật, mọi người, bé cũng làm việc. Bé làm bài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é đi học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bé quét nhà, nhặt rau, chơi với em đỡ mẹ. Bé luôn luôn bận rộn, mà lúc nào cũng vui.</a:t>
            </a:r>
          </a:p>
          <a:p>
            <a:pPr marL="0" marR="0" lvl="0" indent="0" algn="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 TÔ HOÀI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C7F95B-D8E0-4D0B-8B2C-79DFD62809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3126" y="1154871"/>
            <a:ext cx="3484156" cy="354472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DA221B9-292A-47BB-A038-E13C026A0E52}"/>
              </a:ext>
            </a:extLst>
          </p:cNvPr>
          <p:cNvSpPr txBox="1"/>
          <p:nvPr/>
        </p:nvSpPr>
        <p:spPr>
          <a:xfrm>
            <a:off x="1588885" y="5992391"/>
            <a:ext cx="52397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cả</a:t>
            </a:r>
            <a:r>
              <a:rPr lang="en-US" sz="40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190193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việc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thật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vui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-25108"/>
            <a:ext cx="1238250" cy="82867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3FD8509-764F-4080-938A-9DB56D414E5A}"/>
              </a:ext>
            </a:extLst>
          </p:cNvPr>
          <p:cNvSpPr/>
          <p:nvPr/>
        </p:nvSpPr>
        <p:spPr>
          <a:xfrm>
            <a:off x="1984739" y="919127"/>
            <a:ext cx="8595623" cy="35406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Quanh ta, mọi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0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20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đều làm việc.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 đồng hồ tích tắc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tích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tắc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báo phút, báo giờ.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gà trống gáy vang ò … ó … o, báo cho mọi người biết trời sắp sáng, mau mau thức dậy.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tu hú kêu tu hú, tu hú. Thế là sắp đến mùa vải chín.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 bắt sâu, bảo vệ mùa màng.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Cành đào nở hoa cho sắc xuân thêm rực rỡ, ngày xuân thêm tưng bừng.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chập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đứng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hốc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rúc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ích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 </a:t>
            </a:r>
            <a:endParaRPr kumimoji="0" lang="vi-VN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A221B9-292A-47BB-A038-E13C026A0E52}"/>
              </a:ext>
            </a:extLst>
          </p:cNvPr>
          <p:cNvSpPr txBox="1"/>
          <p:nvPr/>
        </p:nvSpPr>
        <p:spPr>
          <a:xfrm>
            <a:off x="2310802" y="4690063"/>
            <a:ext cx="99839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Sắc</a:t>
            </a:r>
            <a:r>
              <a:rPr lang="en-US" sz="32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xuân</a:t>
            </a:r>
            <a:r>
              <a:rPr lang="en-US" sz="32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: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cảnh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vật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màu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sắc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của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mùa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xuân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7302797" y="3311234"/>
            <a:ext cx="109305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05147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việc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thật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vui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-25108"/>
            <a:ext cx="1238250" cy="82867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3FD8509-764F-4080-938A-9DB56D414E5A}"/>
              </a:ext>
            </a:extLst>
          </p:cNvPr>
          <p:cNvSpPr/>
          <p:nvPr/>
        </p:nvSpPr>
        <p:spPr>
          <a:xfrm>
            <a:off x="1984739" y="919127"/>
            <a:ext cx="8595623" cy="35406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Quanh ta, mọi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0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20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đều làm việc.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 đồng hồ tích tắc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tích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tắc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báo phút, báo giờ.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gà trống gáy vang ò … ó … o, báo cho mọi người biết trời sắp sáng, mau mau thức dậy.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tu hú kêu tu hú, tu hú. Thế là sắp đến mùa vải chín.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 bắt sâu, bảo vệ mùa màng.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Cành đào nở hoa cho sắc xuân thêm rực rỡ, ngày xuân thêm tưng bừng.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chập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đứng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hốc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rúc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ích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 </a:t>
            </a:r>
            <a:endParaRPr kumimoji="0" lang="vi-VN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A221B9-292A-47BB-A038-E13C026A0E52}"/>
              </a:ext>
            </a:extLst>
          </p:cNvPr>
          <p:cNvSpPr txBox="1"/>
          <p:nvPr/>
        </p:nvSpPr>
        <p:spPr>
          <a:xfrm>
            <a:off x="1052934" y="4690063"/>
            <a:ext cx="1089548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Tưng</a:t>
            </a:r>
            <a:r>
              <a:rPr lang="en-US" sz="32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bừng</a:t>
            </a:r>
            <a:r>
              <a:rPr lang="en-US" sz="32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: 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(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quang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cảnh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không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khí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)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nhộn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nhịp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tươi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vui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3326544" y="3768434"/>
            <a:ext cx="109305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83673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việc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thật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vui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-25108"/>
            <a:ext cx="1238250" cy="82867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3FD8509-764F-4080-938A-9DB56D414E5A}"/>
              </a:ext>
            </a:extLst>
          </p:cNvPr>
          <p:cNvSpPr/>
          <p:nvPr/>
        </p:nvSpPr>
        <p:spPr>
          <a:xfrm>
            <a:off x="1984739" y="919127"/>
            <a:ext cx="8595623" cy="35406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Quanh ta, mọi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0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20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đều làm việc.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 đồng hồ tích tắc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tích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tắc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báo phút, báo giờ.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gà trống gáy vang ò … ó … o, báo cho mọi người biết trời sắp sáng, mau mau thức dậy.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tu hú kêu tu hú, tu hú. Thế là sắp đến mùa vải chín.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 bắt sâu, bảo vệ mùa màng.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Cành đào nở hoa cho sắc xuân thêm rực rỡ, ngày xuân thêm tưng bừng.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chập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đứng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hốc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rúc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ích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 </a:t>
            </a:r>
            <a:endParaRPr kumimoji="0" lang="vi-VN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A221B9-292A-47BB-A038-E13C026A0E52}"/>
              </a:ext>
            </a:extLst>
          </p:cNvPr>
          <p:cNvSpPr txBox="1"/>
          <p:nvPr/>
        </p:nvSpPr>
        <p:spPr>
          <a:xfrm>
            <a:off x="3629880" y="4698731"/>
            <a:ext cx="47936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rúc</a:t>
            </a:r>
            <a:r>
              <a:rPr lang="en-US" sz="32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: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kêu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lên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một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hồi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dài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9431884" y="3768434"/>
            <a:ext cx="3909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21482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3" name="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52" y="2465007"/>
            <a:ext cx="4906376" cy="3980824"/>
          </a:xfrm>
          <a:prstGeom prst="rect">
            <a:avLst/>
          </a:prstGeom>
        </p:spPr>
      </p:pic>
      <p:pic>
        <p:nvPicPr>
          <p:cNvPr id="4" name="1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43825" y="4230988"/>
            <a:ext cx="3773430" cy="2705180"/>
          </a:xfrm>
          <a:prstGeom prst="rect">
            <a:avLst/>
          </a:prstGeom>
        </p:spPr>
      </p:pic>
      <p:pic>
        <p:nvPicPr>
          <p:cNvPr id="5" name="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993" y="382463"/>
            <a:ext cx="9803219" cy="3046537"/>
          </a:xfrm>
          <a:prstGeom prst="rect">
            <a:avLst/>
          </a:prstGeom>
        </p:spPr>
      </p:pic>
      <p:grpSp>
        <p:nvGrpSpPr>
          <p:cNvPr id="7" name="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0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1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2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13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19" name="6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F90713A-6815-4BD0-86DE-AFB7213DCC70}"/>
              </a:ext>
            </a:extLst>
          </p:cNvPr>
          <p:cNvSpPr/>
          <p:nvPr/>
        </p:nvSpPr>
        <p:spPr>
          <a:xfrm>
            <a:off x="2564906" y="895347"/>
            <a:ext cx="727635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tiếng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việt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</p:txBody>
      </p:sp>
      <p:pic>
        <p:nvPicPr>
          <p:cNvPr id="21" name="Picture 20" descr="A picture containing diagram&#10;&#10;Description automatically generated">
            <a:extLst>
              <a:ext uri="{FF2B5EF4-FFF2-40B4-BE49-F238E27FC236}">
                <a16:creationId xmlns:a16="http://schemas.microsoft.com/office/drawing/2014/main" id="{496F8484-8875-40C5-95D5-9FB2C610DF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530" y="2963130"/>
            <a:ext cx="647700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53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việc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thật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vui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-25108"/>
            <a:ext cx="1238250" cy="82867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3FD8509-764F-4080-938A-9DB56D414E5A}"/>
              </a:ext>
            </a:extLst>
          </p:cNvPr>
          <p:cNvSpPr/>
          <p:nvPr/>
        </p:nvSpPr>
        <p:spPr>
          <a:xfrm>
            <a:off x="1984739" y="919127"/>
            <a:ext cx="8595623" cy="35406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Quanh ta, mọi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0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20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đều làm việc.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 đồng hồ tích tắc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tích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tắc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báo phút, báo giờ.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gà trống gáy vang ò … ó … o, báo cho mọi người biết trời sắp sáng, mau mau thức dậy.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tu hú kêu tu hú, tu hú. Thế là sắp đến mùa vải chín.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 bắt sâu, bảo vệ mùa màng.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Cành đào nở hoa cho sắc xuân thêm rực rỡ, ngày xuân thêm tưng bừng.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chập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đứng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hốc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rúc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ích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 </a:t>
            </a:r>
            <a:endParaRPr kumimoji="0" lang="vi-VN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A221B9-292A-47BB-A038-E13C026A0E52}"/>
              </a:ext>
            </a:extLst>
          </p:cNvPr>
          <p:cNvSpPr txBox="1"/>
          <p:nvPr/>
        </p:nvSpPr>
        <p:spPr>
          <a:xfrm>
            <a:off x="1735358" y="4690063"/>
            <a:ext cx="99839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1.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Những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vật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được</a:t>
            </a:r>
            <a:r>
              <a:rPr lang="en-US" sz="32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nói</a:t>
            </a:r>
            <a:r>
              <a:rPr lang="en-US" sz="32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đến</a:t>
            </a:r>
            <a:r>
              <a:rPr lang="en-US" sz="32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trong</a:t>
            </a:r>
            <a:r>
              <a:rPr lang="en-US" sz="32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</a:t>
            </a:r>
            <a:r>
              <a:rPr lang="en-US" sz="32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9055650" y="1939633"/>
            <a:ext cx="85898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661524" y="2840179"/>
            <a:ext cx="109305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9471286" y="2840176"/>
            <a:ext cx="546529" cy="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656578" y="3782287"/>
            <a:ext cx="151857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15095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việc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thật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vui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-25108"/>
            <a:ext cx="1238250" cy="82867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3FD8509-764F-4080-938A-9DB56D414E5A}"/>
              </a:ext>
            </a:extLst>
          </p:cNvPr>
          <p:cNvSpPr/>
          <p:nvPr/>
        </p:nvSpPr>
        <p:spPr>
          <a:xfrm>
            <a:off x="1984739" y="919127"/>
            <a:ext cx="8595623" cy="35406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Quanh ta, mọi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0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20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đều làm việc.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 đồng hồ tích tắc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tích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tắc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báo phút, báo giờ.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gà trống gáy vang ò … ó … o, báo cho mọi người biết trời sắp sáng, mau mau thức dậy.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tu hú kêu tu hú, tu hú. Thế là sắp đến mùa vải chín.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 bắt sâu, bảo vệ mùa màng.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Cành đào nở hoa cho sắc xuân thêm rực rỡ, ngày xuân thêm tưng bừng.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chập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đứng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hốc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rúc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ích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 </a:t>
            </a:r>
            <a:endParaRPr kumimoji="0" lang="vi-VN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A221B9-292A-47BB-A038-E13C026A0E52}"/>
              </a:ext>
            </a:extLst>
          </p:cNvPr>
          <p:cNvSpPr txBox="1"/>
          <p:nvPr/>
        </p:nvSpPr>
        <p:spPr>
          <a:xfrm>
            <a:off x="568036" y="4690063"/>
            <a:ext cx="114299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2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Đóng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vai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một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vật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trong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về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việc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9055650" y="1939633"/>
            <a:ext cx="85898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DA221B9-292A-47BB-A038-E13C026A0E52}"/>
              </a:ext>
            </a:extLst>
          </p:cNvPr>
          <p:cNvSpPr txBox="1"/>
          <p:nvPr/>
        </p:nvSpPr>
        <p:spPr>
          <a:xfrm>
            <a:off x="568036" y="5410499"/>
            <a:ext cx="29094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Tôi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gà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trống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A221B9-292A-47BB-A038-E13C026A0E52}"/>
              </a:ext>
            </a:extLst>
          </p:cNvPr>
          <p:cNvSpPr txBox="1"/>
          <p:nvPr/>
        </p:nvSpPr>
        <p:spPr>
          <a:xfrm>
            <a:off x="692728" y="5434466"/>
            <a:ext cx="1088014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                     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Tôi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như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chiếc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đồng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hồ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báo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thức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báo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cho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mọi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người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mau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mau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thức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dậy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3701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việc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thật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vui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-25108"/>
            <a:ext cx="1238250" cy="82867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3FD8509-764F-4080-938A-9DB56D414E5A}"/>
              </a:ext>
            </a:extLst>
          </p:cNvPr>
          <p:cNvSpPr/>
          <p:nvPr/>
        </p:nvSpPr>
        <p:spPr>
          <a:xfrm>
            <a:off x="1984739" y="919127"/>
            <a:ext cx="8595623" cy="35406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Quanh ta, mọi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0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20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đều làm việc.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 đồng hồ tích tắc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tích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tắc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báo phút, báo giờ.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gà trống gáy vang ò … ó … o, báo cho mọi người biết trời sắp sáng, mau mau thức dậy.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tu hú kêu tu hú, tu hú. Thế là sắp đến mùa vải chín.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 bắt sâu, bảo vệ mùa màng.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Cành đào nở hoa cho sắc xuân thêm rực rỡ, ngày xuân thêm tưng bừng.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chập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đứng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hốc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rúc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ích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 </a:t>
            </a:r>
            <a:endParaRPr kumimoji="0" lang="vi-VN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A221B9-292A-47BB-A038-E13C026A0E52}"/>
              </a:ext>
            </a:extLst>
          </p:cNvPr>
          <p:cNvSpPr txBox="1"/>
          <p:nvPr/>
        </p:nvSpPr>
        <p:spPr>
          <a:xfrm>
            <a:off x="568036" y="4690063"/>
            <a:ext cx="114299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2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Đóng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vai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một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vật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trong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về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việc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2618509" y="2854033"/>
            <a:ext cx="11776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DA221B9-292A-47BB-A038-E13C026A0E52}"/>
              </a:ext>
            </a:extLst>
          </p:cNvPr>
          <p:cNvSpPr txBox="1"/>
          <p:nvPr/>
        </p:nvSpPr>
        <p:spPr>
          <a:xfrm>
            <a:off x="568036" y="5410499"/>
            <a:ext cx="34669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Tôi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tu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hú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A221B9-292A-47BB-A038-E13C026A0E52}"/>
              </a:ext>
            </a:extLst>
          </p:cNvPr>
          <p:cNvSpPr txBox="1"/>
          <p:nvPr/>
        </p:nvSpPr>
        <p:spPr>
          <a:xfrm>
            <a:off x="928266" y="5428955"/>
            <a:ext cx="1088014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                     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Sắp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đến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mùa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vải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chín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tôi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thường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kêu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tu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hú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1368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việc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thật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vui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-25108"/>
            <a:ext cx="1238250" cy="82867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3FD8509-764F-4080-938A-9DB56D414E5A}"/>
              </a:ext>
            </a:extLst>
          </p:cNvPr>
          <p:cNvSpPr/>
          <p:nvPr/>
        </p:nvSpPr>
        <p:spPr>
          <a:xfrm>
            <a:off x="1984739" y="919127"/>
            <a:ext cx="8595623" cy="35406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Quanh ta, mọi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0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20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đều làm việc.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 đồng hồ tích tắc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tích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tắc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báo phút, báo giờ.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gà trống gáy vang ò … ó … o, báo cho mọi người biết trời sắp sáng, mau mau thức dậy.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tu hú kêu tu hú, tu hú. Thế là sắp đến mùa vải chín.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 bắt sâu, bảo vệ mùa màng.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Cành đào nở hoa cho sắc xuân thêm rực rỡ, ngày xuân thêm tưng bừng.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chập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đứng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hốc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rúc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ích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 </a:t>
            </a:r>
            <a:endParaRPr kumimoji="0" lang="vi-VN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A221B9-292A-47BB-A038-E13C026A0E52}"/>
              </a:ext>
            </a:extLst>
          </p:cNvPr>
          <p:cNvSpPr txBox="1"/>
          <p:nvPr/>
        </p:nvSpPr>
        <p:spPr>
          <a:xfrm>
            <a:off x="568036" y="4690063"/>
            <a:ext cx="114299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2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Đóng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vai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một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vật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trong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về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việc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9430436" y="2854033"/>
            <a:ext cx="58881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DA221B9-292A-47BB-A038-E13C026A0E52}"/>
              </a:ext>
            </a:extLst>
          </p:cNvPr>
          <p:cNvSpPr txBox="1"/>
          <p:nvPr/>
        </p:nvSpPr>
        <p:spPr>
          <a:xfrm>
            <a:off x="235516" y="5410499"/>
            <a:ext cx="37304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Tôi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chú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chim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A221B9-292A-47BB-A038-E13C026A0E52}"/>
              </a:ext>
            </a:extLst>
          </p:cNvPr>
          <p:cNvSpPr txBox="1"/>
          <p:nvPr/>
        </p:nvSpPr>
        <p:spPr>
          <a:xfrm>
            <a:off x="484906" y="5431820"/>
            <a:ext cx="117070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                     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Công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việc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của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tôi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bắt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sâu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bảo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vệ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mùa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màng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92712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149686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việc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thật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vui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-25108"/>
            <a:ext cx="1238250" cy="82867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3FD8509-764F-4080-938A-9DB56D414E5A}"/>
              </a:ext>
            </a:extLst>
          </p:cNvPr>
          <p:cNvSpPr/>
          <p:nvPr/>
        </p:nvSpPr>
        <p:spPr>
          <a:xfrm>
            <a:off x="1984739" y="919127"/>
            <a:ext cx="8595623" cy="35406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Quanh ta, mọi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lang="en-US" sz="20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20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đều làm việc.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 đồng hồ tích tắc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tích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tắc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báo phút, báo giờ.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gà trống gáy vang ò … ó … o, báo cho mọi người biết trời sắp sáng, mau mau thức dậy.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Con tu hú kêu tu hú, tu hú. Thế là sắp đến mùa vải chín.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 bắt sâu, bảo vệ mùa màng.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Cành đào nở hoa cho sắc xuân thêm rực rỡ, ngày xuân thêm tưng bừng.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Chim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mèo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chập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tối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đứng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hốc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rúc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cú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cũng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ích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ruộng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 </a:t>
            </a:r>
            <a:endParaRPr kumimoji="0" lang="vi-VN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A221B9-292A-47BB-A038-E13C026A0E52}"/>
              </a:ext>
            </a:extLst>
          </p:cNvPr>
          <p:cNvSpPr txBox="1"/>
          <p:nvPr/>
        </p:nvSpPr>
        <p:spPr>
          <a:xfrm>
            <a:off x="568036" y="4690063"/>
            <a:ext cx="114299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2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Đóng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vai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một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vật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trong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nói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về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việc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4650617" y="3782287"/>
            <a:ext cx="149682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BDA221B9-292A-47BB-A038-E13C026A0E52}"/>
              </a:ext>
            </a:extLst>
          </p:cNvPr>
          <p:cNvSpPr txBox="1"/>
          <p:nvPr/>
        </p:nvSpPr>
        <p:spPr>
          <a:xfrm>
            <a:off x="235516" y="5410499"/>
            <a:ext cx="373044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Tôi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chim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cú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mèo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A221B9-292A-47BB-A038-E13C026A0E52}"/>
              </a:ext>
            </a:extLst>
          </p:cNvPr>
          <p:cNvSpPr txBox="1"/>
          <p:nvPr/>
        </p:nvSpPr>
        <p:spPr>
          <a:xfrm>
            <a:off x="1149924" y="5425192"/>
            <a:ext cx="1104207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                     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Cứ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chập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tối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đứng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ở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hốc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cây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kêu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cú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cú</a:t>
            </a: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2993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27572"/>
            <a:ext cx="1238250" cy="82867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3FD8509-764F-4080-938A-9DB56D414E5A}"/>
              </a:ext>
            </a:extLst>
          </p:cNvPr>
          <p:cNvSpPr/>
          <p:nvPr/>
        </p:nvSpPr>
        <p:spPr>
          <a:xfrm>
            <a:off x="1167321" y="1131241"/>
            <a:ext cx="9985588" cy="17643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 mọi vật, mọi người, bé cũng làm việc. Bé làm 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é đi 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bé quét nhà, nhặt rau, chơi với em đỡ mẹ. Bé luôn luôn bận rộn, mà lúc nào cũng vui.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A221B9-292A-47BB-A038-E13C026A0E52}"/>
              </a:ext>
            </a:extLst>
          </p:cNvPr>
          <p:cNvSpPr txBox="1"/>
          <p:nvPr/>
        </p:nvSpPr>
        <p:spPr>
          <a:xfrm>
            <a:off x="1858278" y="3415444"/>
            <a:ext cx="94048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3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tên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những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việc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bạn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nhỏ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trong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đã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9776114" y="1593270"/>
            <a:ext cx="11776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830568" y="2230578"/>
            <a:ext cx="89877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486151" y="2230578"/>
            <a:ext cx="133523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079423" y="2230578"/>
            <a:ext cx="133523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588391" y="2230578"/>
            <a:ext cx="186288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91134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27572"/>
            <a:ext cx="1238250" cy="82867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3FD8509-764F-4080-938A-9DB56D414E5A}"/>
              </a:ext>
            </a:extLst>
          </p:cNvPr>
          <p:cNvSpPr/>
          <p:nvPr/>
        </p:nvSpPr>
        <p:spPr>
          <a:xfrm>
            <a:off x="1167321" y="1131241"/>
            <a:ext cx="9985588" cy="17643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Như mọi vật, mọi người, bé cũng làm việc. Bé làm 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é đi học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bé quét nhà, nhặt rau, chơi với em đỡ mẹ. Bé luôn luôn bận rộn, mà lúc nào cũng vui.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A221B9-292A-47BB-A038-E13C026A0E52}"/>
              </a:ext>
            </a:extLst>
          </p:cNvPr>
          <p:cNvSpPr txBox="1"/>
          <p:nvPr/>
        </p:nvSpPr>
        <p:spPr>
          <a:xfrm>
            <a:off x="1066800" y="3415444"/>
            <a:ext cx="1019628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4. Theo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mọi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người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mọi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vật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việc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như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thế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DA221B9-292A-47BB-A038-E13C026A0E52}"/>
              </a:ext>
            </a:extLst>
          </p:cNvPr>
          <p:cNvSpPr txBox="1"/>
          <p:nvPr/>
        </p:nvSpPr>
        <p:spPr>
          <a:xfrm>
            <a:off x="2220267" y="4093459"/>
            <a:ext cx="1019628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- </a:t>
            </a:r>
            <a:r>
              <a:rPr lang="en-US" sz="3200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Mọ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người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mọi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vật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việc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thật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vui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A221B9-292A-47BB-A038-E13C026A0E52}"/>
              </a:ext>
            </a:extLst>
          </p:cNvPr>
          <p:cNvSpPr txBox="1"/>
          <p:nvPr/>
        </p:nvSpPr>
        <p:spPr>
          <a:xfrm>
            <a:off x="1066800" y="3504939"/>
            <a:ext cx="1019628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noProof="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Ở </a:t>
            </a:r>
            <a:r>
              <a:rPr lang="en-US" sz="3200" noProof="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sz="3200" noProof="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con </a:t>
            </a:r>
            <a:r>
              <a:rPr lang="en-US" sz="3200" noProof="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đã</a:t>
            </a:r>
            <a:r>
              <a:rPr lang="en-US" sz="3200" noProof="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noProof="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làm</a:t>
            </a:r>
            <a:r>
              <a:rPr lang="en-US" sz="3200" noProof="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noProof="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những</a:t>
            </a:r>
            <a:r>
              <a:rPr lang="en-US" sz="3200" noProof="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noProof="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việc</a:t>
            </a:r>
            <a:r>
              <a:rPr lang="en-US" sz="3200" noProof="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noProof="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gì</a:t>
            </a:r>
            <a:r>
              <a:rPr lang="en-US" sz="3200" noProof="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để</a:t>
            </a:r>
            <a:r>
              <a:rPr lang="en-US" sz="32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giúp</a:t>
            </a:r>
            <a:r>
              <a:rPr lang="en-US" sz="32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đỡ</a:t>
            </a:r>
            <a:r>
              <a:rPr lang="en-US" sz="32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bố</a:t>
            </a:r>
            <a:r>
              <a:rPr lang="en-US" sz="32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32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2690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10" grpId="0"/>
      <p:bldP spid="10" grpId="1"/>
      <p:bldP spid="1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01D67A-9769-4389-B47D-AF1F190079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306286"/>
            <a:ext cx="9318172" cy="3577999"/>
          </a:xfrm>
          <a:prstGeom prst="rect">
            <a:avLst/>
          </a:prstGeom>
        </p:spPr>
      </p:pic>
      <p:pic>
        <p:nvPicPr>
          <p:cNvPr id="15" name="18">
            <a:extLst>
              <a:ext uri="{FF2B5EF4-FFF2-40B4-BE49-F238E27FC236}">
                <a16:creationId xmlns:a16="http://schemas.microsoft.com/office/drawing/2014/main" id="{86791810-763F-49D6-BE69-A2FB92F78D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10961914" y="0"/>
            <a:ext cx="1451607" cy="1818864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391253C-036C-41E1-BFF8-B413A12DE57C}"/>
              </a:ext>
            </a:extLst>
          </p:cNvPr>
          <p:cNvCxnSpPr/>
          <p:nvPr/>
        </p:nvCxnSpPr>
        <p:spPr>
          <a:xfrm>
            <a:off x="5034708" y="2941504"/>
            <a:ext cx="605928" cy="9144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BB8982A-34C8-4FCD-B00A-0F6C91CF66CD}"/>
              </a:ext>
            </a:extLst>
          </p:cNvPr>
          <p:cNvCxnSpPr/>
          <p:nvPr/>
        </p:nvCxnSpPr>
        <p:spPr>
          <a:xfrm>
            <a:off x="5034708" y="3690651"/>
            <a:ext cx="605928" cy="88134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1818F2D-C538-4663-8E90-CE16A07B8978}"/>
              </a:ext>
            </a:extLst>
          </p:cNvPr>
          <p:cNvCxnSpPr/>
          <p:nvPr/>
        </p:nvCxnSpPr>
        <p:spPr>
          <a:xfrm flipV="1">
            <a:off x="5034708" y="2941504"/>
            <a:ext cx="605928" cy="146524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440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614434" y="1007224"/>
            <a:ext cx="1078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04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C99D2DC-C0FA-8A4D-A790-74012A0E85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358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728265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2722179"/>
            <a:ext cx="1243539" cy="268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\Desktop\Bach tuyet\43ebd44d263606f876d42fd2f199ea61 (4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8837">
                        <a14:foregroundMark x1="40116" y1="26626" x2="70349" y2="59553"/>
                        <a14:foregroundMark x1="64535" y1="35366" x2="77035" y2="44715"/>
                        <a14:foregroundMark x1="45640" y1="16463" x2="28198" y2="36585"/>
                        <a14:foregroundMark x1="44186" y1="40244" x2="60174" y2="57724"/>
                        <a14:foregroundMark x1="67151" y1="58943" x2="86628" y2="573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8519">
            <a:off x="10592437" y="4662277"/>
            <a:ext cx="1880249" cy="2689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DMIN\Desktop\Bach tuyet\43ebd44d263606f876d42fd2f199ea61 (7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6022" y1="32480" x2="72849" y2="415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48075" y="4667665"/>
            <a:ext cx="1913197" cy="255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ADMIN\Desktop\Bach tuyet\RjAwOTQ4MTUyNEI3QjJCRTc2RjA6ZDA1ZjJmYTY2MjBkNDYzY2ZlZDNiOTA1Y2YxYTk1NzA6Ojo6OjA=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50431" y1="17647" x2="56466" y2="31120"/>
                        <a14:foregroundMark x1="79526" y1="14611" x2="53879" y2="29412"/>
                        <a14:foregroundMark x1="77586" y1="15180" x2="59914" y2="22960"/>
                        <a14:foregroundMark x1="53017" y1="6641" x2="44397" y2="25427"/>
                        <a14:foregroundMark x1="57328" y1="8918" x2="88793" y2="17837"/>
                        <a14:foregroundMark x1="54526" y1="6072" x2="66810" y2="9488"/>
                        <a14:foregroundMark x1="76509" y1="31499" x2="69397" y2="43643"/>
                        <a14:foregroundMark x1="95690" y1="16698" x2="76940" y2="10247"/>
                        <a14:foregroundMark x1="77586" y1="33776" x2="74353" y2="40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93735">
            <a:off x="9011" y="4789835"/>
            <a:ext cx="2123621" cy="241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ADMIN\Desktop\Bach tuyet\43ebd44d263606f876d42fd2f199ea61 (2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44267" y1="18935" x2="28800" y2="43984"/>
                        <a14:foregroundMark x1="27200" y1="21696" x2="14667" y2="33728"/>
                        <a14:foregroundMark x1="36533" y1="32150" x2="35467" y2="44576"/>
                        <a14:foregroundMark x1="32533" y1="42801" x2="63733" y2="38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978">
            <a:off x="7736843" y="4957294"/>
            <a:ext cx="1831975" cy="247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ADMIN\Desktop\Bach tuyet\43ebd44d263606f876d42fd2f199ea61 (3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47640" y1="33252" x2="54382" y2="603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524" y="5232399"/>
            <a:ext cx="2212453" cy="203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C:\Users\ADMIN\Desktop\Bach tuyet\43ebd44d263606f876d42fd2f199ea61 (5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50482" y1="26157" x2="67203" y2="63581"/>
                        <a14:foregroundMark x1="38907" y1="22133" x2="24116" y2="466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8799">
            <a:off x="1408602" y="4577567"/>
            <a:ext cx="1656967" cy="264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C:\Users\ADMIN\Desktop\Bach tuyet\43ebd44d263606f876d42fd2f199ea61 (8)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53350" y1="9206" x2="64268" y2="52888"/>
                        <a14:foregroundMark x1="50372" y1="21841" x2="42432" y2="44585"/>
                        <a14:foregroundMark x1="38462" y1="36643" x2="57320" y2="45668"/>
                        <a14:foregroundMark x1="75682" y1="36282" x2="60298" y2="47834"/>
                        <a14:foregroundMark x1="71712" y1="29422" x2="76179" y2="37365"/>
                        <a14:foregroundMark x1="44417" y1="31949" x2="32506" y2="47112"/>
                        <a14:foregroundMark x1="35484" y1="33755" x2="44417" y2="42780"/>
                        <a14:foregroundMark x1="48387" y1="85740" x2="36476" y2="93321"/>
                        <a14:foregroundMark x1="46402" y1="14982" x2="37965" y2="30505"/>
                        <a14:foregroundMark x1="61787" y1="20397" x2="71216" y2="32310"/>
                        <a14:foregroundMark x1="50656" y1="20076" x2="55381" y2="26769"/>
                        <a14:foregroundMark x1="57743" y1="14532" x2="70341" y2="250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4363395"/>
            <a:ext cx="2111365" cy="2902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0" y="-2947963"/>
            <a:ext cx="9770739" cy="103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9199" y="-2825162"/>
            <a:ext cx="6078553" cy="103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883" y="-1955800"/>
            <a:ext cx="9187917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644461" y="584200"/>
            <a:ext cx="75155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 TRỐN TÌM </a:t>
            </a:r>
          </a:p>
          <a:p>
            <a:pPr algn="ctr" defTabSz="1219170"/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 BẠCH TUYẾT VÀ 7 CHÚ LÙN</a:t>
            </a:r>
          </a:p>
        </p:txBody>
      </p:sp>
      <p:pic>
        <p:nvPicPr>
          <p:cNvPr id="15" name="Picture 11" descr="C:\Users\ADMIN\Desktop\Tai nguyen thiet ke tro choi\Angry birds epic birds\1505573783630 (2).png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170" y="5901542"/>
            <a:ext cx="1426197" cy="78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8583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 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6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7779459" y="3997351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5085415" y="4860489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2470377" y="4994982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Bach tuyet\Doc2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2646">
            <a:off x="10020325" y="4028629"/>
            <a:ext cx="1543159" cy="228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77" y="-273843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600" y="-680243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665" y="-9296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580" y="-536546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59" y="3430814"/>
            <a:ext cx="1825347" cy="393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406400" y="214789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Calibri"/>
              </a:rPr>
              <a:t>A. </a:t>
            </a:r>
            <a:r>
              <a:rPr lang="en-US" sz="3200" dirty="0" err="1">
                <a:solidFill>
                  <a:srgbClr val="0000FF"/>
                </a:solidFill>
                <a:latin typeface="Calibri"/>
              </a:rPr>
              <a:t>cầu</a:t>
            </a:r>
            <a:r>
              <a:rPr lang="en-US" sz="32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Calibri"/>
              </a:rPr>
              <a:t>mây</a:t>
            </a:r>
            <a:endParaRPr lang="en-US" sz="3200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3454400" y="21816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Calibri"/>
              </a:rPr>
              <a:t>B. </a:t>
            </a:r>
            <a:r>
              <a:rPr lang="en-US" sz="3200" dirty="0" err="1">
                <a:solidFill>
                  <a:srgbClr val="0000FF"/>
                </a:solidFill>
                <a:latin typeface="Calibri"/>
              </a:rPr>
              <a:t>cầu</a:t>
            </a:r>
            <a:r>
              <a:rPr lang="en-US" sz="32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Calibri"/>
              </a:rPr>
              <a:t>lông</a:t>
            </a:r>
            <a:endParaRPr lang="en-US" sz="3200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6591755" y="21816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Calibri"/>
              </a:rPr>
              <a:t>C. </a:t>
            </a:r>
            <a:r>
              <a:rPr lang="en-US" sz="3200" dirty="0" err="1">
                <a:solidFill>
                  <a:srgbClr val="0000FF"/>
                </a:solidFill>
                <a:latin typeface="Calibri"/>
              </a:rPr>
              <a:t>cầu</a:t>
            </a:r>
            <a:r>
              <a:rPr lang="en-US" sz="32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Calibri"/>
              </a:rPr>
              <a:t>mưa</a:t>
            </a:r>
            <a:endParaRPr lang="en-US" sz="3200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9347200" y="214789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Calibri"/>
              </a:rPr>
              <a:t>D. </a:t>
            </a:r>
            <a:r>
              <a:rPr lang="en-US" sz="3200" dirty="0" err="1">
                <a:solidFill>
                  <a:srgbClr val="0000FF"/>
                </a:solidFill>
                <a:latin typeface="Calibri"/>
              </a:rPr>
              <a:t>cầu</a:t>
            </a:r>
            <a:r>
              <a:rPr lang="en-US" sz="32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Calibri"/>
              </a:rPr>
              <a:t>vồng</a:t>
            </a:r>
            <a:endParaRPr lang="en-US" sz="3200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42861" y="482600"/>
            <a:ext cx="74139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vi-VN" sz="3200">
                <a:solidFill>
                  <a:prstClr val="white"/>
                </a:solidFill>
                <a:latin typeface="Calibri"/>
              </a:rPr>
              <a:t> Cầu gì chỉ mọc sau mưa</a:t>
            </a:r>
          </a:p>
          <a:p>
            <a:pPr algn="ctr" defTabSz="1219170"/>
            <a:r>
              <a:rPr lang="vi-VN" sz="3200">
                <a:solidFill>
                  <a:prstClr val="white"/>
                </a:solidFill>
                <a:latin typeface="Calibri"/>
              </a:rPr>
              <a:t>Lung linh bảy sắc bắc vừa tới mây?</a:t>
            </a:r>
            <a:endParaRPr lang="en-US" sz="32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Explosion 1 5"/>
          <p:cNvSpPr/>
          <p:nvPr/>
        </p:nvSpPr>
        <p:spPr>
          <a:xfrm>
            <a:off x="5080000" y="4356706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pic>
        <p:nvPicPr>
          <p:cNvPr id="1035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119" y="762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312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4" grpId="0" animBg="1"/>
      <p:bldP spid="25" grpId="0" animBg="1"/>
      <p:bldP spid="26" grpId="0" animBg="1"/>
      <p:bldP spid="27" grpId="0" animBg="1"/>
      <p:bldP spid="27" grpId="1" animBg="1"/>
      <p:bldP spid="5" grpId="0"/>
      <p:bldP spid="6" grpId="0" animBg="1"/>
      <p:bldP spid="6" grpId="1" animBg="1"/>
      <p:bldP spid="6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3835675" y="4063363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10368615" y="4415267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8504048" y="4385149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Bach tuyet\43ebd44d263606f876d42fd2f199ea61 (7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6022" y1="33071" x2="71505" y2="40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83591" flipH="1">
            <a:off x="5873242" y="3818719"/>
            <a:ext cx="1789713" cy="241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0" y="-65702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375" y="-1222614"/>
            <a:ext cx="7213600" cy="830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-6248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-657029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/>
          <p:cNvSpPr txBox="1"/>
          <p:nvPr/>
        </p:nvSpPr>
        <p:spPr>
          <a:xfrm>
            <a:off x="3111589" y="326261"/>
            <a:ext cx="61725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/>
            <a:r>
              <a:rPr lang="en-US" sz="3200" dirty="0" err="1">
                <a:solidFill>
                  <a:prstClr val="white"/>
                </a:solidFill>
              </a:rPr>
              <a:t>Cái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gì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nằm</a:t>
            </a:r>
            <a:r>
              <a:rPr lang="en-US" sz="3200" dirty="0">
                <a:solidFill>
                  <a:prstClr val="white"/>
                </a:solidFill>
              </a:rPr>
              <a:t> ở </a:t>
            </a:r>
            <a:r>
              <a:rPr lang="en-US" sz="3200" dirty="0" err="1">
                <a:solidFill>
                  <a:prstClr val="white"/>
                </a:solidFill>
              </a:rPr>
              <a:t>trong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nhà</a:t>
            </a:r>
            <a:endParaRPr lang="en-US" sz="3200" dirty="0">
              <a:solidFill>
                <a:prstClr val="white"/>
              </a:solidFill>
            </a:endParaRPr>
          </a:p>
          <a:p>
            <a:pPr defTabSz="1219170"/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Nhìn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lên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mặt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nó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biết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ngay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giờ</a:t>
            </a:r>
            <a:r>
              <a:rPr lang="en-US" sz="3200" dirty="0">
                <a:solidFill>
                  <a:prstClr val="white"/>
                </a:solidFill>
              </a:rPr>
              <a:t> </a:t>
            </a:r>
            <a:r>
              <a:rPr lang="en-US" sz="3200" dirty="0" err="1">
                <a:solidFill>
                  <a:prstClr val="white"/>
                </a:solidFill>
              </a:rPr>
              <a:t>nào</a:t>
            </a:r>
            <a:r>
              <a:rPr lang="en-US" sz="3200" dirty="0">
                <a:solidFill>
                  <a:prstClr val="white"/>
                </a:solidFill>
              </a:rPr>
              <a:t>                                        </a:t>
            </a:r>
          </a:p>
          <a:p>
            <a:pPr defTabSz="1219170"/>
            <a:r>
              <a:rPr lang="en-US" sz="3200" dirty="0">
                <a:solidFill>
                  <a:prstClr val="white"/>
                </a:solidFill>
              </a:rPr>
              <a:t>                                            </a:t>
            </a:r>
            <a:r>
              <a:rPr lang="en-US" sz="3200" dirty="0" err="1">
                <a:solidFill>
                  <a:srgbClr val="00B0F0"/>
                </a:solidFill>
              </a:rPr>
              <a:t>Là</a:t>
            </a:r>
            <a:r>
              <a:rPr lang="en-US" sz="3200" dirty="0">
                <a:solidFill>
                  <a:srgbClr val="00B0F0"/>
                </a:solidFill>
              </a:rPr>
              <a:t> </a:t>
            </a:r>
            <a:r>
              <a:rPr lang="en-US" sz="3200" dirty="0" err="1">
                <a:solidFill>
                  <a:srgbClr val="00B0F0"/>
                </a:solidFill>
              </a:rPr>
              <a:t>cái</a:t>
            </a:r>
            <a:r>
              <a:rPr lang="en-US" sz="3200" dirty="0">
                <a:solidFill>
                  <a:srgbClr val="00B0F0"/>
                </a:solidFill>
              </a:rPr>
              <a:t> </a:t>
            </a:r>
            <a:r>
              <a:rPr lang="en-US" sz="3200" dirty="0" err="1">
                <a:solidFill>
                  <a:srgbClr val="00B0F0"/>
                </a:solidFill>
              </a:rPr>
              <a:t>gì</a:t>
            </a:r>
            <a:r>
              <a:rPr lang="en-US" sz="3200" dirty="0">
                <a:solidFill>
                  <a:srgbClr val="00B0F0"/>
                </a:solidFill>
              </a:rPr>
              <a:t>?</a:t>
            </a:r>
            <a:endParaRPr lang="en-US" sz="3200" dirty="0">
              <a:solidFill>
                <a:srgbClr val="00B0F0"/>
              </a:solidFill>
              <a:latin typeface="Calibri"/>
            </a:endParaRPr>
          </a:p>
        </p:txBody>
      </p:sp>
      <p:pic>
        <p:nvPicPr>
          <p:cNvPr id="47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0067" y="550174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Explosion 1 47"/>
          <p:cNvSpPr/>
          <p:nvPr/>
        </p:nvSpPr>
        <p:spPr>
          <a:xfrm>
            <a:off x="5250697" y="4439014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660400" y="207009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Calibri"/>
              </a:rPr>
              <a:t>A. </a:t>
            </a:r>
            <a:r>
              <a:rPr lang="en-US" sz="3200" dirty="0" err="1">
                <a:solidFill>
                  <a:srgbClr val="0000FF"/>
                </a:solidFill>
                <a:latin typeface="Calibri"/>
              </a:rPr>
              <a:t>Cái</a:t>
            </a:r>
            <a:r>
              <a:rPr lang="en-US" sz="32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Calibri"/>
              </a:rPr>
              <a:t>quạt</a:t>
            </a:r>
            <a:endParaRPr lang="en-US" sz="3200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3708400" y="210382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Calibri"/>
              </a:rPr>
              <a:t>B. </a:t>
            </a:r>
            <a:r>
              <a:rPr lang="en-US" sz="3200" dirty="0" err="1">
                <a:solidFill>
                  <a:srgbClr val="0000FF"/>
                </a:solidFill>
                <a:latin typeface="Calibri"/>
              </a:rPr>
              <a:t>Đồng</a:t>
            </a:r>
            <a:r>
              <a:rPr lang="en-US" sz="32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Calibri"/>
              </a:rPr>
              <a:t>hồ</a:t>
            </a:r>
            <a:endParaRPr lang="en-US" sz="3200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6845755" y="210382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Calibri"/>
              </a:rPr>
              <a:t>C. </a:t>
            </a:r>
            <a:r>
              <a:rPr lang="en-US" sz="3200" dirty="0" err="1">
                <a:solidFill>
                  <a:srgbClr val="0000FF"/>
                </a:solidFill>
                <a:latin typeface="Calibri"/>
              </a:rPr>
              <a:t>Tivi</a:t>
            </a:r>
            <a:endParaRPr lang="en-US" sz="3200" dirty="0">
              <a:solidFill>
                <a:srgbClr val="0000FF"/>
              </a:solidFill>
              <a:latin typeface="Calibri"/>
            </a:endParaRPr>
          </a:p>
        </p:txBody>
      </p:sp>
      <p:sp>
        <p:nvSpPr>
          <p:cNvPr id="52" name="Rounded Rectangle 51"/>
          <p:cNvSpPr/>
          <p:nvPr/>
        </p:nvSpPr>
        <p:spPr>
          <a:xfrm>
            <a:off x="9601200" y="207009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3200" dirty="0">
                <a:solidFill>
                  <a:srgbClr val="0000FF"/>
                </a:solidFill>
                <a:latin typeface="Calibri"/>
              </a:rPr>
              <a:t>D. </a:t>
            </a:r>
            <a:r>
              <a:rPr lang="en-US" sz="3200" dirty="0" err="1">
                <a:solidFill>
                  <a:srgbClr val="0000FF"/>
                </a:solidFill>
                <a:latin typeface="Calibri"/>
              </a:rPr>
              <a:t>Tủ</a:t>
            </a:r>
            <a:r>
              <a:rPr lang="en-US" sz="3200" dirty="0">
                <a:solidFill>
                  <a:srgbClr val="0000FF"/>
                </a:solidFill>
                <a:latin typeface="Calibri"/>
              </a:rPr>
              <a:t> </a:t>
            </a:r>
            <a:r>
              <a:rPr lang="en-US" sz="3200" dirty="0" err="1">
                <a:solidFill>
                  <a:srgbClr val="0000FF"/>
                </a:solidFill>
                <a:latin typeface="Calibri"/>
              </a:rPr>
              <a:t>lạnh</a:t>
            </a:r>
            <a:endParaRPr lang="en-US" sz="3200" dirty="0">
              <a:solidFill>
                <a:srgbClr val="0000FF"/>
              </a:solidFill>
              <a:latin typeface="Calibri"/>
            </a:endParaRPr>
          </a:p>
        </p:txBody>
      </p:sp>
      <p:pic>
        <p:nvPicPr>
          <p:cNvPr id="53" name="Picture 4" descr="C:\Users\ADMIN\Desktop\Bach tuyet\Blanca_Nieves.8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27371" y="3455232"/>
            <a:ext cx="2287981" cy="396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3201" y="5063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0501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46" grpId="0"/>
      <p:bldP spid="48" grpId="0" animBg="1"/>
      <p:bldP spid="48" grpId="1" animBg="1"/>
      <p:bldP spid="48" grpId="2" animBg="1"/>
      <p:bldP spid="49" grpId="0" animBg="1"/>
      <p:bldP spid="50" grpId="0" animBg="1"/>
      <p:bldP spid="51" grpId="0" animBg="1"/>
      <p:bldP spid="5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A11654C-DDDF-4ABA-8EEF-C17775ED0FF5}"/>
              </a:ext>
            </a:extLst>
          </p:cNvPr>
          <p:cNvSpPr/>
          <p:nvPr/>
        </p:nvSpPr>
        <p:spPr>
          <a:xfrm>
            <a:off x="2106487" y="0"/>
            <a:ext cx="5558816" cy="6856754"/>
          </a:xfrm>
          <a:custGeom>
            <a:avLst/>
            <a:gdLst>
              <a:gd name="connsiteX0" fmla="*/ 0 w 5558816"/>
              <a:gd name="connsiteY0" fmla="*/ 0 h 6881992"/>
              <a:gd name="connsiteX1" fmla="*/ 182458 w 5558816"/>
              <a:gd name="connsiteY1" fmla="*/ 0 h 6881992"/>
              <a:gd name="connsiteX2" fmla="*/ 5558816 w 5558816"/>
              <a:gd name="connsiteY2" fmla="*/ 6881992 h 6881992"/>
              <a:gd name="connsiteX3" fmla="*/ 0 w 5558816"/>
              <a:gd name="connsiteY3" fmla="*/ 6881992 h 6881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8816" h="6881992">
                <a:moveTo>
                  <a:pt x="0" y="0"/>
                </a:moveTo>
                <a:lnTo>
                  <a:pt x="182458" y="0"/>
                </a:lnTo>
                <a:lnTo>
                  <a:pt x="5558816" y="6881992"/>
                </a:lnTo>
                <a:lnTo>
                  <a:pt x="0" y="6881992"/>
                </a:lnTo>
                <a:close/>
              </a:path>
            </a:pathLst>
          </a:cu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3">
            <a:extLst>
              <a:ext uri="{FF2B5EF4-FFF2-40B4-BE49-F238E27FC236}">
                <a16:creationId xmlns:a16="http://schemas.microsoft.com/office/drawing/2014/main" id="{0A295D24-B15B-42B1-8DE2-8741941BE604}"/>
              </a:ext>
            </a:extLst>
          </p:cNvPr>
          <p:cNvSpPr/>
          <p:nvPr/>
        </p:nvSpPr>
        <p:spPr>
          <a:xfrm>
            <a:off x="-17252" y="1246"/>
            <a:ext cx="2198450" cy="6858000"/>
          </a:xfrm>
          <a:prstGeom prst="rect">
            <a:avLst/>
          </a:pr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6">
            <a:extLst>
              <a:ext uri="{FF2B5EF4-FFF2-40B4-BE49-F238E27FC236}">
                <a16:creationId xmlns:a16="http://schemas.microsoft.com/office/drawing/2014/main" id="{67085E1A-1A05-4834-BDFE-A021CD217E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95" t="13963" r="15432" b="9410"/>
          <a:stretch/>
        </p:blipFill>
        <p:spPr>
          <a:xfrm rot="5400000">
            <a:off x="3252282" y="-917042"/>
            <a:ext cx="5468049" cy="8556553"/>
          </a:xfrm>
          <a:prstGeom prst="rect">
            <a:avLst/>
          </a:prstGeom>
          <a:effectLst>
            <a:outerShdw blurRad="152400" dist="762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5" name="17">
            <a:extLst>
              <a:ext uri="{FF2B5EF4-FFF2-40B4-BE49-F238E27FC236}">
                <a16:creationId xmlns:a16="http://schemas.microsoft.com/office/drawing/2014/main" id="{9E33FF87-1BC4-40F9-ADF7-1CBE9AB121CF}"/>
              </a:ext>
            </a:extLst>
          </p:cNvPr>
          <p:cNvCxnSpPr>
            <a:cxnSpLocks/>
          </p:cNvCxnSpPr>
          <p:nvPr/>
        </p:nvCxnSpPr>
        <p:spPr>
          <a:xfrm>
            <a:off x="724619" y="2518913"/>
            <a:ext cx="98341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19">
            <a:extLst>
              <a:ext uri="{FF2B5EF4-FFF2-40B4-BE49-F238E27FC236}">
                <a16:creationId xmlns:a16="http://schemas.microsoft.com/office/drawing/2014/main" id="{CF742677-0762-4856-B619-D7E63B6E5EBE}"/>
              </a:ext>
            </a:extLst>
          </p:cNvPr>
          <p:cNvCxnSpPr>
            <a:cxnSpLocks/>
          </p:cNvCxnSpPr>
          <p:nvPr/>
        </p:nvCxnSpPr>
        <p:spPr>
          <a:xfrm>
            <a:off x="1009290" y="2664441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21">
            <a:extLst>
              <a:ext uri="{FF2B5EF4-FFF2-40B4-BE49-F238E27FC236}">
                <a16:creationId xmlns:a16="http://schemas.microsoft.com/office/drawing/2014/main" id="{3D061997-5C91-4D28-9FCA-CE356C6FBF87}"/>
              </a:ext>
            </a:extLst>
          </p:cNvPr>
          <p:cNvCxnSpPr>
            <a:cxnSpLocks/>
          </p:cNvCxnSpPr>
          <p:nvPr/>
        </p:nvCxnSpPr>
        <p:spPr>
          <a:xfrm>
            <a:off x="2280565" y="1023116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22">
            <a:extLst>
              <a:ext uri="{FF2B5EF4-FFF2-40B4-BE49-F238E27FC236}">
                <a16:creationId xmlns:a16="http://schemas.microsoft.com/office/drawing/2014/main" id="{EF1D8500-3039-41BE-8642-FB07BFED60B8}"/>
              </a:ext>
            </a:extLst>
          </p:cNvPr>
          <p:cNvCxnSpPr>
            <a:cxnSpLocks/>
          </p:cNvCxnSpPr>
          <p:nvPr/>
        </p:nvCxnSpPr>
        <p:spPr>
          <a:xfrm>
            <a:off x="10389395" y="1333667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24">
            <a:extLst>
              <a:ext uri="{FF2B5EF4-FFF2-40B4-BE49-F238E27FC236}">
                <a16:creationId xmlns:a16="http://schemas.microsoft.com/office/drawing/2014/main" id="{EDD2C576-0A0B-4FEC-A6B9-57D4B2CA893C}"/>
              </a:ext>
            </a:extLst>
          </p:cNvPr>
          <p:cNvCxnSpPr>
            <a:cxnSpLocks/>
          </p:cNvCxnSpPr>
          <p:nvPr/>
        </p:nvCxnSpPr>
        <p:spPr>
          <a:xfrm>
            <a:off x="10803463" y="119564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25">
            <a:extLst>
              <a:ext uri="{FF2B5EF4-FFF2-40B4-BE49-F238E27FC236}">
                <a16:creationId xmlns:a16="http://schemas.microsoft.com/office/drawing/2014/main" id="{093F6B2F-9E8C-435D-B763-AEA8C219A7F0}"/>
              </a:ext>
            </a:extLst>
          </p:cNvPr>
          <p:cNvCxnSpPr>
            <a:cxnSpLocks/>
          </p:cNvCxnSpPr>
          <p:nvPr/>
        </p:nvCxnSpPr>
        <p:spPr>
          <a:xfrm>
            <a:off x="10724229" y="377549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26">
            <a:extLst>
              <a:ext uri="{FF2B5EF4-FFF2-40B4-BE49-F238E27FC236}">
                <a16:creationId xmlns:a16="http://schemas.microsoft.com/office/drawing/2014/main" id="{09DA45AC-4D60-4EEA-866A-00FB0EB0DE3B}"/>
              </a:ext>
            </a:extLst>
          </p:cNvPr>
          <p:cNvCxnSpPr>
            <a:cxnSpLocks/>
          </p:cNvCxnSpPr>
          <p:nvPr/>
        </p:nvCxnSpPr>
        <p:spPr>
          <a:xfrm>
            <a:off x="10882697" y="3901657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28">
            <a:extLst>
              <a:ext uri="{FF2B5EF4-FFF2-40B4-BE49-F238E27FC236}">
                <a16:creationId xmlns:a16="http://schemas.microsoft.com/office/drawing/2014/main" id="{90F128AB-2A4E-43E5-97F4-22CC7D474E71}"/>
              </a:ext>
            </a:extLst>
          </p:cNvPr>
          <p:cNvCxnSpPr>
            <a:cxnSpLocks/>
          </p:cNvCxnSpPr>
          <p:nvPr/>
        </p:nvCxnSpPr>
        <p:spPr>
          <a:xfrm>
            <a:off x="4885895" y="6230789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29">
            <a:extLst>
              <a:ext uri="{FF2B5EF4-FFF2-40B4-BE49-F238E27FC236}">
                <a16:creationId xmlns:a16="http://schemas.microsoft.com/office/drawing/2014/main" id="{F6FBD7E5-A848-45DA-B90A-601AD7BFDA61}"/>
              </a:ext>
            </a:extLst>
          </p:cNvPr>
          <p:cNvSpPr/>
          <p:nvPr/>
        </p:nvSpPr>
        <p:spPr>
          <a:xfrm>
            <a:off x="1684185" y="3901657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30">
            <a:extLst>
              <a:ext uri="{FF2B5EF4-FFF2-40B4-BE49-F238E27FC236}">
                <a16:creationId xmlns:a16="http://schemas.microsoft.com/office/drawing/2014/main" id="{DAC81680-EC3C-456B-AC1B-B4D62833278A}"/>
              </a:ext>
            </a:extLst>
          </p:cNvPr>
          <p:cNvSpPr/>
          <p:nvPr/>
        </p:nvSpPr>
        <p:spPr>
          <a:xfrm>
            <a:off x="1684185" y="4169395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31">
            <a:extLst>
              <a:ext uri="{FF2B5EF4-FFF2-40B4-BE49-F238E27FC236}">
                <a16:creationId xmlns:a16="http://schemas.microsoft.com/office/drawing/2014/main" id="{B7E8A5F4-80D0-4378-873A-1AFC6C936174}"/>
              </a:ext>
            </a:extLst>
          </p:cNvPr>
          <p:cNvSpPr/>
          <p:nvPr/>
        </p:nvSpPr>
        <p:spPr>
          <a:xfrm>
            <a:off x="1681311" y="4477072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32">
            <a:extLst>
              <a:ext uri="{FF2B5EF4-FFF2-40B4-BE49-F238E27FC236}">
                <a16:creationId xmlns:a16="http://schemas.microsoft.com/office/drawing/2014/main" id="{5ED2F97C-03C1-46AA-93B9-D4562065573D}"/>
              </a:ext>
            </a:extLst>
          </p:cNvPr>
          <p:cNvSpPr/>
          <p:nvPr/>
        </p:nvSpPr>
        <p:spPr>
          <a:xfrm>
            <a:off x="10803463" y="2174854"/>
            <a:ext cx="130646" cy="1306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33">
            <a:extLst>
              <a:ext uri="{FF2B5EF4-FFF2-40B4-BE49-F238E27FC236}">
                <a16:creationId xmlns:a16="http://schemas.microsoft.com/office/drawing/2014/main" id="{7EB82FD3-4270-4605-8514-1185115DC8F1}"/>
              </a:ext>
            </a:extLst>
          </p:cNvPr>
          <p:cNvSpPr/>
          <p:nvPr/>
        </p:nvSpPr>
        <p:spPr>
          <a:xfrm>
            <a:off x="9295686" y="6230789"/>
            <a:ext cx="322170" cy="3221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34">
            <a:extLst>
              <a:ext uri="{FF2B5EF4-FFF2-40B4-BE49-F238E27FC236}">
                <a16:creationId xmlns:a16="http://schemas.microsoft.com/office/drawing/2014/main" id="{5BC57DCA-E49E-4ECD-9154-FC00806210F4}"/>
              </a:ext>
            </a:extLst>
          </p:cNvPr>
          <p:cNvSpPr/>
          <p:nvPr/>
        </p:nvSpPr>
        <p:spPr>
          <a:xfrm>
            <a:off x="9784141" y="6461396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35">
            <a:extLst>
              <a:ext uri="{FF2B5EF4-FFF2-40B4-BE49-F238E27FC236}">
                <a16:creationId xmlns:a16="http://schemas.microsoft.com/office/drawing/2014/main" id="{B622EADE-7D93-4CA0-BDB3-A16297015644}"/>
              </a:ext>
            </a:extLst>
          </p:cNvPr>
          <p:cNvSpPr/>
          <p:nvPr/>
        </p:nvSpPr>
        <p:spPr>
          <a:xfrm>
            <a:off x="649748" y="963852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0" name="36">
            <a:extLst>
              <a:ext uri="{FF2B5EF4-FFF2-40B4-BE49-F238E27FC236}">
                <a16:creationId xmlns:a16="http://schemas.microsoft.com/office/drawing/2014/main" id="{68BC9D8F-F623-4EA4-815D-8DE3483F08F8}"/>
              </a:ext>
            </a:extLst>
          </p:cNvPr>
          <p:cNvSpPr/>
          <p:nvPr/>
        </p:nvSpPr>
        <p:spPr>
          <a:xfrm>
            <a:off x="961988" y="740548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1" name="37">
            <a:extLst>
              <a:ext uri="{FF2B5EF4-FFF2-40B4-BE49-F238E27FC236}">
                <a16:creationId xmlns:a16="http://schemas.microsoft.com/office/drawing/2014/main" id="{8A57394D-355B-4FB7-ACFB-32138A2F51DA}"/>
              </a:ext>
            </a:extLst>
          </p:cNvPr>
          <p:cNvSpPr/>
          <p:nvPr/>
        </p:nvSpPr>
        <p:spPr>
          <a:xfrm>
            <a:off x="943131" y="5351811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2" name="38">
            <a:extLst>
              <a:ext uri="{FF2B5EF4-FFF2-40B4-BE49-F238E27FC236}">
                <a16:creationId xmlns:a16="http://schemas.microsoft.com/office/drawing/2014/main" id="{8E161094-691A-471C-8632-65F1684C5961}"/>
              </a:ext>
            </a:extLst>
          </p:cNvPr>
          <p:cNvSpPr/>
          <p:nvPr/>
        </p:nvSpPr>
        <p:spPr>
          <a:xfrm>
            <a:off x="9835236" y="1101881"/>
            <a:ext cx="93758" cy="937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39">
            <a:extLst>
              <a:ext uri="{FF2B5EF4-FFF2-40B4-BE49-F238E27FC236}">
                <a16:creationId xmlns:a16="http://schemas.microsoft.com/office/drawing/2014/main" id="{D7AC1928-DA19-45C2-8771-B16711E0A7BD}"/>
              </a:ext>
            </a:extLst>
          </p:cNvPr>
          <p:cNvSpPr/>
          <p:nvPr/>
        </p:nvSpPr>
        <p:spPr>
          <a:xfrm>
            <a:off x="11473132" y="4180858"/>
            <a:ext cx="156520" cy="156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2498525-6E24-4DAE-87BF-7802486B196A}"/>
              </a:ext>
            </a:extLst>
          </p:cNvPr>
          <p:cNvSpPr txBox="1"/>
          <p:nvPr/>
        </p:nvSpPr>
        <p:spPr>
          <a:xfrm>
            <a:off x="2106487" y="2944497"/>
            <a:ext cx="79796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normalizeH="0" baseline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4800" b="1" i="0" u="none" strike="noStrike" kern="1200" normalizeH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4: </a:t>
            </a:r>
            <a:r>
              <a:rPr kumimoji="0" lang="en-US" sz="4800" b="1" i="0" u="none" strike="noStrike" kern="1200" normalizeH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kumimoji="0" lang="en-US" sz="4800" b="1" i="0" u="none" strike="noStrike" kern="1200" normalizeH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1" i="0" u="none" strike="noStrike" kern="1200" normalizeH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kumimoji="0" lang="en-US" sz="4800" b="1" i="0" u="none" strike="noStrike" kern="1200" normalizeH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1" i="0" u="none" strike="noStrike" kern="1200" normalizeH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thật</a:t>
            </a:r>
            <a:r>
              <a:rPr kumimoji="0" lang="en-US" sz="4800" b="1" i="0" u="none" strike="noStrike" kern="1200" normalizeH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1" i="0" u="none" strike="noStrike" kern="1200" normalizeH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4800" b="1" i="0" u="none" strike="noStrike" kern="1200" normalizeH="0" noProof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800" b="1" i="0" u="none" strike="noStrike" kern="1200" normalizeH="0" noProof="0" dirty="0" err="1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vui</a:t>
            </a:r>
            <a:endParaRPr kumimoji="0" lang="en-US" sz="4800" b="1" i="0" u="none" strike="noStrike" kern="1200" normalizeH="0" baseline="0" noProof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D696009B-60B3-4CB5-BDD1-F95D55238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686" y="2664441"/>
            <a:ext cx="2997677" cy="4193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337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450F64-04D4-E54F-B4DF-37A153180B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2240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323391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0" name="139">
            <a:extLst>
              <a:ext uri="{FF2B5EF4-FFF2-40B4-BE49-F238E27FC236}">
                <a16:creationId xmlns:a16="http://schemas.microsoft.com/office/drawing/2014/main" id="{EB60CA3F-A946-4219-9E8C-B5E600CA0F70}"/>
              </a:ext>
            </a:extLst>
          </p:cNvPr>
          <p:cNvGrpSpPr/>
          <p:nvPr/>
        </p:nvGrpSpPr>
        <p:grpSpPr>
          <a:xfrm>
            <a:off x="86755" y="51066"/>
            <a:ext cx="1213285" cy="1061298"/>
            <a:chOff x="1353570" y="1860082"/>
            <a:chExt cx="1425587" cy="1247005"/>
          </a:xfrm>
        </p:grpSpPr>
        <p:sp>
          <p:nvSpPr>
            <p:cNvPr id="31" name="16">
              <a:extLst>
                <a:ext uri="{FF2B5EF4-FFF2-40B4-BE49-F238E27FC236}">
                  <a16:creationId xmlns:a16="http://schemas.microsoft.com/office/drawing/2014/main" id="{3F9DE229-1895-4C69-97AA-EC06BCAC4819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2" name="24">
              <a:extLst>
                <a:ext uri="{FF2B5EF4-FFF2-40B4-BE49-F238E27FC236}">
                  <a16:creationId xmlns:a16="http://schemas.microsoft.com/office/drawing/2014/main" id="{41B41C85-81B1-4EBB-BF92-4178F503EC08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ea"/>
                  <a:sym typeface="+mn-lt"/>
                </a:rPr>
                <a:t>1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33" name="AutoShape 3">
              <a:extLst>
                <a:ext uri="{FF2B5EF4-FFF2-40B4-BE49-F238E27FC236}">
                  <a16:creationId xmlns:a16="http://schemas.microsoft.com/office/drawing/2014/main" id="{21524754-C788-4C9F-8E18-3ABD698E7CB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pic>
        <p:nvPicPr>
          <p:cNvPr id="21" name="Content Placeholder 20" descr="logo">
            <a:extLst>
              <a:ext uri="{FF2B5EF4-FFF2-40B4-BE49-F238E27FC236}">
                <a16:creationId xmlns:a16="http://schemas.microsoft.com/office/drawing/2014/main" id="{3F37A581-45C9-4999-89C0-CA07188A4F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8924" y="5065940"/>
            <a:ext cx="1564640" cy="159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297727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</TotalTime>
  <Words>2241</Words>
  <Application>Microsoft Macintosh PowerPoint</Application>
  <PresentationFormat>Widescreen</PresentationFormat>
  <Paragraphs>118</Paragraphs>
  <Slides>29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29</vt:i4>
      </vt:variant>
    </vt:vector>
  </HeadingPairs>
  <TitlesOfParts>
    <vt:vector size="42" baseType="lpstr">
      <vt:lpstr>Microsoft YaHei</vt:lpstr>
      <vt:lpstr>Arial</vt:lpstr>
      <vt:lpstr>Arial-Rounded</vt:lpstr>
      <vt:lpstr>Calibri</vt:lpstr>
      <vt:lpstr>Calibri Light</vt:lpstr>
      <vt:lpstr>Times New Roman</vt:lpstr>
      <vt:lpstr>1_Office Theme</vt:lpstr>
      <vt:lpstr>3_Office Theme</vt:lpstr>
      <vt:lpstr>4_Office Theme</vt:lpstr>
      <vt:lpstr>5_Office Theme</vt:lpstr>
      <vt:lpstr>1_Office 主题​​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BENR- Thảo.Trần</dc:creator>
  <cp:lastModifiedBy>Ngọc Bích Đỗ</cp:lastModifiedBy>
  <cp:revision>69</cp:revision>
  <dcterms:created xsi:type="dcterms:W3CDTF">2021-05-22T02:17:04Z</dcterms:created>
  <dcterms:modified xsi:type="dcterms:W3CDTF">2021-09-14T09:43:54Z</dcterms:modified>
</cp:coreProperties>
</file>