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6.xml" ContentType="application/vnd.openxmlformats-officedocument.presentationml.notesSlide+xml"/>
  <Override PartName="/ppt/tags/tag12.xml" ContentType="application/vnd.openxmlformats-officedocument.presentationml.tags+xml"/>
  <Override PartName="/ppt/notesSlides/notesSlide7.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8.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notesSlides/notesSlide9.xml" ContentType="application/vnd.openxmlformats-officedocument.presentationml.notesSlide+xml"/>
  <Override PartName="/ppt/tags/tag17.xml" ContentType="application/vnd.openxmlformats-officedocument.presentationml.tags+xml"/>
  <Override PartName="/ppt/notesSlides/notesSlide10.xml" ContentType="application/vnd.openxmlformats-officedocument.presentationml.notesSlide+xml"/>
  <Override PartName="/ppt/tags/tag18.xml" ContentType="application/vnd.openxmlformats-officedocument.presentationml.tags+xml"/>
  <Override PartName="/ppt/notesSlides/notesSlide11.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12.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25.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93" r:id="rId2"/>
    <p:sldId id="256" r:id="rId3"/>
    <p:sldId id="286" r:id="rId4"/>
    <p:sldId id="289" r:id="rId5"/>
    <p:sldId id="257" r:id="rId6"/>
    <p:sldId id="282" r:id="rId7"/>
    <p:sldId id="290" r:id="rId8"/>
    <p:sldId id="284" r:id="rId9"/>
    <p:sldId id="291" r:id="rId10"/>
    <p:sldId id="283" r:id="rId11"/>
    <p:sldId id="287" r:id="rId12"/>
    <p:sldId id="292" r:id="rId13"/>
    <p:sldId id="294" r:id="rId14"/>
    <p:sldId id="262" r:id="rId15"/>
    <p:sldId id="288" r:id="rId16"/>
    <p:sldId id="295" r:id="rId17"/>
  </p:sldIdLst>
  <p:sldSz cx="12192000" cy="6858000"/>
  <p:notesSz cx="6858000" cy="9144000"/>
  <p:custDataLst>
    <p:tags r:id="rId1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D525BA-34C7-4624-B266-30B0B4F9DACE}" v="1" dt="2022-11-30T07:14:22.5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gười dùng Khách" userId="S::urn:spo:anon#714eac6e5ec652f03db7bb2a997a6580af791f949ac4acd00e2b9a9a4f3e8d02::" providerId="AD" clId="Web-{98D525BA-34C7-4624-B266-30B0B4F9DACE}"/>
    <pc:docChg chg="modSld">
      <pc:chgData name="Người dùng Khách" userId="S::urn:spo:anon#714eac6e5ec652f03db7bb2a997a6580af791f949ac4acd00e2b9a9a4f3e8d02::" providerId="AD" clId="Web-{98D525BA-34C7-4624-B266-30B0B4F9DACE}" dt="2022-11-30T07:14:22.515" v="0"/>
      <pc:docMkLst>
        <pc:docMk/>
      </pc:docMkLst>
      <pc:sldChg chg="delSp">
        <pc:chgData name="Người dùng Khách" userId="S::urn:spo:anon#714eac6e5ec652f03db7bb2a997a6580af791f949ac4acd00e2b9a9a4f3e8d02::" providerId="AD" clId="Web-{98D525BA-34C7-4624-B266-30B0B4F9DACE}" dt="2022-11-30T07:14:22.515" v="0"/>
        <pc:sldMkLst>
          <pc:docMk/>
          <pc:sldMk cId="2766167141" sldId="256"/>
        </pc:sldMkLst>
        <pc:spChg chg="del">
          <ac:chgData name="Người dùng Khách" userId="S::urn:spo:anon#714eac6e5ec652f03db7bb2a997a6580af791f949ac4acd00e2b9a9a4f3e8d02::" providerId="AD" clId="Web-{98D525BA-34C7-4624-B266-30B0B4F9DACE}" dt="2022-11-30T07:14:22.515" v="0"/>
          <ac:spMkLst>
            <pc:docMk/>
            <pc:sldMk cId="2766167141" sldId="256"/>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E57FD2-ACE3-4E12-B094-BA8CF2879D93}" type="datetimeFigureOut">
              <a:rPr lang="zh-CN" altLang="en-US" smtClean="0"/>
              <a:t>2022/11/29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717019-9FE0-48DA-B0D8-117C5813B5F0}" type="slidenum">
              <a:rPr lang="zh-CN" altLang="en-US" smtClean="0"/>
              <a:t>‹#›</a:t>
            </a:fld>
            <a:endParaRPr lang="zh-CN" altLang="en-US"/>
          </a:p>
        </p:txBody>
      </p:sp>
    </p:spTree>
    <p:extLst>
      <p:ext uri="{BB962C8B-B14F-4D97-AF65-F5344CB8AC3E}">
        <p14:creationId xmlns:p14="http://schemas.microsoft.com/office/powerpoint/2010/main" val="20039001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1717019-9FE0-48DA-B0D8-117C5813B5F0}" type="slidenum">
              <a:rPr lang="zh-CN" altLang="en-US" smtClean="0"/>
              <a:t>1</a:t>
            </a:fld>
            <a:endParaRPr lang="zh-CN" altLang="en-US"/>
          </a:p>
        </p:txBody>
      </p:sp>
    </p:spTree>
    <p:extLst>
      <p:ext uri="{BB962C8B-B14F-4D97-AF65-F5344CB8AC3E}">
        <p14:creationId xmlns:p14="http://schemas.microsoft.com/office/powerpoint/2010/main" val="5499023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1717019-9FE0-48DA-B0D8-117C5813B5F0}" type="slidenum">
              <a:rPr lang="zh-CN" altLang="en-US" smtClean="0"/>
              <a:t>10</a:t>
            </a:fld>
            <a:endParaRPr lang="zh-CN" altLang="en-US"/>
          </a:p>
        </p:txBody>
      </p:sp>
    </p:spTree>
    <p:extLst>
      <p:ext uri="{BB962C8B-B14F-4D97-AF65-F5344CB8AC3E}">
        <p14:creationId xmlns:p14="http://schemas.microsoft.com/office/powerpoint/2010/main" val="25789308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1717019-9FE0-48DA-B0D8-117C5813B5F0}" type="slidenum">
              <a:rPr lang="zh-CN" altLang="en-US" smtClean="0"/>
              <a:t>11</a:t>
            </a:fld>
            <a:endParaRPr lang="zh-CN" altLang="en-US"/>
          </a:p>
        </p:txBody>
      </p:sp>
    </p:spTree>
    <p:extLst>
      <p:ext uri="{BB962C8B-B14F-4D97-AF65-F5344CB8AC3E}">
        <p14:creationId xmlns:p14="http://schemas.microsoft.com/office/powerpoint/2010/main" val="17332650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1717019-9FE0-48DA-B0D8-117C5813B5F0}" type="slidenum">
              <a:rPr lang="zh-CN" altLang="en-US" smtClean="0"/>
              <a:t>12</a:t>
            </a:fld>
            <a:endParaRPr lang="zh-CN" altLang="en-US"/>
          </a:p>
        </p:txBody>
      </p:sp>
    </p:spTree>
    <p:extLst>
      <p:ext uri="{BB962C8B-B14F-4D97-AF65-F5344CB8AC3E}">
        <p14:creationId xmlns:p14="http://schemas.microsoft.com/office/powerpoint/2010/main" val="36951704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1717019-9FE0-48DA-B0D8-117C5813B5F0}" type="slidenum">
              <a:rPr lang="zh-CN" altLang="en-US" smtClean="0"/>
              <a:t>13</a:t>
            </a:fld>
            <a:endParaRPr lang="zh-CN" altLang="en-US"/>
          </a:p>
        </p:txBody>
      </p:sp>
    </p:spTree>
    <p:extLst>
      <p:ext uri="{BB962C8B-B14F-4D97-AF65-F5344CB8AC3E}">
        <p14:creationId xmlns:p14="http://schemas.microsoft.com/office/powerpoint/2010/main" val="1115820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1717019-9FE0-48DA-B0D8-117C5813B5F0}" type="slidenum">
              <a:rPr lang="zh-CN" altLang="en-US" smtClean="0"/>
              <a:t>14</a:t>
            </a:fld>
            <a:endParaRPr lang="zh-CN" altLang="en-US"/>
          </a:p>
        </p:txBody>
      </p:sp>
    </p:spTree>
    <p:extLst>
      <p:ext uri="{BB962C8B-B14F-4D97-AF65-F5344CB8AC3E}">
        <p14:creationId xmlns:p14="http://schemas.microsoft.com/office/powerpoint/2010/main" val="1295001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1717019-9FE0-48DA-B0D8-117C5813B5F0}" type="slidenum">
              <a:rPr lang="zh-CN" altLang="en-US" smtClean="0"/>
              <a:t>15</a:t>
            </a:fld>
            <a:endParaRPr lang="zh-CN" altLang="en-US"/>
          </a:p>
        </p:txBody>
      </p:sp>
    </p:spTree>
    <p:extLst>
      <p:ext uri="{BB962C8B-B14F-4D97-AF65-F5344CB8AC3E}">
        <p14:creationId xmlns:p14="http://schemas.microsoft.com/office/powerpoint/2010/main" val="42720856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1717019-9FE0-48DA-B0D8-117C5813B5F0}" type="slidenum">
              <a:rPr lang="zh-CN" altLang="en-US" smtClean="0"/>
              <a:t>16</a:t>
            </a:fld>
            <a:endParaRPr lang="zh-CN" altLang="en-US"/>
          </a:p>
        </p:txBody>
      </p:sp>
    </p:spTree>
    <p:extLst>
      <p:ext uri="{BB962C8B-B14F-4D97-AF65-F5344CB8AC3E}">
        <p14:creationId xmlns:p14="http://schemas.microsoft.com/office/powerpoint/2010/main" val="31944932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1717019-9FE0-48DA-B0D8-117C5813B5F0}" type="slidenum">
              <a:rPr lang="zh-CN" altLang="en-US" smtClean="0"/>
              <a:t>2</a:t>
            </a:fld>
            <a:endParaRPr lang="zh-CN" altLang="en-US"/>
          </a:p>
        </p:txBody>
      </p:sp>
    </p:spTree>
    <p:extLst>
      <p:ext uri="{BB962C8B-B14F-4D97-AF65-F5344CB8AC3E}">
        <p14:creationId xmlns:p14="http://schemas.microsoft.com/office/powerpoint/2010/main" val="34752791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1717019-9FE0-48DA-B0D8-117C5813B5F0}" type="slidenum">
              <a:rPr lang="zh-CN" altLang="en-US" smtClean="0"/>
              <a:t>3</a:t>
            </a:fld>
            <a:endParaRPr lang="zh-CN" altLang="en-US"/>
          </a:p>
        </p:txBody>
      </p:sp>
    </p:spTree>
    <p:extLst>
      <p:ext uri="{BB962C8B-B14F-4D97-AF65-F5344CB8AC3E}">
        <p14:creationId xmlns:p14="http://schemas.microsoft.com/office/powerpoint/2010/main" val="34642657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1717019-9FE0-48DA-B0D8-117C5813B5F0}" type="slidenum">
              <a:rPr lang="zh-CN" altLang="en-US" smtClean="0"/>
              <a:t>4</a:t>
            </a:fld>
            <a:endParaRPr lang="zh-CN" altLang="en-US"/>
          </a:p>
        </p:txBody>
      </p:sp>
    </p:spTree>
    <p:extLst>
      <p:ext uri="{BB962C8B-B14F-4D97-AF65-F5344CB8AC3E}">
        <p14:creationId xmlns:p14="http://schemas.microsoft.com/office/powerpoint/2010/main" val="21020019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1717019-9FE0-48DA-B0D8-117C5813B5F0}" type="slidenum">
              <a:rPr lang="zh-CN" altLang="en-US" smtClean="0"/>
              <a:t>5</a:t>
            </a:fld>
            <a:endParaRPr lang="zh-CN" altLang="en-US"/>
          </a:p>
        </p:txBody>
      </p:sp>
    </p:spTree>
    <p:extLst>
      <p:ext uri="{BB962C8B-B14F-4D97-AF65-F5344CB8AC3E}">
        <p14:creationId xmlns:p14="http://schemas.microsoft.com/office/powerpoint/2010/main" val="34581808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1717019-9FE0-48DA-B0D8-117C5813B5F0}" type="slidenum">
              <a:rPr lang="zh-CN" altLang="en-US" smtClean="0"/>
              <a:t>6</a:t>
            </a:fld>
            <a:endParaRPr lang="zh-CN" altLang="en-US"/>
          </a:p>
        </p:txBody>
      </p:sp>
    </p:spTree>
    <p:extLst>
      <p:ext uri="{BB962C8B-B14F-4D97-AF65-F5344CB8AC3E}">
        <p14:creationId xmlns:p14="http://schemas.microsoft.com/office/powerpoint/2010/main" val="10230221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1717019-9FE0-48DA-B0D8-117C5813B5F0}" type="slidenum">
              <a:rPr lang="zh-CN" altLang="en-US" smtClean="0"/>
              <a:t>7</a:t>
            </a:fld>
            <a:endParaRPr lang="zh-CN" altLang="en-US"/>
          </a:p>
        </p:txBody>
      </p:sp>
    </p:spTree>
    <p:extLst>
      <p:ext uri="{BB962C8B-B14F-4D97-AF65-F5344CB8AC3E}">
        <p14:creationId xmlns:p14="http://schemas.microsoft.com/office/powerpoint/2010/main" val="32195511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1717019-9FE0-48DA-B0D8-117C5813B5F0}" type="slidenum">
              <a:rPr lang="zh-CN" altLang="en-US" smtClean="0"/>
              <a:t>8</a:t>
            </a:fld>
            <a:endParaRPr lang="zh-CN" altLang="en-US"/>
          </a:p>
        </p:txBody>
      </p:sp>
    </p:spTree>
    <p:extLst>
      <p:ext uri="{BB962C8B-B14F-4D97-AF65-F5344CB8AC3E}">
        <p14:creationId xmlns:p14="http://schemas.microsoft.com/office/powerpoint/2010/main" val="20274339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1717019-9FE0-48DA-B0D8-117C5813B5F0}" type="slidenum">
              <a:rPr lang="zh-CN" altLang="en-US" smtClean="0"/>
              <a:t>9</a:t>
            </a:fld>
            <a:endParaRPr lang="zh-CN" altLang="en-US"/>
          </a:p>
        </p:txBody>
      </p:sp>
    </p:spTree>
    <p:extLst>
      <p:ext uri="{BB962C8B-B14F-4D97-AF65-F5344CB8AC3E}">
        <p14:creationId xmlns:p14="http://schemas.microsoft.com/office/powerpoint/2010/main" val="4659525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A6C7EF1-2138-41C6-8730-10D6E11882D2}"/>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0FC09F9C-4D2D-4822-AA68-23E2F09723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a:extLst>
              <a:ext uri="{FF2B5EF4-FFF2-40B4-BE49-F238E27FC236}">
                <a16:creationId xmlns:a16="http://schemas.microsoft.com/office/drawing/2014/main" id="{9A7B02E1-6600-4516-8212-8E38AFE89040}"/>
              </a:ext>
            </a:extLst>
          </p:cNvPr>
          <p:cNvSpPr>
            <a:spLocks noGrp="1"/>
          </p:cNvSpPr>
          <p:nvPr>
            <p:ph type="dt" sz="half" idx="10"/>
          </p:nvPr>
        </p:nvSpPr>
        <p:spPr/>
        <p:txBody>
          <a:bodyPr/>
          <a:lstStyle/>
          <a:p>
            <a:fld id="{EC85BF49-3D7A-4F43-BA91-D003E0AEA55D}" type="datetimeFigureOut">
              <a:rPr lang="zh-CN" altLang="en-US" smtClean="0"/>
              <a:t>2022/11/29</a:t>
            </a:fld>
            <a:endParaRPr lang="zh-CN" altLang="en-US"/>
          </a:p>
        </p:txBody>
      </p:sp>
      <p:sp>
        <p:nvSpPr>
          <p:cNvPr id="5" name="页脚占位符 4">
            <a:extLst>
              <a:ext uri="{FF2B5EF4-FFF2-40B4-BE49-F238E27FC236}">
                <a16:creationId xmlns:a16="http://schemas.microsoft.com/office/drawing/2014/main" id="{7F0340C5-7E3A-4D5C-B2CA-166D21090A9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70C5C68-E650-4A3A-BC49-A01CB023D84F}"/>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pic>
        <p:nvPicPr>
          <p:cNvPr id="7" name="图片 6" descr="图片包含 事情&#10;&#10;已生成极高可信度的说明">
            <a:extLst>
              <a:ext uri="{FF2B5EF4-FFF2-40B4-BE49-F238E27FC236}">
                <a16:creationId xmlns:a16="http://schemas.microsoft.com/office/drawing/2014/main" id="{0FB86466-89CD-4F69-84E4-5313C587DBD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Tree>
    <p:extLst>
      <p:ext uri="{BB962C8B-B14F-4D97-AF65-F5344CB8AC3E}">
        <p14:creationId xmlns:p14="http://schemas.microsoft.com/office/powerpoint/2010/main" val="1350215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AB18831-B750-4360-8DD2-D2C4F0FDE90E}"/>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5A87CC73-9300-42A2-B611-9A0DEE8ED5BF}"/>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0D4BC5E6-9192-456B-BB7A-D6FCDC667613}"/>
              </a:ext>
            </a:extLst>
          </p:cNvPr>
          <p:cNvSpPr>
            <a:spLocks noGrp="1"/>
          </p:cNvSpPr>
          <p:nvPr>
            <p:ph type="dt" sz="half" idx="10"/>
          </p:nvPr>
        </p:nvSpPr>
        <p:spPr/>
        <p:txBody>
          <a:bodyPr/>
          <a:lstStyle/>
          <a:p>
            <a:fld id="{EC85BF49-3D7A-4F43-BA91-D003E0AEA55D}" type="datetimeFigureOut">
              <a:rPr lang="zh-CN" altLang="en-US" smtClean="0"/>
              <a:t>2022/11/29</a:t>
            </a:fld>
            <a:endParaRPr lang="zh-CN" altLang="en-US"/>
          </a:p>
        </p:txBody>
      </p:sp>
      <p:sp>
        <p:nvSpPr>
          <p:cNvPr id="5" name="页脚占位符 4">
            <a:extLst>
              <a:ext uri="{FF2B5EF4-FFF2-40B4-BE49-F238E27FC236}">
                <a16:creationId xmlns:a16="http://schemas.microsoft.com/office/drawing/2014/main" id="{E4B14153-CF16-46D5-8523-7C66A7EEDE3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3756B3A-E31B-44BC-A357-73F5EDCEF2F8}"/>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20724723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22899807-5192-4098-BAED-6D1B73B393DD}"/>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43B7437E-317E-4E72-BD0F-96424D7DEEAB}"/>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2E6BD8EA-D110-4D30-A546-FFE20E67EB66}"/>
              </a:ext>
            </a:extLst>
          </p:cNvPr>
          <p:cNvSpPr>
            <a:spLocks noGrp="1"/>
          </p:cNvSpPr>
          <p:nvPr>
            <p:ph type="dt" sz="half" idx="10"/>
          </p:nvPr>
        </p:nvSpPr>
        <p:spPr/>
        <p:txBody>
          <a:bodyPr/>
          <a:lstStyle/>
          <a:p>
            <a:fld id="{EC85BF49-3D7A-4F43-BA91-D003E0AEA55D}" type="datetimeFigureOut">
              <a:rPr lang="zh-CN" altLang="en-US" smtClean="0"/>
              <a:t>2022/11/29</a:t>
            </a:fld>
            <a:endParaRPr lang="zh-CN" altLang="en-US"/>
          </a:p>
        </p:txBody>
      </p:sp>
      <p:sp>
        <p:nvSpPr>
          <p:cNvPr id="5" name="页脚占位符 4">
            <a:extLst>
              <a:ext uri="{FF2B5EF4-FFF2-40B4-BE49-F238E27FC236}">
                <a16:creationId xmlns:a16="http://schemas.microsoft.com/office/drawing/2014/main" id="{96A127AD-6044-4EBB-A42A-1074843A5D3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489A9E2-4B2F-4974-B7DA-3836DA7911FA}"/>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27148407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6AAE625-CCE1-44F6-895D-5AF7016B331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8FA83C3F-BA58-4315-BFDF-E60BCC01F280}"/>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720B4E28-BD5D-4F3F-B69C-DBAEC1F2194F}"/>
              </a:ext>
            </a:extLst>
          </p:cNvPr>
          <p:cNvSpPr>
            <a:spLocks noGrp="1"/>
          </p:cNvSpPr>
          <p:nvPr>
            <p:ph type="dt" sz="half" idx="10"/>
          </p:nvPr>
        </p:nvSpPr>
        <p:spPr/>
        <p:txBody>
          <a:bodyPr/>
          <a:lstStyle/>
          <a:p>
            <a:fld id="{EC85BF49-3D7A-4F43-BA91-D003E0AEA55D}" type="datetimeFigureOut">
              <a:rPr lang="zh-CN" altLang="en-US" smtClean="0"/>
              <a:t>2022/11/29</a:t>
            </a:fld>
            <a:endParaRPr lang="zh-CN" altLang="en-US"/>
          </a:p>
        </p:txBody>
      </p:sp>
      <p:sp>
        <p:nvSpPr>
          <p:cNvPr id="5" name="页脚占位符 4">
            <a:extLst>
              <a:ext uri="{FF2B5EF4-FFF2-40B4-BE49-F238E27FC236}">
                <a16:creationId xmlns:a16="http://schemas.microsoft.com/office/drawing/2014/main" id="{9C625689-122D-4A42-93C0-0286D12F7C1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84B6780-D01C-4C9C-B42E-7A4F26B8D02C}"/>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pic>
        <p:nvPicPr>
          <p:cNvPr id="8" name="Picture 7" descr="A picture containing logo&#10;&#10;Description automatically generated">
            <a:extLst>
              <a:ext uri="{FF2B5EF4-FFF2-40B4-BE49-F238E27FC236}">
                <a16:creationId xmlns:a16="http://schemas.microsoft.com/office/drawing/2014/main" id="{D3BB1884-77C7-46E3-80AC-72F20F0C3CE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577264" y="-74747"/>
            <a:ext cx="2205306" cy="2205306"/>
          </a:xfrm>
          <a:prstGeom prst="rect">
            <a:avLst/>
          </a:prstGeom>
        </p:spPr>
      </p:pic>
      <p:pic>
        <p:nvPicPr>
          <p:cNvPr id="10" name="Picture 9" descr="A picture containing diagram&#10;&#10;Description automatically generated">
            <a:extLst>
              <a:ext uri="{FF2B5EF4-FFF2-40B4-BE49-F238E27FC236}">
                <a16:creationId xmlns:a16="http://schemas.microsoft.com/office/drawing/2014/main" id="{F68FC9B1-50FA-4F38-B4D7-E37248FD8B3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716872" y="3429000"/>
            <a:ext cx="2166667" cy="2061905"/>
          </a:xfrm>
          <a:prstGeom prst="rect">
            <a:avLst/>
          </a:prstGeom>
        </p:spPr>
      </p:pic>
    </p:spTree>
    <p:extLst>
      <p:ext uri="{BB962C8B-B14F-4D97-AF65-F5344CB8AC3E}">
        <p14:creationId xmlns:p14="http://schemas.microsoft.com/office/powerpoint/2010/main" val="3049580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6C29D3C-433F-4A63-8FF5-36EE97F0E34C}"/>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908A0D82-1BDE-4956-BBE7-876EF4C9C31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D3A7D608-4FD4-4089-A182-A5B58F7492D3}"/>
              </a:ext>
            </a:extLst>
          </p:cNvPr>
          <p:cNvSpPr>
            <a:spLocks noGrp="1"/>
          </p:cNvSpPr>
          <p:nvPr>
            <p:ph type="dt" sz="half" idx="10"/>
          </p:nvPr>
        </p:nvSpPr>
        <p:spPr/>
        <p:txBody>
          <a:bodyPr/>
          <a:lstStyle/>
          <a:p>
            <a:fld id="{EC85BF49-3D7A-4F43-BA91-D003E0AEA55D}" type="datetimeFigureOut">
              <a:rPr lang="zh-CN" altLang="en-US" smtClean="0"/>
              <a:t>2022/11/29</a:t>
            </a:fld>
            <a:endParaRPr lang="zh-CN" altLang="en-US"/>
          </a:p>
        </p:txBody>
      </p:sp>
      <p:sp>
        <p:nvSpPr>
          <p:cNvPr id="5" name="页脚占位符 4">
            <a:extLst>
              <a:ext uri="{FF2B5EF4-FFF2-40B4-BE49-F238E27FC236}">
                <a16:creationId xmlns:a16="http://schemas.microsoft.com/office/drawing/2014/main" id="{4202FDCD-14CB-478B-AB8C-D7E3D4A39A2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7912418-15EB-4B02-B1ED-DF9966177A36}"/>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39572183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F903029-121E-4745-8C82-783089C8CFAC}"/>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BF77133-A399-4B32-9027-6824172CEBE7}"/>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CA5C523C-3916-46C6-ABCB-8B86E01D650F}"/>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842F8245-7E0D-4F5C-BBD9-5BB4B79A74E3}"/>
              </a:ext>
            </a:extLst>
          </p:cNvPr>
          <p:cNvSpPr>
            <a:spLocks noGrp="1"/>
          </p:cNvSpPr>
          <p:nvPr>
            <p:ph type="dt" sz="half" idx="10"/>
          </p:nvPr>
        </p:nvSpPr>
        <p:spPr/>
        <p:txBody>
          <a:bodyPr/>
          <a:lstStyle/>
          <a:p>
            <a:fld id="{EC85BF49-3D7A-4F43-BA91-D003E0AEA55D}" type="datetimeFigureOut">
              <a:rPr lang="zh-CN" altLang="en-US" smtClean="0"/>
              <a:t>2022/11/29</a:t>
            </a:fld>
            <a:endParaRPr lang="zh-CN" altLang="en-US"/>
          </a:p>
        </p:txBody>
      </p:sp>
      <p:sp>
        <p:nvSpPr>
          <p:cNvPr id="6" name="页脚占位符 5">
            <a:extLst>
              <a:ext uri="{FF2B5EF4-FFF2-40B4-BE49-F238E27FC236}">
                <a16:creationId xmlns:a16="http://schemas.microsoft.com/office/drawing/2014/main" id="{A405755D-B8AB-449D-BBC4-48ACBBB51376}"/>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4CEEE41F-5F54-4C73-80D9-78344F9BA7CE}"/>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20684554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11" name="矩形 10"/>
          <p:cNvSpPr/>
          <p:nvPr userDrawn="1"/>
        </p:nvSpPr>
        <p:spPr>
          <a:xfrm>
            <a:off x="8325228" y="3859375"/>
            <a:ext cx="775136" cy="230832"/>
          </a:xfrm>
          <a:prstGeom prst="rect">
            <a:avLst/>
          </a:prstGeom>
        </p:spPr>
        <p:txBody>
          <a:bodyPr wrap="square">
            <a:spAutoFit/>
          </a:bodyPr>
          <a:lstStyle/>
          <a:p>
            <a:r>
              <a:rPr lang="en-US" altLang="zh-CN" sz="100">
                <a:solidFill>
                  <a:prstClr val="white"/>
                </a:solidFill>
                <a:latin typeface="Calibri"/>
                <a:ea typeface="宋体"/>
              </a:rPr>
              <a:t>PPT</a:t>
            </a:r>
            <a:r>
              <a:rPr lang="zh-CN" altLang="en-US" sz="100">
                <a:solidFill>
                  <a:prstClr val="white"/>
                </a:solidFill>
                <a:latin typeface="Calibri"/>
                <a:ea typeface="宋体"/>
              </a:rPr>
              <a:t>模板下载：</a:t>
            </a:r>
            <a:r>
              <a:rPr lang="en-US" altLang="zh-CN" sz="100">
                <a:solidFill>
                  <a:prstClr val="white"/>
                </a:solidFill>
                <a:latin typeface="Calibri"/>
                <a:ea typeface="宋体"/>
              </a:rPr>
              <a:t>www.1ppt.com/moban/          </a:t>
            </a:r>
            <a:r>
              <a:rPr lang="zh-CN" altLang="en-US" sz="100">
                <a:solidFill>
                  <a:prstClr val="white"/>
                </a:solidFill>
                <a:latin typeface="Calibri"/>
                <a:ea typeface="宋体"/>
              </a:rPr>
              <a:t>行业</a:t>
            </a:r>
            <a:r>
              <a:rPr lang="en-US" altLang="zh-CN" sz="100">
                <a:solidFill>
                  <a:prstClr val="white"/>
                </a:solidFill>
                <a:latin typeface="Calibri"/>
                <a:ea typeface="宋体"/>
              </a:rPr>
              <a:t>PPT</a:t>
            </a:r>
            <a:r>
              <a:rPr lang="zh-CN" altLang="en-US" sz="100">
                <a:solidFill>
                  <a:prstClr val="white"/>
                </a:solidFill>
                <a:latin typeface="Calibri"/>
                <a:ea typeface="宋体"/>
              </a:rPr>
              <a:t>模板：</a:t>
            </a:r>
            <a:r>
              <a:rPr lang="en-US" altLang="zh-CN" sz="100">
                <a:solidFill>
                  <a:prstClr val="white"/>
                </a:solidFill>
                <a:latin typeface="Calibri"/>
                <a:ea typeface="宋体"/>
              </a:rPr>
              <a:t>www.1ppt.com/hangye/ </a:t>
            </a:r>
          </a:p>
          <a:p>
            <a:r>
              <a:rPr lang="zh-CN" altLang="en-US" sz="100">
                <a:solidFill>
                  <a:prstClr val="white"/>
                </a:solidFill>
                <a:latin typeface="Calibri"/>
                <a:ea typeface="宋体"/>
              </a:rPr>
              <a:t>节日</a:t>
            </a:r>
            <a:r>
              <a:rPr lang="en-US" altLang="zh-CN" sz="100">
                <a:solidFill>
                  <a:prstClr val="white"/>
                </a:solidFill>
                <a:latin typeface="Calibri"/>
                <a:ea typeface="宋体"/>
              </a:rPr>
              <a:t>PPT</a:t>
            </a:r>
            <a:r>
              <a:rPr lang="zh-CN" altLang="en-US" sz="100">
                <a:solidFill>
                  <a:prstClr val="white"/>
                </a:solidFill>
                <a:latin typeface="Calibri"/>
                <a:ea typeface="宋体"/>
              </a:rPr>
              <a:t>模板：</a:t>
            </a:r>
            <a:r>
              <a:rPr lang="en-US" altLang="zh-CN" sz="100">
                <a:solidFill>
                  <a:prstClr val="white"/>
                </a:solidFill>
                <a:latin typeface="Calibri"/>
                <a:ea typeface="宋体"/>
              </a:rPr>
              <a:t>www.1ppt.com/jieri/          PPT</a:t>
            </a:r>
            <a:r>
              <a:rPr lang="zh-CN" altLang="en-US" sz="100">
                <a:solidFill>
                  <a:prstClr val="white"/>
                </a:solidFill>
                <a:latin typeface="Calibri"/>
                <a:ea typeface="宋体"/>
              </a:rPr>
              <a:t>素材：</a:t>
            </a:r>
            <a:r>
              <a:rPr lang="en-US" altLang="zh-CN" sz="100">
                <a:solidFill>
                  <a:prstClr val="white"/>
                </a:solidFill>
                <a:latin typeface="Calibri"/>
                <a:ea typeface="宋体"/>
              </a:rPr>
              <a:t>www.1ppt.com/sucai/</a:t>
            </a:r>
          </a:p>
          <a:p>
            <a:r>
              <a:rPr lang="en-US" altLang="zh-CN" sz="100">
                <a:solidFill>
                  <a:prstClr val="white"/>
                </a:solidFill>
                <a:latin typeface="Calibri"/>
                <a:ea typeface="宋体"/>
              </a:rPr>
              <a:t>PPT</a:t>
            </a:r>
            <a:r>
              <a:rPr lang="zh-CN" altLang="en-US" sz="100">
                <a:solidFill>
                  <a:prstClr val="white"/>
                </a:solidFill>
                <a:latin typeface="Calibri"/>
                <a:ea typeface="宋体"/>
              </a:rPr>
              <a:t>背景图片：</a:t>
            </a:r>
            <a:r>
              <a:rPr lang="en-US" altLang="zh-CN" sz="100">
                <a:solidFill>
                  <a:prstClr val="white"/>
                </a:solidFill>
                <a:latin typeface="Calibri"/>
                <a:ea typeface="宋体"/>
              </a:rPr>
              <a:t>www.1ppt.com/beijing/        PPT</a:t>
            </a:r>
            <a:r>
              <a:rPr lang="zh-CN" altLang="en-US" sz="100">
                <a:solidFill>
                  <a:prstClr val="white"/>
                </a:solidFill>
                <a:latin typeface="Calibri"/>
                <a:ea typeface="宋体"/>
              </a:rPr>
              <a:t>图表：</a:t>
            </a:r>
            <a:r>
              <a:rPr lang="en-US" altLang="zh-CN" sz="100">
                <a:solidFill>
                  <a:prstClr val="white"/>
                </a:solidFill>
                <a:latin typeface="Calibri"/>
                <a:ea typeface="宋体"/>
              </a:rPr>
              <a:t>www.1ppt.com/tubiao/      </a:t>
            </a:r>
          </a:p>
          <a:p>
            <a:r>
              <a:rPr lang="zh-CN" altLang="en-US" sz="100">
                <a:solidFill>
                  <a:prstClr val="white"/>
                </a:solidFill>
                <a:latin typeface="Calibri"/>
                <a:ea typeface="宋体"/>
              </a:rPr>
              <a:t>精美</a:t>
            </a:r>
            <a:r>
              <a:rPr lang="en-US" altLang="zh-CN" sz="100">
                <a:solidFill>
                  <a:prstClr val="white"/>
                </a:solidFill>
                <a:latin typeface="Calibri"/>
                <a:ea typeface="宋体"/>
              </a:rPr>
              <a:t>PPT</a:t>
            </a:r>
            <a:r>
              <a:rPr lang="zh-CN" altLang="en-US" sz="100">
                <a:solidFill>
                  <a:prstClr val="white"/>
                </a:solidFill>
                <a:latin typeface="Calibri"/>
                <a:ea typeface="宋体"/>
              </a:rPr>
              <a:t>下载：</a:t>
            </a:r>
            <a:r>
              <a:rPr lang="en-US" altLang="zh-CN" sz="100">
                <a:solidFill>
                  <a:prstClr val="white"/>
                </a:solidFill>
                <a:latin typeface="Calibri"/>
                <a:ea typeface="宋体"/>
              </a:rPr>
              <a:t>www.1ppt.com/xiazai/         PPT</a:t>
            </a:r>
            <a:r>
              <a:rPr lang="zh-CN" altLang="en-US" sz="100">
                <a:solidFill>
                  <a:prstClr val="white"/>
                </a:solidFill>
                <a:latin typeface="Calibri"/>
                <a:ea typeface="宋体"/>
              </a:rPr>
              <a:t>教程： </a:t>
            </a:r>
            <a:r>
              <a:rPr lang="en-US" altLang="zh-CN" sz="100">
                <a:solidFill>
                  <a:prstClr val="white"/>
                </a:solidFill>
                <a:latin typeface="Calibri"/>
                <a:ea typeface="宋体"/>
              </a:rPr>
              <a:t>www.1ppt.com/powerpoint/      </a:t>
            </a:r>
          </a:p>
          <a:p>
            <a:r>
              <a:rPr lang="en-US" altLang="zh-CN" sz="100">
                <a:solidFill>
                  <a:prstClr val="white"/>
                </a:solidFill>
                <a:latin typeface="Calibri"/>
                <a:ea typeface="宋体"/>
              </a:rPr>
              <a:t>PPT</a:t>
            </a:r>
            <a:r>
              <a:rPr lang="zh-CN" altLang="en-US" sz="100">
                <a:solidFill>
                  <a:prstClr val="white"/>
                </a:solidFill>
                <a:latin typeface="Calibri"/>
                <a:ea typeface="宋体"/>
              </a:rPr>
              <a:t>课件：</a:t>
            </a:r>
            <a:r>
              <a:rPr lang="en-US" altLang="zh-CN" sz="100">
                <a:solidFill>
                  <a:prstClr val="white"/>
                </a:solidFill>
                <a:latin typeface="Calibri"/>
                <a:ea typeface="宋体"/>
              </a:rPr>
              <a:t>www.1ppt.com/kejian/             </a:t>
            </a:r>
            <a:r>
              <a:rPr lang="zh-CN" altLang="en-US" sz="100">
                <a:solidFill>
                  <a:prstClr val="white"/>
                </a:solidFill>
                <a:latin typeface="Calibri"/>
                <a:ea typeface="宋体"/>
              </a:rPr>
              <a:t>字体下载：</a:t>
            </a:r>
            <a:r>
              <a:rPr lang="en-US" altLang="zh-CN" sz="100">
                <a:solidFill>
                  <a:prstClr val="white"/>
                </a:solidFill>
                <a:latin typeface="Calibri"/>
                <a:ea typeface="宋体"/>
              </a:rPr>
              <a:t>www.1ppt.com/ziti/</a:t>
            </a:r>
          </a:p>
          <a:p>
            <a:r>
              <a:rPr lang="zh-CN" altLang="en-US" sz="100">
                <a:solidFill>
                  <a:prstClr val="white"/>
                </a:solidFill>
                <a:latin typeface="Calibri"/>
                <a:ea typeface="宋体"/>
              </a:rPr>
              <a:t>工作总结</a:t>
            </a:r>
            <a:r>
              <a:rPr lang="en-US" altLang="zh-CN" sz="100">
                <a:solidFill>
                  <a:prstClr val="white"/>
                </a:solidFill>
                <a:latin typeface="Calibri"/>
                <a:ea typeface="宋体"/>
              </a:rPr>
              <a:t>PPT</a:t>
            </a:r>
            <a:r>
              <a:rPr lang="zh-CN" altLang="en-US" sz="100">
                <a:solidFill>
                  <a:prstClr val="white"/>
                </a:solidFill>
                <a:latin typeface="Calibri"/>
                <a:ea typeface="宋体"/>
              </a:rPr>
              <a:t>：</a:t>
            </a:r>
            <a:r>
              <a:rPr lang="en-US" altLang="zh-CN" sz="100">
                <a:solidFill>
                  <a:prstClr val="white"/>
                </a:solidFill>
                <a:latin typeface="Calibri"/>
                <a:ea typeface="宋体"/>
              </a:rPr>
              <a:t>www.1ppt.com/xiazai/zongjie/ </a:t>
            </a:r>
            <a:r>
              <a:rPr lang="zh-CN" altLang="en-US" sz="100">
                <a:solidFill>
                  <a:prstClr val="white"/>
                </a:solidFill>
                <a:latin typeface="Calibri"/>
                <a:ea typeface="宋体"/>
              </a:rPr>
              <a:t>工作计划：</a:t>
            </a:r>
            <a:r>
              <a:rPr lang="en-US" altLang="zh-CN" sz="100">
                <a:solidFill>
                  <a:prstClr val="white"/>
                </a:solidFill>
                <a:latin typeface="Calibri"/>
                <a:ea typeface="宋体"/>
              </a:rPr>
              <a:t>www.1ppt.com/xiazai/jihua/</a:t>
            </a:r>
          </a:p>
          <a:p>
            <a:r>
              <a:rPr lang="zh-CN" altLang="en-US" sz="100">
                <a:solidFill>
                  <a:prstClr val="white"/>
                </a:solidFill>
                <a:latin typeface="Calibri"/>
                <a:ea typeface="宋体"/>
              </a:rPr>
              <a:t>商务</a:t>
            </a:r>
            <a:r>
              <a:rPr lang="en-US" altLang="zh-CN" sz="100">
                <a:solidFill>
                  <a:prstClr val="white"/>
                </a:solidFill>
                <a:latin typeface="Calibri"/>
                <a:ea typeface="宋体"/>
              </a:rPr>
              <a:t>PPT</a:t>
            </a:r>
            <a:r>
              <a:rPr lang="zh-CN" altLang="en-US" sz="100">
                <a:solidFill>
                  <a:prstClr val="white"/>
                </a:solidFill>
                <a:latin typeface="Calibri"/>
                <a:ea typeface="宋体"/>
              </a:rPr>
              <a:t>模板：</a:t>
            </a:r>
            <a:r>
              <a:rPr lang="en-US" altLang="zh-CN" sz="100">
                <a:solidFill>
                  <a:prstClr val="white"/>
                </a:solidFill>
                <a:latin typeface="Calibri"/>
                <a:ea typeface="宋体"/>
              </a:rPr>
              <a:t>www.1ppt.com/moban/shangwu/  </a:t>
            </a:r>
            <a:r>
              <a:rPr lang="zh-CN" altLang="en-US" sz="100">
                <a:solidFill>
                  <a:prstClr val="white"/>
                </a:solidFill>
                <a:latin typeface="Calibri"/>
                <a:ea typeface="宋体"/>
              </a:rPr>
              <a:t>个人简历</a:t>
            </a:r>
            <a:r>
              <a:rPr lang="en-US" altLang="zh-CN" sz="100">
                <a:solidFill>
                  <a:prstClr val="white"/>
                </a:solidFill>
                <a:latin typeface="Calibri"/>
                <a:ea typeface="宋体"/>
              </a:rPr>
              <a:t>PPT</a:t>
            </a:r>
            <a:r>
              <a:rPr lang="zh-CN" altLang="en-US" sz="100">
                <a:solidFill>
                  <a:prstClr val="white"/>
                </a:solidFill>
                <a:latin typeface="Calibri"/>
                <a:ea typeface="宋体"/>
              </a:rPr>
              <a:t>：</a:t>
            </a:r>
            <a:r>
              <a:rPr lang="en-US" altLang="zh-CN" sz="100">
                <a:solidFill>
                  <a:prstClr val="white"/>
                </a:solidFill>
                <a:latin typeface="Calibri"/>
                <a:ea typeface="宋体"/>
              </a:rPr>
              <a:t>www.1ppt.com/xiazai/jianli/  </a:t>
            </a:r>
          </a:p>
          <a:p>
            <a:r>
              <a:rPr lang="zh-CN" altLang="en-US" sz="100">
                <a:solidFill>
                  <a:prstClr val="white"/>
                </a:solidFill>
                <a:latin typeface="Calibri"/>
                <a:ea typeface="宋体"/>
              </a:rPr>
              <a:t>毕业答辩</a:t>
            </a:r>
            <a:r>
              <a:rPr lang="en-US" altLang="zh-CN" sz="100">
                <a:solidFill>
                  <a:prstClr val="white"/>
                </a:solidFill>
                <a:latin typeface="Calibri"/>
                <a:ea typeface="宋体"/>
              </a:rPr>
              <a:t>PPT</a:t>
            </a:r>
            <a:r>
              <a:rPr lang="zh-CN" altLang="en-US" sz="100">
                <a:solidFill>
                  <a:prstClr val="white"/>
                </a:solidFill>
                <a:latin typeface="Calibri"/>
                <a:ea typeface="宋体"/>
              </a:rPr>
              <a:t>：</a:t>
            </a:r>
            <a:r>
              <a:rPr lang="en-US" altLang="zh-CN" sz="100">
                <a:solidFill>
                  <a:prstClr val="white"/>
                </a:solidFill>
                <a:latin typeface="Calibri"/>
                <a:ea typeface="宋体"/>
              </a:rPr>
              <a:t>www.1ppt.com/xiazai/dabian/  </a:t>
            </a:r>
            <a:r>
              <a:rPr lang="zh-CN" altLang="en-US" sz="100">
                <a:solidFill>
                  <a:prstClr val="white"/>
                </a:solidFill>
                <a:latin typeface="Calibri"/>
                <a:ea typeface="宋体"/>
              </a:rPr>
              <a:t>工作汇报</a:t>
            </a:r>
            <a:r>
              <a:rPr lang="en-US" altLang="zh-CN" sz="100">
                <a:solidFill>
                  <a:prstClr val="white"/>
                </a:solidFill>
                <a:latin typeface="Calibri"/>
                <a:ea typeface="宋体"/>
              </a:rPr>
              <a:t>PPT</a:t>
            </a:r>
            <a:r>
              <a:rPr lang="zh-CN" altLang="en-US" sz="100">
                <a:solidFill>
                  <a:prstClr val="white"/>
                </a:solidFill>
                <a:latin typeface="Calibri"/>
                <a:ea typeface="宋体"/>
              </a:rPr>
              <a:t>：</a:t>
            </a:r>
            <a:r>
              <a:rPr lang="en-US" altLang="zh-CN" sz="100">
                <a:solidFill>
                  <a:prstClr val="white"/>
                </a:solidFill>
                <a:latin typeface="Calibri"/>
                <a:ea typeface="宋体"/>
              </a:rPr>
              <a:t>www.1ppt.com/xiazai/huibao/    </a:t>
            </a:r>
          </a:p>
          <a:p>
            <a:r>
              <a:rPr lang="en-US" altLang="zh-CN" sz="100">
                <a:solidFill>
                  <a:prstClr val="white"/>
                </a:solidFill>
                <a:latin typeface="Calibri"/>
                <a:ea typeface="宋体"/>
              </a:rPr>
              <a:t> </a:t>
            </a:r>
          </a:p>
        </p:txBody>
      </p:sp>
      <p:sp>
        <p:nvSpPr>
          <p:cNvPr id="2" name="标题 1">
            <a:extLst>
              <a:ext uri="{FF2B5EF4-FFF2-40B4-BE49-F238E27FC236}">
                <a16:creationId xmlns:a16="http://schemas.microsoft.com/office/drawing/2014/main" id="{429F8BAA-8A45-4805-B80A-07C8740E2E64}"/>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867A0A44-AB43-4C74-A603-D8119FB27E5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0C131986-E042-4909-B443-8AD60B39F206}"/>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7A9DF9E6-93A8-41DA-9AFE-F1AD163BAE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FA105C94-063B-410A-9E78-B933C70542C9}"/>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532ED612-40B6-40D5-9AB6-A5756E735A04}"/>
              </a:ext>
            </a:extLst>
          </p:cNvPr>
          <p:cNvSpPr>
            <a:spLocks noGrp="1"/>
          </p:cNvSpPr>
          <p:nvPr>
            <p:ph type="dt" sz="half" idx="10"/>
          </p:nvPr>
        </p:nvSpPr>
        <p:spPr/>
        <p:txBody>
          <a:bodyPr/>
          <a:lstStyle/>
          <a:p>
            <a:fld id="{EC85BF49-3D7A-4F43-BA91-D003E0AEA55D}" type="datetimeFigureOut">
              <a:rPr lang="zh-CN" altLang="en-US" smtClean="0"/>
              <a:t>2022/11/29</a:t>
            </a:fld>
            <a:endParaRPr lang="zh-CN" altLang="en-US"/>
          </a:p>
        </p:txBody>
      </p:sp>
      <p:sp>
        <p:nvSpPr>
          <p:cNvPr id="8" name="页脚占位符 7">
            <a:extLst>
              <a:ext uri="{FF2B5EF4-FFF2-40B4-BE49-F238E27FC236}">
                <a16:creationId xmlns:a16="http://schemas.microsoft.com/office/drawing/2014/main" id="{2F0CBC1E-B6EE-4097-952D-830B41F13F50}"/>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558DC997-89AA-47B6-AC9E-9DABE64D8C93}"/>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1764414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01FA586-1609-48FE-8744-41F3E00127DE}"/>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1E871FBC-BFBC-4554-93E0-667EBD3B7D36}"/>
              </a:ext>
            </a:extLst>
          </p:cNvPr>
          <p:cNvSpPr>
            <a:spLocks noGrp="1"/>
          </p:cNvSpPr>
          <p:nvPr>
            <p:ph type="dt" sz="half" idx="10"/>
          </p:nvPr>
        </p:nvSpPr>
        <p:spPr/>
        <p:txBody>
          <a:bodyPr/>
          <a:lstStyle/>
          <a:p>
            <a:fld id="{EC85BF49-3D7A-4F43-BA91-D003E0AEA55D}" type="datetimeFigureOut">
              <a:rPr lang="zh-CN" altLang="en-US" smtClean="0"/>
              <a:t>2022/11/29</a:t>
            </a:fld>
            <a:endParaRPr lang="zh-CN" altLang="en-US"/>
          </a:p>
        </p:txBody>
      </p:sp>
      <p:sp>
        <p:nvSpPr>
          <p:cNvPr id="4" name="页脚占位符 3">
            <a:extLst>
              <a:ext uri="{FF2B5EF4-FFF2-40B4-BE49-F238E27FC236}">
                <a16:creationId xmlns:a16="http://schemas.microsoft.com/office/drawing/2014/main" id="{9E473339-3CF2-40AF-A7A8-247F02DFDF1C}"/>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BB04E57B-F9FF-4C6E-BAB0-34397F82D461}"/>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8892349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12E0898-CC0E-4ABE-B003-4FEE96EA1445}"/>
              </a:ext>
            </a:extLst>
          </p:cNvPr>
          <p:cNvSpPr>
            <a:spLocks noGrp="1"/>
          </p:cNvSpPr>
          <p:nvPr>
            <p:ph type="dt" sz="half" idx="10"/>
          </p:nvPr>
        </p:nvSpPr>
        <p:spPr/>
        <p:txBody>
          <a:bodyPr/>
          <a:lstStyle/>
          <a:p>
            <a:fld id="{EC85BF49-3D7A-4F43-BA91-D003E0AEA55D}" type="datetimeFigureOut">
              <a:rPr lang="zh-CN" altLang="en-US" smtClean="0"/>
              <a:t>2022/11/29</a:t>
            </a:fld>
            <a:endParaRPr lang="zh-CN" altLang="en-US"/>
          </a:p>
        </p:txBody>
      </p:sp>
      <p:sp>
        <p:nvSpPr>
          <p:cNvPr id="3" name="页脚占位符 2">
            <a:extLst>
              <a:ext uri="{FF2B5EF4-FFF2-40B4-BE49-F238E27FC236}">
                <a16:creationId xmlns:a16="http://schemas.microsoft.com/office/drawing/2014/main" id="{E871EC42-DDD9-4E80-962A-12A36157D288}"/>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AD90195A-C088-4DD2-8AB6-D519D23F9AF8}"/>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3904035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16A4D5-F43F-400E-A3BA-C864372902CB}"/>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23176F08-C64D-4AE4-A92E-DCDB93255C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7E6893A0-6D7A-455F-A082-735E6D3BFA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EA7E056-9362-4F22-8D6D-10BDC1AF7FDF}"/>
              </a:ext>
            </a:extLst>
          </p:cNvPr>
          <p:cNvSpPr>
            <a:spLocks noGrp="1"/>
          </p:cNvSpPr>
          <p:nvPr>
            <p:ph type="dt" sz="half" idx="10"/>
          </p:nvPr>
        </p:nvSpPr>
        <p:spPr/>
        <p:txBody>
          <a:bodyPr/>
          <a:lstStyle/>
          <a:p>
            <a:fld id="{EC85BF49-3D7A-4F43-BA91-D003E0AEA55D}" type="datetimeFigureOut">
              <a:rPr lang="zh-CN" altLang="en-US" smtClean="0"/>
              <a:t>2022/11/29</a:t>
            </a:fld>
            <a:endParaRPr lang="zh-CN" altLang="en-US"/>
          </a:p>
        </p:txBody>
      </p:sp>
      <p:sp>
        <p:nvSpPr>
          <p:cNvPr id="6" name="页脚占位符 5">
            <a:extLst>
              <a:ext uri="{FF2B5EF4-FFF2-40B4-BE49-F238E27FC236}">
                <a16:creationId xmlns:a16="http://schemas.microsoft.com/office/drawing/2014/main" id="{F66B34AC-86F1-4527-BC19-2D1D6946B1D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0087EF4C-F50A-47A3-99CE-F21E902F3FFA}"/>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35254051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BBC4ECF-4A3A-401C-B45E-6E90080F4200}"/>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5808DBD3-CE25-46F2-9048-9D52CF27A3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D8123A1B-70F0-41D6-AD47-2C30B02C89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FF92FBC-7EA5-4037-AA89-0B55AEB591F0}"/>
              </a:ext>
            </a:extLst>
          </p:cNvPr>
          <p:cNvSpPr>
            <a:spLocks noGrp="1"/>
          </p:cNvSpPr>
          <p:nvPr>
            <p:ph type="dt" sz="half" idx="10"/>
          </p:nvPr>
        </p:nvSpPr>
        <p:spPr/>
        <p:txBody>
          <a:bodyPr/>
          <a:lstStyle/>
          <a:p>
            <a:fld id="{EC85BF49-3D7A-4F43-BA91-D003E0AEA55D}" type="datetimeFigureOut">
              <a:rPr lang="zh-CN" altLang="en-US" smtClean="0"/>
              <a:t>2022/11/29</a:t>
            </a:fld>
            <a:endParaRPr lang="zh-CN" altLang="en-US"/>
          </a:p>
        </p:txBody>
      </p:sp>
      <p:sp>
        <p:nvSpPr>
          <p:cNvPr id="6" name="页脚占位符 5">
            <a:extLst>
              <a:ext uri="{FF2B5EF4-FFF2-40B4-BE49-F238E27FC236}">
                <a16:creationId xmlns:a16="http://schemas.microsoft.com/office/drawing/2014/main" id="{27014370-AECC-4117-9CA7-767F6D74C14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AC8CD34-3386-4ABE-83B9-CA0B7FA26A9D}"/>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16406534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23B18FF4-15B0-4A0F-A408-29575D30AE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DAFFAF94-3EC8-417C-A78B-9C2E4C069A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C2BF2CF7-FD2F-42F4-95D0-B1D7BD179D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defRPr>
            </a:lvl1pPr>
          </a:lstStyle>
          <a:p>
            <a:fld id="{EC85BF49-3D7A-4F43-BA91-D003E0AEA55D}" type="datetimeFigureOut">
              <a:rPr lang="zh-CN" altLang="en-US" smtClean="0"/>
              <a:pPr/>
              <a:t>2022/11/29</a:t>
            </a:fld>
            <a:endParaRPr lang="zh-CN" altLang="en-US"/>
          </a:p>
        </p:txBody>
      </p:sp>
      <p:sp>
        <p:nvSpPr>
          <p:cNvPr id="5" name="页脚占位符 4">
            <a:extLst>
              <a:ext uri="{FF2B5EF4-FFF2-40B4-BE49-F238E27FC236}">
                <a16:creationId xmlns:a16="http://schemas.microsoft.com/office/drawing/2014/main" id="{520F1565-20E8-4745-8FF2-10D53A944ED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defRPr>
            </a:lvl1pPr>
          </a:lstStyle>
          <a:p>
            <a:endParaRPr lang="zh-CN" altLang="en-US"/>
          </a:p>
        </p:txBody>
      </p:sp>
      <p:sp>
        <p:nvSpPr>
          <p:cNvPr id="6" name="灯片编号占位符 5">
            <a:extLst>
              <a:ext uri="{FF2B5EF4-FFF2-40B4-BE49-F238E27FC236}">
                <a16:creationId xmlns:a16="http://schemas.microsoft.com/office/drawing/2014/main" id="{8D337385-E146-4D8D-9D11-BCA989E8FA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defRPr>
            </a:lvl1pPr>
          </a:lstStyle>
          <a:p>
            <a:fld id="{F23BD8DC-39EC-4016-A177-D6AECE158338}" type="slidenum">
              <a:rPr lang="zh-CN" altLang="en-US" smtClean="0"/>
              <a:pPr/>
              <a:t>‹#›</a:t>
            </a:fld>
            <a:endParaRPr lang="zh-CN" altLang="en-US"/>
          </a:p>
        </p:txBody>
      </p:sp>
    </p:spTree>
    <p:extLst>
      <p:ext uri="{BB962C8B-B14F-4D97-AF65-F5344CB8AC3E}">
        <p14:creationId xmlns:p14="http://schemas.microsoft.com/office/powerpoint/2010/main" val="19111747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4.xml"/><Relationship Id="rId7" Type="http://schemas.openxmlformats.org/officeDocument/2006/relationships/notesSlide" Target="../notesSlides/notesSlide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slideLayout" Target="../slideLayouts/slideLayout2.xml"/><Relationship Id="rId5" Type="http://schemas.openxmlformats.org/officeDocument/2006/relationships/tags" Target="../tags/tag6.xml"/><Relationship Id="rId4" Type="http://schemas.openxmlformats.org/officeDocument/2006/relationships/tags" Target="../tags/tag5.xml"/><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1.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slideLayout" Target="../slideLayouts/slideLayout2.xml"/><Relationship Id="rId7" Type="http://schemas.openxmlformats.org/officeDocument/2006/relationships/image" Target="../media/image31.jpeg"/><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image" Target="../media/image30.jpeg"/><Relationship Id="rId5" Type="http://schemas.openxmlformats.org/officeDocument/2006/relationships/image" Target="../media/image29.emf"/><Relationship Id="rId4" Type="http://schemas.openxmlformats.org/officeDocument/2006/relationships/notesSlide" Target="../notesSlides/notesSlide12.xml"/><Relationship Id="rId9" Type="http://schemas.openxmlformats.org/officeDocument/2006/relationships/image" Target="../media/image33.jpeg"/></Relationships>
</file>

<file path=ppt/slides/_rels/slide1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23.xml"/><Relationship Id="rId7" Type="http://schemas.openxmlformats.org/officeDocument/2006/relationships/image" Target="../media/image34.png"/><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notesSlide" Target="../notesSlides/notesSlide13.xml"/><Relationship Id="rId5" Type="http://schemas.openxmlformats.org/officeDocument/2006/relationships/slideLayout" Target="../slideLayouts/slideLayout2.xml"/><Relationship Id="rId4" Type="http://schemas.openxmlformats.org/officeDocument/2006/relationships/tags" Target="../tags/tag24.xml"/></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25.xml"/><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tags" Target="../tags/tag9.xml"/><Relationship Id="rId7" Type="http://schemas.openxmlformats.org/officeDocument/2006/relationships/image" Target="../media/image10.png"/><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9.png"/><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8.png"/><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17.png"/><Relationship Id="rId5" Type="http://schemas.openxmlformats.org/officeDocument/2006/relationships/image" Target="../media/image1.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2.xml"/><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slideLayout" Target="../slideLayouts/slideLayout2.xml"/><Relationship Id="rId7" Type="http://schemas.openxmlformats.org/officeDocument/2006/relationships/image" Target="../media/image22.png"/><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image" Target="../media/image21.jpeg"/><Relationship Id="rId5" Type="http://schemas.openxmlformats.org/officeDocument/2006/relationships/image" Target="../media/image1.jpe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A_图片 5">
            <a:extLst>
              <a:ext uri="{FF2B5EF4-FFF2-40B4-BE49-F238E27FC236}">
                <a16:creationId xmlns:a16="http://schemas.microsoft.com/office/drawing/2014/main" id="{D72433B6-D651-43DF-A9C8-17466AD9AFC9}"/>
              </a:ext>
            </a:extLst>
          </p:cNvPr>
          <p:cNvPicPr>
            <a:picLocks noChangeAspect="1"/>
          </p:cNvPicPr>
          <p:nvPr>
            <p:custDataLst>
              <p:tags r:id="rId1"/>
            </p:custDataLst>
          </p:nvPr>
        </p:nvPicPr>
        <p:blipFill rotWithShape="1">
          <a:blip r:embed="rId8">
            <a:extLst>
              <a:ext uri="{28A0092B-C50C-407E-A947-70E740481C1C}">
                <a14:useLocalDpi xmlns:a14="http://schemas.microsoft.com/office/drawing/2010/main"/>
              </a:ext>
            </a:extLst>
          </a:blip>
          <a:srcRect l="13365" t="33946" r="10385" b="24526"/>
          <a:stretch/>
        </p:blipFill>
        <p:spPr>
          <a:xfrm>
            <a:off x="7858125" y="4667250"/>
            <a:ext cx="5229226" cy="2847975"/>
          </a:xfrm>
          <a:prstGeom prst="rect">
            <a:avLst/>
          </a:prstGeom>
        </p:spPr>
      </p:pic>
      <p:pic>
        <p:nvPicPr>
          <p:cNvPr id="13" name="PA_图片 4">
            <a:extLst>
              <a:ext uri="{FF2B5EF4-FFF2-40B4-BE49-F238E27FC236}">
                <a16:creationId xmlns:a16="http://schemas.microsoft.com/office/drawing/2014/main" id="{4B2DC1D2-E523-4C97-9334-A94215574903}"/>
              </a:ext>
            </a:extLst>
          </p:cNvPr>
          <p:cNvPicPr>
            <a:picLocks noChangeAspect="1"/>
          </p:cNvPicPr>
          <p:nvPr>
            <p:custDataLst>
              <p:tags r:id="rId2"/>
            </p:custDataLst>
          </p:nvPr>
        </p:nvPicPr>
        <p:blipFill>
          <a:blip r:embed="rId9" cstate="screen">
            <a:extLst>
              <a:ext uri="{28A0092B-C50C-407E-A947-70E740481C1C}">
                <a14:useLocalDpi xmlns:a14="http://schemas.microsoft.com/office/drawing/2010/main"/>
              </a:ext>
            </a:extLst>
          </a:blip>
          <a:stretch>
            <a:fillRect/>
          </a:stretch>
        </p:blipFill>
        <p:spPr>
          <a:xfrm>
            <a:off x="8312022" y="1957155"/>
            <a:ext cx="3879978" cy="3074884"/>
          </a:xfrm>
          <a:prstGeom prst="rect">
            <a:avLst/>
          </a:prstGeom>
        </p:spPr>
      </p:pic>
      <p:pic>
        <p:nvPicPr>
          <p:cNvPr id="16" name="PA_图片 4">
            <a:extLst>
              <a:ext uri="{FF2B5EF4-FFF2-40B4-BE49-F238E27FC236}">
                <a16:creationId xmlns:a16="http://schemas.microsoft.com/office/drawing/2014/main" id="{D9C9184B-D205-46BD-AD26-AE8E6D130DDB}"/>
              </a:ext>
            </a:extLst>
          </p:cNvPr>
          <p:cNvPicPr>
            <a:picLocks noChangeAspect="1"/>
          </p:cNvPicPr>
          <p:nvPr>
            <p:custDataLst>
              <p:tags r:id="rId3"/>
            </p:custDataLst>
          </p:nvPr>
        </p:nvPicPr>
        <p:blipFill>
          <a:blip r:embed="rId9" cstate="screen">
            <a:extLst>
              <a:ext uri="{28A0092B-C50C-407E-A947-70E740481C1C}">
                <a14:useLocalDpi xmlns:a14="http://schemas.microsoft.com/office/drawing/2010/main"/>
              </a:ext>
            </a:extLst>
          </a:blip>
          <a:stretch>
            <a:fillRect/>
          </a:stretch>
        </p:blipFill>
        <p:spPr>
          <a:xfrm>
            <a:off x="4068952" y="2336475"/>
            <a:ext cx="4267970" cy="3666732"/>
          </a:xfrm>
          <a:prstGeom prst="rect">
            <a:avLst/>
          </a:prstGeom>
        </p:spPr>
      </p:pic>
      <p:pic>
        <p:nvPicPr>
          <p:cNvPr id="19" name="PA_图片 4">
            <a:extLst>
              <a:ext uri="{FF2B5EF4-FFF2-40B4-BE49-F238E27FC236}">
                <a16:creationId xmlns:a16="http://schemas.microsoft.com/office/drawing/2014/main" id="{779FECAC-BC6E-4061-8183-C4468F8E8B32}"/>
              </a:ext>
            </a:extLst>
          </p:cNvPr>
          <p:cNvPicPr>
            <a:picLocks noChangeAspect="1"/>
          </p:cNvPicPr>
          <p:nvPr>
            <p:custDataLst>
              <p:tags r:id="rId4"/>
            </p:custDataLst>
          </p:nvPr>
        </p:nvPicPr>
        <p:blipFill>
          <a:blip r:embed="rId9" cstate="screen">
            <a:extLst>
              <a:ext uri="{28A0092B-C50C-407E-A947-70E740481C1C}">
                <a14:useLocalDpi xmlns:a14="http://schemas.microsoft.com/office/drawing/2010/main"/>
              </a:ext>
            </a:extLst>
          </a:blip>
          <a:stretch>
            <a:fillRect/>
          </a:stretch>
        </p:blipFill>
        <p:spPr>
          <a:xfrm>
            <a:off x="164075" y="2802866"/>
            <a:ext cx="3879978" cy="3074884"/>
          </a:xfrm>
          <a:prstGeom prst="rect">
            <a:avLst/>
          </a:prstGeom>
        </p:spPr>
      </p:pic>
      <p:sp>
        <p:nvSpPr>
          <p:cNvPr id="9" name="PA_文本框 5">
            <a:extLst>
              <a:ext uri="{FF2B5EF4-FFF2-40B4-BE49-F238E27FC236}">
                <a16:creationId xmlns:a16="http://schemas.microsoft.com/office/drawing/2014/main" id="{E0F8F9D2-23D3-40EF-A5DE-3D88A3455823}"/>
              </a:ext>
            </a:extLst>
          </p:cNvPr>
          <p:cNvSpPr txBox="1"/>
          <p:nvPr>
            <p:custDataLst>
              <p:tags r:id="rId5"/>
            </p:custDataLst>
          </p:nvPr>
        </p:nvSpPr>
        <p:spPr>
          <a:xfrm>
            <a:off x="242773" y="117622"/>
            <a:ext cx="3722580" cy="707886"/>
          </a:xfrm>
          <a:prstGeom prst="rect">
            <a:avLst/>
          </a:prstGeom>
          <a:noFill/>
        </p:spPr>
        <p:txBody>
          <a:bodyPr wrap="square" rtlCol="0">
            <a:spAutoFit/>
          </a:bodyPr>
          <a:lstStyle/>
          <a:p>
            <a:pPr algn="ctr"/>
            <a:r>
              <a:rPr lang="en-US" altLang="zh-CN" sz="4000" b="1" err="1">
                <a:solidFill>
                  <a:schemeClr val="bg1"/>
                </a:solidFill>
                <a:cs typeface="+mn-ea"/>
                <a:sym typeface="+mn-lt"/>
              </a:rPr>
              <a:t>Kết</a:t>
            </a:r>
            <a:r>
              <a:rPr lang="en-US" altLang="zh-CN" sz="4000" b="1">
                <a:solidFill>
                  <a:schemeClr val="bg1"/>
                </a:solidFill>
                <a:cs typeface="+mn-ea"/>
                <a:sym typeface="+mn-lt"/>
              </a:rPr>
              <a:t> nối</a:t>
            </a:r>
            <a:endParaRPr lang="zh-CN" altLang="en-US" sz="4000" b="1">
              <a:solidFill>
                <a:schemeClr val="bg1"/>
              </a:solidFill>
              <a:cs typeface="+mn-ea"/>
              <a:sym typeface="+mn-lt"/>
            </a:endParaRPr>
          </a:p>
        </p:txBody>
      </p:sp>
      <p:sp>
        <p:nvSpPr>
          <p:cNvPr id="10" name="Text Box 8"/>
          <p:cNvSpPr txBox="1">
            <a:spLocks noChangeArrowheads="1"/>
          </p:cNvSpPr>
          <p:nvPr/>
        </p:nvSpPr>
        <p:spPr bwMode="auto">
          <a:xfrm>
            <a:off x="2325089" y="775470"/>
            <a:ext cx="8147649"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sz="3200" b="1">
                <a:solidFill>
                  <a:schemeClr val="bg1"/>
                </a:solidFill>
                <a:latin typeface="Times New Roman" panose="02020603050405020304" pitchFamily="18" charset="0"/>
                <a:cs typeface="Times New Roman" panose="02020603050405020304" pitchFamily="18" charset="0"/>
              </a:rPr>
              <a:t>* </a:t>
            </a:r>
            <a:r>
              <a:rPr lang="en-US" sz="3200" b="1" err="1">
                <a:solidFill>
                  <a:schemeClr val="bg1"/>
                </a:solidFill>
                <a:latin typeface="Times New Roman" panose="02020603050405020304" pitchFamily="18" charset="0"/>
                <a:cs typeface="Times New Roman" panose="02020603050405020304" pitchFamily="18" charset="0"/>
              </a:rPr>
              <a:t>Em</a:t>
            </a:r>
            <a:r>
              <a:rPr lang="en-US" sz="3200" b="1">
                <a:solidFill>
                  <a:schemeClr val="bg1"/>
                </a:solidFill>
                <a:latin typeface="Times New Roman" panose="02020603050405020304" pitchFamily="18" charset="0"/>
                <a:cs typeface="Times New Roman" panose="02020603050405020304" pitchFamily="18" charset="0"/>
              </a:rPr>
              <a:t> </a:t>
            </a:r>
            <a:r>
              <a:rPr lang="en-US" sz="3200" b="1" err="1">
                <a:solidFill>
                  <a:schemeClr val="bg1"/>
                </a:solidFill>
                <a:latin typeface="Times New Roman" panose="02020603050405020304" pitchFamily="18" charset="0"/>
                <a:cs typeface="Times New Roman" panose="02020603050405020304" pitchFamily="18" charset="0"/>
              </a:rPr>
              <a:t>hãy</a:t>
            </a:r>
            <a:r>
              <a:rPr lang="en-US" sz="3200" b="1">
                <a:solidFill>
                  <a:schemeClr val="bg1"/>
                </a:solidFill>
                <a:latin typeface="Times New Roman" panose="02020603050405020304" pitchFamily="18" charset="0"/>
                <a:cs typeface="Times New Roman" panose="02020603050405020304" pitchFamily="18" charset="0"/>
              </a:rPr>
              <a:t> </a:t>
            </a:r>
            <a:r>
              <a:rPr lang="en-US" sz="3200" b="1" err="1">
                <a:solidFill>
                  <a:schemeClr val="bg1"/>
                </a:solidFill>
                <a:latin typeface="Times New Roman" panose="02020603050405020304" pitchFamily="18" charset="0"/>
                <a:cs typeface="Times New Roman" panose="02020603050405020304" pitchFamily="18" charset="0"/>
              </a:rPr>
              <a:t>nêu</a:t>
            </a:r>
            <a:r>
              <a:rPr lang="en-US" sz="3200" b="1">
                <a:solidFill>
                  <a:schemeClr val="bg1"/>
                </a:solidFill>
                <a:latin typeface="Times New Roman" panose="02020603050405020304" pitchFamily="18" charset="0"/>
                <a:cs typeface="Times New Roman" panose="02020603050405020304" pitchFamily="18" charset="0"/>
              </a:rPr>
              <a:t> </a:t>
            </a:r>
            <a:r>
              <a:rPr lang="en-US" sz="3200" b="1" err="1">
                <a:solidFill>
                  <a:schemeClr val="bg1"/>
                </a:solidFill>
                <a:latin typeface="Times New Roman" panose="02020603050405020304" pitchFamily="18" charset="0"/>
                <a:cs typeface="Times New Roman" panose="02020603050405020304" pitchFamily="18" charset="0"/>
              </a:rPr>
              <a:t>cấu</a:t>
            </a:r>
            <a:r>
              <a:rPr lang="en-US" sz="3200" b="1">
                <a:solidFill>
                  <a:schemeClr val="bg1"/>
                </a:solidFill>
                <a:latin typeface="Times New Roman" panose="02020603050405020304" pitchFamily="18" charset="0"/>
                <a:cs typeface="Times New Roman" panose="02020603050405020304" pitchFamily="18" charset="0"/>
              </a:rPr>
              <a:t> </a:t>
            </a:r>
            <a:r>
              <a:rPr lang="en-US" sz="3200" b="1" err="1">
                <a:solidFill>
                  <a:schemeClr val="bg1"/>
                </a:solidFill>
                <a:latin typeface="Times New Roman" panose="02020603050405020304" pitchFamily="18" charset="0"/>
                <a:cs typeface="Times New Roman" panose="02020603050405020304" pitchFamily="18" charset="0"/>
              </a:rPr>
              <a:t>tạo</a:t>
            </a:r>
            <a:r>
              <a:rPr lang="en-US" sz="3200" b="1">
                <a:solidFill>
                  <a:schemeClr val="bg1"/>
                </a:solidFill>
                <a:latin typeface="Times New Roman" panose="02020603050405020304" pitchFamily="18" charset="0"/>
                <a:cs typeface="Times New Roman" panose="02020603050405020304" pitchFamily="18" charset="0"/>
              </a:rPr>
              <a:t> </a:t>
            </a:r>
            <a:r>
              <a:rPr lang="en-US" sz="3200" b="1" err="1">
                <a:solidFill>
                  <a:schemeClr val="bg1"/>
                </a:solidFill>
                <a:latin typeface="Times New Roman" panose="02020603050405020304" pitchFamily="18" charset="0"/>
                <a:cs typeface="Times New Roman" panose="02020603050405020304" pitchFamily="18" charset="0"/>
              </a:rPr>
              <a:t>của</a:t>
            </a:r>
            <a:r>
              <a:rPr lang="en-US" sz="3200" b="1">
                <a:solidFill>
                  <a:schemeClr val="bg1"/>
                </a:solidFill>
                <a:latin typeface="Times New Roman" panose="02020603050405020304" pitchFamily="18" charset="0"/>
                <a:cs typeface="Times New Roman" panose="02020603050405020304" pitchFamily="18" charset="0"/>
              </a:rPr>
              <a:t> </a:t>
            </a:r>
            <a:r>
              <a:rPr lang="en-US" sz="3200" b="1" err="1">
                <a:solidFill>
                  <a:schemeClr val="bg1"/>
                </a:solidFill>
                <a:latin typeface="Times New Roman" panose="02020603050405020304" pitchFamily="18" charset="0"/>
                <a:cs typeface="Times New Roman" panose="02020603050405020304" pitchFamily="18" charset="0"/>
              </a:rPr>
              <a:t>bài</a:t>
            </a:r>
            <a:r>
              <a:rPr lang="en-US" sz="3200" b="1">
                <a:solidFill>
                  <a:schemeClr val="bg1"/>
                </a:solidFill>
                <a:latin typeface="Times New Roman" panose="02020603050405020304" pitchFamily="18" charset="0"/>
                <a:cs typeface="Times New Roman" panose="02020603050405020304" pitchFamily="18" charset="0"/>
              </a:rPr>
              <a:t> </a:t>
            </a:r>
            <a:r>
              <a:rPr lang="en-US" sz="3200" b="1" err="1">
                <a:solidFill>
                  <a:schemeClr val="bg1"/>
                </a:solidFill>
                <a:latin typeface="Times New Roman" panose="02020603050405020304" pitchFamily="18" charset="0"/>
                <a:cs typeface="Times New Roman" panose="02020603050405020304" pitchFamily="18" charset="0"/>
              </a:rPr>
              <a:t>văn</a:t>
            </a:r>
            <a:r>
              <a:rPr lang="en-US" sz="3200" b="1">
                <a:solidFill>
                  <a:schemeClr val="bg1"/>
                </a:solidFill>
                <a:latin typeface="Times New Roman" panose="02020603050405020304" pitchFamily="18" charset="0"/>
                <a:cs typeface="Times New Roman" panose="02020603050405020304" pitchFamily="18" charset="0"/>
              </a:rPr>
              <a:t> </a:t>
            </a:r>
            <a:r>
              <a:rPr lang="en-US" sz="3200" b="1" err="1">
                <a:solidFill>
                  <a:schemeClr val="bg1"/>
                </a:solidFill>
                <a:latin typeface="Times New Roman" panose="02020603050405020304" pitchFamily="18" charset="0"/>
                <a:cs typeface="Times New Roman" panose="02020603050405020304" pitchFamily="18" charset="0"/>
              </a:rPr>
              <a:t>tả</a:t>
            </a:r>
            <a:r>
              <a:rPr lang="en-US" sz="3200" b="1">
                <a:solidFill>
                  <a:schemeClr val="bg1"/>
                </a:solidFill>
                <a:latin typeface="Times New Roman" panose="02020603050405020304" pitchFamily="18" charset="0"/>
                <a:cs typeface="Times New Roman" panose="02020603050405020304" pitchFamily="18" charset="0"/>
              </a:rPr>
              <a:t> </a:t>
            </a:r>
            <a:r>
              <a:rPr lang="en-US" sz="3200" b="1" err="1">
                <a:solidFill>
                  <a:schemeClr val="bg1"/>
                </a:solidFill>
                <a:latin typeface="Times New Roman" panose="02020603050405020304" pitchFamily="18" charset="0"/>
                <a:cs typeface="Times New Roman" panose="02020603050405020304" pitchFamily="18" charset="0"/>
              </a:rPr>
              <a:t>người</a:t>
            </a:r>
            <a:r>
              <a:rPr lang="en-US" sz="3200" b="1">
                <a:solidFill>
                  <a:schemeClr val="bg1"/>
                </a:solidFill>
                <a:latin typeface="Times New Roman" panose="02020603050405020304" pitchFamily="18" charset="0"/>
                <a:cs typeface="Times New Roman" panose="02020603050405020304" pitchFamily="18" charset="0"/>
              </a:rPr>
              <a:t>?</a:t>
            </a:r>
          </a:p>
        </p:txBody>
      </p:sp>
      <p:sp>
        <p:nvSpPr>
          <p:cNvPr id="2" name="Rectangle 1"/>
          <p:cNvSpPr/>
          <p:nvPr/>
        </p:nvSpPr>
        <p:spPr>
          <a:xfrm>
            <a:off x="700912" y="3831710"/>
            <a:ext cx="2806303" cy="1200329"/>
          </a:xfrm>
          <a:prstGeom prst="rect">
            <a:avLst/>
          </a:prstGeom>
        </p:spPr>
        <p:txBody>
          <a:bodyPr wrap="square">
            <a:spAutoFit/>
          </a:bodyPr>
          <a:lstStyle/>
          <a:p>
            <a:pPr marL="342900" indent="-342900">
              <a:buAutoNum type="arabicPeriod"/>
            </a:pPr>
            <a:r>
              <a:rPr lang="en-US" sz="2400" b="1" err="1">
                <a:solidFill>
                  <a:srgbClr val="FF0000"/>
                </a:solidFill>
                <a:latin typeface="Times New Roman" panose="02020603050405020304" pitchFamily="18" charset="0"/>
                <a:cs typeface="Times New Roman" panose="02020603050405020304" pitchFamily="18" charset="0"/>
              </a:rPr>
              <a:t>Mở</a:t>
            </a:r>
            <a:r>
              <a:rPr lang="en-US" sz="2400" b="1">
                <a:solidFill>
                  <a:srgbClr val="FF0000"/>
                </a:solidFill>
                <a:latin typeface="Times New Roman" panose="02020603050405020304" pitchFamily="18" charset="0"/>
                <a:cs typeface="Times New Roman" panose="02020603050405020304" pitchFamily="18" charset="0"/>
              </a:rPr>
              <a:t> </a:t>
            </a:r>
            <a:r>
              <a:rPr lang="en-US" sz="2400" b="1" err="1">
                <a:solidFill>
                  <a:srgbClr val="FF0000"/>
                </a:solidFill>
                <a:latin typeface="Times New Roman" panose="02020603050405020304" pitchFamily="18" charset="0"/>
                <a:cs typeface="Times New Roman" panose="02020603050405020304" pitchFamily="18" charset="0"/>
              </a:rPr>
              <a:t>bài</a:t>
            </a:r>
            <a:r>
              <a:rPr lang="en-US" sz="2400" b="1">
                <a:solidFill>
                  <a:srgbClr val="FF0000"/>
                </a:solidFill>
                <a:latin typeface="Times New Roman" panose="02020603050405020304" pitchFamily="18" charset="0"/>
                <a:cs typeface="Times New Roman" panose="02020603050405020304" pitchFamily="18" charset="0"/>
              </a:rPr>
              <a:t>: </a:t>
            </a:r>
          </a:p>
          <a:p>
            <a:pPr algn="ctr"/>
            <a:r>
              <a:rPr lang="en-US" sz="2400" b="1" err="1">
                <a:solidFill>
                  <a:srgbClr val="0000FF"/>
                </a:solidFill>
                <a:latin typeface="Times New Roman" panose="02020603050405020304" pitchFamily="18" charset="0"/>
                <a:cs typeface="Times New Roman" panose="02020603050405020304" pitchFamily="18" charset="0"/>
              </a:rPr>
              <a:t>Giới</a:t>
            </a:r>
            <a:r>
              <a:rPr lang="en-US" sz="2400" b="1">
                <a:solidFill>
                  <a:srgbClr val="0000FF"/>
                </a:solidFill>
                <a:latin typeface="Times New Roman" panose="02020603050405020304" pitchFamily="18" charset="0"/>
                <a:cs typeface="Times New Roman" panose="02020603050405020304" pitchFamily="18" charset="0"/>
              </a:rPr>
              <a:t> </a:t>
            </a:r>
            <a:r>
              <a:rPr lang="en-US" sz="2400" b="1" err="1">
                <a:solidFill>
                  <a:srgbClr val="0000FF"/>
                </a:solidFill>
                <a:latin typeface="Times New Roman" panose="02020603050405020304" pitchFamily="18" charset="0"/>
                <a:cs typeface="Times New Roman" panose="02020603050405020304" pitchFamily="18" charset="0"/>
              </a:rPr>
              <a:t>thiệu</a:t>
            </a:r>
            <a:r>
              <a:rPr lang="en-US" sz="2400" b="1">
                <a:solidFill>
                  <a:srgbClr val="0000FF"/>
                </a:solidFill>
                <a:latin typeface="Times New Roman" panose="02020603050405020304" pitchFamily="18" charset="0"/>
                <a:cs typeface="Times New Roman" panose="02020603050405020304" pitchFamily="18" charset="0"/>
              </a:rPr>
              <a:t> </a:t>
            </a:r>
            <a:r>
              <a:rPr lang="en-US" sz="2400" b="1" err="1">
                <a:solidFill>
                  <a:srgbClr val="0000FF"/>
                </a:solidFill>
                <a:latin typeface="Times New Roman" panose="02020603050405020304" pitchFamily="18" charset="0"/>
                <a:cs typeface="Times New Roman" panose="02020603050405020304" pitchFamily="18" charset="0"/>
              </a:rPr>
              <a:t>người</a:t>
            </a:r>
            <a:r>
              <a:rPr lang="en-US" sz="2400" b="1">
                <a:solidFill>
                  <a:srgbClr val="0000FF"/>
                </a:solidFill>
                <a:latin typeface="Times New Roman" panose="02020603050405020304" pitchFamily="18" charset="0"/>
                <a:cs typeface="Times New Roman" panose="02020603050405020304" pitchFamily="18" charset="0"/>
              </a:rPr>
              <a:t> </a:t>
            </a:r>
            <a:r>
              <a:rPr lang="en-US" sz="2400" b="1" err="1">
                <a:solidFill>
                  <a:srgbClr val="0000FF"/>
                </a:solidFill>
                <a:latin typeface="Times New Roman" panose="02020603050405020304" pitchFamily="18" charset="0"/>
                <a:cs typeface="Times New Roman" panose="02020603050405020304" pitchFamily="18" charset="0"/>
              </a:rPr>
              <a:t>định</a:t>
            </a:r>
            <a:r>
              <a:rPr lang="en-US" sz="2400" b="1">
                <a:solidFill>
                  <a:srgbClr val="0000FF"/>
                </a:solidFill>
                <a:latin typeface="Times New Roman" panose="02020603050405020304" pitchFamily="18" charset="0"/>
                <a:cs typeface="Times New Roman" panose="02020603050405020304" pitchFamily="18" charset="0"/>
              </a:rPr>
              <a:t> </a:t>
            </a:r>
            <a:r>
              <a:rPr lang="en-US" sz="2400" b="1" err="1">
                <a:solidFill>
                  <a:srgbClr val="0000FF"/>
                </a:solidFill>
                <a:latin typeface="Times New Roman" panose="02020603050405020304" pitchFamily="18" charset="0"/>
                <a:cs typeface="Times New Roman" panose="02020603050405020304" pitchFamily="18" charset="0"/>
              </a:rPr>
              <a:t>tả</a:t>
            </a:r>
            <a:r>
              <a:rPr lang="en-US" sz="2400" b="1">
                <a:solidFill>
                  <a:srgbClr val="0000FF"/>
                </a:solidFill>
                <a:latin typeface="Times New Roman" panose="02020603050405020304" pitchFamily="18" charset="0"/>
                <a:cs typeface="Times New Roman" panose="02020603050405020304" pitchFamily="18" charset="0"/>
              </a:rPr>
              <a:t>.</a:t>
            </a:r>
            <a:endParaRPr lang="en-US" sz="2400"/>
          </a:p>
        </p:txBody>
      </p:sp>
      <p:sp>
        <p:nvSpPr>
          <p:cNvPr id="3" name="Rectangle 2"/>
          <p:cNvSpPr/>
          <p:nvPr/>
        </p:nvSpPr>
        <p:spPr>
          <a:xfrm>
            <a:off x="4376191" y="3063035"/>
            <a:ext cx="3698369" cy="2554545"/>
          </a:xfrm>
          <a:prstGeom prst="rect">
            <a:avLst/>
          </a:prstGeom>
        </p:spPr>
        <p:txBody>
          <a:bodyPr wrap="square">
            <a:spAutoFit/>
          </a:bodyPr>
          <a:lstStyle/>
          <a:p>
            <a:r>
              <a:rPr lang="en-US" sz="2000" b="1">
                <a:solidFill>
                  <a:srgbClr val="FF0000"/>
                </a:solidFill>
                <a:latin typeface="Times New Roman" panose="02020603050405020304" pitchFamily="18" charset="0"/>
                <a:cs typeface="Times New Roman" panose="02020603050405020304" pitchFamily="18" charset="0"/>
              </a:rPr>
              <a:t>2. </a:t>
            </a:r>
            <a:r>
              <a:rPr lang="en-US" sz="2000" b="1" err="1">
                <a:solidFill>
                  <a:srgbClr val="FF0000"/>
                </a:solidFill>
                <a:latin typeface="Times New Roman" panose="02020603050405020304" pitchFamily="18" charset="0"/>
                <a:cs typeface="Times New Roman" panose="02020603050405020304" pitchFamily="18" charset="0"/>
              </a:rPr>
              <a:t>Thân</a:t>
            </a:r>
            <a:r>
              <a:rPr lang="en-US" sz="2000" b="1">
                <a:solidFill>
                  <a:srgbClr val="FF0000"/>
                </a:solidFill>
                <a:latin typeface="Times New Roman" panose="02020603050405020304" pitchFamily="18" charset="0"/>
                <a:cs typeface="Times New Roman" panose="02020603050405020304" pitchFamily="18" charset="0"/>
              </a:rPr>
              <a:t> </a:t>
            </a:r>
            <a:r>
              <a:rPr lang="en-US" sz="2000" b="1" err="1">
                <a:solidFill>
                  <a:srgbClr val="FF0000"/>
                </a:solidFill>
                <a:latin typeface="Times New Roman" panose="02020603050405020304" pitchFamily="18" charset="0"/>
                <a:cs typeface="Times New Roman" panose="02020603050405020304" pitchFamily="18" charset="0"/>
              </a:rPr>
              <a:t>bài</a:t>
            </a:r>
            <a:r>
              <a:rPr lang="en-US" sz="2000" b="1">
                <a:solidFill>
                  <a:srgbClr val="FF0000"/>
                </a:solidFill>
                <a:latin typeface="Times New Roman" panose="02020603050405020304" pitchFamily="18" charset="0"/>
                <a:cs typeface="Times New Roman" panose="02020603050405020304" pitchFamily="18" charset="0"/>
              </a:rPr>
              <a:t>: </a:t>
            </a:r>
            <a:br>
              <a:rPr lang="en-US" sz="2000" b="1">
                <a:solidFill>
                  <a:srgbClr val="0000FF"/>
                </a:solidFill>
                <a:latin typeface="Times New Roman" panose="02020603050405020304" pitchFamily="18" charset="0"/>
                <a:cs typeface="Times New Roman" panose="02020603050405020304" pitchFamily="18" charset="0"/>
              </a:rPr>
            </a:br>
            <a:r>
              <a:rPr lang="en-US" sz="2000" b="1">
                <a:solidFill>
                  <a:srgbClr val="0000FF"/>
                </a:solidFill>
                <a:latin typeface="Times New Roman" panose="02020603050405020304" pitchFamily="18" charset="0"/>
                <a:cs typeface="Times New Roman" panose="02020603050405020304" pitchFamily="18" charset="0"/>
              </a:rPr>
              <a:t>     </a:t>
            </a:r>
            <a:r>
              <a:rPr lang="en-US" sz="2000" b="1" err="1">
                <a:solidFill>
                  <a:srgbClr val="0000FF"/>
                </a:solidFill>
                <a:latin typeface="Times New Roman" panose="02020603050405020304" pitchFamily="18" charset="0"/>
                <a:cs typeface="Times New Roman" panose="02020603050405020304" pitchFamily="18" charset="0"/>
              </a:rPr>
              <a:t>a.Tả</a:t>
            </a:r>
            <a:r>
              <a:rPr lang="en-US" sz="2000" b="1">
                <a:solidFill>
                  <a:srgbClr val="0000FF"/>
                </a:solidFill>
                <a:latin typeface="Times New Roman" panose="02020603050405020304" pitchFamily="18" charset="0"/>
                <a:cs typeface="Times New Roman" panose="02020603050405020304" pitchFamily="18" charset="0"/>
              </a:rPr>
              <a:t> </a:t>
            </a:r>
            <a:r>
              <a:rPr lang="en-US" sz="2000" b="1" err="1">
                <a:solidFill>
                  <a:srgbClr val="0000FF"/>
                </a:solidFill>
                <a:latin typeface="Times New Roman" panose="02020603050405020304" pitchFamily="18" charset="0"/>
                <a:cs typeface="Times New Roman" panose="02020603050405020304" pitchFamily="18" charset="0"/>
              </a:rPr>
              <a:t>ngoại</a:t>
            </a:r>
            <a:r>
              <a:rPr lang="en-US" sz="2000" b="1">
                <a:solidFill>
                  <a:srgbClr val="0000FF"/>
                </a:solidFill>
                <a:latin typeface="Times New Roman" panose="02020603050405020304" pitchFamily="18" charset="0"/>
                <a:cs typeface="Times New Roman" panose="02020603050405020304" pitchFamily="18" charset="0"/>
              </a:rPr>
              <a:t> </a:t>
            </a:r>
            <a:r>
              <a:rPr lang="en-US" sz="2000" b="1" err="1">
                <a:solidFill>
                  <a:srgbClr val="0000FF"/>
                </a:solidFill>
                <a:latin typeface="Times New Roman" panose="02020603050405020304" pitchFamily="18" charset="0"/>
                <a:cs typeface="Times New Roman" panose="02020603050405020304" pitchFamily="18" charset="0"/>
              </a:rPr>
              <a:t>hình</a:t>
            </a:r>
            <a:r>
              <a:rPr lang="en-US" sz="2000" b="1">
                <a:solidFill>
                  <a:srgbClr val="0000FF"/>
                </a:solidFill>
                <a:latin typeface="Times New Roman" panose="02020603050405020304" pitchFamily="18" charset="0"/>
                <a:cs typeface="Times New Roman" panose="02020603050405020304" pitchFamily="18" charset="0"/>
              </a:rPr>
              <a:t> (</a:t>
            </a:r>
            <a:r>
              <a:rPr lang="en-US" sz="2000" b="1" err="1">
                <a:solidFill>
                  <a:srgbClr val="0000FF"/>
                </a:solidFill>
                <a:latin typeface="Times New Roman" panose="02020603050405020304" pitchFamily="18" charset="0"/>
                <a:cs typeface="Times New Roman" panose="02020603050405020304" pitchFamily="18" charset="0"/>
              </a:rPr>
              <a:t>đặc</a:t>
            </a:r>
            <a:r>
              <a:rPr lang="en-US" sz="2000" b="1">
                <a:solidFill>
                  <a:srgbClr val="0000FF"/>
                </a:solidFill>
                <a:latin typeface="Times New Roman" panose="02020603050405020304" pitchFamily="18" charset="0"/>
                <a:cs typeface="Times New Roman" panose="02020603050405020304" pitchFamily="18" charset="0"/>
              </a:rPr>
              <a:t> </a:t>
            </a:r>
            <a:r>
              <a:rPr lang="en-US" sz="2000" b="1" err="1">
                <a:solidFill>
                  <a:srgbClr val="0000FF"/>
                </a:solidFill>
                <a:latin typeface="Times New Roman" panose="02020603050405020304" pitchFamily="18" charset="0"/>
                <a:cs typeface="Times New Roman" panose="02020603050405020304" pitchFamily="18" charset="0"/>
              </a:rPr>
              <a:t>điểm</a:t>
            </a:r>
            <a:r>
              <a:rPr lang="en-US" sz="2000" b="1">
                <a:solidFill>
                  <a:srgbClr val="0000FF"/>
                </a:solidFill>
                <a:latin typeface="Times New Roman" panose="02020603050405020304" pitchFamily="18" charset="0"/>
                <a:cs typeface="Times New Roman" panose="02020603050405020304" pitchFamily="18" charset="0"/>
              </a:rPr>
              <a:t> </a:t>
            </a:r>
            <a:r>
              <a:rPr lang="en-US" sz="2000" b="1" err="1">
                <a:solidFill>
                  <a:srgbClr val="0000FF"/>
                </a:solidFill>
                <a:latin typeface="Times New Roman" panose="02020603050405020304" pitchFamily="18" charset="0"/>
                <a:cs typeface="Times New Roman" panose="02020603050405020304" pitchFamily="18" charset="0"/>
              </a:rPr>
              <a:t>nổi</a:t>
            </a:r>
            <a:r>
              <a:rPr lang="en-US" sz="2000" b="1">
                <a:solidFill>
                  <a:srgbClr val="0000FF"/>
                </a:solidFill>
                <a:latin typeface="Times New Roman" panose="02020603050405020304" pitchFamily="18" charset="0"/>
                <a:cs typeface="Times New Roman" panose="02020603050405020304" pitchFamily="18" charset="0"/>
              </a:rPr>
              <a:t> </a:t>
            </a:r>
            <a:r>
              <a:rPr lang="en-US" sz="2000" b="1" err="1">
                <a:solidFill>
                  <a:srgbClr val="0000FF"/>
                </a:solidFill>
                <a:latin typeface="Times New Roman" panose="02020603050405020304" pitchFamily="18" charset="0"/>
                <a:cs typeface="Times New Roman" panose="02020603050405020304" pitchFamily="18" charset="0"/>
              </a:rPr>
              <a:t>bật</a:t>
            </a:r>
            <a:r>
              <a:rPr lang="en-US" sz="2000" b="1">
                <a:solidFill>
                  <a:srgbClr val="0000FF"/>
                </a:solidFill>
                <a:latin typeface="Times New Roman" panose="02020603050405020304" pitchFamily="18" charset="0"/>
                <a:cs typeface="Times New Roman" panose="02020603050405020304" pitchFamily="18" charset="0"/>
              </a:rPr>
              <a:t> </a:t>
            </a:r>
            <a:r>
              <a:rPr lang="en-US" sz="2000" b="1" err="1">
                <a:solidFill>
                  <a:srgbClr val="0000FF"/>
                </a:solidFill>
                <a:latin typeface="Times New Roman" panose="02020603050405020304" pitchFamily="18" charset="0"/>
                <a:cs typeface="Times New Roman" panose="02020603050405020304" pitchFamily="18" charset="0"/>
              </a:rPr>
              <a:t>về</a:t>
            </a:r>
            <a:r>
              <a:rPr lang="en-US" sz="2000" b="1">
                <a:solidFill>
                  <a:srgbClr val="0000FF"/>
                </a:solidFill>
                <a:latin typeface="Times New Roman" panose="02020603050405020304" pitchFamily="18" charset="0"/>
                <a:cs typeface="Times New Roman" panose="02020603050405020304" pitchFamily="18" charset="0"/>
              </a:rPr>
              <a:t> </a:t>
            </a:r>
            <a:r>
              <a:rPr lang="en-US" sz="2000" b="1" err="1">
                <a:solidFill>
                  <a:srgbClr val="0000FF"/>
                </a:solidFill>
                <a:latin typeface="Times New Roman" panose="02020603050405020304" pitchFamily="18" charset="0"/>
                <a:cs typeface="Times New Roman" panose="02020603050405020304" pitchFamily="18" charset="0"/>
              </a:rPr>
              <a:t>tầm</a:t>
            </a:r>
            <a:r>
              <a:rPr lang="en-US" sz="2000" b="1">
                <a:solidFill>
                  <a:srgbClr val="0000FF"/>
                </a:solidFill>
                <a:latin typeface="Times New Roman" panose="02020603050405020304" pitchFamily="18" charset="0"/>
                <a:cs typeface="Times New Roman" panose="02020603050405020304" pitchFamily="18" charset="0"/>
              </a:rPr>
              <a:t> </a:t>
            </a:r>
            <a:r>
              <a:rPr lang="en-US" sz="2000" b="1" err="1">
                <a:solidFill>
                  <a:srgbClr val="0000FF"/>
                </a:solidFill>
                <a:latin typeface="Times New Roman" panose="02020603050405020304" pitchFamily="18" charset="0"/>
                <a:cs typeface="Times New Roman" panose="02020603050405020304" pitchFamily="18" charset="0"/>
              </a:rPr>
              <a:t>vóc</a:t>
            </a:r>
            <a:r>
              <a:rPr lang="en-US" sz="2000" b="1">
                <a:solidFill>
                  <a:srgbClr val="0000FF"/>
                </a:solidFill>
                <a:latin typeface="Times New Roman" panose="02020603050405020304" pitchFamily="18" charset="0"/>
                <a:cs typeface="Times New Roman" panose="02020603050405020304" pitchFamily="18" charset="0"/>
              </a:rPr>
              <a:t>, </a:t>
            </a:r>
            <a:r>
              <a:rPr lang="en-US" sz="2000" b="1" err="1">
                <a:solidFill>
                  <a:srgbClr val="0000FF"/>
                </a:solidFill>
                <a:latin typeface="Times New Roman" panose="02020603050405020304" pitchFamily="18" charset="0"/>
                <a:cs typeface="Times New Roman" panose="02020603050405020304" pitchFamily="18" charset="0"/>
              </a:rPr>
              <a:t>cách</a:t>
            </a:r>
            <a:r>
              <a:rPr lang="en-US" sz="2000" b="1">
                <a:solidFill>
                  <a:srgbClr val="0000FF"/>
                </a:solidFill>
                <a:latin typeface="Times New Roman" panose="02020603050405020304" pitchFamily="18" charset="0"/>
                <a:cs typeface="Times New Roman" panose="02020603050405020304" pitchFamily="18" charset="0"/>
              </a:rPr>
              <a:t> </a:t>
            </a:r>
            <a:r>
              <a:rPr lang="en-US" sz="2000" b="1" err="1">
                <a:solidFill>
                  <a:srgbClr val="0000FF"/>
                </a:solidFill>
                <a:latin typeface="Times New Roman" panose="02020603050405020304" pitchFamily="18" charset="0"/>
                <a:cs typeface="Times New Roman" panose="02020603050405020304" pitchFamily="18" charset="0"/>
              </a:rPr>
              <a:t>ăn</a:t>
            </a:r>
            <a:r>
              <a:rPr lang="en-US" sz="2000" b="1">
                <a:solidFill>
                  <a:srgbClr val="0000FF"/>
                </a:solidFill>
                <a:latin typeface="Times New Roman" panose="02020603050405020304" pitchFamily="18" charset="0"/>
                <a:cs typeface="Times New Roman" panose="02020603050405020304" pitchFamily="18" charset="0"/>
              </a:rPr>
              <a:t> </a:t>
            </a:r>
            <a:r>
              <a:rPr lang="en-US" sz="2000" b="1" err="1">
                <a:solidFill>
                  <a:srgbClr val="0000FF"/>
                </a:solidFill>
                <a:latin typeface="Times New Roman" panose="02020603050405020304" pitchFamily="18" charset="0"/>
                <a:cs typeface="Times New Roman" panose="02020603050405020304" pitchFamily="18" charset="0"/>
              </a:rPr>
              <a:t>mặc</a:t>
            </a:r>
            <a:r>
              <a:rPr lang="en-US" sz="2000" b="1">
                <a:solidFill>
                  <a:srgbClr val="0000FF"/>
                </a:solidFill>
                <a:latin typeface="Times New Roman" panose="02020603050405020304" pitchFamily="18" charset="0"/>
                <a:cs typeface="Times New Roman" panose="02020603050405020304" pitchFamily="18" charset="0"/>
              </a:rPr>
              <a:t>, </a:t>
            </a:r>
            <a:r>
              <a:rPr lang="en-US" sz="2000" b="1" err="1">
                <a:solidFill>
                  <a:srgbClr val="0000FF"/>
                </a:solidFill>
                <a:latin typeface="Times New Roman" panose="02020603050405020304" pitchFamily="18" charset="0"/>
                <a:cs typeface="Times New Roman" panose="02020603050405020304" pitchFamily="18" charset="0"/>
              </a:rPr>
              <a:t>khuôn</a:t>
            </a:r>
            <a:r>
              <a:rPr lang="en-US" sz="2000" b="1">
                <a:solidFill>
                  <a:srgbClr val="0000FF"/>
                </a:solidFill>
                <a:latin typeface="Times New Roman" panose="02020603050405020304" pitchFamily="18" charset="0"/>
                <a:cs typeface="Times New Roman" panose="02020603050405020304" pitchFamily="18" charset="0"/>
              </a:rPr>
              <a:t> </a:t>
            </a:r>
            <a:r>
              <a:rPr lang="en-US" sz="2000" b="1" err="1">
                <a:solidFill>
                  <a:srgbClr val="0000FF"/>
                </a:solidFill>
                <a:latin typeface="Times New Roman" panose="02020603050405020304" pitchFamily="18" charset="0"/>
                <a:cs typeface="Times New Roman" panose="02020603050405020304" pitchFamily="18" charset="0"/>
              </a:rPr>
              <a:t>mặt</a:t>
            </a:r>
            <a:r>
              <a:rPr lang="en-US" sz="2000" b="1">
                <a:solidFill>
                  <a:srgbClr val="0000FF"/>
                </a:solidFill>
                <a:latin typeface="Times New Roman" panose="02020603050405020304" pitchFamily="18" charset="0"/>
                <a:cs typeface="Times New Roman" panose="02020603050405020304" pitchFamily="18" charset="0"/>
              </a:rPr>
              <a:t>, </a:t>
            </a:r>
            <a:r>
              <a:rPr lang="en-US" sz="2000" b="1" err="1">
                <a:solidFill>
                  <a:srgbClr val="0000FF"/>
                </a:solidFill>
                <a:latin typeface="Times New Roman" panose="02020603050405020304" pitchFamily="18" charset="0"/>
                <a:cs typeface="Times New Roman" panose="02020603050405020304" pitchFamily="18" charset="0"/>
              </a:rPr>
              <a:t>mái</a:t>
            </a:r>
            <a:r>
              <a:rPr lang="en-US" sz="2000" b="1">
                <a:solidFill>
                  <a:srgbClr val="0000FF"/>
                </a:solidFill>
                <a:latin typeface="Times New Roman" panose="02020603050405020304" pitchFamily="18" charset="0"/>
                <a:cs typeface="Times New Roman" panose="02020603050405020304" pitchFamily="18" charset="0"/>
              </a:rPr>
              <a:t> </a:t>
            </a:r>
            <a:r>
              <a:rPr lang="en-US" sz="2000" b="1" err="1">
                <a:solidFill>
                  <a:srgbClr val="0000FF"/>
                </a:solidFill>
                <a:latin typeface="Times New Roman" panose="02020603050405020304" pitchFamily="18" charset="0"/>
                <a:cs typeface="Times New Roman" panose="02020603050405020304" pitchFamily="18" charset="0"/>
              </a:rPr>
              <a:t>tóc</a:t>
            </a:r>
            <a:r>
              <a:rPr lang="en-US" sz="2000" b="1">
                <a:solidFill>
                  <a:srgbClr val="0000FF"/>
                </a:solidFill>
                <a:latin typeface="Times New Roman" panose="02020603050405020304" pitchFamily="18" charset="0"/>
                <a:cs typeface="Times New Roman" panose="02020603050405020304" pitchFamily="18" charset="0"/>
              </a:rPr>
              <a:t>, </a:t>
            </a:r>
            <a:r>
              <a:rPr lang="en-US" sz="2000" b="1" err="1">
                <a:solidFill>
                  <a:srgbClr val="0000FF"/>
                </a:solidFill>
                <a:latin typeface="Times New Roman" panose="02020603050405020304" pitchFamily="18" charset="0"/>
                <a:cs typeface="Times New Roman" panose="02020603050405020304" pitchFamily="18" charset="0"/>
              </a:rPr>
              <a:t>đôi</a:t>
            </a:r>
            <a:r>
              <a:rPr lang="en-US" sz="2000" b="1">
                <a:solidFill>
                  <a:srgbClr val="0000FF"/>
                </a:solidFill>
                <a:latin typeface="Times New Roman" panose="02020603050405020304" pitchFamily="18" charset="0"/>
                <a:cs typeface="Times New Roman" panose="02020603050405020304" pitchFamily="18" charset="0"/>
              </a:rPr>
              <a:t> </a:t>
            </a:r>
            <a:r>
              <a:rPr lang="en-US" sz="2000" b="1" err="1">
                <a:solidFill>
                  <a:srgbClr val="0000FF"/>
                </a:solidFill>
                <a:latin typeface="Times New Roman" panose="02020603050405020304" pitchFamily="18" charset="0"/>
                <a:cs typeface="Times New Roman" panose="02020603050405020304" pitchFamily="18" charset="0"/>
              </a:rPr>
              <a:t>mắt</a:t>
            </a:r>
            <a:r>
              <a:rPr lang="en-US" sz="2000" b="1">
                <a:solidFill>
                  <a:srgbClr val="0000FF"/>
                </a:solidFill>
                <a:latin typeface="Times New Roman" panose="02020603050405020304" pitchFamily="18" charset="0"/>
                <a:cs typeface="Times New Roman" panose="02020603050405020304" pitchFamily="18" charset="0"/>
              </a:rPr>
              <a:t>, </a:t>
            </a:r>
            <a:r>
              <a:rPr lang="en-US" sz="2000" b="1" err="1">
                <a:solidFill>
                  <a:srgbClr val="0000FF"/>
                </a:solidFill>
                <a:latin typeface="Times New Roman" panose="02020603050405020304" pitchFamily="18" charset="0"/>
                <a:cs typeface="Times New Roman" panose="02020603050405020304" pitchFamily="18" charset="0"/>
              </a:rPr>
              <a:t>hàm</a:t>
            </a:r>
            <a:r>
              <a:rPr lang="en-US" sz="2000" b="1">
                <a:solidFill>
                  <a:srgbClr val="0000FF"/>
                </a:solidFill>
                <a:latin typeface="Times New Roman" panose="02020603050405020304" pitchFamily="18" charset="0"/>
                <a:cs typeface="Times New Roman" panose="02020603050405020304" pitchFamily="18" charset="0"/>
              </a:rPr>
              <a:t> </a:t>
            </a:r>
            <a:r>
              <a:rPr lang="en-US" sz="2000" b="1" err="1">
                <a:solidFill>
                  <a:srgbClr val="0000FF"/>
                </a:solidFill>
                <a:latin typeface="Times New Roman" panose="02020603050405020304" pitchFamily="18" charset="0"/>
                <a:cs typeface="Times New Roman" panose="02020603050405020304" pitchFamily="18" charset="0"/>
              </a:rPr>
              <a:t>răng</a:t>
            </a:r>
            <a:r>
              <a:rPr lang="en-US" sz="2000" b="1">
                <a:solidFill>
                  <a:srgbClr val="0000FF"/>
                </a:solidFill>
                <a:latin typeface="Times New Roman" panose="02020603050405020304" pitchFamily="18" charset="0"/>
                <a:cs typeface="Times New Roman" panose="02020603050405020304" pitchFamily="18" charset="0"/>
              </a:rPr>
              <a:t> …)</a:t>
            </a:r>
            <a:br>
              <a:rPr lang="en-US" sz="2000" b="1">
                <a:solidFill>
                  <a:srgbClr val="0000FF"/>
                </a:solidFill>
                <a:latin typeface="Times New Roman" panose="02020603050405020304" pitchFamily="18" charset="0"/>
                <a:cs typeface="Times New Roman" panose="02020603050405020304" pitchFamily="18" charset="0"/>
              </a:rPr>
            </a:br>
            <a:r>
              <a:rPr lang="en-US" sz="2000" b="1">
                <a:solidFill>
                  <a:srgbClr val="0000FF"/>
                </a:solidFill>
                <a:latin typeface="Times New Roman" panose="02020603050405020304" pitchFamily="18" charset="0"/>
                <a:cs typeface="Times New Roman" panose="02020603050405020304" pitchFamily="18" charset="0"/>
              </a:rPr>
              <a:t>     </a:t>
            </a:r>
            <a:r>
              <a:rPr lang="en-US" sz="2000" b="1" err="1">
                <a:solidFill>
                  <a:srgbClr val="0000FF"/>
                </a:solidFill>
                <a:latin typeface="Times New Roman" panose="02020603050405020304" pitchFamily="18" charset="0"/>
                <a:cs typeface="Times New Roman" panose="02020603050405020304" pitchFamily="18" charset="0"/>
              </a:rPr>
              <a:t>b.Tả</a:t>
            </a:r>
            <a:r>
              <a:rPr lang="en-US" sz="2000" b="1">
                <a:solidFill>
                  <a:srgbClr val="0000FF"/>
                </a:solidFill>
                <a:latin typeface="Times New Roman" panose="02020603050405020304" pitchFamily="18" charset="0"/>
                <a:cs typeface="Times New Roman" panose="02020603050405020304" pitchFamily="18" charset="0"/>
              </a:rPr>
              <a:t> </a:t>
            </a:r>
            <a:r>
              <a:rPr lang="en-US" sz="2000" b="1" err="1">
                <a:solidFill>
                  <a:srgbClr val="0000FF"/>
                </a:solidFill>
                <a:latin typeface="Times New Roman" panose="02020603050405020304" pitchFamily="18" charset="0"/>
                <a:cs typeface="Times New Roman" panose="02020603050405020304" pitchFamily="18" charset="0"/>
              </a:rPr>
              <a:t>tính</a:t>
            </a:r>
            <a:r>
              <a:rPr lang="en-US" sz="2000" b="1">
                <a:solidFill>
                  <a:srgbClr val="0000FF"/>
                </a:solidFill>
                <a:latin typeface="Times New Roman" panose="02020603050405020304" pitchFamily="18" charset="0"/>
                <a:cs typeface="Times New Roman" panose="02020603050405020304" pitchFamily="18" charset="0"/>
              </a:rPr>
              <a:t> </a:t>
            </a:r>
            <a:r>
              <a:rPr lang="en-US" sz="2000" b="1" err="1">
                <a:solidFill>
                  <a:srgbClr val="0000FF"/>
                </a:solidFill>
                <a:latin typeface="Times New Roman" panose="02020603050405020304" pitchFamily="18" charset="0"/>
                <a:cs typeface="Times New Roman" panose="02020603050405020304" pitchFamily="18" charset="0"/>
              </a:rPr>
              <a:t>tình,hoạt</a:t>
            </a:r>
            <a:r>
              <a:rPr lang="en-US" sz="2000" b="1">
                <a:solidFill>
                  <a:srgbClr val="0000FF"/>
                </a:solidFill>
                <a:latin typeface="Times New Roman" panose="02020603050405020304" pitchFamily="18" charset="0"/>
                <a:cs typeface="Times New Roman" panose="02020603050405020304" pitchFamily="18" charset="0"/>
              </a:rPr>
              <a:t> </a:t>
            </a:r>
            <a:r>
              <a:rPr lang="en-US" sz="2000" b="1" err="1">
                <a:solidFill>
                  <a:srgbClr val="0000FF"/>
                </a:solidFill>
                <a:latin typeface="Times New Roman" panose="02020603050405020304" pitchFamily="18" charset="0"/>
                <a:cs typeface="Times New Roman" panose="02020603050405020304" pitchFamily="18" charset="0"/>
              </a:rPr>
              <a:t>động</a:t>
            </a:r>
            <a:r>
              <a:rPr lang="en-US" sz="2000" b="1">
                <a:solidFill>
                  <a:srgbClr val="0000FF"/>
                </a:solidFill>
                <a:latin typeface="Times New Roman" panose="02020603050405020304" pitchFamily="18" charset="0"/>
                <a:cs typeface="Times New Roman" panose="02020603050405020304" pitchFamily="18" charset="0"/>
              </a:rPr>
              <a:t> (</a:t>
            </a:r>
            <a:r>
              <a:rPr lang="en-US" sz="2000" b="1" err="1">
                <a:solidFill>
                  <a:srgbClr val="0000FF"/>
                </a:solidFill>
                <a:latin typeface="Times New Roman" panose="02020603050405020304" pitchFamily="18" charset="0"/>
                <a:cs typeface="Times New Roman" panose="02020603050405020304" pitchFamily="18" charset="0"/>
              </a:rPr>
              <a:t>lời</a:t>
            </a:r>
            <a:r>
              <a:rPr lang="en-US" sz="2000" b="1">
                <a:solidFill>
                  <a:srgbClr val="0000FF"/>
                </a:solidFill>
                <a:latin typeface="Times New Roman" panose="02020603050405020304" pitchFamily="18" charset="0"/>
                <a:cs typeface="Times New Roman" panose="02020603050405020304" pitchFamily="18" charset="0"/>
              </a:rPr>
              <a:t> </a:t>
            </a:r>
            <a:r>
              <a:rPr lang="en-US" sz="2000" b="1" err="1">
                <a:solidFill>
                  <a:srgbClr val="0000FF"/>
                </a:solidFill>
                <a:latin typeface="Times New Roman" panose="02020603050405020304" pitchFamily="18" charset="0"/>
                <a:cs typeface="Times New Roman" panose="02020603050405020304" pitchFamily="18" charset="0"/>
              </a:rPr>
              <a:t>nói</a:t>
            </a:r>
            <a:r>
              <a:rPr lang="en-US" sz="2000" b="1">
                <a:solidFill>
                  <a:srgbClr val="0000FF"/>
                </a:solidFill>
                <a:latin typeface="Times New Roman" panose="02020603050405020304" pitchFamily="18" charset="0"/>
                <a:cs typeface="Times New Roman" panose="02020603050405020304" pitchFamily="18" charset="0"/>
              </a:rPr>
              <a:t>, </a:t>
            </a:r>
            <a:r>
              <a:rPr lang="en-US" sz="2000" b="1" err="1">
                <a:solidFill>
                  <a:srgbClr val="0000FF"/>
                </a:solidFill>
                <a:latin typeface="Times New Roman" panose="02020603050405020304" pitchFamily="18" charset="0"/>
                <a:cs typeface="Times New Roman" panose="02020603050405020304" pitchFamily="18" charset="0"/>
              </a:rPr>
              <a:t>cử</a:t>
            </a:r>
            <a:r>
              <a:rPr lang="en-US" sz="2000" b="1">
                <a:solidFill>
                  <a:srgbClr val="0000FF"/>
                </a:solidFill>
                <a:latin typeface="Times New Roman" panose="02020603050405020304" pitchFamily="18" charset="0"/>
                <a:cs typeface="Times New Roman" panose="02020603050405020304" pitchFamily="18" charset="0"/>
              </a:rPr>
              <a:t> </a:t>
            </a:r>
            <a:r>
              <a:rPr lang="en-US" sz="2000" b="1" err="1">
                <a:solidFill>
                  <a:srgbClr val="0000FF"/>
                </a:solidFill>
                <a:latin typeface="Times New Roman" panose="02020603050405020304" pitchFamily="18" charset="0"/>
                <a:cs typeface="Times New Roman" panose="02020603050405020304" pitchFamily="18" charset="0"/>
              </a:rPr>
              <a:t>chỉ</a:t>
            </a:r>
            <a:r>
              <a:rPr lang="en-US" sz="2000" b="1">
                <a:solidFill>
                  <a:srgbClr val="0000FF"/>
                </a:solidFill>
                <a:latin typeface="Times New Roman" panose="02020603050405020304" pitchFamily="18" charset="0"/>
                <a:cs typeface="Times New Roman" panose="02020603050405020304" pitchFamily="18" charset="0"/>
              </a:rPr>
              <a:t>, </a:t>
            </a:r>
            <a:r>
              <a:rPr lang="en-US" sz="2000" b="1" err="1">
                <a:solidFill>
                  <a:srgbClr val="0000FF"/>
                </a:solidFill>
                <a:latin typeface="Times New Roman" panose="02020603050405020304" pitchFamily="18" charset="0"/>
                <a:cs typeface="Times New Roman" panose="02020603050405020304" pitchFamily="18" charset="0"/>
              </a:rPr>
              <a:t>thói</a:t>
            </a:r>
            <a:r>
              <a:rPr lang="en-US" sz="2000" b="1">
                <a:solidFill>
                  <a:srgbClr val="0000FF"/>
                </a:solidFill>
                <a:latin typeface="Times New Roman" panose="02020603050405020304" pitchFamily="18" charset="0"/>
                <a:cs typeface="Times New Roman" panose="02020603050405020304" pitchFamily="18" charset="0"/>
              </a:rPr>
              <a:t> </a:t>
            </a:r>
            <a:r>
              <a:rPr lang="en-US" sz="2000" b="1" err="1">
                <a:solidFill>
                  <a:srgbClr val="0000FF"/>
                </a:solidFill>
                <a:latin typeface="Times New Roman" panose="02020603050405020304" pitchFamily="18" charset="0"/>
                <a:cs typeface="Times New Roman" panose="02020603050405020304" pitchFamily="18" charset="0"/>
              </a:rPr>
              <a:t>quen</a:t>
            </a:r>
            <a:r>
              <a:rPr lang="en-US" sz="2000" b="1">
                <a:solidFill>
                  <a:srgbClr val="0000FF"/>
                </a:solidFill>
                <a:latin typeface="Times New Roman" panose="02020603050405020304" pitchFamily="18" charset="0"/>
                <a:cs typeface="Times New Roman" panose="02020603050405020304" pitchFamily="18" charset="0"/>
              </a:rPr>
              <a:t>, </a:t>
            </a:r>
            <a:r>
              <a:rPr lang="en-US" sz="2000" b="1" err="1">
                <a:solidFill>
                  <a:srgbClr val="0000FF"/>
                </a:solidFill>
                <a:latin typeface="Times New Roman" panose="02020603050405020304" pitchFamily="18" charset="0"/>
                <a:cs typeface="Times New Roman" panose="02020603050405020304" pitchFamily="18" charset="0"/>
              </a:rPr>
              <a:t>cách</a:t>
            </a:r>
            <a:r>
              <a:rPr lang="en-US" sz="2000" b="1">
                <a:solidFill>
                  <a:srgbClr val="0000FF"/>
                </a:solidFill>
                <a:latin typeface="Times New Roman" panose="02020603050405020304" pitchFamily="18" charset="0"/>
                <a:cs typeface="Times New Roman" panose="02020603050405020304" pitchFamily="18" charset="0"/>
              </a:rPr>
              <a:t> </a:t>
            </a:r>
            <a:r>
              <a:rPr lang="en-US" sz="2000" b="1" err="1">
                <a:solidFill>
                  <a:srgbClr val="0000FF"/>
                </a:solidFill>
                <a:latin typeface="Times New Roman" panose="02020603050405020304" pitchFamily="18" charset="0"/>
                <a:cs typeface="Times New Roman" panose="02020603050405020304" pitchFamily="18" charset="0"/>
              </a:rPr>
              <a:t>cư</a:t>
            </a:r>
            <a:r>
              <a:rPr lang="en-US" sz="2000" b="1">
                <a:solidFill>
                  <a:srgbClr val="0000FF"/>
                </a:solidFill>
                <a:latin typeface="Times New Roman" panose="02020603050405020304" pitchFamily="18" charset="0"/>
                <a:cs typeface="Times New Roman" panose="02020603050405020304" pitchFamily="18" charset="0"/>
              </a:rPr>
              <a:t> </a:t>
            </a:r>
            <a:r>
              <a:rPr lang="en-US" sz="2000" b="1" err="1">
                <a:solidFill>
                  <a:srgbClr val="0000FF"/>
                </a:solidFill>
                <a:latin typeface="Times New Roman" panose="02020603050405020304" pitchFamily="18" charset="0"/>
                <a:cs typeface="Times New Roman" panose="02020603050405020304" pitchFamily="18" charset="0"/>
              </a:rPr>
              <a:t>xử</a:t>
            </a:r>
            <a:r>
              <a:rPr lang="en-US" sz="2000" b="1">
                <a:solidFill>
                  <a:srgbClr val="0000FF"/>
                </a:solidFill>
                <a:latin typeface="Times New Roman" panose="02020603050405020304" pitchFamily="18" charset="0"/>
                <a:cs typeface="Times New Roman" panose="02020603050405020304" pitchFamily="18" charset="0"/>
              </a:rPr>
              <a:t> </a:t>
            </a:r>
            <a:r>
              <a:rPr lang="en-US" sz="2000" b="1" err="1">
                <a:solidFill>
                  <a:srgbClr val="0000FF"/>
                </a:solidFill>
                <a:latin typeface="Times New Roman" panose="02020603050405020304" pitchFamily="18" charset="0"/>
                <a:cs typeface="Times New Roman" panose="02020603050405020304" pitchFamily="18" charset="0"/>
              </a:rPr>
              <a:t>với</a:t>
            </a:r>
            <a:r>
              <a:rPr lang="en-US" sz="2000" b="1">
                <a:solidFill>
                  <a:srgbClr val="0000FF"/>
                </a:solidFill>
                <a:latin typeface="Times New Roman" panose="02020603050405020304" pitchFamily="18" charset="0"/>
                <a:cs typeface="Times New Roman" panose="02020603050405020304" pitchFamily="18" charset="0"/>
              </a:rPr>
              <a:t> </a:t>
            </a:r>
            <a:r>
              <a:rPr lang="en-US" sz="2000" b="1" err="1">
                <a:solidFill>
                  <a:srgbClr val="0000FF"/>
                </a:solidFill>
                <a:latin typeface="Times New Roman" panose="02020603050405020304" pitchFamily="18" charset="0"/>
                <a:cs typeface="Times New Roman" panose="02020603050405020304" pitchFamily="18" charset="0"/>
              </a:rPr>
              <a:t>người</a:t>
            </a:r>
            <a:r>
              <a:rPr lang="en-US" sz="2000" b="1">
                <a:solidFill>
                  <a:srgbClr val="0000FF"/>
                </a:solidFill>
                <a:latin typeface="Times New Roman" panose="02020603050405020304" pitchFamily="18" charset="0"/>
                <a:cs typeface="Times New Roman" panose="02020603050405020304" pitchFamily="18" charset="0"/>
              </a:rPr>
              <a:t> </a:t>
            </a:r>
            <a:r>
              <a:rPr lang="en-US" sz="2000" b="1" err="1">
                <a:solidFill>
                  <a:srgbClr val="0000FF"/>
                </a:solidFill>
                <a:latin typeface="Times New Roman" panose="02020603050405020304" pitchFamily="18" charset="0"/>
                <a:cs typeface="Times New Roman" panose="02020603050405020304" pitchFamily="18" charset="0"/>
              </a:rPr>
              <a:t>khác</a:t>
            </a:r>
            <a:r>
              <a:rPr lang="en-US" sz="2000" b="1">
                <a:solidFill>
                  <a:srgbClr val="0000FF"/>
                </a:solidFill>
                <a:latin typeface="Times New Roman" panose="02020603050405020304" pitchFamily="18" charset="0"/>
                <a:cs typeface="Times New Roman" panose="02020603050405020304" pitchFamily="18" charset="0"/>
              </a:rPr>
              <a:t>…)</a:t>
            </a:r>
            <a:endParaRPr lang="en-US" sz="2000"/>
          </a:p>
        </p:txBody>
      </p:sp>
      <p:sp>
        <p:nvSpPr>
          <p:cNvPr id="4" name="Rectangle 3"/>
          <p:cNvSpPr/>
          <p:nvPr/>
        </p:nvSpPr>
        <p:spPr>
          <a:xfrm>
            <a:off x="8511418" y="2797556"/>
            <a:ext cx="3481186" cy="1384995"/>
          </a:xfrm>
          <a:prstGeom prst="rect">
            <a:avLst/>
          </a:prstGeom>
        </p:spPr>
        <p:txBody>
          <a:bodyPr wrap="square">
            <a:spAutoFit/>
          </a:bodyPr>
          <a:lstStyle/>
          <a:p>
            <a:pPr>
              <a:spcBef>
                <a:spcPct val="50000"/>
              </a:spcBef>
            </a:pPr>
            <a:r>
              <a:rPr lang="en-US" sz="2400" b="1">
                <a:solidFill>
                  <a:srgbClr val="FF0000"/>
                </a:solidFill>
                <a:latin typeface="Times New Roman" panose="02020603050405020304" pitchFamily="18" charset="0"/>
                <a:cs typeface="Times New Roman" panose="02020603050405020304" pitchFamily="18" charset="0"/>
              </a:rPr>
              <a:t>3. </a:t>
            </a:r>
            <a:r>
              <a:rPr lang="en-US" sz="2400" b="1" err="1">
                <a:solidFill>
                  <a:srgbClr val="FF0000"/>
                </a:solidFill>
                <a:latin typeface="Times New Roman" panose="02020603050405020304" pitchFamily="18" charset="0"/>
                <a:cs typeface="Times New Roman" panose="02020603050405020304" pitchFamily="18" charset="0"/>
              </a:rPr>
              <a:t>Kết</a:t>
            </a:r>
            <a:r>
              <a:rPr lang="en-US" sz="2400" b="1">
                <a:solidFill>
                  <a:srgbClr val="FF0000"/>
                </a:solidFill>
                <a:latin typeface="Times New Roman" panose="02020603050405020304" pitchFamily="18" charset="0"/>
                <a:cs typeface="Times New Roman" panose="02020603050405020304" pitchFamily="18" charset="0"/>
              </a:rPr>
              <a:t> </a:t>
            </a:r>
            <a:r>
              <a:rPr lang="en-US" sz="2400" b="1" err="1">
                <a:solidFill>
                  <a:srgbClr val="FF0000"/>
                </a:solidFill>
                <a:latin typeface="Times New Roman" panose="02020603050405020304" pitchFamily="18" charset="0"/>
                <a:cs typeface="Times New Roman" panose="02020603050405020304" pitchFamily="18" charset="0"/>
              </a:rPr>
              <a:t>bài</a:t>
            </a:r>
            <a:r>
              <a:rPr lang="en-US" sz="2400" b="1">
                <a:solidFill>
                  <a:srgbClr val="FF0000"/>
                </a:solidFill>
                <a:latin typeface="Times New Roman" panose="02020603050405020304" pitchFamily="18" charset="0"/>
                <a:cs typeface="Times New Roman" panose="02020603050405020304" pitchFamily="18" charset="0"/>
              </a:rPr>
              <a:t>: </a:t>
            </a:r>
          </a:p>
          <a:p>
            <a:pPr algn="ctr">
              <a:spcBef>
                <a:spcPct val="50000"/>
              </a:spcBef>
            </a:pPr>
            <a:r>
              <a:rPr lang="en-US" sz="2400" b="1" err="1">
                <a:solidFill>
                  <a:srgbClr val="0000FF"/>
                </a:solidFill>
                <a:latin typeface="Times New Roman" panose="02020603050405020304" pitchFamily="18" charset="0"/>
                <a:cs typeface="Times New Roman" panose="02020603050405020304" pitchFamily="18" charset="0"/>
              </a:rPr>
              <a:t>Nêu</a:t>
            </a:r>
            <a:r>
              <a:rPr lang="en-US" sz="2400" b="1">
                <a:solidFill>
                  <a:srgbClr val="0000FF"/>
                </a:solidFill>
                <a:latin typeface="Times New Roman" panose="02020603050405020304" pitchFamily="18" charset="0"/>
                <a:cs typeface="Times New Roman" panose="02020603050405020304" pitchFamily="18" charset="0"/>
              </a:rPr>
              <a:t> </a:t>
            </a:r>
            <a:r>
              <a:rPr lang="en-US" sz="2400" b="1" err="1">
                <a:solidFill>
                  <a:srgbClr val="0000FF"/>
                </a:solidFill>
                <a:latin typeface="Times New Roman" panose="02020603050405020304" pitchFamily="18" charset="0"/>
                <a:cs typeface="Times New Roman" panose="02020603050405020304" pitchFamily="18" charset="0"/>
              </a:rPr>
              <a:t>cảm</a:t>
            </a:r>
            <a:r>
              <a:rPr lang="en-US" sz="2400" b="1">
                <a:solidFill>
                  <a:srgbClr val="0000FF"/>
                </a:solidFill>
                <a:latin typeface="Times New Roman" panose="02020603050405020304" pitchFamily="18" charset="0"/>
                <a:cs typeface="Times New Roman" panose="02020603050405020304" pitchFamily="18" charset="0"/>
              </a:rPr>
              <a:t> </a:t>
            </a:r>
            <a:r>
              <a:rPr lang="en-US" sz="2400" b="1" err="1">
                <a:solidFill>
                  <a:srgbClr val="0000FF"/>
                </a:solidFill>
                <a:latin typeface="Times New Roman" panose="02020603050405020304" pitchFamily="18" charset="0"/>
                <a:cs typeface="Times New Roman" panose="02020603050405020304" pitchFamily="18" charset="0"/>
              </a:rPr>
              <a:t>nghĩ</a:t>
            </a:r>
            <a:r>
              <a:rPr lang="en-US" sz="2400" b="1">
                <a:solidFill>
                  <a:srgbClr val="0000FF"/>
                </a:solidFill>
                <a:latin typeface="Times New Roman" panose="02020603050405020304" pitchFamily="18" charset="0"/>
                <a:cs typeface="Times New Roman" panose="02020603050405020304" pitchFamily="18" charset="0"/>
              </a:rPr>
              <a:t> </a:t>
            </a:r>
            <a:r>
              <a:rPr lang="en-US" sz="2400" b="1" err="1">
                <a:solidFill>
                  <a:srgbClr val="0000FF"/>
                </a:solidFill>
                <a:latin typeface="Times New Roman" panose="02020603050405020304" pitchFamily="18" charset="0"/>
                <a:cs typeface="Times New Roman" panose="02020603050405020304" pitchFamily="18" charset="0"/>
              </a:rPr>
              <a:t>về</a:t>
            </a:r>
            <a:r>
              <a:rPr lang="en-US" sz="2400" b="1">
                <a:solidFill>
                  <a:srgbClr val="0000FF"/>
                </a:solidFill>
                <a:latin typeface="Times New Roman" panose="02020603050405020304" pitchFamily="18" charset="0"/>
                <a:cs typeface="Times New Roman" panose="02020603050405020304" pitchFamily="18" charset="0"/>
              </a:rPr>
              <a:t> </a:t>
            </a:r>
            <a:r>
              <a:rPr lang="en-US" sz="2400" b="1" err="1">
                <a:solidFill>
                  <a:srgbClr val="0000FF"/>
                </a:solidFill>
                <a:latin typeface="Times New Roman" panose="02020603050405020304" pitchFamily="18" charset="0"/>
                <a:cs typeface="Times New Roman" panose="02020603050405020304" pitchFamily="18" charset="0"/>
              </a:rPr>
              <a:t>người</a:t>
            </a:r>
            <a:r>
              <a:rPr lang="en-US" sz="2400" b="1">
                <a:solidFill>
                  <a:srgbClr val="0000FF"/>
                </a:solidFill>
                <a:latin typeface="Times New Roman" panose="02020603050405020304" pitchFamily="18" charset="0"/>
                <a:cs typeface="Times New Roman" panose="02020603050405020304" pitchFamily="18" charset="0"/>
              </a:rPr>
              <a:t> </a:t>
            </a:r>
            <a:r>
              <a:rPr lang="en-US" sz="2400" b="1" err="1">
                <a:solidFill>
                  <a:srgbClr val="0000FF"/>
                </a:solidFill>
                <a:latin typeface="Times New Roman" panose="02020603050405020304" pitchFamily="18" charset="0"/>
                <a:cs typeface="Times New Roman" panose="02020603050405020304" pitchFamily="18" charset="0"/>
              </a:rPr>
              <a:t>được</a:t>
            </a:r>
            <a:r>
              <a:rPr lang="en-US" sz="2400" b="1">
                <a:solidFill>
                  <a:srgbClr val="0000FF"/>
                </a:solidFill>
                <a:latin typeface="Times New Roman" panose="02020603050405020304" pitchFamily="18" charset="0"/>
                <a:cs typeface="Times New Roman" panose="02020603050405020304" pitchFamily="18" charset="0"/>
              </a:rPr>
              <a:t> </a:t>
            </a:r>
            <a:r>
              <a:rPr lang="en-US" sz="2400" b="1" err="1">
                <a:solidFill>
                  <a:srgbClr val="0000FF"/>
                </a:solidFill>
                <a:latin typeface="Times New Roman" panose="02020603050405020304" pitchFamily="18" charset="0"/>
                <a:cs typeface="Times New Roman" panose="02020603050405020304" pitchFamily="18" charset="0"/>
              </a:rPr>
              <a:t>tả</a:t>
            </a:r>
            <a:r>
              <a:rPr lang="en-US" sz="2400" b="1">
                <a:solidFill>
                  <a:srgbClr val="0000FF"/>
                </a:solidFill>
                <a:latin typeface="Times New Roman" panose="02020603050405020304" pitchFamily="18" charset="0"/>
                <a:cs typeface="Times New Roman" panose="02020603050405020304" pitchFamily="18" charset="0"/>
              </a:rPr>
              <a:t>.</a:t>
            </a:r>
          </a:p>
        </p:txBody>
      </p:sp>
      <p:sp>
        <p:nvSpPr>
          <p:cNvPr id="15" name="Text Box 9"/>
          <p:cNvSpPr txBox="1">
            <a:spLocks noChangeArrowheads="1"/>
          </p:cNvSpPr>
          <p:nvPr/>
        </p:nvSpPr>
        <p:spPr bwMode="auto">
          <a:xfrm>
            <a:off x="2145790" y="1493186"/>
            <a:ext cx="7924800"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sz="3600" b="1" err="1">
                <a:latin typeface="Times New Roman" panose="02020603050405020304" pitchFamily="18" charset="0"/>
                <a:cs typeface="Times New Roman" panose="02020603050405020304" pitchFamily="18" charset="0"/>
              </a:rPr>
              <a:t>Bài</a:t>
            </a:r>
            <a:r>
              <a:rPr lang="en-US" sz="3600" b="1">
                <a:latin typeface="Times New Roman" panose="02020603050405020304" pitchFamily="18" charset="0"/>
                <a:cs typeface="Times New Roman" panose="02020603050405020304" pitchFamily="18" charset="0"/>
              </a:rPr>
              <a:t> </a:t>
            </a:r>
            <a:r>
              <a:rPr lang="en-US" sz="3600" b="1" err="1">
                <a:latin typeface="Times New Roman" panose="02020603050405020304" pitchFamily="18" charset="0"/>
                <a:cs typeface="Times New Roman" panose="02020603050405020304" pitchFamily="18" charset="0"/>
              </a:rPr>
              <a:t>văn</a:t>
            </a:r>
            <a:r>
              <a:rPr lang="en-US" sz="3600" b="1">
                <a:latin typeface="Times New Roman" panose="02020603050405020304" pitchFamily="18" charset="0"/>
                <a:cs typeface="Times New Roman" panose="02020603050405020304" pitchFamily="18" charset="0"/>
              </a:rPr>
              <a:t> </a:t>
            </a:r>
            <a:r>
              <a:rPr lang="en-US" sz="3600" b="1" err="1">
                <a:latin typeface="Times New Roman" panose="02020603050405020304" pitchFamily="18" charset="0"/>
                <a:cs typeface="Times New Roman" panose="02020603050405020304" pitchFamily="18" charset="0"/>
              </a:rPr>
              <a:t>tả</a:t>
            </a:r>
            <a:r>
              <a:rPr lang="en-US" sz="3600" b="1">
                <a:latin typeface="Times New Roman" panose="02020603050405020304" pitchFamily="18" charset="0"/>
                <a:cs typeface="Times New Roman" panose="02020603050405020304" pitchFamily="18" charset="0"/>
              </a:rPr>
              <a:t> </a:t>
            </a:r>
            <a:r>
              <a:rPr lang="en-US" sz="3600" b="1" err="1">
                <a:latin typeface="Times New Roman" panose="02020603050405020304" pitchFamily="18" charset="0"/>
                <a:cs typeface="Times New Roman" panose="02020603050405020304" pitchFamily="18" charset="0"/>
              </a:rPr>
              <a:t>người</a:t>
            </a:r>
            <a:r>
              <a:rPr lang="en-US" sz="3600" b="1">
                <a:latin typeface="Times New Roman" panose="02020603050405020304" pitchFamily="18" charset="0"/>
                <a:cs typeface="Times New Roman" panose="02020603050405020304" pitchFamily="18" charset="0"/>
              </a:rPr>
              <a:t> </a:t>
            </a:r>
            <a:r>
              <a:rPr lang="en-US" sz="3600" b="1" err="1">
                <a:latin typeface="Times New Roman" panose="02020603050405020304" pitchFamily="18" charset="0"/>
                <a:cs typeface="Times New Roman" panose="02020603050405020304" pitchFamily="18" charset="0"/>
              </a:rPr>
              <a:t>thường</a:t>
            </a:r>
            <a:r>
              <a:rPr lang="en-US" sz="3600" b="1">
                <a:latin typeface="Times New Roman" panose="02020603050405020304" pitchFamily="18" charset="0"/>
                <a:cs typeface="Times New Roman" panose="02020603050405020304" pitchFamily="18" charset="0"/>
              </a:rPr>
              <a:t> </a:t>
            </a:r>
            <a:r>
              <a:rPr lang="en-US" sz="3600" b="1" err="1">
                <a:latin typeface="Times New Roman" panose="02020603050405020304" pitchFamily="18" charset="0"/>
                <a:cs typeface="Times New Roman" panose="02020603050405020304" pitchFamily="18" charset="0"/>
              </a:rPr>
              <a:t>có</a:t>
            </a:r>
            <a:r>
              <a:rPr lang="en-US" sz="3600" b="1">
                <a:latin typeface="Times New Roman" panose="02020603050405020304" pitchFamily="18" charset="0"/>
                <a:cs typeface="Times New Roman" panose="02020603050405020304" pitchFamily="18" charset="0"/>
              </a:rPr>
              <a:t> </a:t>
            </a:r>
            <a:r>
              <a:rPr lang="en-US" sz="3600" b="1" err="1">
                <a:latin typeface="Times New Roman" panose="02020603050405020304" pitchFamily="18" charset="0"/>
                <a:cs typeface="Times New Roman" panose="02020603050405020304" pitchFamily="18" charset="0"/>
              </a:rPr>
              <a:t>ba</a:t>
            </a:r>
            <a:r>
              <a:rPr lang="en-US" sz="3600" b="1">
                <a:latin typeface="Times New Roman" panose="02020603050405020304" pitchFamily="18" charset="0"/>
                <a:cs typeface="Times New Roman" panose="02020603050405020304" pitchFamily="18" charset="0"/>
              </a:rPr>
              <a:t> </a:t>
            </a:r>
            <a:r>
              <a:rPr lang="en-US" sz="3600" b="1" err="1">
                <a:latin typeface="Times New Roman" panose="02020603050405020304" pitchFamily="18" charset="0"/>
                <a:cs typeface="Times New Roman" panose="02020603050405020304" pitchFamily="18" charset="0"/>
              </a:rPr>
              <a:t>phần</a:t>
            </a:r>
            <a:r>
              <a:rPr lang="en-US" sz="3600" b="1">
                <a:latin typeface="Times New Roman" panose="02020603050405020304" pitchFamily="18" charset="0"/>
                <a:cs typeface="Times New Roman" panose="02020603050405020304" pitchFamily="18" charset="0"/>
              </a:rPr>
              <a:t>:</a:t>
            </a:r>
            <a:br>
              <a:rPr lang="en-US" sz="3600" b="1">
                <a:latin typeface="Times New Roman" panose="02020603050405020304" pitchFamily="18" charset="0"/>
                <a:cs typeface="Times New Roman" panose="02020603050405020304" pitchFamily="18" charset="0"/>
              </a:rPr>
            </a:br>
            <a:br>
              <a:rPr lang="en-US" sz="3600" b="1">
                <a:latin typeface="Times New Roman" panose="02020603050405020304" pitchFamily="18" charset="0"/>
                <a:cs typeface="Times New Roman" panose="02020603050405020304" pitchFamily="18" charset="0"/>
              </a:rPr>
            </a:br>
            <a:br>
              <a:rPr lang="en-US" sz="3600" b="1">
                <a:latin typeface="Times New Roman" panose="02020603050405020304" pitchFamily="18" charset="0"/>
                <a:cs typeface="Times New Roman" panose="02020603050405020304" pitchFamily="18" charset="0"/>
              </a:rPr>
            </a:br>
            <a:endParaRPr lang="en-US" sz="36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64129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circle(in)">
                                      <p:cBhvr>
                                        <p:cTn id="14" dur="20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27" presetClass="entr" presetSubtype="0" fill="hold" grpId="0" nodeType="clickEffect">
                                  <p:stCondLst>
                                    <p:cond delay="0"/>
                                  </p:stCondLst>
                                  <p:iterate type="lt">
                                    <p:tmPct val="50000"/>
                                  </p:iterate>
                                  <p:childTnLst>
                                    <p:set>
                                      <p:cBhvr>
                                        <p:cTn id="18" dur="1" fill="hold">
                                          <p:stCondLst>
                                            <p:cond delay="0"/>
                                          </p:stCondLst>
                                        </p:cTn>
                                        <p:tgtEl>
                                          <p:spTgt spid="15"/>
                                        </p:tgtEl>
                                        <p:attrNameLst>
                                          <p:attrName>style.visibility</p:attrName>
                                        </p:attrNameLst>
                                      </p:cBhvr>
                                      <p:to>
                                        <p:strVal val="visible"/>
                                      </p:to>
                                    </p:set>
                                    <p:anim calcmode="discrete" valueType="clr">
                                      <p:cBhvr override="childStyle">
                                        <p:cTn id="19" dur="80"/>
                                        <p:tgtEl>
                                          <p:spTgt spid="15"/>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15"/>
                                        </p:tgtEl>
                                        <p:attrNameLst>
                                          <p:attrName>fillcolor</p:attrName>
                                        </p:attrNameLst>
                                      </p:cBhvr>
                                      <p:tavLst>
                                        <p:tav tm="0">
                                          <p:val>
                                            <p:clrVal>
                                              <a:schemeClr val="accent2"/>
                                            </p:clrVal>
                                          </p:val>
                                        </p:tav>
                                        <p:tav tm="50000">
                                          <p:val>
                                            <p:clrVal>
                                              <a:schemeClr val="hlink"/>
                                            </p:clrVal>
                                          </p:val>
                                        </p:tav>
                                      </p:tavLst>
                                    </p:anim>
                                    <p:set>
                                      <p:cBhvr>
                                        <p:cTn id="21" dur="80"/>
                                        <p:tgtEl>
                                          <p:spTgt spid="15"/>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1000"/>
                                        <p:tgtEl>
                                          <p:spTgt spid="2"/>
                                        </p:tgtEl>
                                      </p:cBhvr>
                                    </p:animEffect>
                                    <p:anim calcmode="lin" valueType="num">
                                      <p:cBhvr>
                                        <p:cTn id="27" dur="1000" fill="hold"/>
                                        <p:tgtEl>
                                          <p:spTgt spid="2"/>
                                        </p:tgtEl>
                                        <p:attrNameLst>
                                          <p:attrName>ppt_x</p:attrName>
                                        </p:attrNameLst>
                                      </p:cBhvr>
                                      <p:tavLst>
                                        <p:tav tm="0">
                                          <p:val>
                                            <p:strVal val="#ppt_x"/>
                                          </p:val>
                                        </p:tav>
                                        <p:tav tm="100000">
                                          <p:val>
                                            <p:strVal val="#ppt_x"/>
                                          </p:val>
                                        </p:tav>
                                      </p:tavLst>
                                    </p:anim>
                                    <p:anim calcmode="lin" valueType="num">
                                      <p:cBhvr>
                                        <p:cTn id="28"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fade">
                                      <p:cBhvr>
                                        <p:cTn id="33" dur="1000"/>
                                        <p:tgtEl>
                                          <p:spTgt spid="3"/>
                                        </p:tgtEl>
                                      </p:cBhvr>
                                    </p:animEffect>
                                    <p:anim calcmode="lin" valueType="num">
                                      <p:cBhvr>
                                        <p:cTn id="34" dur="1000" fill="hold"/>
                                        <p:tgtEl>
                                          <p:spTgt spid="3"/>
                                        </p:tgtEl>
                                        <p:attrNameLst>
                                          <p:attrName>ppt_x</p:attrName>
                                        </p:attrNameLst>
                                      </p:cBhvr>
                                      <p:tavLst>
                                        <p:tav tm="0">
                                          <p:val>
                                            <p:strVal val="#ppt_x"/>
                                          </p:val>
                                        </p:tav>
                                        <p:tav tm="100000">
                                          <p:val>
                                            <p:strVal val="#ppt_x"/>
                                          </p:val>
                                        </p:tav>
                                      </p:tavLst>
                                    </p:anim>
                                    <p:anim calcmode="lin" valueType="num">
                                      <p:cBhvr>
                                        <p:cTn id="3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4"/>
                                        </p:tgtEl>
                                        <p:attrNameLst>
                                          <p:attrName>style.visibility</p:attrName>
                                        </p:attrNameLst>
                                      </p:cBhvr>
                                      <p:to>
                                        <p:strVal val="visible"/>
                                      </p:to>
                                    </p:set>
                                    <p:animEffect transition="in" filter="fade">
                                      <p:cBhvr>
                                        <p:cTn id="40" dur="1000"/>
                                        <p:tgtEl>
                                          <p:spTgt spid="4"/>
                                        </p:tgtEl>
                                      </p:cBhvr>
                                    </p:animEffect>
                                    <p:anim calcmode="lin" valueType="num">
                                      <p:cBhvr>
                                        <p:cTn id="41" dur="1000" fill="hold"/>
                                        <p:tgtEl>
                                          <p:spTgt spid="4"/>
                                        </p:tgtEl>
                                        <p:attrNameLst>
                                          <p:attrName>ppt_x</p:attrName>
                                        </p:attrNameLst>
                                      </p:cBhvr>
                                      <p:tavLst>
                                        <p:tav tm="0">
                                          <p:val>
                                            <p:strVal val="#ppt_x"/>
                                          </p:val>
                                        </p:tav>
                                        <p:tav tm="100000">
                                          <p:val>
                                            <p:strVal val="#ppt_x"/>
                                          </p:val>
                                        </p:tav>
                                      </p:tavLst>
                                    </p:anim>
                                    <p:anim calcmode="lin" valueType="num">
                                      <p:cBhvr>
                                        <p:cTn id="4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2" grpId="0"/>
      <p:bldP spid="3" grpId="0"/>
      <p:bldP spid="4" grpId="0"/>
      <p:bldP spid="1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id="{59EF3AD0-F08C-4A1E-A601-86B9EB13C04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rot="10800000">
            <a:off x="20" y="10"/>
            <a:ext cx="12191980" cy="6857990"/>
          </a:xfrm>
          <a:prstGeom prst="rect">
            <a:avLst/>
          </a:prstGeom>
        </p:spPr>
      </p:pic>
      <p:sp>
        <p:nvSpPr>
          <p:cNvPr id="2" name="Rounded Rectangle 1"/>
          <p:cNvSpPr/>
          <p:nvPr/>
        </p:nvSpPr>
        <p:spPr>
          <a:xfrm>
            <a:off x="551941" y="540913"/>
            <a:ext cx="11259059" cy="610753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图片 6">
            <a:extLst>
              <a:ext uri="{FF2B5EF4-FFF2-40B4-BE49-F238E27FC236}">
                <a16:creationId xmlns:a16="http://schemas.microsoft.com/office/drawing/2014/main" id="{D56CF721-6994-4ABB-AFE0-1251486744C7}"/>
              </a:ext>
            </a:extLst>
          </p:cNvPr>
          <p:cNvPicPr>
            <a:picLocks noChangeAspect="1"/>
          </p:cNvPicPr>
          <p:nvPr/>
        </p:nvPicPr>
        <p:blipFill rotWithShape="1">
          <a:blip r:embed="rId5">
            <a:extLst>
              <a:ext uri="{28A0092B-C50C-407E-A947-70E740481C1C}">
                <a14:useLocalDpi xmlns:a14="http://schemas.microsoft.com/office/drawing/2010/main"/>
              </a:ext>
            </a:extLst>
          </a:blip>
          <a:srcRect t="22288" r="3142"/>
          <a:stretch/>
        </p:blipFill>
        <p:spPr>
          <a:xfrm>
            <a:off x="0" y="0"/>
            <a:ext cx="3412393" cy="2137076"/>
          </a:xfrm>
          <a:prstGeom prst="rect">
            <a:avLst/>
          </a:prstGeom>
        </p:spPr>
      </p:pic>
      <p:pic>
        <p:nvPicPr>
          <p:cNvPr id="6" name="PA_图片 6" descr="图片包含 运输, 气球, 航空器&#10;&#10;已生成极高可信度的说明">
            <a:extLst>
              <a:ext uri="{FF2B5EF4-FFF2-40B4-BE49-F238E27FC236}">
                <a16:creationId xmlns:a16="http://schemas.microsoft.com/office/drawing/2014/main" id="{65B10939-80C9-4752-A2F6-96A949F70696}"/>
              </a:ext>
            </a:extLst>
          </p:cNvPr>
          <p:cNvPicPr>
            <a:picLocks noChangeAspect="1"/>
          </p:cNvPicPr>
          <p:nvPr>
            <p:custDataLst>
              <p:tags r:id="rId1"/>
            </p:custDataLst>
          </p:nvPr>
        </p:nvPicPr>
        <p:blipFill>
          <a:blip r:embed="rId6" cstate="screen">
            <a:extLst>
              <a:ext uri="{28A0092B-C50C-407E-A947-70E740481C1C}">
                <a14:useLocalDpi xmlns:a14="http://schemas.microsoft.com/office/drawing/2010/main"/>
              </a:ext>
            </a:extLst>
          </a:blip>
          <a:stretch>
            <a:fillRect/>
          </a:stretch>
        </p:blipFill>
        <p:spPr>
          <a:xfrm>
            <a:off x="10558013" y="5391150"/>
            <a:ext cx="1443487" cy="1257300"/>
          </a:xfrm>
          <a:prstGeom prst="rect">
            <a:avLst/>
          </a:prstGeom>
        </p:spPr>
      </p:pic>
      <p:sp>
        <p:nvSpPr>
          <p:cNvPr id="7" name="Text Box 4"/>
          <p:cNvSpPr txBox="1">
            <a:spLocks noChangeArrowheads="1"/>
          </p:cNvSpPr>
          <p:nvPr/>
        </p:nvSpPr>
        <p:spPr bwMode="auto">
          <a:xfrm>
            <a:off x="1145359" y="1231968"/>
            <a:ext cx="1024024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sz="2800" b="1">
                <a:solidFill>
                  <a:srgbClr val="FF0000"/>
                </a:solidFill>
                <a:latin typeface="Times New Roman" panose="02020603050405020304" pitchFamily="18" charset="0"/>
                <a:cs typeface="Times New Roman" panose="02020603050405020304" pitchFamily="18" charset="0"/>
              </a:rPr>
              <a:t>b. </a:t>
            </a:r>
            <a:r>
              <a:rPr lang="en-US" sz="2800" b="1" err="1">
                <a:solidFill>
                  <a:srgbClr val="FF0000"/>
                </a:solidFill>
                <a:latin typeface="Times New Roman" panose="02020603050405020304" pitchFamily="18" charset="0"/>
                <a:cs typeface="Times New Roman" panose="02020603050405020304" pitchFamily="18" charset="0"/>
              </a:rPr>
              <a:t>Đoạn</a:t>
            </a: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văn</a:t>
            </a: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tả</a:t>
            </a: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những</a:t>
            </a: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đặc</a:t>
            </a: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điểm</a:t>
            </a: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nào</a:t>
            </a: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về</a:t>
            </a: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ngoại</a:t>
            </a: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hình</a:t>
            </a: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của</a:t>
            </a: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bạn</a:t>
            </a: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Thắng</a:t>
            </a:r>
            <a:r>
              <a:rPr lang="en-US" sz="2800" b="1">
                <a:solidFill>
                  <a:srgbClr val="FF0000"/>
                </a:solidFill>
                <a:latin typeface="Times New Roman" panose="02020603050405020304" pitchFamily="18" charset="0"/>
                <a:cs typeface="Times New Roman" panose="02020603050405020304" pitchFamily="18" charset="0"/>
              </a:rPr>
              <a:t>?</a:t>
            </a:r>
            <a:r>
              <a:rPr lang="vi-VN" sz="2800" b="1">
                <a:solidFill>
                  <a:srgbClr val="FF0000"/>
                </a:solidFill>
                <a:latin typeface="Times New Roman" panose="02020603050405020304" pitchFamily="18" charset="0"/>
                <a:cs typeface="Times New Roman" panose="02020603050405020304" pitchFamily="18" charset="0"/>
              </a:rPr>
              <a:t> </a:t>
            </a:r>
          </a:p>
        </p:txBody>
      </p:sp>
      <p:sp>
        <p:nvSpPr>
          <p:cNvPr id="8" name="Text Box 5"/>
          <p:cNvSpPr txBox="1">
            <a:spLocks noChangeArrowheads="1"/>
          </p:cNvSpPr>
          <p:nvPr/>
        </p:nvSpPr>
        <p:spPr bwMode="auto">
          <a:xfrm>
            <a:off x="1687132" y="1871730"/>
            <a:ext cx="51816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Đoạn</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văn</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gồm</a:t>
            </a:r>
            <a:r>
              <a:rPr lang="en-US" sz="2800" b="1">
                <a:latin typeface="Times New Roman" panose="02020603050405020304" pitchFamily="18" charset="0"/>
                <a:cs typeface="Times New Roman" panose="02020603050405020304" pitchFamily="18" charset="0"/>
              </a:rPr>
              <a:t> 7 </a:t>
            </a:r>
            <a:r>
              <a:rPr lang="en-US" sz="2800" b="1" err="1">
                <a:latin typeface="Times New Roman" panose="02020603050405020304" pitchFamily="18" charset="0"/>
                <a:cs typeface="Times New Roman" panose="02020603050405020304" pitchFamily="18" charset="0"/>
              </a:rPr>
              <a:t>câu</a:t>
            </a:r>
            <a:r>
              <a:rPr lang="en-US" sz="2800" b="1">
                <a:latin typeface="Times New Roman" panose="02020603050405020304" pitchFamily="18" charset="0"/>
                <a:cs typeface="Times New Roman" panose="02020603050405020304" pitchFamily="18" charset="0"/>
              </a:rPr>
              <a:t>:</a:t>
            </a:r>
            <a:endParaRPr lang="vi-VN" sz="2800" b="1">
              <a:latin typeface="Times New Roman" panose="02020603050405020304" pitchFamily="18" charset="0"/>
              <a:cs typeface="Times New Roman" panose="02020603050405020304" pitchFamily="18" charset="0"/>
            </a:endParaRPr>
          </a:p>
        </p:txBody>
      </p:sp>
      <p:sp>
        <p:nvSpPr>
          <p:cNvPr id="9" name="Text Box 6"/>
          <p:cNvSpPr txBox="1">
            <a:spLocks noChangeArrowheads="1"/>
          </p:cNvSpPr>
          <p:nvPr/>
        </p:nvSpPr>
        <p:spPr bwMode="auto">
          <a:xfrm>
            <a:off x="1699832" y="2328930"/>
            <a:ext cx="91313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sz="2800" b="1">
                <a:solidFill>
                  <a:srgbClr val="FF0000"/>
                </a:solidFill>
                <a:latin typeface="Times New Roman" panose="02020603050405020304" pitchFamily="18" charset="0"/>
                <a:cs typeface="Times New Roman" panose="02020603050405020304" pitchFamily="18" charset="0"/>
              </a:rPr>
              <a:t>*</a:t>
            </a:r>
            <a:r>
              <a:rPr lang="en-US" sz="2800" b="1" err="1">
                <a:solidFill>
                  <a:srgbClr val="FF0000"/>
                </a:solidFill>
                <a:latin typeface="Times New Roman" panose="02020603050405020304" pitchFamily="18" charset="0"/>
                <a:cs typeface="Times New Roman" panose="02020603050405020304" pitchFamily="18" charset="0"/>
              </a:rPr>
              <a:t>Câu</a:t>
            </a:r>
            <a:r>
              <a:rPr lang="en-US" sz="2800" b="1">
                <a:solidFill>
                  <a:srgbClr val="FF0000"/>
                </a:solidFill>
                <a:latin typeface="Times New Roman" panose="02020603050405020304" pitchFamily="18" charset="0"/>
                <a:cs typeface="Times New Roman" panose="02020603050405020304" pitchFamily="18" charset="0"/>
              </a:rPr>
              <a:t> 1: </a:t>
            </a:r>
            <a:r>
              <a:rPr lang="en-US" sz="2800" b="1" err="1">
                <a:latin typeface="Times New Roman" panose="02020603050405020304" pitchFamily="18" charset="0"/>
                <a:cs typeface="Times New Roman" panose="02020603050405020304" pitchFamily="18" charset="0"/>
              </a:rPr>
              <a:t>Giới</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thiệu</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chung</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về</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Thắng</a:t>
            </a:r>
            <a:r>
              <a:rPr lang="en-US" sz="2800" b="1">
                <a:latin typeface="Times New Roman" panose="02020603050405020304" pitchFamily="18" charset="0"/>
                <a:cs typeface="Times New Roman" panose="02020603050405020304" pitchFamily="18" charset="0"/>
              </a:rPr>
              <a:t> </a:t>
            </a:r>
            <a:r>
              <a:rPr lang="en-US" sz="2800" b="1">
                <a:solidFill>
                  <a:srgbClr val="008000"/>
                </a:solidFill>
                <a:latin typeface="Times New Roman" panose="02020603050405020304" pitchFamily="18" charset="0"/>
                <a:cs typeface="Times New Roman" panose="02020603050405020304" pitchFamily="18" charset="0"/>
              </a:rPr>
              <a:t>(con </a:t>
            </a:r>
            <a:r>
              <a:rPr lang="en-US" sz="2800" b="1" err="1">
                <a:solidFill>
                  <a:srgbClr val="008000"/>
                </a:solidFill>
                <a:latin typeface="Times New Roman" panose="02020603050405020304" pitchFamily="18" charset="0"/>
                <a:cs typeface="Times New Roman" panose="02020603050405020304" pitchFamily="18" charset="0"/>
              </a:rPr>
              <a:t>cá</a:t>
            </a:r>
            <a:r>
              <a:rPr lang="en-US" sz="2800" b="1">
                <a:solidFill>
                  <a:srgbClr val="008000"/>
                </a:solidFill>
                <a:latin typeface="Times New Roman" panose="02020603050405020304" pitchFamily="18" charset="0"/>
                <a:cs typeface="Times New Roman" panose="02020603050405020304" pitchFamily="18" charset="0"/>
              </a:rPr>
              <a:t> </a:t>
            </a:r>
            <a:r>
              <a:rPr lang="en-US" sz="2800" b="1" err="1">
                <a:solidFill>
                  <a:srgbClr val="008000"/>
                </a:solidFill>
                <a:latin typeface="Times New Roman" panose="02020603050405020304" pitchFamily="18" charset="0"/>
                <a:cs typeface="Times New Roman" panose="02020603050405020304" pitchFamily="18" charset="0"/>
              </a:rPr>
              <a:t>vược</a:t>
            </a:r>
            <a:r>
              <a:rPr lang="en-US" sz="2800" b="1">
                <a:solidFill>
                  <a:srgbClr val="008000"/>
                </a:solidFill>
                <a:latin typeface="Times New Roman" panose="02020603050405020304" pitchFamily="18" charset="0"/>
                <a:cs typeface="Times New Roman" panose="02020603050405020304" pitchFamily="18" charset="0"/>
              </a:rPr>
              <a:t>, </a:t>
            </a:r>
            <a:r>
              <a:rPr lang="en-US" sz="2800" b="1" err="1">
                <a:solidFill>
                  <a:srgbClr val="008000"/>
                </a:solidFill>
                <a:latin typeface="Times New Roman" panose="02020603050405020304" pitchFamily="18" charset="0"/>
                <a:cs typeface="Times New Roman" panose="02020603050405020304" pitchFamily="18" charset="0"/>
              </a:rPr>
              <a:t>có</a:t>
            </a:r>
            <a:r>
              <a:rPr lang="en-US" sz="2800" b="1">
                <a:solidFill>
                  <a:srgbClr val="008000"/>
                </a:solidFill>
                <a:latin typeface="Times New Roman" panose="02020603050405020304" pitchFamily="18" charset="0"/>
                <a:cs typeface="Times New Roman" panose="02020603050405020304" pitchFamily="18" charset="0"/>
              </a:rPr>
              <a:t> </a:t>
            </a:r>
            <a:r>
              <a:rPr lang="en-US" sz="2800" b="1" err="1">
                <a:solidFill>
                  <a:srgbClr val="008000"/>
                </a:solidFill>
                <a:latin typeface="Times New Roman" panose="02020603050405020304" pitchFamily="18" charset="0"/>
                <a:cs typeface="Times New Roman" panose="02020603050405020304" pitchFamily="18" charset="0"/>
              </a:rPr>
              <a:t>tài</a:t>
            </a:r>
            <a:r>
              <a:rPr lang="en-US" sz="2800" b="1">
                <a:solidFill>
                  <a:srgbClr val="008000"/>
                </a:solidFill>
                <a:latin typeface="Times New Roman" panose="02020603050405020304" pitchFamily="18" charset="0"/>
                <a:cs typeface="Times New Roman" panose="02020603050405020304" pitchFamily="18" charset="0"/>
              </a:rPr>
              <a:t> </a:t>
            </a:r>
            <a:r>
              <a:rPr lang="en-US" sz="2800" b="1" err="1">
                <a:solidFill>
                  <a:srgbClr val="008000"/>
                </a:solidFill>
                <a:latin typeface="Times New Roman" panose="02020603050405020304" pitchFamily="18" charset="0"/>
                <a:cs typeface="Times New Roman" panose="02020603050405020304" pitchFamily="18" charset="0"/>
              </a:rPr>
              <a:t>bơi</a:t>
            </a:r>
            <a:r>
              <a:rPr lang="en-US" sz="2800" b="1">
                <a:solidFill>
                  <a:srgbClr val="008000"/>
                </a:solidFill>
                <a:latin typeface="Times New Roman" panose="02020603050405020304" pitchFamily="18" charset="0"/>
                <a:cs typeface="Times New Roman" panose="02020603050405020304" pitchFamily="18" charset="0"/>
              </a:rPr>
              <a:t> </a:t>
            </a:r>
            <a:r>
              <a:rPr lang="en-US" sz="2800" b="1" err="1">
                <a:solidFill>
                  <a:srgbClr val="008000"/>
                </a:solidFill>
                <a:latin typeface="Times New Roman" panose="02020603050405020304" pitchFamily="18" charset="0"/>
                <a:cs typeface="Times New Roman" panose="02020603050405020304" pitchFamily="18" charset="0"/>
              </a:rPr>
              <a:t>lội</a:t>
            </a:r>
            <a:r>
              <a:rPr lang="en-US" sz="2800" b="1">
                <a:solidFill>
                  <a:srgbClr val="008000"/>
                </a:solidFill>
                <a:latin typeface="Times New Roman" panose="02020603050405020304" pitchFamily="18" charset="0"/>
                <a:cs typeface="Times New Roman" panose="02020603050405020304" pitchFamily="18" charset="0"/>
              </a:rPr>
              <a:t>),</a:t>
            </a:r>
            <a:r>
              <a:rPr lang="en-US" sz="2800" b="1">
                <a:solidFill>
                  <a:srgbClr val="0000FF"/>
                </a:solidFill>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trong</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thời</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điểm</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được</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miêu</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tả</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đang</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làm</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gì</a:t>
            </a:r>
            <a:r>
              <a:rPr lang="en-US" sz="2800" b="1">
                <a:latin typeface="Times New Roman" panose="02020603050405020304" pitchFamily="18" charset="0"/>
                <a:cs typeface="Times New Roman" panose="02020603050405020304" pitchFamily="18" charset="0"/>
              </a:rPr>
              <a:t>?</a:t>
            </a:r>
            <a:endParaRPr lang="vi-VN" sz="2800" b="1">
              <a:latin typeface="Times New Roman" panose="02020603050405020304" pitchFamily="18" charset="0"/>
              <a:cs typeface="Times New Roman" panose="02020603050405020304" pitchFamily="18" charset="0"/>
            </a:endParaRPr>
          </a:p>
        </p:txBody>
      </p:sp>
      <p:sp>
        <p:nvSpPr>
          <p:cNvPr id="10" name="Text Box 7"/>
          <p:cNvSpPr txBox="1">
            <a:spLocks noChangeArrowheads="1"/>
          </p:cNvSpPr>
          <p:nvPr/>
        </p:nvSpPr>
        <p:spPr bwMode="auto">
          <a:xfrm>
            <a:off x="1687132" y="3243330"/>
            <a:ext cx="91440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sz="2700" b="1">
                <a:solidFill>
                  <a:srgbClr val="FF0000"/>
                </a:solidFill>
                <a:latin typeface="Times New Roman" panose="02020603050405020304" pitchFamily="18" charset="0"/>
                <a:cs typeface="Times New Roman" panose="02020603050405020304" pitchFamily="18" charset="0"/>
              </a:rPr>
              <a:t>* </a:t>
            </a:r>
            <a:r>
              <a:rPr lang="vi-VN" sz="2700" b="1">
                <a:solidFill>
                  <a:srgbClr val="FF0000"/>
                </a:solidFill>
                <a:latin typeface="Times New Roman" panose="02020603050405020304" pitchFamily="18" charset="0"/>
                <a:cs typeface="Times New Roman" panose="02020603050405020304" pitchFamily="18" charset="0"/>
              </a:rPr>
              <a:t>Câu 2: </a:t>
            </a:r>
            <a:r>
              <a:rPr lang="vi-VN" sz="2700" b="1">
                <a:latin typeface="Times New Roman" panose="02020603050405020304" pitchFamily="18" charset="0"/>
                <a:cs typeface="Times New Roman" panose="02020603050405020304" pitchFamily="18" charset="0"/>
              </a:rPr>
              <a:t>tả chiều cao của Thắng - hơn hẳn bạn </a:t>
            </a:r>
            <a:r>
              <a:rPr lang="vi-VN" sz="2700" b="1">
                <a:solidFill>
                  <a:srgbClr val="008000"/>
                </a:solidFill>
                <a:latin typeface="Times New Roman" panose="02020603050405020304" pitchFamily="18" charset="0"/>
                <a:cs typeface="Times New Roman" panose="02020603050405020304" pitchFamily="18" charset="0"/>
              </a:rPr>
              <a:t>một cái đầu.</a:t>
            </a:r>
          </a:p>
        </p:txBody>
      </p:sp>
      <p:sp>
        <p:nvSpPr>
          <p:cNvPr id="11" name="Text Box 8"/>
          <p:cNvSpPr txBox="1">
            <a:spLocks noChangeArrowheads="1"/>
          </p:cNvSpPr>
          <p:nvPr/>
        </p:nvSpPr>
        <p:spPr bwMode="auto">
          <a:xfrm>
            <a:off x="1699832" y="3776730"/>
            <a:ext cx="91313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Câu</a:t>
            </a:r>
            <a:r>
              <a:rPr lang="en-US" sz="2800" b="1">
                <a:solidFill>
                  <a:srgbClr val="FF0000"/>
                </a:solidFill>
                <a:latin typeface="Times New Roman" panose="02020603050405020304" pitchFamily="18" charset="0"/>
                <a:cs typeface="Times New Roman" panose="02020603050405020304" pitchFamily="18" charset="0"/>
              </a:rPr>
              <a:t> 3: </a:t>
            </a:r>
            <a:r>
              <a:rPr lang="en-US" sz="2800" b="1" err="1">
                <a:latin typeface="Times New Roman" panose="02020603050405020304" pitchFamily="18" charset="0"/>
                <a:cs typeface="Times New Roman" panose="02020603050405020304" pitchFamily="18" charset="0"/>
              </a:rPr>
              <a:t>tả</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nước</a:t>
            </a:r>
            <a:r>
              <a:rPr lang="en-US" sz="2800" b="1">
                <a:latin typeface="Times New Roman" panose="02020603050405020304" pitchFamily="18" charset="0"/>
                <a:cs typeface="Times New Roman" panose="02020603050405020304" pitchFamily="18" charset="0"/>
              </a:rPr>
              <a:t> da </a:t>
            </a:r>
            <a:r>
              <a:rPr lang="en-US" sz="2800" b="1" err="1">
                <a:latin typeface="Times New Roman" panose="02020603050405020304" pitchFamily="18" charset="0"/>
                <a:cs typeface="Times New Roman" panose="02020603050405020304" pitchFamily="18" charset="0"/>
              </a:rPr>
              <a:t>của</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Thắng</a:t>
            </a:r>
            <a:r>
              <a:rPr lang="en-US" sz="2800" b="1">
                <a:latin typeface="Times New Roman" panose="02020603050405020304" pitchFamily="18" charset="0"/>
                <a:cs typeface="Times New Roman" panose="02020603050405020304" pitchFamily="18" charset="0"/>
              </a:rPr>
              <a:t> - </a:t>
            </a:r>
            <a:r>
              <a:rPr lang="en-US" sz="2800" b="1" err="1">
                <a:solidFill>
                  <a:srgbClr val="008000"/>
                </a:solidFill>
                <a:latin typeface="Times New Roman" panose="02020603050405020304" pitchFamily="18" charset="0"/>
                <a:cs typeface="Times New Roman" panose="02020603050405020304" pitchFamily="18" charset="0"/>
              </a:rPr>
              <a:t>rám</a:t>
            </a:r>
            <a:r>
              <a:rPr lang="en-US" sz="2800" b="1">
                <a:solidFill>
                  <a:srgbClr val="008000"/>
                </a:solidFill>
                <a:latin typeface="Times New Roman" panose="02020603050405020304" pitchFamily="18" charset="0"/>
                <a:cs typeface="Times New Roman" panose="02020603050405020304" pitchFamily="18" charset="0"/>
              </a:rPr>
              <a:t> </a:t>
            </a:r>
            <a:r>
              <a:rPr lang="en-US" sz="2800" b="1" err="1">
                <a:solidFill>
                  <a:srgbClr val="008000"/>
                </a:solidFill>
                <a:latin typeface="Times New Roman" panose="02020603050405020304" pitchFamily="18" charset="0"/>
                <a:cs typeface="Times New Roman" panose="02020603050405020304" pitchFamily="18" charset="0"/>
              </a:rPr>
              <a:t>đỏ</a:t>
            </a:r>
            <a:r>
              <a:rPr lang="en-US" sz="2800" b="1">
                <a:solidFill>
                  <a:srgbClr val="008000"/>
                </a:solidFill>
                <a:latin typeface="Times New Roman" panose="02020603050405020304" pitchFamily="18" charset="0"/>
                <a:cs typeface="Times New Roman" panose="02020603050405020304" pitchFamily="18" charset="0"/>
              </a:rPr>
              <a:t> …</a:t>
            </a:r>
            <a:endParaRPr lang="vi-VN" sz="2800" b="1">
              <a:solidFill>
                <a:srgbClr val="008000"/>
              </a:solidFill>
              <a:latin typeface="Times New Roman" panose="02020603050405020304" pitchFamily="18" charset="0"/>
              <a:cs typeface="Times New Roman" panose="02020603050405020304" pitchFamily="18" charset="0"/>
            </a:endParaRPr>
          </a:p>
        </p:txBody>
      </p:sp>
      <p:sp>
        <p:nvSpPr>
          <p:cNvPr id="12" name="Text Box 9"/>
          <p:cNvSpPr txBox="1">
            <a:spLocks noChangeArrowheads="1"/>
          </p:cNvSpPr>
          <p:nvPr/>
        </p:nvSpPr>
        <p:spPr bwMode="auto">
          <a:xfrm>
            <a:off x="1699832" y="4310130"/>
            <a:ext cx="91313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Câu</a:t>
            </a:r>
            <a:r>
              <a:rPr lang="en-US" sz="2800" b="1">
                <a:solidFill>
                  <a:srgbClr val="FF0000"/>
                </a:solidFill>
                <a:latin typeface="Times New Roman" panose="02020603050405020304" pitchFamily="18" charset="0"/>
                <a:cs typeface="Times New Roman" panose="02020603050405020304" pitchFamily="18" charset="0"/>
              </a:rPr>
              <a:t> 4: </a:t>
            </a:r>
            <a:r>
              <a:rPr lang="en-US" sz="2800" b="1" err="1">
                <a:latin typeface="Times New Roman" panose="02020603050405020304" pitchFamily="18" charset="0"/>
                <a:cs typeface="Times New Roman" panose="02020603050405020304" pitchFamily="18" charset="0"/>
              </a:rPr>
              <a:t>tả</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thân</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hình</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của</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Thắng</a:t>
            </a:r>
            <a:r>
              <a:rPr lang="en-US" sz="2800" b="1">
                <a:latin typeface="Times New Roman" panose="02020603050405020304" pitchFamily="18" charset="0"/>
                <a:cs typeface="Times New Roman" panose="02020603050405020304" pitchFamily="18" charset="0"/>
              </a:rPr>
              <a:t> </a:t>
            </a:r>
            <a:r>
              <a:rPr lang="en-US" sz="2800" b="1">
                <a:solidFill>
                  <a:srgbClr val="008000"/>
                </a:solidFill>
                <a:latin typeface="Times New Roman" panose="02020603050405020304" pitchFamily="18" charset="0"/>
                <a:cs typeface="Times New Roman" panose="02020603050405020304" pitchFamily="18" charset="0"/>
              </a:rPr>
              <a:t>(</a:t>
            </a:r>
            <a:r>
              <a:rPr lang="en-US" sz="2800" b="1" err="1">
                <a:solidFill>
                  <a:srgbClr val="008000"/>
                </a:solidFill>
                <a:latin typeface="Times New Roman" panose="02020603050405020304" pitchFamily="18" charset="0"/>
                <a:cs typeface="Times New Roman" panose="02020603050405020304" pitchFamily="18" charset="0"/>
              </a:rPr>
              <a:t>rắn</a:t>
            </a:r>
            <a:r>
              <a:rPr lang="en-US" sz="2800" b="1">
                <a:solidFill>
                  <a:srgbClr val="008000"/>
                </a:solidFill>
                <a:latin typeface="Times New Roman" panose="02020603050405020304" pitchFamily="18" charset="0"/>
                <a:cs typeface="Times New Roman" panose="02020603050405020304" pitchFamily="18" charset="0"/>
              </a:rPr>
              <a:t> </a:t>
            </a:r>
            <a:r>
              <a:rPr lang="en-US" sz="2800" b="1" err="1">
                <a:solidFill>
                  <a:srgbClr val="008000"/>
                </a:solidFill>
                <a:latin typeface="Times New Roman" panose="02020603050405020304" pitchFamily="18" charset="0"/>
                <a:cs typeface="Times New Roman" panose="02020603050405020304" pitchFamily="18" charset="0"/>
              </a:rPr>
              <a:t>chắc</a:t>
            </a:r>
            <a:r>
              <a:rPr lang="en-US" sz="2800" b="1">
                <a:solidFill>
                  <a:srgbClr val="008000"/>
                </a:solidFill>
                <a:latin typeface="Times New Roman" panose="02020603050405020304" pitchFamily="18" charset="0"/>
                <a:cs typeface="Times New Roman" panose="02020603050405020304" pitchFamily="18" charset="0"/>
              </a:rPr>
              <a:t>, </a:t>
            </a:r>
            <a:r>
              <a:rPr lang="en-US" sz="2800" b="1" err="1">
                <a:solidFill>
                  <a:srgbClr val="008000"/>
                </a:solidFill>
                <a:latin typeface="Times New Roman" panose="02020603050405020304" pitchFamily="18" charset="0"/>
                <a:cs typeface="Times New Roman" panose="02020603050405020304" pitchFamily="18" charset="0"/>
              </a:rPr>
              <a:t>nở</a:t>
            </a:r>
            <a:r>
              <a:rPr lang="en-US" sz="2800" b="1">
                <a:solidFill>
                  <a:srgbClr val="008000"/>
                </a:solidFill>
                <a:latin typeface="Times New Roman" panose="02020603050405020304" pitchFamily="18" charset="0"/>
                <a:cs typeface="Times New Roman" panose="02020603050405020304" pitchFamily="18" charset="0"/>
              </a:rPr>
              <a:t> </a:t>
            </a:r>
            <a:r>
              <a:rPr lang="en-US" sz="2800" b="1" err="1">
                <a:solidFill>
                  <a:srgbClr val="008000"/>
                </a:solidFill>
                <a:latin typeface="Times New Roman" panose="02020603050405020304" pitchFamily="18" charset="0"/>
                <a:cs typeface="Times New Roman" panose="02020603050405020304" pitchFamily="18" charset="0"/>
              </a:rPr>
              <a:t>nang</a:t>
            </a:r>
            <a:r>
              <a:rPr lang="en-US" sz="2800" b="1">
                <a:solidFill>
                  <a:srgbClr val="008000"/>
                </a:solidFill>
                <a:latin typeface="Times New Roman" panose="02020603050405020304" pitchFamily="18" charset="0"/>
                <a:cs typeface="Times New Roman" panose="02020603050405020304" pitchFamily="18" charset="0"/>
              </a:rPr>
              <a:t>,…)</a:t>
            </a:r>
            <a:endParaRPr lang="vi-VN" sz="2800" b="1">
              <a:solidFill>
                <a:srgbClr val="008000"/>
              </a:solidFill>
              <a:latin typeface="Times New Roman" panose="02020603050405020304" pitchFamily="18" charset="0"/>
              <a:cs typeface="Times New Roman" panose="02020603050405020304" pitchFamily="18" charset="0"/>
            </a:endParaRPr>
          </a:p>
        </p:txBody>
      </p:sp>
      <p:sp>
        <p:nvSpPr>
          <p:cNvPr id="13" name="Text Box 10"/>
          <p:cNvSpPr txBox="1">
            <a:spLocks noChangeArrowheads="1"/>
          </p:cNvSpPr>
          <p:nvPr/>
        </p:nvSpPr>
        <p:spPr bwMode="auto">
          <a:xfrm>
            <a:off x="1699832" y="4843530"/>
            <a:ext cx="5029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Câu</a:t>
            </a:r>
            <a:r>
              <a:rPr lang="en-US" sz="2800" b="1">
                <a:solidFill>
                  <a:srgbClr val="FF0000"/>
                </a:solidFill>
                <a:latin typeface="Times New Roman" panose="02020603050405020304" pitchFamily="18" charset="0"/>
                <a:cs typeface="Times New Roman" panose="02020603050405020304" pitchFamily="18" charset="0"/>
              </a:rPr>
              <a:t> 5: </a:t>
            </a:r>
            <a:r>
              <a:rPr lang="en-US" sz="2800" b="1" err="1">
                <a:latin typeface="Times New Roman" panose="02020603050405020304" pitchFamily="18" charset="0"/>
                <a:cs typeface="Times New Roman" panose="02020603050405020304" pitchFamily="18" charset="0"/>
              </a:rPr>
              <a:t>tả</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cặp</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mắt</a:t>
            </a:r>
            <a:r>
              <a:rPr lang="en-US" sz="2800" b="1">
                <a:latin typeface="Times New Roman" panose="02020603050405020304" pitchFamily="18" charset="0"/>
                <a:cs typeface="Times New Roman" panose="02020603050405020304" pitchFamily="18" charset="0"/>
              </a:rPr>
              <a:t> </a:t>
            </a:r>
            <a:r>
              <a:rPr lang="en-US" sz="2800" b="1">
                <a:solidFill>
                  <a:srgbClr val="008000"/>
                </a:solidFill>
                <a:latin typeface="Times New Roman" panose="02020603050405020304" pitchFamily="18" charset="0"/>
                <a:cs typeface="Times New Roman" panose="02020603050405020304" pitchFamily="18" charset="0"/>
              </a:rPr>
              <a:t>to </a:t>
            </a:r>
            <a:r>
              <a:rPr lang="en-US" sz="2800" b="1" err="1">
                <a:solidFill>
                  <a:srgbClr val="008000"/>
                </a:solidFill>
                <a:latin typeface="Times New Roman" panose="02020603050405020304" pitchFamily="18" charset="0"/>
                <a:cs typeface="Times New Roman" panose="02020603050405020304" pitchFamily="18" charset="0"/>
              </a:rPr>
              <a:t>và</a:t>
            </a:r>
            <a:r>
              <a:rPr lang="en-US" sz="2800" b="1">
                <a:solidFill>
                  <a:srgbClr val="008000"/>
                </a:solidFill>
                <a:latin typeface="Times New Roman" panose="02020603050405020304" pitchFamily="18" charset="0"/>
                <a:cs typeface="Times New Roman" panose="02020603050405020304" pitchFamily="18" charset="0"/>
              </a:rPr>
              <a:t> </a:t>
            </a:r>
            <a:r>
              <a:rPr lang="en-US" sz="2800" b="1" err="1">
                <a:solidFill>
                  <a:srgbClr val="008000"/>
                </a:solidFill>
                <a:latin typeface="Times New Roman" panose="02020603050405020304" pitchFamily="18" charset="0"/>
                <a:cs typeface="Times New Roman" panose="02020603050405020304" pitchFamily="18" charset="0"/>
              </a:rPr>
              <a:t>sáng</a:t>
            </a:r>
            <a:r>
              <a:rPr lang="en-US" sz="2800" b="1">
                <a:solidFill>
                  <a:srgbClr val="008000"/>
                </a:solidFill>
                <a:latin typeface="Times New Roman" panose="02020603050405020304" pitchFamily="18" charset="0"/>
                <a:cs typeface="Times New Roman" panose="02020603050405020304" pitchFamily="18" charset="0"/>
              </a:rPr>
              <a:t>.</a:t>
            </a:r>
            <a:endParaRPr lang="vi-VN" sz="2800" b="1">
              <a:solidFill>
                <a:srgbClr val="008000"/>
              </a:solidFill>
              <a:latin typeface="Times New Roman" panose="02020603050405020304" pitchFamily="18" charset="0"/>
              <a:cs typeface="Times New Roman" panose="02020603050405020304" pitchFamily="18" charset="0"/>
            </a:endParaRPr>
          </a:p>
        </p:txBody>
      </p:sp>
      <p:sp>
        <p:nvSpPr>
          <p:cNvPr id="14" name="Text Box 11"/>
          <p:cNvSpPr txBox="1">
            <a:spLocks noChangeArrowheads="1"/>
          </p:cNvSpPr>
          <p:nvPr/>
        </p:nvSpPr>
        <p:spPr bwMode="auto">
          <a:xfrm>
            <a:off x="1699832" y="5300730"/>
            <a:ext cx="6172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Câu</a:t>
            </a:r>
            <a:r>
              <a:rPr lang="en-US" sz="2800" b="1">
                <a:solidFill>
                  <a:srgbClr val="FF0000"/>
                </a:solidFill>
                <a:latin typeface="Times New Roman" panose="02020603050405020304" pitchFamily="18" charset="0"/>
                <a:cs typeface="Times New Roman" panose="02020603050405020304" pitchFamily="18" charset="0"/>
              </a:rPr>
              <a:t> 6: </a:t>
            </a:r>
            <a:r>
              <a:rPr lang="en-US" sz="2800" b="1" err="1">
                <a:latin typeface="Times New Roman" panose="02020603050405020304" pitchFamily="18" charset="0"/>
                <a:cs typeface="Times New Roman" panose="02020603050405020304" pitchFamily="18" charset="0"/>
              </a:rPr>
              <a:t>tả</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cái</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miệng</a:t>
            </a:r>
            <a:r>
              <a:rPr lang="en-US" sz="2800" b="1">
                <a:latin typeface="Times New Roman" panose="02020603050405020304" pitchFamily="18" charset="0"/>
                <a:cs typeface="Times New Roman" panose="02020603050405020304" pitchFamily="18" charset="0"/>
              </a:rPr>
              <a:t> </a:t>
            </a:r>
            <a:r>
              <a:rPr lang="en-US" sz="2800" b="1" err="1">
                <a:solidFill>
                  <a:srgbClr val="008000"/>
                </a:solidFill>
                <a:latin typeface="Times New Roman" panose="02020603050405020304" pitchFamily="18" charset="0"/>
                <a:cs typeface="Times New Roman" panose="02020603050405020304" pitchFamily="18" charset="0"/>
              </a:rPr>
              <a:t>tươi</a:t>
            </a:r>
            <a:r>
              <a:rPr lang="en-US" sz="2800" b="1">
                <a:solidFill>
                  <a:srgbClr val="008000"/>
                </a:solidFill>
                <a:latin typeface="Times New Roman" panose="02020603050405020304" pitchFamily="18" charset="0"/>
                <a:cs typeface="Times New Roman" panose="02020603050405020304" pitchFamily="18" charset="0"/>
              </a:rPr>
              <a:t>, hay  </a:t>
            </a:r>
            <a:r>
              <a:rPr lang="en-US" sz="2800" b="1" err="1">
                <a:solidFill>
                  <a:srgbClr val="008000"/>
                </a:solidFill>
                <a:latin typeface="Times New Roman" panose="02020603050405020304" pitchFamily="18" charset="0"/>
                <a:cs typeface="Times New Roman" panose="02020603050405020304" pitchFamily="18" charset="0"/>
              </a:rPr>
              <a:t>cười</a:t>
            </a:r>
            <a:r>
              <a:rPr lang="en-US" sz="2800" b="1">
                <a:solidFill>
                  <a:srgbClr val="008000"/>
                </a:solidFill>
                <a:latin typeface="Times New Roman" panose="02020603050405020304" pitchFamily="18" charset="0"/>
                <a:cs typeface="Times New Roman" panose="02020603050405020304" pitchFamily="18" charset="0"/>
              </a:rPr>
              <a:t>.</a:t>
            </a:r>
            <a:endParaRPr lang="vi-VN" sz="2800" b="1">
              <a:solidFill>
                <a:srgbClr val="008000"/>
              </a:solidFill>
              <a:latin typeface="Times New Roman" panose="02020603050405020304" pitchFamily="18" charset="0"/>
              <a:cs typeface="Times New Roman" panose="02020603050405020304" pitchFamily="18" charset="0"/>
            </a:endParaRPr>
          </a:p>
        </p:txBody>
      </p:sp>
      <p:sp>
        <p:nvSpPr>
          <p:cNvPr id="15" name="Text Box 12"/>
          <p:cNvSpPr txBox="1">
            <a:spLocks noChangeArrowheads="1"/>
          </p:cNvSpPr>
          <p:nvPr/>
        </p:nvSpPr>
        <p:spPr bwMode="auto">
          <a:xfrm>
            <a:off x="1699832" y="5757930"/>
            <a:ext cx="63881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Câu</a:t>
            </a:r>
            <a:r>
              <a:rPr lang="en-US" sz="2800" b="1">
                <a:solidFill>
                  <a:srgbClr val="FF0000"/>
                </a:solidFill>
                <a:latin typeface="Times New Roman" panose="02020603050405020304" pitchFamily="18" charset="0"/>
                <a:cs typeface="Times New Roman" panose="02020603050405020304" pitchFamily="18" charset="0"/>
              </a:rPr>
              <a:t> 7: </a:t>
            </a:r>
            <a:r>
              <a:rPr lang="en-US" sz="2800" b="1" err="1">
                <a:latin typeface="Times New Roman" panose="02020603050405020304" pitchFamily="18" charset="0"/>
                <a:cs typeface="Times New Roman" panose="02020603050405020304" pitchFamily="18" charset="0"/>
              </a:rPr>
              <a:t>tả</a:t>
            </a:r>
            <a:r>
              <a:rPr lang="en-US" sz="2800" b="1">
                <a:solidFill>
                  <a:srgbClr val="0000FF"/>
                </a:solidFill>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cái</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trán</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rô</a:t>
            </a:r>
            <a:r>
              <a:rPr lang="en-US" sz="2800" b="1">
                <a:latin typeface="Times New Roman" panose="02020603050405020304" pitchFamily="18" charset="0"/>
                <a:cs typeface="Times New Roman" panose="02020603050405020304" pitchFamily="18" charset="0"/>
              </a:rPr>
              <a:t> </a:t>
            </a:r>
            <a:r>
              <a:rPr lang="en-US" sz="2800" b="1" err="1">
                <a:solidFill>
                  <a:srgbClr val="008000"/>
                </a:solidFill>
                <a:latin typeface="Times New Roman" panose="02020603050405020304" pitchFamily="18" charset="0"/>
                <a:cs typeface="Times New Roman" panose="02020603050405020304" pitchFamily="18" charset="0"/>
              </a:rPr>
              <a:t>bướng</a:t>
            </a:r>
            <a:r>
              <a:rPr lang="en-US" sz="2800" b="1">
                <a:solidFill>
                  <a:srgbClr val="008000"/>
                </a:solidFill>
                <a:latin typeface="Times New Roman" panose="02020603050405020304" pitchFamily="18" charset="0"/>
                <a:cs typeface="Times New Roman" panose="02020603050405020304" pitchFamily="18" charset="0"/>
              </a:rPr>
              <a:t> </a:t>
            </a:r>
            <a:r>
              <a:rPr lang="en-US" sz="2800" b="1" err="1">
                <a:solidFill>
                  <a:srgbClr val="008000"/>
                </a:solidFill>
                <a:latin typeface="Times New Roman" panose="02020603050405020304" pitchFamily="18" charset="0"/>
                <a:cs typeface="Times New Roman" panose="02020603050405020304" pitchFamily="18" charset="0"/>
              </a:rPr>
              <a:t>bỉnh</a:t>
            </a:r>
            <a:r>
              <a:rPr lang="en-US" sz="2800" b="1">
                <a:solidFill>
                  <a:srgbClr val="008000"/>
                </a:solidFill>
                <a:latin typeface="Times New Roman" panose="02020603050405020304" pitchFamily="18" charset="0"/>
                <a:cs typeface="Times New Roman" panose="02020603050405020304" pitchFamily="18" charset="0"/>
              </a:rPr>
              <a:t>.</a:t>
            </a:r>
            <a:endParaRPr lang="vi-VN" sz="2800" b="1">
              <a:solidFill>
                <a:srgbClr val="008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98030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7"/>
                                        </p:tgtEl>
                                        <p:attrNameLst>
                                          <p:attrName>style.visibility</p:attrName>
                                        </p:attrNameLst>
                                      </p:cBhvr>
                                      <p:to>
                                        <p:strVal val="visible"/>
                                      </p:to>
                                    </p:set>
                                    <p:anim calcmode="discrete" valueType="clr">
                                      <p:cBhvr override="childStyle">
                                        <p:cTn id="7" dur="8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7"/>
                                        </p:tgtEl>
                                        <p:attrNameLst>
                                          <p:attrName>fillcolor</p:attrName>
                                        </p:attrNameLst>
                                      </p:cBhvr>
                                      <p:tavLst>
                                        <p:tav tm="0">
                                          <p:val>
                                            <p:clrVal>
                                              <a:schemeClr val="accent2"/>
                                            </p:clrVal>
                                          </p:val>
                                        </p:tav>
                                        <p:tav tm="50000">
                                          <p:val>
                                            <p:clrVal>
                                              <a:schemeClr val="hlink"/>
                                            </p:clrVal>
                                          </p:val>
                                        </p:tav>
                                      </p:tavLst>
                                    </p:anim>
                                    <p:set>
                                      <p:cBhvr>
                                        <p:cTn id="9" dur="80"/>
                                        <p:tgtEl>
                                          <p:spTgt spid="7"/>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8"/>
                                        </p:tgtEl>
                                        <p:attrNameLst>
                                          <p:attrName>style.visibility</p:attrName>
                                        </p:attrNameLst>
                                      </p:cBhvr>
                                      <p:to>
                                        <p:strVal val="visible"/>
                                      </p:to>
                                    </p:set>
                                    <p:anim calcmode="discrete" valueType="clr">
                                      <p:cBhvr override="childStyle">
                                        <p:cTn id="14" dur="80"/>
                                        <p:tgtEl>
                                          <p:spTgt spid="8"/>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8"/>
                                        </p:tgtEl>
                                        <p:attrNameLst>
                                          <p:attrName>fillcolor</p:attrName>
                                        </p:attrNameLst>
                                      </p:cBhvr>
                                      <p:tavLst>
                                        <p:tav tm="0">
                                          <p:val>
                                            <p:clrVal>
                                              <a:schemeClr val="accent2"/>
                                            </p:clrVal>
                                          </p:val>
                                        </p:tav>
                                        <p:tav tm="50000">
                                          <p:val>
                                            <p:clrVal>
                                              <a:schemeClr val="hlink"/>
                                            </p:clrVal>
                                          </p:val>
                                        </p:tav>
                                      </p:tavLst>
                                    </p:anim>
                                    <p:set>
                                      <p:cBhvr>
                                        <p:cTn id="16" dur="80"/>
                                        <p:tgtEl>
                                          <p:spTgt spid="8"/>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9"/>
                                        </p:tgtEl>
                                        <p:attrNameLst>
                                          <p:attrName>style.visibility</p:attrName>
                                        </p:attrNameLst>
                                      </p:cBhvr>
                                      <p:to>
                                        <p:strVal val="visible"/>
                                      </p:to>
                                    </p:set>
                                    <p:anim calcmode="discrete" valueType="clr">
                                      <p:cBhvr override="childStyle">
                                        <p:cTn id="21" dur="80"/>
                                        <p:tgtEl>
                                          <p:spTgt spid="9"/>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9"/>
                                        </p:tgtEl>
                                        <p:attrNameLst>
                                          <p:attrName>fillcolor</p:attrName>
                                        </p:attrNameLst>
                                      </p:cBhvr>
                                      <p:tavLst>
                                        <p:tav tm="0">
                                          <p:val>
                                            <p:clrVal>
                                              <a:schemeClr val="accent2"/>
                                            </p:clrVal>
                                          </p:val>
                                        </p:tav>
                                        <p:tav tm="50000">
                                          <p:val>
                                            <p:clrVal>
                                              <a:schemeClr val="hlink"/>
                                            </p:clrVal>
                                          </p:val>
                                        </p:tav>
                                      </p:tavLst>
                                    </p:anim>
                                    <p:set>
                                      <p:cBhvr>
                                        <p:cTn id="23" dur="80"/>
                                        <p:tgtEl>
                                          <p:spTgt spid="9"/>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27" presetClass="entr" presetSubtype="0" fill="hold" grpId="0" nodeType="clickEffect">
                                  <p:stCondLst>
                                    <p:cond delay="0"/>
                                  </p:stCondLst>
                                  <p:iterate type="lt">
                                    <p:tmPct val="50000"/>
                                  </p:iterate>
                                  <p:childTnLst>
                                    <p:set>
                                      <p:cBhvr>
                                        <p:cTn id="27" dur="1" fill="hold">
                                          <p:stCondLst>
                                            <p:cond delay="0"/>
                                          </p:stCondLst>
                                        </p:cTn>
                                        <p:tgtEl>
                                          <p:spTgt spid="10"/>
                                        </p:tgtEl>
                                        <p:attrNameLst>
                                          <p:attrName>style.visibility</p:attrName>
                                        </p:attrNameLst>
                                      </p:cBhvr>
                                      <p:to>
                                        <p:strVal val="visible"/>
                                      </p:to>
                                    </p:set>
                                    <p:anim calcmode="discrete" valueType="clr">
                                      <p:cBhvr override="childStyle">
                                        <p:cTn id="28" dur="80"/>
                                        <p:tgtEl>
                                          <p:spTgt spid="10"/>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10"/>
                                        </p:tgtEl>
                                        <p:attrNameLst>
                                          <p:attrName>fillcolor</p:attrName>
                                        </p:attrNameLst>
                                      </p:cBhvr>
                                      <p:tavLst>
                                        <p:tav tm="0">
                                          <p:val>
                                            <p:clrVal>
                                              <a:schemeClr val="accent2"/>
                                            </p:clrVal>
                                          </p:val>
                                        </p:tav>
                                        <p:tav tm="50000">
                                          <p:val>
                                            <p:clrVal>
                                              <a:schemeClr val="hlink"/>
                                            </p:clrVal>
                                          </p:val>
                                        </p:tav>
                                      </p:tavLst>
                                    </p:anim>
                                    <p:set>
                                      <p:cBhvr>
                                        <p:cTn id="30" dur="80"/>
                                        <p:tgtEl>
                                          <p:spTgt spid="10"/>
                                        </p:tgtEl>
                                        <p:attrNameLst>
                                          <p:attrName>fill.type</p:attrName>
                                        </p:attrNameLst>
                                      </p:cBhvr>
                                      <p:to>
                                        <p:strVal val="solid"/>
                                      </p:to>
                                    </p:set>
                                  </p:childTnLst>
                                </p:cTn>
                              </p:par>
                            </p:childTnLst>
                          </p:cTn>
                        </p:par>
                      </p:childTnLst>
                    </p:cTn>
                  </p:par>
                  <p:par>
                    <p:cTn id="31" fill="hold">
                      <p:stCondLst>
                        <p:cond delay="indefinite"/>
                      </p:stCondLst>
                      <p:childTnLst>
                        <p:par>
                          <p:cTn id="32" fill="hold">
                            <p:stCondLst>
                              <p:cond delay="0"/>
                            </p:stCondLst>
                            <p:childTnLst>
                              <p:par>
                                <p:cTn id="33" presetID="27" presetClass="entr" presetSubtype="0" fill="hold" grpId="0" nodeType="clickEffect">
                                  <p:stCondLst>
                                    <p:cond delay="0"/>
                                  </p:stCondLst>
                                  <p:iterate type="lt">
                                    <p:tmPct val="50000"/>
                                  </p:iterate>
                                  <p:childTnLst>
                                    <p:set>
                                      <p:cBhvr>
                                        <p:cTn id="34" dur="1" fill="hold">
                                          <p:stCondLst>
                                            <p:cond delay="0"/>
                                          </p:stCondLst>
                                        </p:cTn>
                                        <p:tgtEl>
                                          <p:spTgt spid="11"/>
                                        </p:tgtEl>
                                        <p:attrNameLst>
                                          <p:attrName>style.visibility</p:attrName>
                                        </p:attrNameLst>
                                      </p:cBhvr>
                                      <p:to>
                                        <p:strVal val="visible"/>
                                      </p:to>
                                    </p:set>
                                    <p:anim calcmode="discrete" valueType="clr">
                                      <p:cBhvr override="childStyle">
                                        <p:cTn id="35"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11"/>
                                        </p:tgtEl>
                                        <p:attrNameLst>
                                          <p:attrName>fillcolor</p:attrName>
                                        </p:attrNameLst>
                                      </p:cBhvr>
                                      <p:tavLst>
                                        <p:tav tm="0">
                                          <p:val>
                                            <p:clrVal>
                                              <a:schemeClr val="accent2"/>
                                            </p:clrVal>
                                          </p:val>
                                        </p:tav>
                                        <p:tav tm="50000">
                                          <p:val>
                                            <p:clrVal>
                                              <a:schemeClr val="hlink"/>
                                            </p:clrVal>
                                          </p:val>
                                        </p:tav>
                                      </p:tavLst>
                                    </p:anim>
                                    <p:set>
                                      <p:cBhvr>
                                        <p:cTn id="37" dur="80"/>
                                        <p:tgtEl>
                                          <p:spTgt spid="11"/>
                                        </p:tgtEl>
                                        <p:attrNameLst>
                                          <p:attrName>fill.type</p:attrName>
                                        </p:attrNameLst>
                                      </p:cBhvr>
                                      <p:to>
                                        <p:strVal val="solid"/>
                                      </p:to>
                                    </p:set>
                                  </p:childTnLst>
                                </p:cTn>
                              </p:par>
                            </p:childTnLst>
                          </p:cTn>
                        </p:par>
                      </p:childTnLst>
                    </p:cTn>
                  </p:par>
                  <p:par>
                    <p:cTn id="38" fill="hold">
                      <p:stCondLst>
                        <p:cond delay="indefinite"/>
                      </p:stCondLst>
                      <p:childTnLst>
                        <p:par>
                          <p:cTn id="39" fill="hold">
                            <p:stCondLst>
                              <p:cond delay="0"/>
                            </p:stCondLst>
                            <p:childTnLst>
                              <p:par>
                                <p:cTn id="40" presetID="27" presetClass="entr" presetSubtype="0" fill="hold" grpId="0" nodeType="clickEffect">
                                  <p:stCondLst>
                                    <p:cond delay="0"/>
                                  </p:stCondLst>
                                  <p:iterate type="lt">
                                    <p:tmPct val="50000"/>
                                  </p:iterate>
                                  <p:childTnLst>
                                    <p:set>
                                      <p:cBhvr>
                                        <p:cTn id="41" dur="1" fill="hold">
                                          <p:stCondLst>
                                            <p:cond delay="0"/>
                                          </p:stCondLst>
                                        </p:cTn>
                                        <p:tgtEl>
                                          <p:spTgt spid="12"/>
                                        </p:tgtEl>
                                        <p:attrNameLst>
                                          <p:attrName>style.visibility</p:attrName>
                                        </p:attrNameLst>
                                      </p:cBhvr>
                                      <p:to>
                                        <p:strVal val="visible"/>
                                      </p:to>
                                    </p:set>
                                    <p:anim calcmode="discrete" valueType="clr">
                                      <p:cBhvr override="childStyle">
                                        <p:cTn id="42" dur="80"/>
                                        <p:tgtEl>
                                          <p:spTgt spid="12"/>
                                        </p:tgtEl>
                                        <p:attrNameLst>
                                          <p:attrName>style.color</p:attrName>
                                        </p:attrNameLst>
                                      </p:cBhvr>
                                      <p:tavLst>
                                        <p:tav tm="0">
                                          <p:val>
                                            <p:clrVal>
                                              <a:schemeClr val="accent2"/>
                                            </p:clrVal>
                                          </p:val>
                                        </p:tav>
                                        <p:tav tm="50000">
                                          <p:val>
                                            <p:clrVal>
                                              <a:schemeClr val="hlink"/>
                                            </p:clrVal>
                                          </p:val>
                                        </p:tav>
                                      </p:tavLst>
                                    </p:anim>
                                    <p:anim calcmode="discrete" valueType="clr">
                                      <p:cBhvr>
                                        <p:cTn id="43" dur="80"/>
                                        <p:tgtEl>
                                          <p:spTgt spid="12"/>
                                        </p:tgtEl>
                                        <p:attrNameLst>
                                          <p:attrName>fillcolor</p:attrName>
                                        </p:attrNameLst>
                                      </p:cBhvr>
                                      <p:tavLst>
                                        <p:tav tm="0">
                                          <p:val>
                                            <p:clrVal>
                                              <a:schemeClr val="accent2"/>
                                            </p:clrVal>
                                          </p:val>
                                        </p:tav>
                                        <p:tav tm="50000">
                                          <p:val>
                                            <p:clrVal>
                                              <a:schemeClr val="hlink"/>
                                            </p:clrVal>
                                          </p:val>
                                        </p:tav>
                                      </p:tavLst>
                                    </p:anim>
                                    <p:set>
                                      <p:cBhvr>
                                        <p:cTn id="44" dur="80"/>
                                        <p:tgtEl>
                                          <p:spTgt spid="12"/>
                                        </p:tgtEl>
                                        <p:attrNameLst>
                                          <p:attrName>fill.type</p:attrName>
                                        </p:attrNameLst>
                                      </p:cBhvr>
                                      <p:to>
                                        <p:strVal val="solid"/>
                                      </p:to>
                                    </p:set>
                                  </p:childTnLst>
                                </p:cTn>
                              </p:par>
                            </p:childTnLst>
                          </p:cTn>
                        </p:par>
                      </p:childTnLst>
                    </p:cTn>
                  </p:par>
                  <p:par>
                    <p:cTn id="45" fill="hold">
                      <p:stCondLst>
                        <p:cond delay="indefinite"/>
                      </p:stCondLst>
                      <p:childTnLst>
                        <p:par>
                          <p:cTn id="46" fill="hold">
                            <p:stCondLst>
                              <p:cond delay="0"/>
                            </p:stCondLst>
                            <p:childTnLst>
                              <p:par>
                                <p:cTn id="47" presetID="27" presetClass="entr" presetSubtype="0" fill="hold" grpId="0" nodeType="clickEffect">
                                  <p:stCondLst>
                                    <p:cond delay="0"/>
                                  </p:stCondLst>
                                  <p:iterate type="lt">
                                    <p:tmPct val="50000"/>
                                  </p:iterate>
                                  <p:childTnLst>
                                    <p:set>
                                      <p:cBhvr>
                                        <p:cTn id="48" dur="1" fill="hold">
                                          <p:stCondLst>
                                            <p:cond delay="0"/>
                                          </p:stCondLst>
                                        </p:cTn>
                                        <p:tgtEl>
                                          <p:spTgt spid="13"/>
                                        </p:tgtEl>
                                        <p:attrNameLst>
                                          <p:attrName>style.visibility</p:attrName>
                                        </p:attrNameLst>
                                      </p:cBhvr>
                                      <p:to>
                                        <p:strVal val="visible"/>
                                      </p:to>
                                    </p:set>
                                    <p:anim calcmode="discrete" valueType="clr">
                                      <p:cBhvr override="childStyle">
                                        <p:cTn id="49" dur="80"/>
                                        <p:tgtEl>
                                          <p:spTgt spid="13"/>
                                        </p:tgtEl>
                                        <p:attrNameLst>
                                          <p:attrName>style.color</p:attrName>
                                        </p:attrNameLst>
                                      </p:cBhvr>
                                      <p:tavLst>
                                        <p:tav tm="0">
                                          <p:val>
                                            <p:clrVal>
                                              <a:schemeClr val="accent2"/>
                                            </p:clrVal>
                                          </p:val>
                                        </p:tav>
                                        <p:tav tm="50000">
                                          <p:val>
                                            <p:clrVal>
                                              <a:schemeClr val="hlink"/>
                                            </p:clrVal>
                                          </p:val>
                                        </p:tav>
                                      </p:tavLst>
                                    </p:anim>
                                    <p:anim calcmode="discrete" valueType="clr">
                                      <p:cBhvr>
                                        <p:cTn id="50" dur="80"/>
                                        <p:tgtEl>
                                          <p:spTgt spid="13"/>
                                        </p:tgtEl>
                                        <p:attrNameLst>
                                          <p:attrName>fillcolor</p:attrName>
                                        </p:attrNameLst>
                                      </p:cBhvr>
                                      <p:tavLst>
                                        <p:tav tm="0">
                                          <p:val>
                                            <p:clrVal>
                                              <a:schemeClr val="accent2"/>
                                            </p:clrVal>
                                          </p:val>
                                        </p:tav>
                                        <p:tav tm="50000">
                                          <p:val>
                                            <p:clrVal>
                                              <a:schemeClr val="hlink"/>
                                            </p:clrVal>
                                          </p:val>
                                        </p:tav>
                                      </p:tavLst>
                                    </p:anim>
                                    <p:set>
                                      <p:cBhvr>
                                        <p:cTn id="51" dur="80"/>
                                        <p:tgtEl>
                                          <p:spTgt spid="13"/>
                                        </p:tgtEl>
                                        <p:attrNameLst>
                                          <p:attrName>fill.type</p:attrName>
                                        </p:attrNameLst>
                                      </p:cBhvr>
                                      <p:to>
                                        <p:strVal val="solid"/>
                                      </p:to>
                                    </p:set>
                                  </p:childTnLst>
                                </p:cTn>
                              </p:par>
                            </p:childTnLst>
                          </p:cTn>
                        </p:par>
                      </p:childTnLst>
                    </p:cTn>
                  </p:par>
                  <p:par>
                    <p:cTn id="52" fill="hold">
                      <p:stCondLst>
                        <p:cond delay="indefinite"/>
                      </p:stCondLst>
                      <p:childTnLst>
                        <p:par>
                          <p:cTn id="53" fill="hold">
                            <p:stCondLst>
                              <p:cond delay="0"/>
                            </p:stCondLst>
                            <p:childTnLst>
                              <p:par>
                                <p:cTn id="54" presetID="27" presetClass="entr" presetSubtype="0" fill="hold" grpId="0" nodeType="clickEffect">
                                  <p:stCondLst>
                                    <p:cond delay="0"/>
                                  </p:stCondLst>
                                  <p:iterate type="lt">
                                    <p:tmPct val="50000"/>
                                  </p:iterate>
                                  <p:childTnLst>
                                    <p:set>
                                      <p:cBhvr>
                                        <p:cTn id="55" dur="1" fill="hold">
                                          <p:stCondLst>
                                            <p:cond delay="0"/>
                                          </p:stCondLst>
                                        </p:cTn>
                                        <p:tgtEl>
                                          <p:spTgt spid="14"/>
                                        </p:tgtEl>
                                        <p:attrNameLst>
                                          <p:attrName>style.visibility</p:attrName>
                                        </p:attrNameLst>
                                      </p:cBhvr>
                                      <p:to>
                                        <p:strVal val="visible"/>
                                      </p:to>
                                    </p:set>
                                    <p:anim calcmode="discrete" valueType="clr">
                                      <p:cBhvr override="childStyle">
                                        <p:cTn id="56" dur="80"/>
                                        <p:tgtEl>
                                          <p:spTgt spid="14"/>
                                        </p:tgtEl>
                                        <p:attrNameLst>
                                          <p:attrName>style.color</p:attrName>
                                        </p:attrNameLst>
                                      </p:cBhvr>
                                      <p:tavLst>
                                        <p:tav tm="0">
                                          <p:val>
                                            <p:clrVal>
                                              <a:schemeClr val="accent2"/>
                                            </p:clrVal>
                                          </p:val>
                                        </p:tav>
                                        <p:tav tm="50000">
                                          <p:val>
                                            <p:clrVal>
                                              <a:schemeClr val="hlink"/>
                                            </p:clrVal>
                                          </p:val>
                                        </p:tav>
                                      </p:tavLst>
                                    </p:anim>
                                    <p:anim calcmode="discrete" valueType="clr">
                                      <p:cBhvr>
                                        <p:cTn id="57" dur="80"/>
                                        <p:tgtEl>
                                          <p:spTgt spid="14"/>
                                        </p:tgtEl>
                                        <p:attrNameLst>
                                          <p:attrName>fillcolor</p:attrName>
                                        </p:attrNameLst>
                                      </p:cBhvr>
                                      <p:tavLst>
                                        <p:tav tm="0">
                                          <p:val>
                                            <p:clrVal>
                                              <a:schemeClr val="accent2"/>
                                            </p:clrVal>
                                          </p:val>
                                        </p:tav>
                                        <p:tav tm="50000">
                                          <p:val>
                                            <p:clrVal>
                                              <a:schemeClr val="hlink"/>
                                            </p:clrVal>
                                          </p:val>
                                        </p:tav>
                                      </p:tavLst>
                                    </p:anim>
                                    <p:set>
                                      <p:cBhvr>
                                        <p:cTn id="58" dur="80"/>
                                        <p:tgtEl>
                                          <p:spTgt spid="14"/>
                                        </p:tgtEl>
                                        <p:attrNameLst>
                                          <p:attrName>fill.type</p:attrName>
                                        </p:attrNameLst>
                                      </p:cBhvr>
                                      <p:to>
                                        <p:strVal val="solid"/>
                                      </p:to>
                                    </p:set>
                                  </p:childTnLst>
                                </p:cTn>
                              </p:par>
                            </p:childTnLst>
                          </p:cTn>
                        </p:par>
                      </p:childTnLst>
                    </p:cTn>
                  </p:par>
                  <p:par>
                    <p:cTn id="59" fill="hold">
                      <p:stCondLst>
                        <p:cond delay="indefinite"/>
                      </p:stCondLst>
                      <p:childTnLst>
                        <p:par>
                          <p:cTn id="60" fill="hold">
                            <p:stCondLst>
                              <p:cond delay="0"/>
                            </p:stCondLst>
                            <p:childTnLst>
                              <p:par>
                                <p:cTn id="61" presetID="27" presetClass="entr" presetSubtype="0" fill="hold" grpId="0" nodeType="clickEffect">
                                  <p:stCondLst>
                                    <p:cond delay="0"/>
                                  </p:stCondLst>
                                  <p:iterate type="lt">
                                    <p:tmPct val="50000"/>
                                  </p:iterate>
                                  <p:childTnLst>
                                    <p:set>
                                      <p:cBhvr>
                                        <p:cTn id="62" dur="1" fill="hold">
                                          <p:stCondLst>
                                            <p:cond delay="0"/>
                                          </p:stCondLst>
                                        </p:cTn>
                                        <p:tgtEl>
                                          <p:spTgt spid="15"/>
                                        </p:tgtEl>
                                        <p:attrNameLst>
                                          <p:attrName>style.visibility</p:attrName>
                                        </p:attrNameLst>
                                      </p:cBhvr>
                                      <p:to>
                                        <p:strVal val="visible"/>
                                      </p:to>
                                    </p:set>
                                    <p:anim calcmode="discrete" valueType="clr">
                                      <p:cBhvr override="childStyle">
                                        <p:cTn id="63" dur="80"/>
                                        <p:tgtEl>
                                          <p:spTgt spid="15"/>
                                        </p:tgtEl>
                                        <p:attrNameLst>
                                          <p:attrName>style.color</p:attrName>
                                        </p:attrNameLst>
                                      </p:cBhvr>
                                      <p:tavLst>
                                        <p:tav tm="0">
                                          <p:val>
                                            <p:clrVal>
                                              <a:schemeClr val="accent2"/>
                                            </p:clrVal>
                                          </p:val>
                                        </p:tav>
                                        <p:tav tm="50000">
                                          <p:val>
                                            <p:clrVal>
                                              <a:schemeClr val="hlink"/>
                                            </p:clrVal>
                                          </p:val>
                                        </p:tav>
                                      </p:tavLst>
                                    </p:anim>
                                    <p:anim calcmode="discrete" valueType="clr">
                                      <p:cBhvr>
                                        <p:cTn id="64" dur="80"/>
                                        <p:tgtEl>
                                          <p:spTgt spid="15"/>
                                        </p:tgtEl>
                                        <p:attrNameLst>
                                          <p:attrName>fillcolor</p:attrName>
                                        </p:attrNameLst>
                                      </p:cBhvr>
                                      <p:tavLst>
                                        <p:tav tm="0">
                                          <p:val>
                                            <p:clrVal>
                                              <a:schemeClr val="accent2"/>
                                            </p:clrVal>
                                          </p:val>
                                        </p:tav>
                                        <p:tav tm="50000">
                                          <p:val>
                                            <p:clrVal>
                                              <a:schemeClr val="hlink"/>
                                            </p:clrVal>
                                          </p:val>
                                        </p:tav>
                                      </p:tavLst>
                                    </p:anim>
                                    <p:set>
                                      <p:cBhvr>
                                        <p:cTn id="65" dur="80"/>
                                        <p:tgtEl>
                                          <p:spTgt spid="1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13" grpId="0"/>
      <p:bldP spid="14" grpId="0"/>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797467" y="593194"/>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A_图片 8" descr="图片包含 矢量图形&#10;&#10;已生成高可信度的说明">
            <a:extLst>
              <a:ext uri="{FF2B5EF4-FFF2-40B4-BE49-F238E27FC236}">
                <a16:creationId xmlns:a16="http://schemas.microsoft.com/office/drawing/2014/main" id="{4DA5AF76-6DDF-4146-8347-8D8DFFC7778A}"/>
              </a:ext>
            </a:extLst>
          </p:cNvPr>
          <p:cNvPicPr>
            <a:picLocks noChangeAspect="1"/>
          </p:cNvPicPr>
          <p:nvPr>
            <p:custDataLst>
              <p:tags r:id="rId1"/>
            </p:custDataLst>
          </p:nvPr>
        </p:nvPicPr>
        <p:blipFill>
          <a:blip r:embed="rId4" cstate="screen">
            <a:extLst>
              <a:ext uri="{28A0092B-C50C-407E-A947-70E740481C1C}">
                <a14:useLocalDpi xmlns:a14="http://schemas.microsoft.com/office/drawing/2010/main"/>
              </a:ext>
            </a:extLst>
          </a:blip>
          <a:stretch>
            <a:fillRect/>
          </a:stretch>
        </p:blipFill>
        <p:spPr>
          <a:xfrm>
            <a:off x="0" y="4048698"/>
            <a:ext cx="2559562" cy="3696200"/>
          </a:xfrm>
          <a:prstGeom prst="rect">
            <a:avLst/>
          </a:prstGeom>
        </p:spPr>
      </p:pic>
      <p:sp>
        <p:nvSpPr>
          <p:cNvPr id="4" name="Text Box 4"/>
          <p:cNvSpPr txBox="1">
            <a:spLocks noChangeArrowheads="1"/>
          </p:cNvSpPr>
          <p:nvPr/>
        </p:nvSpPr>
        <p:spPr bwMode="auto">
          <a:xfrm>
            <a:off x="1279781" y="1056555"/>
            <a:ext cx="978365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sz="2800" b="1">
                <a:solidFill>
                  <a:srgbClr val="FF0000"/>
                </a:solidFill>
                <a:latin typeface="Times New Roman" panose="02020603050405020304" pitchFamily="18" charset="0"/>
                <a:cs typeface="Times New Roman" panose="02020603050405020304" pitchFamily="18" charset="0"/>
              </a:rPr>
              <a:t>* </a:t>
            </a:r>
            <a:r>
              <a:rPr lang="vi-VN" sz="2800" b="1">
                <a:solidFill>
                  <a:srgbClr val="FF0000"/>
                </a:solidFill>
                <a:latin typeface="Times New Roman" panose="02020603050405020304" pitchFamily="18" charset="0"/>
                <a:cs typeface="Times New Roman" panose="02020603050405020304" pitchFamily="18" charset="0"/>
              </a:rPr>
              <a:t>Những đặc điểm ấy cho biết điều gì về tính tình của Thắng?</a:t>
            </a:r>
          </a:p>
        </p:txBody>
      </p:sp>
      <p:sp>
        <p:nvSpPr>
          <p:cNvPr id="5" name="Text Box 5"/>
          <p:cNvSpPr txBox="1">
            <a:spLocks noChangeArrowheads="1"/>
          </p:cNvSpPr>
          <p:nvPr/>
        </p:nvSpPr>
        <p:spPr bwMode="auto">
          <a:xfrm>
            <a:off x="1455312" y="1700605"/>
            <a:ext cx="9144000" cy="2227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Tất</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cả</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các</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đặc</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điểm</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được</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miêu</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tả</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quan</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hệ</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chặt</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chẽ</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với</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nhau</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bổ</a:t>
            </a:r>
            <a:r>
              <a:rPr lang="en-US" sz="2800" b="1">
                <a:latin typeface="Times New Roman" panose="02020603050405020304" pitchFamily="18" charset="0"/>
                <a:cs typeface="Times New Roman" panose="02020603050405020304" pitchFamily="18" charset="0"/>
              </a:rPr>
              <a:t> sung </a:t>
            </a:r>
            <a:r>
              <a:rPr lang="en-US" sz="2800" b="1" err="1">
                <a:latin typeface="Times New Roman" panose="02020603050405020304" pitchFamily="18" charset="0"/>
                <a:cs typeface="Times New Roman" panose="02020603050405020304" pitchFamily="18" charset="0"/>
              </a:rPr>
              <a:t>cho</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nhau</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làm</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hiện</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lên</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rất</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rõ</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không</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chỉ</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vẻ</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ngoài</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của</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thắng</a:t>
            </a:r>
            <a:r>
              <a:rPr lang="en-US" sz="2800" b="1">
                <a:latin typeface="Times New Roman" panose="02020603050405020304" pitchFamily="18" charset="0"/>
                <a:cs typeface="Times New Roman" panose="02020603050405020304" pitchFamily="18" charset="0"/>
              </a:rPr>
              <a:t> - </a:t>
            </a:r>
            <a:r>
              <a:rPr lang="en-US" sz="2800" b="1" err="1">
                <a:latin typeface="Times New Roman" panose="02020603050405020304" pitchFamily="18" charset="0"/>
                <a:cs typeface="Times New Roman" panose="02020603050405020304" pitchFamily="18" charset="0"/>
              </a:rPr>
              <a:t>một</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đứa</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trẻ</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lớn</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lên</a:t>
            </a:r>
            <a:r>
              <a:rPr lang="en-US" sz="2800" b="1">
                <a:latin typeface="Times New Roman" panose="02020603050405020304" pitchFamily="18" charset="0"/>
                <a:cs typeface="Times New Roman" panose="02020603050405020304" pitchFamily="18" charset="0"/>
              </a:rPr>
              <a:t> ở </a:t>
            </a:r>
            <a:r>
              <a:rPr lang="en-US" sz="2800" b="1" err="1">
                <a:latin typeface="Times New Roman" panose="02020603050405020304" pitchFamily="18" charset="0"/>
                <a:cs typeface="Times New Roman" panose="02020603050405020304" pitchFamily="18" charset="0"/>
              </a:rPr>
              <a:t>biển</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bơi</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lội</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rất</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giỏi</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có</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sức</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khỏe</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dẻo</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dai</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mà</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cả</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tính</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tình</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Thắng</a:t>
            </a:r>
            <a:r>
              <a:rPr lang="en-US" sz="2800" b="1">
                <a:latin typeface="Times New Roman" panose="02020603050405020304" pitchFamily="18" charset="0"/>
                <a:cs typeface="Times New Roman" panose="02020603050405020304" pitchFamily="18" charset="0"/>
              </a:rPr>
              <a:t> - </a:t>
            </a:r>
            <a:r>
              <a:rPr lang="en-US" sz="2800" b="1" err="1">
                <a:latin typeface="Times New Roman" panose="02020603050405020304" pitchFamily="18" charset="0"/>
                <a:cs typeface="Times New Roman" panose="02020603050405020304" pitchFamily="18" charset="0"/>
              </a:rPr>
              <a:t>thông</a:t>
            </a:r>
            <a:r>
              <a:rPr lang="en-US" sz="2800" b="1">
                <a:latin typeface="Times New Roman" panose="02020603050405020304" pitchFamily="18" charset="0"/>
                <a:cs typeface="Times New Roman" panose="02020603050405020304" pitchFamily="18" charset="0"/>
              </a:rPr>
              <a:t> minh, </a:t>
            </a:r>
            <a:r>
              <a:rPr lang="en-US" sz="2800" b="1" err="1">
                <a:latin typeface="Times New Roman" panose="02020603050405020304" pitchFamily="18" charset="0"/>
                <a:cs typeface="Times New Roman" panose="02020603050405020304" pitchFamily="18" charset="0"/>
              </a:rPr>
              <a:t>bướng</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bỉnh</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và</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gan</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dạ</a:t>
            </a:r>
            <a:r>
              <a:rPr lang="en-US" sz="2800" b="1">
                <a:latin typeface="Times New Roman" panose="02020603050405020304" pitchFamily="18" charset="0"/>
                <a:cs typeface="Times New Roman" panose="02020603050405020304" pitchFamily="18" charset="0"/>
              </a:rPr>
              <a:t>.</a:t>
            </a:r>
            <a:endParaRPr lang="vi-VN" sz="2800" b="1">
              <a:latin typeface="Times New Roman" panose="02020603050405020304" pitchFamily="18" charset="0"/>
              <a:cs typeface="Times New Roman" panose="02020603050405020304" pitchFamily="18" charset="0"/>
            </a:endParaRPr>
          </a:p>
        </p:txBody>
      </p:sp>
      <p:sp>
        <p:nvSpPr>
          <p:cNvPr id="6" name="Text Box 7"/>
          <p:cNvSpPr txBox="1">
            <a:spLocks noChangeArrowheads="1"/>
          </p:cNvSpPr>
          <p:nvPr/>
        </p:nvSpPr>
        <p:spPr bwMode="auto">
          <a:xfrm>
            <a:off x="1455312" y="4072646"/>
            <a:ext cx="7391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Khi</a:t>
            </a: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tả</a:t>
            </a: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ngoại</a:t>
            </a: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hình</a:t>
            </a: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nhân</a:t>
            </a: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vật</a:t>
            </a: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cần</a:t>
            </a: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lưu</a:t>
            </a:r>
            <a:r>
              <a:rPr lang="en-US" sz="2800" b="1">
                <a:solidFill>
                  <a:srgbClr val="FF0000"/>
                </a:solidFill>
                <a:latin typeface="Times New Roman" panose="02020603050405020304" pitchFamily="18" charset="0"/>
                <a:cs typeface="Times New Roman" panose="02020603050405020304" pitchFamily="18" charset="0"/>
              </a:rPr>
              <a:t> ý </a:t>
            </a:r>
            <a:r>
              <a:rPr lang="en-US" sz="2800" b="1" err="1">
                <a:solidFill>
                  <a:srgbClr val="FF0000"/>
                </a:solidFill>
                <a:latin typeface="Times New Roman" panose="02020603050405020304" pitchFamily="18" charset="0"/>
                <a:cs typeface="Times New Roman" panose="02020603050405020304" pitchFamily="18" charset="0"/>
              </a:rPr>
              <a:t>điều</a:t>
            </a: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gì</a:t>
            </a:r>
            <a:r>
              <a:rPr lang="en-US" sz="2800" b="1">
                <a:solidFill>
                  <a:srgbClr val="FF0000"/>
                </a:solidFill>
                <a:latin typeface="Times New Roman" panose="02020603050405020304" pitchFamily="18" charset="0"/>
                <a:cs typeface="Times New Roman" panose="02020603050405020304" pitchFamily="18" charset="0"/>
              </a:rPr>
              <a:t>?</a:t>
            </a:r>
            <a:endParaRPr lang="vi-VN" sz="2800" b="1">
              <a:solidFill>
                <a:srgbClr val="FF0000"/>
              </a:solidFill>
              <a:latin typeface="Times New Roman" panose="02020603050405020304" pitchFamily="18" charset="0"/>
              <a:cs typeface="Times New Roman" panose="02020603050405020304" pitchFamily="18" charset="0"/>
            </a:endParaRPr>
          </a:p>
        </p:txBody>
      </p:sp>
      <p:sp>
        <p:nvSpPr>
          <p:cNvPr id="7" name="Text Box 8"/>
          <p:cNvSpPr txBox="1">
            <a:spLocks noChangeArrowheads="1"/>
          </p:cNvSpPr>
          <p:nvPr/>
        </p:nvSpPr>
        <p:spPr bwMode="auto">
          <a:xfrm>
            <a:off x="2099256" y="4634595"/>
            <a:ext cx="8500056" cy="137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buClr>
                <a:schemeClr val="folHlink"/>
              </a:buClr>
              <a:buSzPct val="60000"/>
              <a:buFont typeface="Wingdings" panose="05000000000000000000" pitchFamily="2" charset="2"/>
              <a:buNone/>
            </a:pP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Khi</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tả</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ngoại</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hình</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nhân</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vật</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cần</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chọn</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những</a:t>
            </a:r>
            <a:r>
              <a:rPr lang="en-US" sz="2800" b="1">
                <a:latin typeface="Times New Roman" panose="02020603050405020304" pitchFamily="18" charset="0"/>
                <a:cs typeface="Times New Roman" panose="02020603050405020304" pitchFamily="18" charset="0"/>
              </a:rPr>
              <a:t> chi </a:t>
            </a:r>
            <a:r>
              <a:rPr lang="en-US" sz="2800" b="1" err="1">
                <a:latin typeface="Times New Roman" panose="02020603050405020304" pitchFamily="18" charset="0"/>
                <a:cs typeface="Times New Roman" panose="02020603050405020304" pitchFamily="18" charset="0"/>
              </a:rPr>
              <a:t>tiết</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tiêu</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biểu</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để</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chúng</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bổ</a:t>
            </a:r>
            <a:r>
              <a:rPr lang="en-US" sz="2800" b="1">
                <a:latin typeface="Times New Roman" panose="02020603050405020304" pitchFamily="18" charset="0"/>
                <a:cs typeface="Times New Roman" panose="02020603050405020304" pitchFamily="18" charset="0"/>
              </a:rPr>
              <a:t> sung </a:t>
            </a:r>
            <a:r>
              <a:rPr lang="en-US" sz="2800" b="1" err="1">
                <a:latin typeface="Times New Roman" panose="02020603050405020304" pitchFamily="18" charset="0"/>
                <a:cs typeface="Times New Roman" panose="02020603050405020304" pitchFamily="18" charset="0"/>
              </a:rPr>
              <a:t>cho</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nhau</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giúp</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khắc</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hoạ</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rõ</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nét</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hình</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ảnh</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nhân</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vật</a:t>
            </a:r>
            <a:r>
              <a:rPr lang="en-US" sz="2800" b="1">
                <a:latin typeface="Times New Roman" panose="02020603050405020304" pitchFamily="18" charset="0"/>
                <a:cs typeface="Times New Roman" panose="02020603050405020304" pitchFamily="18" charset="0"/>
              </a:rPr>
              <a:t>. </a:t>
            </a:r>
            <a:endParaRPr lang="vi-VN" sz="28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92237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4"/>
                                        </p:tgtEl>
                                        <p:attrNameLst>
                                          <p:attrName>style.visibility</p:attrName>
                                        </p:attrNameLst>
                                      </p:cBhvr>
                                      <p:to>
                                        <p:strVal val="visible"/>
                                      </p:to>
                                    </p:set>
                                    <p:anim calcmode="discrete" valueType="clr">
                                      <p:cBhvr override="childStyle">
                                        <p:cTn id="7"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
                                        </p:tgtEl>
                                        <p:attrNameLst>
                                          <p:attrName>fillcolor</p:attrName>
                                        </p:attrNameLst>
                                      </p:cBhvr>
                                      <p:tavLst>
                                        <p:tav tm="0">
                                          <p:val>
                                            <p:clrVal>
                                              <a:schemeClr val="accent2"/>
                                            </p:clrVal>
                                          </p:val>
                                        </p:tav>
                                        <p:tav tm="50000">
                                          <p:val>
                                            <p:clrVal>
                                              <a:schemeClr val="hlink"/>
                                            </p:clrVal>
                                          </p:val>
                                        </p:tav>
                                      </p:tavLst>
                                    </p:anim>
                                    <p:set>
                                      <p:cBhvr>
                                        <p:cTn id="9" dur="80"/>
                                        <p:tgtEl>
                                          <p:spTgt spid="4"/>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17" presetClass="entr" presetSubtype="10"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p:cTn id="14"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5">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27" presetClass="entr" presetSubtype="0" fill="hold" grpId="0" nodeType="clickEffect">
                                  <p:stCondLst>
                                    <p:cond delay="0"/>
                                  </p:stCondLst>
                                  <p:iterate type="lt">
                                    <p:tmPct val="50000"/>
                                  </p:iterate>
                                  <p:childTnLst>
                                    <p:set>
                                      <p:cBhvr>
                                        <p:cTn id="19" dur="1" fill="hold">
                                          <p:stCondLst>
                                            <p:cond delay="0"/>
                                          </p:stCondLst>
                                        </p:cTn>
                                        <p:tgtEl>
                                          <p:spTgt spid="6"/>
                                        </p:tgtEl>
                                        <p:attrNameLst>
                                          <p:attrName>style.visibility</p:attrName>
                                        </p:attrNameLst>
                                      </p:cBhvr>
                                      <p:to>
                                        <p:strVal val="visible"/>
                                      </p:to>
                                    </p:set>
                                    <p:anim calcmode="discrete" valueType="clr">
                                      <p:cBhvr override="childStyle">
                                        <p:cTn id="20" dur="80"/>
                                        <p:tgtEl>
                                          <p:spTgt spid="6"/>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6"/>
                                        </p:tgtEl>
                                        <p:attrNameLst>
                                          <p:attrName>fillcolor</p:attrName>
                                        </p:attrNameLst>
                                      </p:cBhvr>
                                      <p:tavLst>
                                        <p:tav tm="0">
                                          <p:val>
                                            <p:clrVal>
                                              <a:schemeClr val="accent2"/>
                                            </p:clrVal>
                                          </p:val>
                                        </p:tav>
                                        <p:tav tm="50000">
                                          <p:val>
                                            <p:clrVal>
                                              <a:schemeClr val="hlink"/>
                                            </p:clrVal>
                                          </p:val>
                                        </p:tav>
                                      </p:tavLst>
                                    </p:anim>
                                    <p:set>
                                      <p:cBhvr>
                                        <p:cTn id="22" dur="80"/>
                                        <p:tgtEl>
                                          <p:spTgt spid="6"/>
                                        </p:tgtEl>
                                        <p:attrNameLst>
                                          <p:attrName>fill.type</p:attrName>
                                        </p:attrNameLst>
                                      </p:cBhvr>
                                      <p:to>
                                        <p:strVal val="solid"/>
                                      </p:to>
                                    </p:set>
                                  </p:childTnLst>
                                </p:cTn>
                              </p:par>
                            </p:childTnLst>
                          </p:cTn>
                        </p:par>
                      </p:childTnLst>
                    </p:cTn>
                  </p:par>
                  <p:par>
                    <p:cTn id="23" fill="hold">
                      <p:stCondLst>
                        <p:cond delay="indefinite"/>
                      </p:stCondLst>
                      <p:childTnLst>
                        <p:par>
                          <p:cTn id="24" fill="hold">
                            <p:stCondLst>
                              <p:cond delay="0"/>
                            </p:stCondLst>
                            <p:childTnLst>
                              <p:par>
                                <p:cTn id="25" presetID="27" presetClass="entr" presetSubtype="0" fill="hold" grpId="0" nodeType="clickEffect">
                                  <p:stCondLst>
                                    <p:cond delay="0"/>
                                  </p:stCondLst>
                                  <p:iterate type="lt">
                                    <p:tmPct val="50000"/>
                                  </p:iterate>
                                  <p:childTnLst>
                                    <p:set>
                                      <p:cBhvr>
                                        <p:cTn id="26" dur="1" fill="hold">
                                          <p:stCondLst>
                                            <p:cond delay="0"/>
                                          </p:stCondLst>
                                        </p:cTn>
                                        <p:tgtEl>
                                          <p:spTgt spid="7"/>
                                        </p:tgtEl>
                                        <p:attrNameLst>
                                          <p:attrName>style.visibility</p:attrName>
                                        </p:attrNameLst>
                                      </p:cBhvr>
                                      <p:to>
                                        <p:strVal val="visible"/>
                                      </p:to>
                                    </p:set>
                                    <p:anim calcmode="discrete" valueType="clr">
                                      <p:cBhvr override="childStyle">
                                        <p:cTn id="27" dur="8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28" dur="80"/>
                                        <p:tgtEl>
                                          <p:spTgt spid="7"/>
                                        </p:tgtEl>
                                        <p:attrNameLst>
                                          <p:attrName>fillcolor</p:attrName>
                                        </p:attrNameLst>
                                      </p:cBhvr>
                                      <p:tavLst>
                                        <p:tav tm="0">
                                          <p:val>
                                            <p:clrVal>
                                              <a:schemeClr val="accent2"/>
                                            </p:clrVal>
                                          </p:val>
                                        </p:tav>
                                        <p:tav tm="50000">
                                          <p:val>
                                            <p:clrVal>
                                              <a:schemeClr val="hlink"/>
                                            </p:clrVal>
                                          </p:val>
                                        </p:tav>
                                      </p:tavLst>
                                    </p:anim>
                                    <p:set>
                                      <p:cBhvr>
                                        <p:cTn id="29" dur="80"/>
                                        <p:tgtEl>
                                          <p:spTgt spid="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A_图片 3">
            <a:extLst>
              <a:ext uri="{FF2B5EF4-FFF2-40B4-BE49-F238E27FC236}">
                <a16:creationId xmlns:a16="http://schemas.microsoft.com/office/drawing/2014/main" id="{7517A938-F323-49E9-A14B-938518F72785}"/>
              </a:ext>
            </a:extLst>
          </p:cNvPr>
          <p:cNvPicPr>
            <a:picLocks noChangeAspect="1"/>
          </p:cNvPicPr>
          <p:nvPr>
            <p:custDataLst>
              <p:tags r:id="rId1"/>
            </p:custDataLst>
          </p:nvPr>
        </p:nvPicPr>
        <p:blipFill>
          <a:blip r:embed="rId5"/>
          <a:stretch>
            <a:fillRect/>
          </a:stretch>
        </p:blipFill>
        <p:spPr>
          <a:xfrm>
            <a:off x="251563" y="-130227"/>
            <a:ext cx="3522472" cy="2120364"/>
          </a:xfrm>
          <a:prstGeom prst="rect">
            <a:avLst/>
          </a:prstGeom>
          <a:ln>
            <a:noFill/>
          </a:ln>
          <a:effectLst>
            <a:outerShdw blurRad="190500" algn="tl" rotWithShape="0">
              <a:srgbClr val="000000">
                <a:alpha val="70000"/>
              </a:srgbClr>
            </a:outerShdw>
          </a:effectLst>
        </p:spPr>
      </p:pic>
      <p:sp>
        <p:nvSpPr>
          <p:cNvPr id="8" name="PA_文本框 9">
            <a:extLst>
              <a:ext uri="{FF2B5EF4-FFF2-40B4-BE49-F238E27FC236}">
                <a16:creationId xmlns:a16="http://schemas.microsoft.com/office/drawing/2014/main" id="{A77DE055-20FC-46C4-BA35-162A84AC7BBF}"/>
              </a:ext>
            </a:extLst>
          </p:cNvPr>
          <p:cNvSpPr txBox="1"/>
          <p:nvPr>
            <p:custDataLst>
              <p:tags r:id="rId2"/>
            </p:custDataLst>
          </p:nvPr>
        </p:nvSpPr>
        <p:spPr>
          <a:xfrm>
            <a:off x="94997" y="929955"/>
            <a:ext cx="3685473" cy="523220"/>
          </a:xfrm>
          <a:prstGeom prst="rect">
            <a:avLst/>
          </a:prstGeom>
          <a:noFill/>
        </p:spPr>
        <p:txBody>
          <a:bodyPr wrap="square" rtlCol="0">
            <a:spAutoFit/>
          </a:bodyPr>
          <a:lstStyle/>
          <a:p>
            <a:pPr algn="ctr"/>
            <a:r>
              <a:rPr lang="en-US" altLang="zh-CN" sz="2800" b="1">
                <a:solidFill>
                  <a:schemeClr val="bg2">
                    <a:lumMod val="10000"/>
                  </a:schemeClr>
                </a:solidFill>
                <a:latin typeface="Arial" panose="020B0604020202020204" pitchFamily="34" charset="0"/>
                <a:cs typeface="+mn-ea"/>
                <a:sym typeface="+mn-lt"/>
              </a:rPr>
              <a:t>II. LUYỆN TẬP</a:t>
            </a:r>
            <a:endParaRPr lang="zh-CN" altLang="en-US" sz="2800" b="1">
              <a:solidFill>
                <a:schemeClr val="bg2">
                  <a:lumMod val="10000"/>
                </a:schemeClr>
              </a:solidFill>
              <a:latin typeface="Arial" panose="020B0604020202020204" pitchFamily="34" charset="0"/>
              <a:cs typeface="+mn-ea"/>
              <a:sym typeface="+mn-lt"/>
            </a:endParaRPr>
          </a:p>
        </p:txBody>
      </p:sp>
      <p:sp>
        <p:nvSpPr>
          <p:cNvPr id="5" name="Text Box 4"/>
          <p:cNvSpPr txBox="1">
            <a:spLocks noChangeArrowheads="1"/>
          </p:cNvSpPr>
          <p:nvPr/>
        </p:nvSpPr>
        <p:spPr bwMode="auto">
          <a:xfrm>
            <a:off x="4752304" y="499067"/>
            <a:ext cx="6194738"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sz="2800" b="1">
                <a:solidFill>
                  <a:schemeClr val="bg1"/>
                </a:solidFill>
                <a:latin typeface="Times New Roman" panose="02020603050405020304" pitchFamily="18" charset="0"/>
                <a:cs typeface="Times New Roman" panose="02020603050405020304" pitchFamily="18" charset="0"/>
              </a:rPr>
              <a:t>2. </a:t>
            </a:r>
            <a:r>
              <a:rPr lang="en-US" sz="2800" b="1" err="1">
                <a:solidFill>
                  <a:schemeClr val="bg1"/>
                </a:solidFill>
                <a:latin typeface="Times New Roman" panose="02020603050405020304" pitchFamily="18" charset="0"/>
                <a:cs typeface="Times New Roman" panose="02020603050405020304" pitchFamily="18" charset="0"/>
              </a:rPr>
              <a:t>Lập</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dàn</a:t>
            </a:r>
            <a:r>
              <a:rPr lang="en-US" sz="2800" b="1">
                <a:solidFill>
                  <a:schemeClr val="bg1"/>
                </a:solidFill>
                <a:latin typeface="Times New Roman" panose="02020603050405020304" pitchFamily="18" charset="0"/>
                <a:cs typeface="Times New Roman" panose="02020603050405020304" pitchFamily="18" charset="0"/>
              </a:rPr>
              <a:t> ý </a:t>
            </a:r>
            <a:r>
              <a:rPr lang="en-US" sz="2800" b="1" err="1">
                <a:solidFill>
                  <a:schemeClr val="bg1"/>
                </a:solidFill>
                <a:latin typeface="Times New Roman" panose="02020603050405020304" pitchFamily="18" charset="0"/>
                <a:cs typeface="Times New Roman" panose="02020603050405020304" pitchFamily="18" charset="0"/>
              </a:rPr>
              <a:t>cho</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bài</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văn</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tả</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một</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người</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mà</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em</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thường</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gặp</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thầy</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giáo</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cô</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giáo</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chú</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công</a:t>
            </a:r>
            <a:r>
              <a:rPr lang="en-US" sz="2800" b="1">
                <a:solidFill>
                  <a:schemeClr val="bg1"/>
                </a:solidFill>
                <a:latin typeface="Times New Roman" panose="02020603050405020304" pitchFamily="18" charset="0"/>
                <a:cs typeface="Times New Roman" panose="02020603050405020304" pitchFamily="18" charset="0"/>
              </a:rPr>
              <a:t> an, </a:t>
            </a:r>
            <a:r>
              <a:rPr lang="en-US" sz="2800" b="1" err="1">
                <a:solidFill>
                  <a:schemeClr val="bg1"/>
                </a:solidFill>
                <a:latin typeface="Times New Roman" panose="02020603050405020304" pitchFamily="18" charset="0"/>
                <a:cs typeface="Times New Roman" panose="02020603050405020304" pitchFamily="18" charset="0"/>
              </a:rPr>
              <a:t>người</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hàng</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xóm</a:t>
            </a:r>
            <a:r>
              <a:rPr lang="en-US" sz="2800" b="1">
                <a:solidFill>
                  <a:schemeClr val="bg1"/>
                </a:solidFill>
                <a:latin typeface="Times New Roman" panose="02020603050405020304" pitchFamily="18" charset="0"/>
                <a:cs typeface="Times New Roman" panose="02020603050405020304" pitchFamily="18" charset="0"/>
              </a:rPr>
              <a:t>…)</a:t>
            </a:r>
            <a:endParaRPr lang="vi-VN" sz="2800" b="1">
              <a:solidFill>
                <a:schemeClr val="bg1"/>
              </a:solidFill>
              <a:latin typeface="Times New Roman" panose="02020603050405020304" pitchFamily="18" charset="0"/>
              <a:cs typeface="Times New Roman" panose="02020603050405020304" pitchFamily="18" charset="0"/>
            </a:endParaRPr>
          </a:p>
        </p:txBody>
      </p:sp>
      <p:pic>
        <p:nvPicPr>
          <p:cNvPr id="10242" name="Picture 2" descr="Nghiệp vụ sư phạm dành cho giáo viên tiểu học/Đào tạo cấp chứng chỉ – Đào  tạo ngắn hạ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1069" y="2971476"/>
            <a:ext cx="3372342" cy="225027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10244" name="Picture 4" descr="Thầy giáo trẻ “gieo chữ” ở Trường S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72641" y="2067642"/>
            <a:ext cx="3697802" cy="217318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10246" name="Picture 6" descr="Công dân Thủ đô ưu tú: Chiến sỹ CSGT hết lòng vì dân phục vụ | VOV.VN"/>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872641" y="4424407"/>
            <a:ext cx="3697802" cy="231789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10248" name="Picture 8" descr="Giữa &amp;#39;cuộc chiến&amp;#39; tranh luận năm nay ăn Tết nhà ngoại hay nhà nội, hội chị"/>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849673" y="2971476"/>
            <a:ext cx="3917816" cy="261187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3749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0242"/>
                                        </p:tgtEl>
                                        <p:attrNameLst>
                                          <p:attrName>style.visibility</p:attrName>
                                        </p:attrNameLst>
                                      </p:cBhvr>
                                      <p:to>
                                        <p:strVal val="visible"/>
                                      </p:to>
                                    </p:set>
                                    <p:animEffect transition="in" filter="fade">
                                      <p:cBhvr>
                                        <p:cTn id="12" dur="1000"/>
                                        <p:tgtEl>
                                          <p:spTgt spid="10242"/>
                                        </p:tgtEl>
                                      </p:cBhvr>
                                    </p:animEffect>
                                    <p:anim calcmode="lin" valueType="num">
                                      <p:cBhvr>
                                        <p:cTn id="13" dur="1000" fill="hold"/>
                                        <p:tgtEl>
                                          <p:spTgt spid="10242"/>
                                        </p:tgtEl>
                                        <p:attrNameLst>
                                          <p:attrName>ppt_x</p:attrName>
                                        </p:attrNameLst>
                                      </p:cBhvr>
                                      <p:tavLst>
                                        <p:tav tm="0">
                                          <p:val>
                                            <p:strVal val="#ppt_x"/>
                                          </p:val>
                                        </p:tav>
                                        <p:tav tm="100000">
                                          <p:val>
                                            <p:strVal val="#ppt_x"/>
                                          </p:val>
                                        </p:tav>
                                      </p:tavLst>
                                    </p:anim>
                                    <p:anim calcmode="lin" valueType="num">
                                      <p:cBhvr>
                                        <p:cTn id="14" dur="1000" fill="hold"/>
                                        <p:tgtEl>
                                          <p:spTgt spid="1024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0244"/>
                                        </p:tgtEl>
                                        <p:attrNameLst>
                                          <p:attrName>style.visibility</p:attrName>
                                        </p:attrNameLst>
                                      </p:cBhvr>
                                      <p:to>
                                        <p:strVal val="visible"/>
                                      </p:to>
                                    </p:set>
                                    <p:animEffect transition="in" filter="fade">
                                      <p:cBhvr>
                                        <p:cTn id="19" dur="1000"/>
                                        <p:tgtEl>
                                          <p:spTgt spid="10244"/>
                                        </p:tgtEl>
                                      </p:cBhvr>
                                    </p:animEffect>
                                    <p:anim calcmode="lin" valueType="num">
                                      <p:cBhvr>
                                        <p:cTn id="20" dur="1000" fill="hold"/>
                                        <p:tgtEl>
                                          <p:spTgt spid="10244"/>
                                        </p:tgtEl>
                                        <p:attrNameLst>
                                          <p:attrName>ppt_x</p:attrName>
                                        </p:attrNameLst>
                                      </p:cBhvr>
                                      <p:tavLst>
                                        <p:tav tm="0">
                                          <p:val>
                                            <p:strVal val="#ppt_x"/>
                                          </p:val>
                                        </p:tav>
                                        <p:tav tm="100000">
                                          <p:val>
                                            <p:strVal val="#ppt_x"/>
                                          </p:val>
                                        </p:tav>
                                      </p:tavLst>
                                    </p:anim>
                                    <p:anim calcmode="lin" valueType="num">
                                      <p:cBhvr>
                                        <p:cTn id="21" dur="1000" fill="hold"/>
                                        <p:tgtEl>
                                          <p:spTgt spid="1024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0246"/>
                                        </p:tgtEl>
                                        <p:attrNameLst>
                                          <p:attrName>style.visibility</p:attrName>
                                        </p:attrNameLst>
                                      </p:cBhvr>
                                      <p:to>
                                        <p:strVal val="visible"/>
                                      </p:to>
                                    </p:set>
                                    <p:animEffect transition="in" filter="fade">
                                      <p:cBhvr>
                                        <p:cTn id="26" dur="1000"/>
                                        <p:tgtEl>
                                          <p:spTgt spid="10246"/>
                                        </p:tgtEl>
                                      </p:cBhvr>
                                    </p:animEffect>
                                    <p:anim calcmode="lin" valueType="num">
                                      <p:cBhvr>
                                        <p:cTn id="27" dur="1000" fill="hold"/>
                                        <p:tgtEl>
                                          <p:spTgt spid="10246"/>
                                        </p:tgtEl>
                                        <p:attrNameLst>
                                          <p:attrName>ppt_x</p:attrName>
                                        </p:attrNameLst>
                                      </p:cBhvr>
                                      <p:tavLst>
                                        <p:tav tm="0">
                                          <p:val>
                                            <p:strVal val="#ppt_x"/>
                                          </p:val>
                                        </p:tav>
                                        <p:tav tm="100000">
                                          <p:val>
                                            <p:strVal val="#ppt_x"/>
                                          </p:val>
                                        </p:tav>
                                      </p:tavLst>
                                    </p:anim>
                                    <p:anim calcmode="lin" valueType="num">
                                      <p:cBhvr>
                                        <p:cTn id="28" dur="1000" fill="hold"/>
                                        <p:tgtEl>
                                          <p:spTgt spid="10246"/>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0248"/>
                                        </p:tgtEl>
                                        <p:attrNameLst>
                                          <p:attrName>style.visibility</p:attrName>
                                        </p:attrNameLst>
                                      </p:cBhvr>
                                      <p:to>
                                        <p:strVal val="visible"/>
                                      </p:to>
                                    </p:set>
                                    <p:animEffect transition="in" filter="fade">
                                      <p:cBhvr>
                                        <p:cTn id="33" dur="1000"/>
                                        <p:tgtEl>
                                          <p:spTgt spid="10248"/>
                                        </p:tgtEl>
                                      </p:cBhvr>
                                    </p:animEffect>
                                    <p:anim calcmode="lin" valueType="num">
                                      <p:cBhvr>
                                        <p:cTn id="34" dur="1000" fill="hold"/>
                                        <p:tgtEl>
                                          <p:spTgt spid="10248"/>
                                        </p:tgtEl>
                                        <p:attrNameLst>
                                          <p:attrName>ppt_x</p:attrName>
                                        </p:attrNameLst>
                                      </p:cBhvr>
                                      <p:tavLst>
                                        <p:tav tm="0">
                                          <p:val>
                                            <p:strVal val="#ppt_x"/>
                                          </p:val>
                                        </p:tav>
                                        <p:tav tm="100000">
                                          <p:val>
                                            <p:strVal val="#ppt_x"/>
                                          </p:val>
                                        </p:tav>
                                      </p:tavLst>
                                    </p:anim>
                                    <p:anim calcmode="lin" valueType="num">
                                      <p:cBhvr>
                                        <p:cTn id="35" dur="1000" fill="hold"/>
                                        <p:tgtEl>
                                          <p:spTgt spid="102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A_图片 10">
            <a:extLst>
              <a:ext uri="{FF2B5EF4-FFF2-40B4-BE49-F238E27FC236}">
                <a16:creationId xmlns:a16="http://schemas.microsoft.com/office/drawing/2014/main" id="{907766DA-4799-460D-A039-25FCC18BA3BA}"/>
              </a:ext>
            </a:extLst>
          </p:cNvPr>
          <p:cNvPicPr>
            <a:picLocks noChangeAspect="1"/>
          </p:cNvPicPr>
          <p:nvPr>
            <p:custDataLst>
              <p:tags r:id="rId1"/>
            </p:custDataLst>
          </p:nvPr>
        </p:nvPicPr>
        <p:blipFill>
          <a:blip r:embed="rId7" cstate="screen">
            <a:extLst>
              <a:ext uri="{28A0092B-C50C-407E-A947-70E740481C1C}">
                <a14:useLocalDpi xmlns:a14="http://schemas.microsoft.com/office/drawing/2010/main"/>
              </a:ext>
            </a:extLst>
          </a:blip>
          <a:stretch>
            <a:fillRect/>
          </a:stretch>
        </p:blipFill>
        <p:spPr>
          <a:xfrm>
            <a:off x="8169147" y="2600966"/>
            <a:ext cx="4651380" cy="4651380"/>
          </a:xfrm>
          <a:prstGeom prst="rect">
            <a:avLst/>
          </a:prstGeom>
        </p:spPr>
      </p:pic>
      <p:pic>
        <p:nvPicPr>
          <p:cNvPr id="25" name="PA_图片 4">
            <a:extLst>
              <a:ext uri="{FF2B5EF4-FFF2-40B4-BE49-F238E27FC236}">
                <a16:creationId xmlns:a16="http://schemas.microsoft.com/office/drawing/2014/main" id="{4B2DC1D2-E523-4C97-9334-A94215574903}"/>
              </a:ext>
            </a:extLst>
          </p:cNvPr>
          <p:cNvPicPr>
            <a:picLocks noChangeAspect="1"/>
          </p:cNvPicPr>
          <p:nvPr>
            <p:custDataLst>
              <p:tags r:id="rId2"/>
            </p:custDataLst>
          </p:nvPr>
        </p:nvPicPr>
        <p:blipFill>
          <a:blip r:embed="rId8" cstate="screen">
            <a:extLst>
              <a:ext uri="{28A0092B-C50C-407E-A947-70E740481C1C}">
                <a14:useLocalDpi xmlns:a14="http://schemas.microsoft.com/office/drawing/2010/main"/>
              </a:ext>
            </a:extLst>
          </a:blip>
          <a:stretch>
            <a:fillRect/>
          </a:stretch>
        </p:blipFill>
        <p:spPr>
          <a:xfrm>
            <a:off x="8218242" y="743827"/>
            <a:ext cx="3879978" cy="3074884"/>
          </a:xfrm>
          <a:prstGeom prst="rect">
            <a:avLst/>
          </a:prstGeom>
        </p:spPr>
      </p:pic>
      <p:pic>
        <p:nvPicPr>
          <p:cNvPr id="27" name="PA_图片 4">
            <a:extLst>
              <a:ext uri="{FF2B5EF4-FFF2-40B4-BE49-F238E27FC236}">
                <a16:creationId xmlns:a16="http://schemas.microsoft.com/office/drawing/2014/main" id="{D9C9184B-D205-46BD-AD26-AE8E6D130DDB}"/>
              </a:ext>
            </a:extLst>
          </p:cNvPr>
          <p:cNvPicPr>
            <a:picLocks noChangeAspect="1"/>
          </p:cNvPicPr>
          <p:nvPr>
            <p:custDataLst>
              <p:tags r:id="rId3"/>
            </p:custDataLst>
          </p:nvPr>
        </p:nvPicPr>
        <p:blipFill>
          <a:blip r:embed="rId8" cstate="screen">
            <a:extLst>
              <a:ext uri="{28A0092B-C50C-407E-A947-70E740481C1C}">
                <a14:useLocalDpi xmlns:a14="http://schemas.microsoft.com/office/drawing/2010/main"/>
              </a:ext>
            </a:extLst>
          </a:blip>
          <a:stretch>
            <a:fillRect/>
          </a:stretch>
        </p:blipFill>
        <p:spPr>
          <a:xfrm>
            <a:off x="4040873" y="1482097"/>
            <a:ext cx="4177369" cy="3874056"/>
          </a:xfrm>
          <a:prstGeom prst="rect">
            <a:avLst/>
          </a:prstGeom>
        </p:spPr>
      </p:pic>
      <p:pic>
        <p:nvPicPr>
          <p:cNvPr id="28" name="PA_图片 4">
            <a:extLst>
              <a:ext uri="{FF2B5EF4-FFF2-40B4-BE49-F238E27FC236}">
                <a16:creationId xmlns:a16="http://schemas.microsoft.com/office/drawing/2014/main" id="{779FECAC-BC6E-4061-8183-C4468F8E8B32}"/>
              </a:ext>
            </a:extLst>
          </p:cNvPr>
          <p:cNvPicPr>
            <a:picLocks noChangeAspect="1"/>
          </p:cNvPicPr>
          <p:nvPr>
            <p:custDataLst>
              <p:tags r:id="rId4"/>
            </p:custDataLst>
          </p:nvPr>
        </p:nvPicPr>
        <p:blipFill>
          <a:blip r:embed="rId8" cstate="screen">
            <a:extLst>
              <a:ext uri="{28A0092B-C50C-407E-A947-70E740481C1C}">
                <a14:useLocalDpi xmlns:a14="http://schemas.microsoft.com/office/drawing/2010/main"/>
              </a:ext>
            </a:extLst>
          </a:blip>
          <a:stretch>
            <a:fillRect/>
          </a:stretch>
        </p:blipFill>
        <p:spPr>
          <a:xfrm>
            <a:off x="160895" y="2281269"/>
            <a:ext cx="3879978" cy="3074884"/>
          </a:xfrm>
          <a:prstGeom prst="rect">
            <a:avLst/>
          </a:prstGeom>
        </p:spPr>
      </p:pic>
      <p:sp>
        <p:nvSpPr>
          <p:cNvPr id="2" name="Rectangle 1"/>
          <p:cNvSpPr/>
          <p:nvPr/>
        </p:nvSpPr>
        <p:spPr>
          <a:xfrm>
            <a:off x="2228045" y="420661"/>
            <a:ext cx="6924965" cy="1077218"/>
          </a:xfrm>
          <a:prstGeom prst="rect">
            <a:avLst/>
          </a:prstGeom>
        </p:spPr>
        <p:txBody>
          <a:bodyPr wrap="square">
            <a:spAutoFit/>
          </a:bodyPr>
          <a:lstStyle/>
          <a:p>
            <a:r>
              <a:rPr lang="en-US" sz="3200" b="1" err="1">
                <a:solidFill>
                  <a:schemeClr val="bg1"/>
                </a:solidFill>
                <a:latin typeface="Times New Roman" panose="02020603050405020304" pitchFamily="18" charset="0"/>
                <a:cs typeface="Times New Roman" panose="02020603050405020304" pitchFamily="18" charset="0"/>
              </a:rPr>
              <a:t>Bài</a:t>
            </a:r>
            <a:r>
              <a:rPr lang="en-US" sz="3200" b="1">
                <a:solidFill>
                  <a:schemeClr val="bg1"/>
                </a:solidFill>
                <a:latin typeface="Times New Roman" panose="02020603050405020304" pitchFamily="18" charset="0"/>
                <a:cs typeface="Times New Roman" panose="02020603050405020304" pitchFamily="18" charset="0"/>
              </a:rPr>
              <a:t> </a:t>
            </a:r>
            <a:r>
              <a:rPr lang="en-US" sz="3200" b="1" err="1">
                <a:solidFill>
                  <a:schemeClr val="bg1"/>
                </a:solidFill>
                <a:latin typeface="Times New Roman" panose="02020603050405020304" pitchFamily="18" charset="0"/>
                <a:cs typeface="Times New Roman" panose="02020603050405020304" pitchFamily="18" charset="0"/>
              </a:rPr>
              <a:t>văn</a:t>
            </a:r>
            <a:r>
              <a:rPr lang="en-US" sz="3200" b="1">
                <a:solidFill>
                  <a:schemeClr val="bg1"/>
                </a:solidFill>
                <a:latin typeface="Times New Roman" panose="02020603050405020304" pitchFamily="18" charset="0"/>
                <a:cs typeface="Times New Roman" panose="02020603050405020304" pitchFamily="18" charset="0"/>
              </a:rPr>
              <a:t> </a:t>
            </a:r>
            <a:r>
              <a:rPr lang="en-US" sz="3200" b="1" err="1">
                <a:solidFill>
                  <a:schemeClr val="bg1"/>
                </a:solidFill>
                <a:latin typeface="Times New Roman" panose="02020603050405020304" pitchFamily="18" charset="0"/>
                <a:cs typeface="Times New Roman" panose="02020603050405020304" pitchFamily="18" charset="0"/>
              </a:rPr>
              <a:t>tả</a:t>
            </a:r>
            <a:r>
              <a:rPr lang="en-US" sz="3200" b="1">
                <a:solidFill>
                  <a:schemeClr val="bg1"/>
                </a:solidFill>
                <a:latin typeface="Times New Roman" panose="02020603050405020304" pitchFamily="18" charset="0"/>
                <a:cs typeface="Times New Roman" panose="02020603050405020304" pitchFamily="18" charset="0"/>
              </a:rPr>
              <a:t> </a:t>
            </a:r>
            <a:r>
              <a:rPr lang="en-US" sz="3200" b="1" err="1">
                <a:solidFill>
                  <a:schemeClr val="bg1"/>
                </a:solidFill>
                <a:latin typeface="Times New Roman" panose="02020603050405020304" pitchFamily="18" charset="0"/>
                <a:cs typeface="Times New Roman" panose="02020603050405020304" pitchFamily="18" charset="0"/>
              </a:rPr>
              <a:t>người</a:t>
            </a:r>
            <a:r>
              <a:rPr lang="en-US" sz="3200" b="1">
                <a:solidFill>
                  <a:schemeClr val="bg1"/>
                </a:solidFill>
                <a:latin typeface="Times New Roman" panose="02020603050405020304" pitchFamily="18" charset="0"/>
                <a:cs typeface="Times New Roman" panose="02020603050405020304" pitchFamily="18" charset="0"/>
              </a:rPr>
              <a:t> </a:t>
            </a:r>
            <a:r>
              <a:rPr lang="en-US" sz="3200" b="1" err="1">
                <a:solidFill>
                  <a:schemeClr val="bg1"/>
                </a:solidFill>
                <a:latin typeface="Times New Roman" panose="02020603050405020304" pitchFamily="18" charset="0"/>
                <a:cs typeface="Times New Roman" panose="02020603050405020304" pitchFamily="18" charset="0"/>
              </a:rPr>
              <a:t>thường</a:t>
            </a:r>
            <a:r>
              <a:rPr lang="en-US" sz="3200" b="1">
                <a:solidFill>
                  <a:schemeClr val="bg1"/>
                </a:solidFill>
                <a:latin typeface="Times New Roman" panose="02020603050405020304" pitchFamily="18" charset="0"/>
                <a:cs typeface="Times New Roman" panose="02020603050405020304" pitchFamily="18" charset="0"/>
              </a:rPr>
              <a:t> </a:t>
            </a:r>
            <a:r>
              <a:rPr lang="en-US" sz="3200" b="1" err="1">
                <a:solidFill>
                  <a:schemeClr val="bg1"/>
                </a:solidFill>
                <a:latin typeface="Times New Roman" panose="02020603050405020304" pitchFamily="18" charset="0"/>
                <a:cs typeface="Times New Roman" panose="02020603050405020304" pitchFamily="18" charset="0"/>
              </a:rPr>
              <a:t>có</a:t>
            </a:r>
            <a:r>
              <a:rPr lang="en-US" sz="3200" b="1">
                <a:solidFill>
                  <a:schemeClr val="bg1"/>
                </a:solidFill>
                <a:latin typeface="Times New Roman" panose="02020603050405020304" pitchFamily="18" charset="0"/>
                <a:cs typeface="Times New Roman" panose="02020603050405020304" pitchFamily="18" charset="0"/>
              </a:rPr>
              <a:t> </a:t>
            </a:r>
            <a:r>
              <a:rPr lang="en-US" sz="3200" b="1" err="1">
                <a:solidFill>
                  <a:schemeClr val="bg1"/>
                </a:solidFill>
                <a:latin typeface="Times New Roman" panose="02020603050405020304" pitchFamily="18" charset="0"/>
                <a:cs typeface="Times New Roman" panose="02020603050405020304" pitchFamily="18" charset="0"/>
              </a:rPr>
              <a:t>ba</a:t>
            </a:r>
            <a:r>
              <a:rPr lang="en-US" sz="3200" b="1">
                <a:solidFill>
                  <a:schemeClr val="bg1"/>
                </a:solidFill>
                <a:latin typeface="Times New Roman" panose="02020603050405020304" pitchFamily="18" charset="0"/>
                <a:cs typeface="Times New Roman" panose="02020603050405020304" pitchFamily="18" charset="0"/>
              </a:rPr>
              <a:t> </a:t>
            </a:r>
            <a:r>
              <a:rPr lang="en-US" sz="3200" b="1" err="1">
                <a:solidFill>
                  <a:schemeClr val="bg1"/>
                </a:solidFill>
                <a:latin typeface="Times New Roman" panose="02020603050405020304" pitchFamily="18" charset="0"/>
                <a:cs typeface="Times New Roman" panose="02020603050405020304" pitchFamily="18" charset="0"/>
              </a:rPr>
              <a:t>phần</a:t>
            </a:r>
            <a:r>
              <a:rPr lang="en-US" sz="3200" b="1">
                <a:solidFill>
                  <a:schemeClr val="bg1"/>
                </a:solidFill>
                <a:latin typeface="Times New Roman" panose="02020603050405020304" pitchFamily="18" charset="0"/>
                <a:cs typeface="Times New Roman" panose="02020603050405020304" pitchFamily="18" charset="0"/>
              </a:rPr>
              <a:t>:</a:t>
            </a:r>
            <a:br>
              <a:rPr lang="en-US" sz="3200" b="1">
                <a:solidFill>
                  <a:schemeClr val="bg1"/>
                </a:solidFill>
                <a:latin typeface="Times New Roman" panose="02020603050405020304" pitchFamily="18" charset="0"/>
                <a:cs typeface="Times New Roman" panose="02020603050405020304" pitchFamily="18" charset="0"/>
              </a:rPr>
            </a:br>
            <a:endParaRPr lang="en-US" sz="3200">
              <a:solidFill>
                <a:schemeClr val="bg1"/>
              </a:solidFill>
            </a:endParaRPr>
          </a:p>
        </p:txBody>
      </p:sp>
      <p:sp>
        <p:nvSpPr>
          <p:cNvPr id="3" name="Rectangle 2"/>
          <p:cNvSpPr/>
          <p:nvPr/>
        </p:nvSpPr>
        <p:spPr>
          <a:xfrm>
            <a:off x="4439165" y="2281269"/>
            <a:ext cx="3462720" cy="2554545"/>
          </a:xfrm>
          <a:prstGeom prst="rect">
            <a:avLst/>
          </a:prstGeom>
        </p:spPr>
        <p:txBody>
          <a:bodyPr wrap="square">
            <a:spAutoFit/>
          </a:bodyPr>
          <a:lstStyle/>
          <a:p>
            <a:r>
              <a:rPr lang="en-US" sz="2000" b="1">
                <a:solidFill>
                  <a:srgbClr val="FF0000"/>
                </a:solidFill>
                <a:latin typeface="Times New Roman" panose="02020603050405020304" pitchFamily="18" charset="0"/>
                <a:cs typeface="Times New Roman" panose="02020603050405020304" pitchFamily="18" charset="0"/>
              </a:rPr>
              <a:t>2.Thân </a:t>
            </a:r>
            <a:r>
              <a:rPr lang="en-US" sz="2000" b="1" err="1">
                <a:solidFill>
                  <a:srgbClr val="FF0000"/>
                </a:solidFill>
                <a:latin typeface="Times New Roman" panose="02020603050405020304" pitchFamily="18" charset="0"/>
                <a:cs typeface="Times New Roman" panose="02020603050405020304" pitchFamily="18" charset="0"/>
              </a:rPr>
              <a:t>bài</a:t>
            </a:r>
            <a:r>
              <a:rPr lang="en-US" sz="2000" b="1">
                <a:solidFill>
                  <a:srgbClr val="FF0000"/>
                </a:solidFill>
                <a:latin typeface="Times New Roman" panose="02020603050405020304" pitchFamily="18" charset="0"/>
                <a:cs typeface="Times New Roman" panose="02020603050405020304" pitchFamily="18" charset="0"/>
              </a:rPr>
              <a:t>: </a:t>
            </a:r>
            <a:br>
              <a:rPr lang="en-US" sz="2000" b="1">
                <a:solidFill>
                  <a:srgbClr val="0000FF"/>
                </a:solidFill>
                <a:latin typeface="Times New Roman" panose="02020603050405020304" pitchFamily="18" charset="0"/>
                <a:cs typeface="Times New Roman" panose="02020603050405020304" pitchFamily="18" charset="0"/>
              </a:rPr>
            </a:br>
            <a:r>
              <a:rPr lang="en-US" sz="2000" b="1">
                <a:solidFill>
                  <a:srgbClr val="0000FF"/>
                </a:solidFill>
                <a:latin typeface="Times New Roman" panose="02020603050405020304" pitchFamily="18" charset="0"/>
                <a:cs typeface="Times New Roman" panose="02020603050405020304" pitchFamily="18" charset="0"/>
              </a:rPr>
              <a:t>      </a:t>
            </a:r>
            <a:r>
              <a:rPr lang="en-US" sz="2000" b="1">
                <a:latin typeface="Times New Roman" panose="02020603050405020304" pitchFamily="18" charset="0"/>
                <a:cs typeface="Times New Roman" panose="02020603050405020304" pitchFamily="18" charset="0"/>
              </a:rPr>
              <a:t>a. </a:t>
            </a:r>
            <a:r>
              <a:rPr lang="en-US" sz="2000" b="1" err="1">
                <a:latin typeface="Times New Roman" panose="02020603050405020304" pitchFamily="18" charset="0"/>
                <a:cs typeface="Times New Roman" panose="02020603050405020304" pitchFamily="18" charset="0"/>
              </a:rPr>
              <a:t>Tả</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ngoại</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hình</a:t>
            </a:r>
            <a:r>
              <a:rPr lang="en-US" sz="2000" b="1">
                <a:latin typeface="Times New Roman" panose="02020603050405020304" pitchFamily="18" charset="0"/>
                <a:cs typeface="Times New Roman" panose="02020603050405020304" pitchFamily="18" charset="0"/>
              </a:rPr>
              <a:t> </a:t>
            </a:r>
            <a:r>
              <a:rPr lang="en-US" sz="2000" b="1" i="1">
                <a:solidFill>
                  <a:srgbClr val="7030A0"/>
                </a:solidFill>
                <a:latin typeface="Times New Roman" panose="02020603050405020304" pitchFamily="18" charset="0"/>
                <a:cs typeface="Times New Roman" panose="02020603050405020304" pitchFamily="18" charset="0"/>
              </a:rPr>
              <a:t>(</a:t>
            </a:r>
            <a:r>
              <a:rPr lang="en-US" sz="2000" b="1" i="1" err="1">
                <a:solidFill>
                  <a:srgbClr val="7030A0"/>
                </a:solidFill>
                <a:latin typeface="Times New Roman" panose="02020603050405020304" pitchFamily="18" charset="0"/>
                <a:cs typeface="Times New Roman" panose="02020603050405020304" pitchFamily="18" charset="0"/>
              </a:rPr>
              <a:t>đặc</a:t>
            </a:r>
            <a:r>
              <a:rPr lang="en-US" sz="2000" b="1" i="1">
                <a:solidFill>
                  <a:srgbClr val="7030A0"/>
                </a:solidFill>
                <a:latin typeface="Times New Roman" panose="02020603050405020304" pitchFamily="18" charset="0"/>
                <a:cs typeface="Times New Roman" panose="02020603050405020304" pitchFamily="18" charset="0"/>
              </a:rPr>
              <a:t> </a:t>
            </a:r>
            <a:r>
              <a:rPr lang="en-US" sz="2000" b="1" i="1" err="1">
                <a:solidFill>
                  <a:srgbClr val="7030A0"/>
                </a:solidFill>
                <a:latin typeface="Times New Roman" panose="02020603050405020304" pitchFamily="18" charset="0"/>
                <a:cs typeface="Times New Roman" panose="02020603050405020304" pitchFamily="18" charset="0"/>
              </a:rPr>
              <a:t>điểm</a:t>
            </a:r>
            <a:r>
              <a:rPr lang="en-US" sz="2000" b="1" i="1">
                <a:solidFill>
                  <a:srgbClr val="7030A0"/>
                </a:solidFill>
                <a:latin typeface="Times New Roman" panose="02020603050405020304" pitchFamily="18" charset="0"/>
                <a:cs typeface="Times New Roman" panose="02020603050405020304" pitchFamily="18" charset="0"/>
              </a:rPr>
              <a:t> </a:t>
            </a:r>
            <a:r>
              <a:rPr lang="en-US" sz="2000" b="1" i="1" err="1">
                <a:solidFill>
                  <a:srgbClr val="7030A0"/>
                </a:solidFill>
                <a:latin typeface="Times New Roman" panose="02020603050405020304" pitchFamily="18" charset="0"/>
                <a:cs typeface="Times New Roman" panose="02020603050405020304" pitchFamily="18" charset="0"/>
              </a:rPr>
              <a:t>nổi</a:t>
            </a:r>
            <a:r>
              <a:rPr lang="en-US" sz="2000" b="1" i="1">
                <a:solidFill>
                  <a:srgbClr val="7030A0"/>
                </a:solidFill>
                <a:latin typeface="Times New Roman" panose="02020603050405020304" pitchFamily="18" charset="0"/>
                <a:cs typeface="Times New Roman" panose="02020603050405020304" pitchFamily="18" charset="0"/>
              </a:rPr>
              <a:t> </a:t>
            </a:r>
            <a:r>
              <a:rPr lang="en-US" sz="2000" b="1" i="1" err="1">
                <a:solidFill>
                  <a:srgbClr val="7030A0"/>
                </a:solidFill>
                <a:latin typeface="Times New Roman" panose="02020603050405020304" pitchFamily="18" charset="0"/>
                <a:cs typeface="Times New Roman" panose="02020603050405020304" pitchFamily="18" charset="0"/>
              </a:rPr>
              <a:t>bật</a:t>
            </a:r>
            <a:r>
              <a:rPr lang="en-US" sz="2000" b="1" i="1">
                <a:solidFill>
                  <a:srgbClr val="7030A0"/>
                </a:solidFill>
                <a:latin typeface="Times New Roman" panose="02020603050405020304" pitchFamily="18" charset="0"/>
                <a:cs typeface="Times New Roman" panose="02020603050405020304" pitchFamily="18" charset="0"/>
              </a:rPr>
              <a:t> </a:t>
            </a:r>
            <a:r>
              <a:rPr lang="en-US" sz="2000" b="1" i="1" err="1">
                <a:solidFill>
                  <a:srgbClr val="7030A0"/>
                </a:solidFill>
                <a:latin typeface="Times New Roman" panose="02020603050405020304" pitchFamily="18" charset="0"/>
                <a:cs typeface="Times New Roman" panose="02020603050405020304" pitchFamily="18" charset="0"/>
              </a:rPr>
              <a:t>về</a:t>
            </a:r>
            <a:r>
              <a:rPr lang="en-US" sz="2000" b="1" i="1">
                <a:solidFill>
                  <a:srgbClr val="7030A0"/>
                </a:solidFill>
                <a:latin typeface="Times New Roman" panose="02020603050405020304" pitchFamily="18" charset="0"/>
                <a:cs typeface="Times New Roman" panose="02020603050405020304" pitchFamily="18" charset="0"/>
              </a:rPr>
              <a:t> </a:t>
            </a:r>
            <a:r>
              <a:rPr lang="en-US" sz="2000" b="1" i="1" err="1">
                <a:solidFill>
                  <a:srgbClr val="7030A0"/>
                </a:solidFill>
                <a:latin typeface="Times New Roman" panose="02020603050405020304" pitchFamily="18" charset="0"/>
                <a:cs typeface="Times New Roman" panose="02020603050405020304" pitchFamily="18" charset="0"/>
              </a:rPr>
              <a:t>tầm</a:t>
            </a:r>
            <a:r>
              <a:rPr lang="en-US" sz="2000" b="1" i="1">
                <a:solidFill>
                  <a:srgbClr val="7030A0"/>
                </a:solidFill>
                <a:latin typeface="Times New Roman" panose="02020603050405020304" pitchFamily="18" charset="0"/>
                <a:cs typeface="Times New Roman" panose="02020603050405020304" pitchFamily="18" charset="0"/>
              </a:rPr>
              <a:t> </a:t>
            </a:r>
            <a:r>
              <a:rPr lang="en-US" sz="2000" b="1" i="1" err="1">
                <a:solidFill>
                  <a:srgbClr val="7030A0"/>
                </a:solidFill>
                <a:latin typeface="Times New Roman" panose="02020603050405020304" pitchFamily="18" charset="0"/>
                <a:cs typeface="Times New Roman" panose="02020603050405020304" pitchFamily="18" charset="0"/>
              </a:rPr>
              <a:t>vóc</a:t>
            </a:r>
            <a:r>
              <a:rPr lang="en-US" sz="2000" b="1" i="1">
                <a:solidFill>
                  <a:srgbClr val="7030A0"/>
                </a:solidFill>
                <a:latin typeface="Times New Roman" panose="02020603050405020304" pitchFamily="18" charset="0"/>
                <a:cs typeface="Times New Roman" panose="02020603050405020304" pitchFamily="18" charset="0"/>
              </a:rPr>
              <a:t>, </a:t>
            </a:r>
            <a:r>
              <a:rPr lang="en-US" sz="2000" b="1" i="1" err="1">
                <a:solidFill>
                  <a:srgbClr val="7030A0"/>
                </a:solidFill>
                <a:latin typeface="Times New Roman" panose="02020603050405020304" pitchFamily="18" charset="0"/>
                <a:cs typeface="Times New Roman" panose="02020603050405020304" pitchFamily="18" charset="0"/>
              </a:rPr>
              <a:t>cách</a:t>
            </a:r>
            <a:r>
              <a:rPr lang="en-US" sz="2000" b="1" i="1">
                <a:solidFill>
                  <a:srgbClr val="7030A0"/>
                </a:solidFill>
                <a:latin typeface="Times New Roman" panose="02020603050405020304" pitchFamily="18" charset="0"/>
                <a:cs typeface="Times New Roman" panose="02020603050405020304" pitchFamily="18" charset="0"/>
              </a:rPr>
              <a:t> </a:t>
            </a:r>
            <a:r>
              <a:rPr lang="en-US" sz="2000" b="1" i="1" err="1">
                <a:solidFill>
                  <a:srgbClr val="7030A0"/>
                </a:solidFill>
                <a:latin typeface="Times New Roman" panose="02020603050405020304" pitchFamily="18" charset="0"/>
                <a:cs typeface="Times New Roman" panose="02020603050405020304" pitchFamily="18" charset="0"/>
              </a:rPr>
              <a:t>ăn</a:t>
            </a:r>
            <a:r>
              <a:rPr lang="en-US" sz="2000" b="1" i="1">
                <a:solidFill>
                  <a:srgbClr val="7030A0"/>
                </a:solidFill>
                <a:latin typeface="Times New Roman" panose="02020603050405020304" pitchFamily="18" charset="0"/>
                <a:cs typeface="Times New Roman" panose="02020603050405020304" pitchFamily="18" charset="0"/>
              </a:rPr>
              <a:t> </a:t>
            </a:r>
            <a:r>
              <a:rPr lang="en-US" sz="2000" b="1" i="1" err="1">
                <a:solidFill>
                  <a:srgbClr val="7030A0"/>
                </a:solidFill>
                <a:latin typeface="Times New Roman" panose="02020603050405020304" pitchFamily="18" charset="0"/>
                <a:cs typeface="Times New Roman" panose="02020603050405020304" pitchFamily="18" charset="0"/>
              </a:rPr>
              <a:t>mặc</a:t>
            </a:r>
            <a:r>
              <a:rPr lang="en-US" sz="2000" b="1" i="1">
                <a:solidFill>
                  <a:srgbClr val="7030A0"/>
                </a:solidFill>
                <a:latin typeface="Times New Roman" panose="02020603050405020304" pitchFamily="18" charset="0"/>
                <a:cs typeface="Times New Roman" panose="02020603050405020304" pitchFamily="18" charset="0"/>
              </a:rPr>
              <a:t>, </a:t>
            </a:r>
            <a:r>
              <a:rPr lang="en-US" sz="2000" b="1" i="1" err="1">
                <a:solidFill>
                  <a:srgbClr val="7030A0"/>
                </a:solidFill>
                <a:latin typeface="Times New Roman" panose="02020603050405020304" pitchFamily="18" charset="0"/>
                <a:cs typeface="Times New Roman" panose="02020603050405020304" pitchFamily="18" charset="0"/>
              </a:rPr>
              <a:t>khuôn</a:t>
            </a:r>
            <a:r>
              <a:rPr lang="en-US" sz="2000" b="1" i="1">
                <a:solidFill>
                  <a:srgbClr val="7030A0"/>
                </a:solidFill>
                <a:latin typeface="Times New Roman" panose="02020603050405020304" pitchFamily="18" charset="0"/>
                <a:cs typeface="Times New Roman" panose="02020603050405020304" pitchFamily="18" charset="0"/>
              </a:rPr>
              <a:t> </a:t>
            </a:r>
            <a:r>
              <a:rPr lang="en-US" sz="2000" b="1" i="1" err="1">
                <a:solidFill>
                  <a:srgbClr val="7030A0"/>
                </a:solidFill>
                <a:latin typeface="Times New Roman" panose="02020603050405020304" pitchFamily="18" charset="0"/>
                <a:cs typeface="Times New Roman" panose="02020603050405020304" pitchFamily="18" charset="0"/>
              </a:rPr>
              <a:t>mặt</a:t>
            </a:r>
            <a:r>
              <a:rPr lang="en-US" sz="2000" b="1" i="1">
                <a:solidFill>
                  <a:srgbClr val="7030A0"/>
                </a:solidFill>
                <a:latin typeface="Times New Roman" panose="02020603050405020304" pitchFamily="18" charset="0"/>
                <a:cs typeface="Times New Roman" panose="02020603050405020304" pitchFamily="18" charset="0"/>
              </a:rPr>
              <a:t>, </a:t>
            </a:r>
            <a:r>
              <a:rPr lang="en-US" sz="2000" b="1" i="1" err="1">
                <a:solidFill>
                  <a:srgbClr val="7030A0"/>
                </a:solidFill>
                <a:latin typeface="Times New Roman" panose="02020603050405020304" pitchFamily="18" charset="0"/>
                <a:cs typeface="Times New Roman" panose="02020603050405020304" pitchFamily="18" charset="0"/>
              </a:rPr>
              <a:t>mái</a:t>
            </a:r>
            <a:r>
              <a:rPr lang="en-US" sz="2000" b="1" i="1">
                <a:solidFill>
                  <a:srgbClr val="7030A0"/>
                </a:solidFill>
                <a:latin typeface="Times New Roman" panose="02020603050405020304" pitchFamily="18" charset="0"/>
                <a:cs typeface="Times New Roman" panose="02020603050405020304" pitchFamily="18" charset="0"/>
              </a:rPr>
              <a:t> </a:t>
            </a:r>
            <a:r>
              <a:rPr lang="en-US" sz="2000" b="1" i="1" err="1">
                <a:solidFill>
                  <a:srgbClr val="7030A0"/>
                </a:solidFill>
                <a:latin typeface="Times New Roman" panose="02020603050405020304" pitchFamily="18" charset="0"/>
                <a:cs typeface="Times New Roman" panose="02020603050405020304" pitchFamily="18" charset="0"/>
              </a:rPr>
              <a:t>tóc</a:t>
            </a:r>
            <a:r>
              <a:rPr lang="en-US" sz="2000" b="1" i="1">
                <a:solidFill>
                  <a:srgbClr val="7030A0"/>
                </a:solidFill>
                <a:latin typeface="Times New Roman" panose="02020603050405020304" pitchFamily="18" charset="0"/>
                <a:cs typeface="Times New Roman" panose="02020603050405020304" pitchFamily="18" charset="0"/>
              </a:rPr>
              <a:t>, </a:t>
            </a:r>
            <a:r>
              <a:rPr lang="en-US" sz="2000" b="1" i="1" err="1">
                <a:solidFill>
                  <a:srgbClr val="7030A0"/>
                </a:solidFill>
                <a:latin typeface="Times New Roman" panose="02020603050405020304" pitchFamily="18" charset="0"/>
                <a:cs typeface="Times New Roman" panose="02020603050405020304" pitchFamily="18" charset="0"/>
              </a:rPr>
              <a:t>cặp</a:t>
            </a:r>
            <a:r>
              <a:rPr lang="en-US" sz="2000" b="1" i="1">
                <a:solidFill>
                  <a:srgbClr val="7030A0"/>
                </a:solidFill>
                <a:latin typeface="Times New Roman" panose="02020603050405020304" pitchFamily="18" charset="0"/>
                <a:cs typeface="Times New Roman" panose="02020603050405020304" pitchFamily="18" charset="0"/>
              </a:rPr>
              <a:t> </a:t>
            </a:r>
            <a:r>
              <a:rPr lang="en-US" sz="2000" b="1" i="1" err="1">
                <a:solidFill>
                  <a:srgbClr val="7030A0"/>
                </a:solidFill>
                <a:latin typeface="Times New Roman" panose="02020603050405020304" pitchFamily="18" charset="0"/>
                <a:cs typeface="Times New Roman" panose="02020603050405020304" pitchFamily="18" charset="0"/>
              </a:rPr>
              <a:t>mắt,hàm</a:t>
            </a:r>
            <a:r>
              <a:rPr lang="en-US" sz="2000" b="1" i="1">
                <a:solidFill>
                  <a:srgbClr val="7030A0"/>
                </a:solidFill>
                <a:latin typeface="Times New Roman" panose="02020603050405020304" pitchFamily="18" charset="0"/>
                <a:cs typeface="Times New Roman" panose="02020603050405020304" pitchFamily="18" charset="0"/>
              </a:rPr>
              <a:t> </a:t>
            </a:r>
            <a:r>
              <a:rPr lang="en-US" sz="2000" b="1" i="1" err="1">
                <a:solidFill>
                  <a:srgbClr val="7030A0"/>
                </a:solidFill>
                <a:latin typeface="Times New Roman" panose="02020603050405020304" pitchFamily="18" charset="0"/>
                <a:cs typeface="Times New Roman" panose="02020603050405020304" pitchFamily="18" charset="0"/>
              </a:rPr>
              <a:t>răng</a:t>
            </a:r>
            <a:r>
              <a:rPr lang="en-US" sz="2000" b="1" i="1">
                <a:solidFill>
                  <a:srgbClr val="7030A0"/>
                </a:solidFill>
                <a:latin typeface="Times New Roman" panose="02020603050405020304" pitchFamily="18" charset="0"/>
                <a:cs typeface="Times New Roman" panose="02020603050405020304" pitchFamily="18" charset="0"/>
              </a:rPr>
              <a:t>…)</a:t>
            </a:r>
            <a:br>
              <a:rPr lang="en-US" sz="2000" b="1" i="1">
                <a:solidFill>
                  <a:srgbClr val="FF0000"/>
                </a:solidFill>
                <a:latin typeface="Times New Roman" panose="02020603050405020304" pitchFamily="18" charset="0"/>
                <a:cs typeface="Times New Roman" panose="02020603050405020304" pitchFamily="18" charset="0"/>
              </a:rPr>
            </a:b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b.Tả</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tính</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tình,hoạt</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động</a:t>
            </a:r>
            <a:r>
              <a:rPr lang="en-US" sz="2000" b="1">
                <a:latin typeface="Times New Roman" panose="02020603050405020304" pitchFamily="18" charset="0"/>
                <a:cs typeface="Times New Roman" panose="02020603050405020304" pitchFamily="18" charset="0"/>
              </a:rPr>
              <a:t> </a:t>
            </a:r>
            <a:r>
              <a:rPr lang="en-US" sz="2000" b="1" i="1">
                <a:solidFill>
                  <a:srgbClr val="7030A0"/>
                </a:solidFill>
                <a:latin typeface="Times New Roman" panose="02020603050405020304" pitchFamily="18" charset="0"/>
                <a:cs typeface="Times New Roman" panose="02020603050405020304" pitchFamily="18" charset="0"/>
              </a:rPr>
              <a:t>(</a:t>
            </a:r>
            <a:r>
              <a:rPr lang="en-US" sz="2000" b="1" i="1" err="1">
                <a:solidFill>
                  <a:srgbClr val="7030A0"/>
                </a:solidFill>
                <a:latin typeface="Times New Roman" panose="02020603050405020304" pitchFamily="18" charset="0"/>
                <a:cs typeface="Times New Roman" panose="02020603050405020304" pitchFamily="18" charset="0"/>
              </a:rPr>
              <a:t>lời</a:t>
            </a:r>
            <a:r>
              <a:rPr lang="en-US" sz="2000" b="1" i="1">
                <a:solidFill>
                  <a:srgbClr val="7030A0"/>
                </a:solidFill>
                <a:latin typeface="Times New Roman" panose="02020603050405020304" pitchFamily="18" charset="0"/>
                <a:cs typeface="Times New Roman" panose="02020603050405020304" pitchFamily="18" charset="0"/>
              </a:rPr>
              <a:t> </a:t>
            </a:r>
            <a:r>
              <a:rPr lang="en-US" sz="2000" b="1" i="1" err="1">
                <a:solidFill>
                  <a:srgbClr val="7030A0"/>
                </a:solidFill>
                <a:latin typeface="Times New Roman" panose="02020603050405020304" pitchFamily="18" charset="0"/>
                <a:cs typeface="Times New Roman" panose="02020603050405020304" pitchFamily="18" charset="0"/>
              </a:rPr>
              <a:t>nói</a:t>
            </a:r>
            <a:r>
              <a:rPr lang="en-US" sz="2000" b="1" i="1">
                <a:solidFill>
                  <a:srgbClr val="7030A0"/>
                </a:solidFill>
                <a:latin typeface="Times New Roman" panose="02020603050405020304" pitchFamily="18" charset="0"/>
                <a:cs typeface="Times New Roman" panose="02020603050405020304" pitchFamily="18" charset="0"/>
              </a:rPr>
              <a:t>, </a:t>
            </a:r>
            <a:r>
              <a:rPr lang="en-US" sz="2000" b="1" i="1" err="1">
                <a:solidFill>
                  <a:srgbClr val="7030A0"/>
                </a:solidFill>
                <a:latin typeface="Times New Roman" panose="02020603050405020304" pitchFamily="18" charset="0"/>
                <a:cs typeface="Times New Roman" panose="02020603050405020304" pitchFamily="18" charset="0"/>
              </a:rPr>
              <a:t>cử</a:t>
            </a:r>
            <a:r>
              <a:rPr lang="en-US" sz="2000" b="1" i="1">
                <a:solidFill>
                  <a:srgbClr val="7030A0"/>
                </a:solidFill>
                <a:latin typeface="Times New Roman" panose="02020603050405020304" pitchFamily="18" charset="0"/>
                <a:cs typeface="Times New Roman" panose="02020603050405020304" pitchFamily="18" charset="0"/>
              </a:rPr>
              <a:t> </a:t>
            </a:r>
            <a:r>
              <a:rPr lang="en-US" sz="2000" b="1" i="1" err="1">
                <a:solidFill>
                  <a:srgbClr val="7030A0"/>
                </a:solidFill>
                <a:latin typeface="Times New Roman" panose="02020603050405020304" pitchFamily="18" charset="0"/>
                <a:cs typeface="Times New Roman" panose="02020603050405020304" pitchFamily="18" charset="0"/>
              </a:rPr>
              <a:t>chỉ</a:t>
            </a:r>
            <a:r>
              <a:rPr lang="en-US" sz="2000" b="1" i="1">
                <a:solidFill>
                  <a:srgbClr val="7030A0"/>
                </a:solidFill>
                <a:latin typeface="Times New Roman" panose="02020603050405020304" pitchFamily="18" charset="0"/>
                <a:cs typeface="Times New Roman" panose="02020603050405020304" pitchFamily="18" charset="0"/>
              </a:rPr>
              <a:t>, </a:t>
            </a:r>
            <a:r>
              <a:rPr lang="en-US" sz="2000" b="1" i="1" err="1">
                <a:solidFill>
                  <a:srgbClr val="7030A0"/>
                </a:solidFill>
                <a:latin typeface="Times New Roman" panose="02020603050405020304" pitchFamily="18" charset="0"/>
                <a:cs typeface="Times New Roman" panose="02020603050405020304" pitchFamily="18" charset="0"/>
              </a:rPr>
              <a:t>thói</a:t>
            </a:r>
            <a:r>
              <a:rPr lang="en-US" sz="2000" b="1" i="1">
                <a:solidFill>
                  <a:srgbClr val="7030A0"/>
                </a:solidFill>
                <a:latin typeface="Times New Roman" panose="02020603050405020304" pitchFamily="18" charset="0"/>
                <a:cs typeface="Times New Roman" panose="02020603050405020304" pitchFamily="18" charset="0"/>
              </a:rPr>
              <a:t> </a:t>
            </a:r>
            <a:r>
              <a:rPr lang="en-US" sz="2000" b="1" i="1" err="1">
                <a:solidFill>
                  <a:srgbClr val="7030A0"/>
                </a:solidFill>
                <a:latin typeface="Times New Roman" panose="02020603050405020304" pitchFamily="18" charset="0"/>
                <a:cs typeface="Times New Roman" panose="02020603050405020304" pitchFamily="18" charset="0"/>
              </a:rPr>
              <a:t>quen</a:t>
            </a:r>
            <a:r>
              <a:rPr lang="en-US" sz="2000" b="1" i="1">
                <a:solidFill>
                  <a:srgbClr val="7030A0"/>
                </a:solidFill>
                <a:latin typeface="Times New Roman" panose="02020603050405020304" pitchFamily="18" charset="0"/>
                <a:cs typeface="Times New Roman" panose="02020603050405020304" pitchFamily="18" charset="0"/>
              </a:rPr>
              <a:t>, </a:t>
            </a:r>
            <a:r>
              <a:rPr lang="en-US" sz="2000" b="1" i="1" err="1">
                <a:solidFill>
                  <a:srgbClr val="7030A0"/>
                </a:solidFill>
                <a:latin typeface="Times New Roman" panose="02020603050405020304" pitchFamily="18" charset="0"/>
                <a:cs typeface="Times New Roman" panose="02020603050405020304" pitchFamily="18" charset="0"/>
              </a:rPr>
              <a:t>cách</a:t>
            </a:r>
            <a:r>
              <a:rPr lang="en-US" sz="2000" b="1" i="1">
                <a:solidFill>
                  <a:srgbClr val="7030A0"/>
                </a:solidFill>
                <a:latin typeface="Times New Roman" panose="02020603050405020304" pitchFamily="18" charset="0"/>
                <a:cs typeface="Times New Roman" panose="02020603050405020304" pitchFamily="18" charset="0"/>
              </a:rPr>
              <a:t> </a:t>
            </a:r>
            <a:r>
              <a:rPr lang="en-US" sz="2000" b="1" i="1" err="1">
                <a:solidFill>
                  <a:srgbClr val="7030A0"/>
                </a:solidFill>
                <a:latin typeface="Times New Roman" panose="02020603050405020304" pitchFamily="18" charset="0"/>
                <a:cs typeface="Times New Roman" panose="02020603050405020304" pitchFamily="18" charset="0"/>
              </a:rPr>
              <a:t>cư</a:t>
            </a:r>
            <a:r>
              <a:rPr lang="en-US" sz="2000" b="1" i="1">
                <a:solidFill>
                  <a:srgbClr val="7030A0"/>
                </a:solidFill>
                <a:latin typeface="Times New Roman" panose="02020603050405020304" pitchFamily="18" charset="0"/>
                <a:cs typeface="Times New Roman" panose="02020603050405020304" pitchFamily="18" charset="0"/>
              </a:rPr>
              <a:t> </a:t>
            </a:r>
            <a:r>
              <a:rPr lang="en-US" sz="2000" b="1" i="1" err="1">
                <a:solidFill>
                  <a:srgbClr val="7030A0"/>
                </a:solidFill>
                <a:latin typeface="Times New Roman" panose="02020603050405020304" pitchFamily="18" charset="0"/>
                <a:cs typeface="Times New Roman" panose="02020603050405020304" pitchFamily="18" charset="0"/>
              </a:rPr>
              <a:t>xử</a:t>
            </a:r>
            <a:r>
              <a:rPr lang="en-US" sz="2000" b="1" i="1">
                <a:solidFill>
                  <a:srgbClr val="7030A0"/>
                </a:solidFill>
                <a:latin typeface="Times New Roman" panose="02020603050405020304" pitchFamily="18" charset="0"/>
                <a:cs typeface="Times New Roman" panose="02020603050405020304" pitchFamily="18" charset="0"/>
              </a:rPr>
              <a:t> </a:t>
            </a:r>
            <a:r>
              <a:rPr lang="en-US" sz="2000" b="1" i="1" err="1">
                <a:solidFill>
                  <a:srgbClr val="7030A0"/>
                </a:solidFill>
                <a:latin typeface="Times New Roman" panose="02020603050405020304" pitchFamily="18" charset="0"/>
                <a:cs typeface="Times New Roman" panose="02020603050405020304" pitchFamily="18" charset="0"/>
              </a:rPr>
              <a:t>với</a:t>
            </a:r>
            <a:r>
              <a:rPr lang="en-US" sz="2000" b="1" i="1">
                <a:solidFill>
                  <a:srgbClr val="7030A0"/>
                </a:solidFill>
                <a:latin typeface="Times New Roman" panose="02020603050405020304" pitchFamily="18" charset="0"/>
                <a:cs typeface="Times New Roman" panose="02020603050405020304" pitchFamily="18" charset="0"/>
              </a:rPr>
              <a:t> </a:t>
            </a:r>
            <a:r>
              <a:rPr lang="en-US" sz="2000" b="1" i="1" err="1">
                <a:solidFill>
                  <a:srgbClr val="7030A0"/>
                </a:solidFill>
                <a:latin typeface="Times New Roman" panose="02020603050405020304" pitchFamily="18" charset="0"/>
                <a:cs typeface="Times New Roman" panose="02020603050405020304" pitchFamily="18" charset="0"/>
              </a:rPr>
              <a:t>người</a:t>
            </a:r>
            <a:r>
              <a:rPr lang="en-US" sz="2000" b="1" i="1">
                <a:solidFill>
                  <a:srgbClr val="7030A0"/>
                </a:solidFill>
                <a:latin typeface="Times New Roman" panose="02020603050405020304" pitchFamily="18" charset="0"/>
                <a:cs typeface="Times New Roman" panose="02020603050405020304" pitchFamily="18" charset="0"/>
              </a:rPr>
              <a:t> </a:t>
            </a:r>
            <a:r>
              <a:rPr lang="en-US" sz="2000" b="1" i="1" err="1">
                <a:solidFill>
                  <a:srgbClr val="7030A0"/>
                </a:solidFill>
                <a:latin typeface="Times New Roman" panose="02020603050405020304" pitchFamily="18" charset="0"/>
                <a:cs typeface="Times New Roman" panose="02020603050405020304" pitchFamily="18" charset="0"/>
              </a:rPr>
              <a:t>khác</a:t>
            </a:r>
            <a:r>
              <a:rPr lang="en-US" sz="2000" b="1" i="1">
                <a:solidFill>
                  <a:srgbClr val="7030A0"/>
                </a:solidFill>
                <a:latin typeface="Times New Roman" panose="02020603050405020304" pitchFamily="18" charset="0"/>
                <a:cs typeface="Times New Roman" panose="02020603050405020304" pitchFamily="18" charset="0"/>
              </a:rPr>
              <a:t>…)</a:t>
            </a:r>
            <a:endParaRPr lang="en-US" sz="2000">
              <a:solidFill>
                <a:srgbClr val="7030A0"/>
              </a:solidFill>
            </a:endParaRPr>
          </a:p>
        </p:txBody>
      </p:sp>
      <p:sp>
        <p:nvSpPr>
          <p:cNvPr id="4" name="Rectangle 3"/>
          <p:cNvSpPr/>
          <p:nvPr/>
        </p:nvSpPr>
        <p:spPr>
          <a:xfrm>
            <a:off x="9294678" y="1615024"/>
            <a:ext cx="1961458" cy="1569660"/>
          </a:xfrm>
          <a:prstGeom prst="rect">
            <a:avLst/>
          </a:prstGeom>
        </p:spPr>
        <p:txBody>
          <a:bodyPr wrap="square">
            <a:spAutoFit/>
          </a:bodyPr>
          <a:lstStyle/>
          <a:p>
            <a:pPr algn="ctr"/>
            <a:r>
              <a:rPr lang="en-US" sz="2400" b="1">
                <a:solidFill>
                  <a:srgbClr val="FF0000"/>
                </a:solidFill>
                <a:latin typeface="Times New Roman" panose="02020603050405020304" pitchFamily="18" charset="0"/>
                <a:cs typeface="Times New Roman" panose="02020603050405020304" pitchFamily="18" charset="0"/>
              </a:rPr>
              <a:t>3. </a:t>
            </a:r>
            <a:r>
              <a:rPr lang="en-US" sz="2400" b="1" err="1">
                <a:solidFill>
                  <a:srgbClr val="FF0000"/>
                </a:solidFill>
                <a:latin typeface="Times New Roman" panose="02020603050405020304" pitchFamily="18" charset="0"/>
                <a:cs typeface="Times New Roman" panose="02020603050405020304" pitchFamily="18" charset="0"/>
              </a:rPr>
              <a:t>Kết</a:t>
            </a:r>
            <a:r>
              <a:rPr lang="en-US" sz="2400" b="1">
                <a:solidFill>
                  <a:srgbClr val="FF0000"/>
                </a:solidFill>
                <a:latin typeface="Times New Roman" panose="02020603050405020304" pitchFamily="18" charset="0"/>
                <a:cs typeface="Times New Roman" panose="02020603050405020304" pitchFamily="18" charset="0"/>
              </a:rPr>
              <a:t> </a:t>
            </a:r>
            <a:r>
              <a:rPr lang="en-US" sz="2400" b="1" err="1">
                <a:solidFill>
                  <a:srgbClr val="FF0000"/>
                </a:solidFill>
                <a:latin typeface="Times New Roman" panose="02020603050405020304" pitchFamily="18" charset="0"/>
                <a:cs typeface="Times New Roman" panose="02020603050405020304" pitchFamily="18" charset="0"/>
              </a:rPr>
              <a:t>bài</a:t>
            </a:r>
            <a:r>
              <a:rPr lang="en-US" sz="2400" b="1">
                <a:solidFill>
                  <a:srgbClr val="FF0000"/>
                </a:solidFill>
                <a:latin typeface="Times New Roman" panose="02020603050405020304" pitchFamily="18" charset="0"/>
                <a:cs typeface="Times New Roman" panose="02020603050405020304" pitchFamily="18" charset="0"/>
              </a:rPr>
              <a:t>:  </a:t>
            </a:r>
          </a:p>
          <a:p>
            <a:pPr algn="ctr"/>
            <a:r>
              <a:rPr lang="en-US" sz="2400" b="1" err="1">
                <a:solidFill>
                  <a:srgbClr val="0000FF"/>
                </a:solidFill>
                <a:latin typeface="Times New Roman" panose="02020603050405020304" pitchFamily="18" charset="0"/>
                <a:cs typeface="Times New Roman" panose="02020603050405020304" pitchFamily="18" charset="0"/>
              </a:rPr>
              <a:t>Nêu</a:t>
            </a:r>
            <a:r>
              <a:rPr lang="en-US" sz="2400" b="1">
                <a:solidFill>
                  <a:srgbClr val="0000FF"/>
                </a:solidFill>
                <a:latin typeface="Times New Roman" panose="02020603050405020304" pitchFamily="18" charset="0"/>
                <a:cs typeface="Times New Roman" panose="02020603050405020304" pitchFamily="18" charset="0"/>
              </a:rPr>
              <a:t> </a:t>
            </a:r>
            <a:r>
              <a:rPr lang="en-US" sz="2400" b="1" err="1">
                <a:solidFill>
                  <a:srgbClr val="0000FF"/>
                </a:solidFill>
                <a:latin typeface="Times New Roman" panose="02020603050405020304" pitchFamily="18" charset="0"/>
                <a:cs typeface="Times New Roman" panose="02020603050405020304" pitchFamily="18" charset="0"/>
              </a:rPr>
              <a:t>cảm</a:t>
            </a:r>
            <a:r>
              <a:rPr lang="en-US" sz="2400" b="1">
                <a:solidFill>
                  <a:srgbClr val="0000FF"/>
                </a:solidFill>
                <a:latin typeface="Times New Roman" panose="02020603050405020304" pitchFamily="18" charset="0"/>
                <a:cs typeface="Times New Roman" panose="02020603050405020304" pitchFamily="18" charset="0"/>
              </a:rPr>
              <a:t> </a:t>
            </a:r>
            <a:r>
              <a:rPr lang="en-US" sz="2400" b="1" err="1">
                <a:solidFill>
                  <a:srgbClr val="0000FF"/>
                </a:solidFill>
                <a:latin typeface="Times New Roman" panose="02020603050405020304" pitchFamily="18" charset="0"/>
                <a:cs typeface="Times New Roman" panose="02020603050405020304" pitchFamily="18" charset="0"/>
              </a:rPr>
              <a:t>nghĩ</a:t>
            </a:r>
            <a:r>
              <a:rPr lang="en-US" sz="2400" b="1">
                <a:solidFill>
                  <a:srgbClr val="0000FF"/>
                </a:solidFill>
                <a:latin typeface="Times New Roman" panose="02020603050405020304" pitchFamily="18" charset="0"/>
                <a:cs typeface="Times New Roman" panose="02020603050405020304" pitchFamily="18" charset="0"/>
              </a:rPr>
              <a:t> </a:t>
            </a:r>
            <a:r>
              <a:rPr lang="en-US" sz="2400" b="1" err="1">
                <a:solidFill>
                  <a:srgbClr val="0000FF"/>
                </a:solidFill>
                <a:latin typeface="Times New Roman" panose="02020603050405020304" pitchFamily="18" charset="0"/>
                <a:cs typeface="Times New Roman" panose="02020603050405020304" pitchFamily="18" charset="0"/>
              </a:rPr>
              <a:t>về</a:t>
            </a:r>
            <a:r>
              <a:rPr lang="en-US" sz="2400" b="1">
                <a:solidFill>
                  <a:srgbClr val="0000FF"/>
                </a:solidFill>
                <a:latin typeface="Times New Roman" panose="02020603050405020304" pitchFamily="18" charset="0"/>
                <a:cs typeface="Times New Roman" panose="02020603050405020304" pitchFamily="18" charset="0"/>
              </a:rPr>
              <a:t> </a:t>
            </a:r>
            <a:r>
              <a:rPr lang="en-US" sz="2400" b="1" err="1">
                <a:solidFill>
                  <a:srgbClr val="0000FF"/>
                </a:solidFill>
                <a:latin typeface="Times New Roman" panose="02020603050405020304" pitchFamily="18" charset="0"/>
                <a:cs typeface="Times New Roman" panose="02020603050405020304" pitchFamily="18" charset="0"/>
              </a:rPr>
              <a:t>người</a:t>
            </a:r>
            <a:r>
              <a:rPr lang="en-US" sz="2400" b="1">
                <a:solidFill>
                  <a:srgbClr val="0000FF"/>
                </a:solidFill>
                <a:latin typeface="Times New Roman" panose="02020603050405020304" pitchFamily="18" charset="0"/>
                <a:cs typeface="Times New Roman" panose="02020603050405020304" pitchFamily="18" charset="0"/>
              </a:rPr>
              <a:t> </a:t>
            </a:r>
            <a:r>
              <a:rPr lang="en-US" sz="2400" b="1" err="1">
                <a:solidFill>
                  <a:srgbClr val="0000FF"/>
                </a:solidFill>
                <a:latin typeface="Times New Roman" panose="02020603050405020304" pitchFamily="18" charset="0"/>
                <a:cs typeface="Times New Roman" panose="02020603050405020304" pitchFamily="18" charset="0"/>
              </a:rPr>
              <a:t>được</a:t>
            </a:r>
            <a:r>
              <a:rPr lang="en-US" sz="2400" b="1">
                <a:solidFill>
                  <a:srgbClr val="0000FF"/>
                </a:solidFill>
                <a:latin typeface="Times New Roman" panose="02020603050405020304" pitchFamily="18" charset="0"/>
                <a:cs typeface="Times New Roman" panose="02020603050405020304" pitchFamily="18" charset="0"/>
              </a:rPr>
              <a:t> </a:t>
            </a:r>
            <a:r>
              <a:rPr lang="en-US" sz="2400" b="1" err="1">
                <a:solidFill>
                  <a:srgbClr val="0000FF"/>
                </a:solidFill>
                <a:latin typeface="Times New Roman" panose="02020603050405020304" pitchFamily="18" charset="0"/>
                <a:cs typeface="Times New Roman" panose="02020603050405020304" pitchFamily="18" charset="0"/>
              </a:rPr>
              <a:t>tả</a:t>
            </a:r>
            <a:endParaRPr lang="en-US" sz="2400"/>
          </a:p>
        </p:txBody>
      </p:sp>
      <p:sp>
        <p:nvSpPr>
          <p:cNvPr id="5" name="Rectangle 4"/>
          <p:cNvSpPr/>
          <p:nvPr/>
        </p:nvSpPr>
        <p:spPr>
          <a:xfrm>
            <a:off x="681942" y="3323183"/>
            <a:ext cx="2680787" cy="1200329"/>
          </a:xfrm>
          <a:prstGeom prst="rect">
            <a:avLst/>
          </a:prstGeom>
        </p:spPr>
        <p:txBody>
          <a:bodyPr wrap="square">
            <a:spAutoFit/>
          </a:bodyPr>
          <a:lstStyle/>
          <a:p>
            <a:pPr algn="ctr"/>
            <a:r>
              <a:rPr lang="en-US" sz="2400" b="1">
                <a:solidFill>
                  <a:srgbClr val="FF0000"/>
                </a:solidFill>
                <a:latin typeface="Times New Roman" panose="02020603050405020304" pitchFamily="18" charset="0"/>
                <a:cs typeface="Times New Roman" panose="02020603050405020304" pitchFamily="18" charset="0"/>
              </a:rPr>
              <a:t>1.Mở </a:t>
            </a:r>
            <a:r>
              <a:rPr lang="en-US" sz="2400" b="1" err="1">
                <a:solidFill>
                  <a:srgbClr val="FF0000"/>
                </a:solidFill>
                <a:latin typeface="Times New Roman" panose="02020603050405020304" pitchFamily="18" charset="0"/>
                <a:cs typeface="Times New Roman" panose="02020603050405020304" pitchFamily="18" charset="0"/>
              </a:rPr>
              <a:t>bài</a:t>
            </a:r>
            <a:r>
              <a:rPr lang="en-US" sz="2400" b="1">
                <a:solidFill>
                  <a:srgbClr val="FF0000"/>
                </a:solidFill>
                <a:latin typeface="Times New Roman" panose="02020603050405020304" pitchFamily="18" charset="0"/>
                <a:cs typeface="Times New Roman" panose="02020603050405020304" pitchFamily="18" charset="0"/>
              </a:rPr>
              <a:t>:</a:t>
            </a:r>
          </a:p>
          <a:p>
            <a:pPr algn="ctr"/>
            <a:r>
              <a:rPr lang="en-US" sz="2400" b="1">
                <a:solidFill>
                  <a:srgbClr val="FF0000"/>
                </a:solidFill>
                <a:latin typeface="Times New Roman" panose="02020603050405020304" pitchFamily="18" charset="0"/>
                <a:cs typeface="Times New Roman" panose="02020603050405020304" pitchFamily="18" charset="0"/>
              </a:rPr>
              <a:t> </a:t>
            </a:r>
            <a:r>
              <a:rPr lang="en-US" sz="2400" b="1" err="1">
                <a:solidFill>
                  <a:srgbClr val="0000FF"/>
                </a:solidFill>
                <a:latin typeface="Times New Roman" panose="02020603050405020304" pitchFamily="18" charset="0"/>
                <a:cs typeface="Times New Roman" panose="02020603050405020304" pitchFamily="18" charset="0"/>
              </a:rPr>
              <a:t>Giới</a:t>
            </a:r>
            <a:r>
              <a:rPr lang="en-US" sz="2400" b="1">
                <a:solidFill>
                  <a:srgbClr val="0000FF"/>
                </a:solidFill>
                <a:latin typeface="Times New Roman" panose="02020603050405020304" pitchFamily="18" charset="0"/>
                <a:cs typeface="Times New Roman" panose="02020603050405020304" pitchFamily="18" charset="0"/>
              </a:rPr>
              <a:t> </a:t>
            </a:r>
            <a:r>
              <a:rPr lang="en-US" sz="2400" b="1" err="1">
                <a:solidFill>
                  <a:srgbClr val="0000FF"/>
                </a:solidFill>
                <a:latin typeface="Times New Roman" panose="02020603050405020304" pitchFamily="18" charset="0"/>
                <a:cs typeface="Times New Roman" panose="02020603050405020304" pitchFamily="18" charset="0"/>
              </a:rPr>
              <a:t>thiệu</a:t>
            </a:r>
            <a:r>
              <a:rPr lang="en-US" sz="2400" b="1">
                <a:solidFill>
                  <a:srgbClr val="0000FF"/>
                </a:solidFill>
                <a:latin typeface="Times New Roman" panose="02020603050405020304" pitchFamily="18" charset="0"/>
                <a:cs typeface="Times New Roman" panose="02020603050405020304" pitchFamily="18" charset="0"/>
              </a:rPr>
              <a:t> </a:t>
            </a:r>
            <a:r>
              <a:rPr lang="en-US" sz="2400" b="1" err="1">
                <a:solidFill>
                  <a:srgbClr val="0000FF"/>
                </a:solidFill>
                <a:latin typeface="Times New Roman" panose="02020603050405020304" pitchFamily="18" charset="0"/>
                <a:cs typeface="Times New Roman" panose="02020603050405020304" pitchFamily="18" charset="0"/>
              </a:rPr>
              <a:t>người</a:t>
            </a:r>
            <a:r>
              <a:rPr lang="en-US" sz="2400" b="1">
                <a:solidFill>
                  <a:srgbClr val="0000FF"/>
                </a:solidFill>
                <a:latin typeface="Times New Roman" panose="02020603050405020304" pitchFamily="18" charset="0"/>
                <a:cs typeface="Times New Roman" panose="02020603050405020304" pitchFamily="18" charset="0"/>
              </a:rPr>
              <a:t> </a:t>
            </a:r>
            <a:r>
              <a:rPr lang="en-US" sz="2400" b="1" err="1">
                <a:solidFill>
                  <a:srgbClr val="0000FF"/>
                </a:solidFill>
                <a:latin typeface="Times New Roman" panose="02020603050405020304" pitchFamily="18" charset="0"/>
                <a:cs typeface="Times New Roman" panose="02020603050405020304" pitchFamily="18" charset="0"/>
              </a:rPr>
              <a:t>định</a:t>
            </a:r>
            <a:r>
              <a:rPr lang="en-US" sz="2400" b="1">
                <a:solidFill>
                  <a:srgbClr val="0000FF"/>
                </a:solidFill>
                <a:latin typeface="Times New Roman" panose="02020603050405020304" pitchFamily="18" charset="0"/>
                <a:cs typeface="Times New Roman" panose="02020603050405020304" pitchFamily="18" charset="0"/>
              </a:rPr>
              <a:t> </a:t>
            </a:r>
            <a:r>
              <a:rPr lang="en-US" sz="2400" b="1" err="1">
                <a:solidFill>
                  <a:srgbClr val="0000FF"/>
                </a:solidFill>
                <a:latin typeface="Times New Roman" panose="02020603050405020304" pitchFamily="18" charset="0"/>
                <a:cs typeface="Times New Roman" panose="02020603050405020304" pitchFamily="18" charset="0"/>
              </a:rPr>
              <a:t>tả</a:t>
            </a:r>
            <a:r>
              <a:rPr lang="en-US" sz="2400" b="1">
                <a:solidFill>
                  <a:srgbClr val="0000FF"/>
                </a:solidFill>
                <a:latin typeface="Times New Roman" panose="02020603050405020304" pitchFamily="18" charset="0"/>
                <a:cs typeface="Times New Roman" panose="02020603050405020304" pitchFamily="18" charset="0"/>
              </a:rPr>
              <a:t>.</a:t>
            </a:r>
            <a:endParaRPr lang="en-US" sz="2400"/>
          </a:p>
        </p:txBody>
      </p:sp>
    </p:spTree>
    <p:extLst>
      <p:ext uri="{BB962C8B-B14F-4D97-AF65-F5344CB8AC3E}">
        <p14:creationId xmlns:p14="http://schemas.microsoft.com/office/powerpoint/2010/main" val="2434321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1000"/>
                                        <p:tgtEl>
                                          <p:spTgt spid="4"/>
                                        </p:tgtEl>
                                      </p:cBhvr>
                                    </p:animEffect>
                                    <p:anim calcmode="lin" valueType="num">
                                      <p:cBhvr>
                                        <p:cTn id="27" dur="1000" fill="hold"/>
                                        <p:tgtEl>
                                          <p:spTgt spid="4"/>
                                        </p:tgtEl>
                                        <p:attrNameLst>
                                          <p:attrName>ppt_x</p:attrName>
                                        </p:attrNameLst>
                                      </p:cBhvr>
                                      <p:tavLst>
                                        <p:tav tm="0">
                                          <p:val>
                                            <p:strVal val="#ppt_x"/>
                                          </p:val>
                                        </p:tav>
                                        <p:tav tm="100000">
                                          <p:val>
                                            <p:strVal val="#ppt_x"/>
                                          </p:val>
                                        </p:tav>
                                      </p:tavLst>
                                    </p:anim>
                                    <p:anim calcmode="lin" valueType="num">
                                      <p:cBhvr>
                                        <p:cTn id="2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797467" y="593194"/>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图片 10">
            <a:extLst>
              <a:ext uri="{FF2B5EF4-FFF2-40B4-BE49-F238E27FC236}">
                <a16:creationId xmlns:a16="http://schemas.microsoft.com/office/drawing/2014/main" id="{5F687797-2A6A-4CE1-83CB-018E04D27BE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648972" y="5392794"/>
            <a:ext cx="2733053" cy="1790150"/>
          </a:xfrm>
          <a:prstGeom prst="rect">
            <a:avLst/>
          </a:prstGeom>
        </p:spPr>
      </p:pic>
      <p:sp>
        <p:nvSpPr>
          <p:cNvPr id="4" name="Text Box 4"/>
          <p:cNvSpPr txBox="1">
            <a:spLocks noChangeArrowheads="1"/>
          </p:cNvSpPr>
          <p:nvPr/>
        </p:nvSpPr>
        <p:spPr bwMode="auto">
          <a:xfrm>
            <a:off x="1624323" y="778294"/>
            <a:ext cx="9144000" cy="532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2400" b="1">
                <a:solidFill>
                  <a:srgbClr val="008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Dàn</a:t>
            </a:r>
            <a:r>
              <a:rPr lang="en-US" sz="2800" b="1">
                <a:solidFill>
                  <a:srgbClr val="FF0000"/>
                </a:solidFill>
                <a:latin typeface="Times New Roman" panose="02020603050405020304" pitchFamily="18" charset="0"/>
                <a:cs typeface="Times New Roman" panose="02020603050405020304" pitchFamily="18" charset="0"/>
              </a:rPr>
              <a:t> ý </a:t>
            </a:r>
            <a:r>
              <a:rPr lang="en-US" sz="2800" b="1" err="1">
                <a:solidFill>
                  <a:srgbClr val="FF0000"/>
                </a:solidFill>
                <a:latin typeface="Times New Roman" panose="02020603050405020304" pitchFamily="18" charset="0"/>
                <a:cs typeface="Times New Roman" panose="02020603050405020304" pitchFamily="18" charset="0"/>
              </a:rPr>
              <a:t>bài</a:t>
            </a: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văn</a:t>
            </a: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tả</a:t>
            </a: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cô</a:t>
            </a: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giáo</a:t>
            </a:r>
            <a:r>
              <a:rPr lang="en-US" sz="2800" b="1">
                <a:solidFill>
                  <a:srgbClr val="FF0000"/>
                </a:solidFill>
                <a:latin typeface="Times New Roman" panose="02020603050405020304" pitchFamily="18" charset="0"/>
                <a:cs typeface="Times New Roman" panose="02020603050405020304" pitchFamily="18" charset="0"/>
              </a:rPr>
              <a:t>:</a:t>
            </a:r>
          </a:p>
          <a:p>
            <a:pPr eaLnBrk="1" hangingPunct="1"/>
            <a:r>
              <a:rPr lang="en-US" sz="2400" b="1">
                <a:solidFill>
                  <a:srgbClr val="FF0000"/>
                </a:solidFill>
                <a:latin typeface="Times New Roman" panose="02020603050405020304" pitchFamily="18" charset="0"/>
                <a:cs typeface="Times New Roman" panose="02020603050405020304" pitchFamily="18" charset="0"/>
              </a:rPr>
              <a:t>1.Mở </a:t>
            </a:r>
            <a:r>
              <a:rPr lang="en-US" sz="2400" b="1" err="1">
                <a:solidFill>
                  <a:srgbClr val="FF0000"/>
                </a:solidFill>
                <a:latin typeface="Times New Roman" panose="02020603050405020304" pitchFamily="18" charset="0"/>
                <a:cs typeface="Times New Roman" panose="02020603050405020304" pitchFamily="18" charset="0"/>
              </a:rPr>
              <a:t>bài</a:t>
            </a:r>
            <a:r>
              <a:rPr lang="en-US" sz="2400" b="1">
                <a:solidFill>
                  <a:srgbClr val="FF0000"/>
                </a:solidFill>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Hàng</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ngày</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em</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đến</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lớp</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em</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luôn</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nhìn</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thấy</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cô</a:t>
            </a:r>
            <a:r>
              <a:rPr lang="en-US" sz="2400" b="1">
                <a:latin typeface="Times New Roman" panose="02020603050405020304" pitchFamily="18" charset="0"/>
                <a:cs typeface="Times New Roman" panose="02020603050405020304" pitchFamily="18" charset="0"/>
              </a:rPr>
              <a:t> - </a:t>
            </a:r>
            <a:r>
              <a:rPr lang="en-US" sz="2400" b="1" err="1">
                <a:latin typeface="Times New Roman" panose="02020603050405020304" pitchFamily="18" charset="0"/>
                <a:cs typeface="Times New Roman" panose="02020603050405020304" pitchFamily="18" charset="0"/>
              </a:rPr>
              <a:t>cô</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giáo</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dạy</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em</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hồi</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lớp</a:t>
            </a:r>
            <a:r>
              <a:rPr lang="en-US" sz="2400" b="1">
                <a:latin typeface="Times New Roman" panose="02020603050405020304" pitchFamily="18" charset="0"/>
                <a:cs typeface="Times New Roman" panose="02020603050405020304" pitchFamily="18" charset="0"/>
              </a:rPr>
              <a:t>....</a:t>
            </a:r>
          </a:p>
          <a:p>
            <a:pPr eaLnBrk="1" hangingPunct="1"/>
            <a:r>
              <a:rPr lang="en-US" sz="2400" b="1">
                <a:solidFill>
                  <a:srgbClr val="FF0000"/>
                </a:solidFill>
                <a:latin typeface="Times New Roman" panose="02020603050405020304" pitchFamily="18" charset="0"/>
                <a:cs typeface="Times New Roman" panose="02020603050405020304" pitchFamily="18" charset="0"/>
              </a:rPr>
              <a:t>2. </a:t>
            </a:r>
            <a:r>
              <a:rPr lang="en-US" sz="2400" b="1" err="1">
                <a:solidFill>
                  <a:srgbClr val="FF0000"/>
                </a:solidFill>
                <a:latin typeface="Times New Roman" panose="02020603050405020304" pitchFamily="18" charset="0"/>
                <a:cs typeface="Times New Roman" panose="02020603050405020304" pitchFamily="18" charset="0"/>
              </a:rPr>
              <a:t>Thân</a:t>
            </a:r>
            <a:r>
              <a:rPr lang="en-US" sz="2400" b="1">
                <a:solidFill>
                  <a:srgbClr val="FF0000"/>
                </a:solidFill>
                <a:latin typeface="Times New Roman" panose="02020603050405020304" pitchFamily="18" charset="0"/>
                <a:cs typeface="Times New Roman" panose="02020603050405020304" pitchFamily="18" charset="0"/>
              </a:rPr>
              <a:t> </a:t>
            </a:r>
            <a:r>
              <a:rPr lang="en-US" sz="2400" b="1" err="1">
                <a:solidFill>
                  <a:srgbClr val="FF0000"/>
                </a:solidFill>
                <a:latin typeface="Times New Roman" panose="02020603050405020304" pitchFamily="18" charset="0"/>
                <a:cs typeface="Times New Roman" panose="02020603050405020304" pitchFamily="18" charset="0"/>
              </a:rPr>
              <a:t>bài</a:t>
            </a:r>
            <a:r>
              <a:rPr lang="en-US" sz="2400" b="1">
                <a:solidFill>
                  <a:srgbClr val="FF0000"/>
                </a:solidFill>
                <a:latin typeface="Times New Roman" panose="02020603050405020304" pitchFamily="18" charset="0"/>
                <a:cs typeface="Times New Roman" panose="02020603050405020304" pitchFamily="18" charset="0"/>
              </a:rPr>
              <a:t>: </a:t>
            </a:r>
          </a:p>
          <a:p>
            <a:pPr eaLnBrk="1" hangingPunct="1"/>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Cô</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năm</a:t>
            </a:r>
            <a:r>
              <a:rPr lang="en-US" sz="2400" b="1">
                <a:latin typeface="Times New Roman" panose="02020603050405020304" pitchFamily="18" charset="0"/>
                <a:cs typeface="Times New Roman" panose="02020603050405020304" pitchFamily="18" charset="0"/>
              </a:rPr>
              <a:t> nay </a:t>
            </a:r>
            <a:r>
              <a:rPr lang="en-US" sz="2400" b="1" err="1">
                <a:latin typeface="Times New Roman" panose="02020603050405020304" pitchFamily="18" charset="0"/>
                <a:cs typeface="Times New Roman" panose="02020603050405020304" pitchFamily="18" charset="0"/>
              </a:rPr>
              <a:t>khoảng</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tuổi</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Trông</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cô</a:t>
            </a:r>
            <a:r>
              <a:rPr lang="en-US" sz="2400" b="1">
                <a:latin typeface="Times New Roman" panose="02020603050405020304" pitchFamily="18" charset="0"/>
                <a:cs typeface="Times New Roman" panose="02020603050405020304" pitchFamily="18" charset="0"/>
              </a:rPr>
              <a:t>... </a:t>
            </a:r>
          </a:p>
          <a:p>
            <a:pPr eaLnBrk="1" hangingPunct="1"/>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Dáng</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người</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cô</a:t>
            </a:r>
            <a:r>
              <a:rPr lang="en-US" sz="2400" b="1">
                <a:latin typeface="Times New Roman" panose="02020603050405020304" pitchFamily="18" charset="0"/>
                <a:cs typeface="Times New Roman" panose="02020603050405020304" pitchFamily="18" charset="0"/>
              </a:rPr>
              <a:t>... (thon </a:t>
            </a:r>
            <a:r>
              <a:rPr lang="en-US" sz="2400" b="1" err="1">
                <a:latin typeface="Times New Roman" panose="02020603050405020304" pitchFamily="18" charset="0"/>
                <a:cs typeface="Times New Roman" panose="02020603050405020304" pitchFamily="18" charset="0"/>
              </a:rPr>
              <a:t>thả</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trông</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cô</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rất</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hiền</a:t>
            </a:r>
            <a:r>
              <a:rPr lang="en-US" sz="2400" b="1">
                <a:latin typeface="Times New Roman" panose="02020603050405020304" pitchFamily="18" charset="0"/>
                <a:cs typeface="Times New Roman" panose="02020603050405020304" pitchFamily="18" charset="0"/>
              </a:rPr>
              <a:t>.</a:t>
            </a:r>
          </a:p>
          <a:p>
            <a:pPr eaLnBrk="1" hangingPunct="1"/>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Mái</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tóc</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của</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cô</a:t>
            </a:r>
            <a:r>
              <a:rPr lang="en-US" sz="2400" b="1">
                <a:latin typeface="Times New Roman" panose="02020603050405020304" pitchFamily="18" charset="0"/>
                <a:cs typeface="Times New Roman" panose="02020603050405020304" pitchFamily="18" charset="0"/>
              </a:rPr>
              <a:t>...,</a:t>
            </a:r>
          </a:p>
          <a:p>
            <a:pPr eaLnBrk="1" hangingPunct="1"/>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Khuôn</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mặt</a:t>
            </a:r>
            <a:r>
              <a:rPr lang="en-US" sz="2400" b="1">
                <a:latin typeface="Times New Roman" panose="02020603050405020304" pitchFamily="18" charset="0"/>
                <a:cs typeface="Times New Roman" panose="02020603050405020304" pitchFamily="18" charset="0"/>
              </a:rPr>
              <a:t>..., </a:t>
            </a:r>
          </a:p>
          <a:p>
            <a:pPr eaLnBrk="1" hangingPunct="1"/>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Làn</a:t>
            </a:r>
            <a:r>
              <a:rPr lang="en-US" sz="2400" b="1">
                <a:latin typeface="Times New Roman" panose="02020603050405020304" pitchFamily="18" charset="0"/>
                <a:cs typeface="Times New Roman" panose="02020603050405020304" pitchFamily="18" charset="0"/>
              </a:rPr>
              <a:t> da…</a:t>
            </a:r>
          </a:p>
          <a:p>
            <a:pPr eaLnBrk="1" hangingPunct="1"/>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Đôi</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mắt</a:t>
            </a:r>
            <a:r>
              <a:rPr lang="en-US" sz="2400" b="1">
                <a:latin typeface="Times New Roman" panose="02020603050405020304" pitchFamily="18" charset="0"/>
                <a:cs typeface="Times New Roman" panose="02020603050405020304" pitchFamily="18" charset="0"/>
              </a:rPr>
              <a:t>... , </a:t>
            </a:r>
          </a:p>
          <a:p>
            <a:pPr eaLnBrk="1" hangingPunct="1"/>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Cô</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luôn</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mỉm</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cười</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với</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chúng</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em</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mỗi</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khi</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cô</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cười</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để</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lộ</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hàng</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răng</a:t>
            </a:r>
            <a:r>
              <a:rPr lang="en-US" sz="2400" b="1">
                <a:latin typeface="Times New Roman" panose="02020603050405020304" pitchFamily="18" charset="0"/>
                <a:cs typeface="Times New Roman" panose="02020603050405020304" pitchFamily="18" charset="0"/>
              </a:rPr>
              <a:t>... </a:t>
            </a:r>
          </a:p>
          <a:p>
            <a:pPr eaLnBrk="1" hangingPunct="1"/>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Giọng</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nói</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của</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cô</a:t>
            </a:r>
            <a:r>
              <a:rPr lang="en-US" sz="2400" b="1">
                <a:latin typeface="Times New Roman" panose="02020603050405020304" pitchFamily="18" charset="0"/>
                <a:cs typeface="Times New Roman" panose="02020603050405020304" pitchFamily="18" charset="0"/>
              </a:rPr>
              <a:t>...  </a:t>
            </a:r>
          </a:p>
          <a:p>
            <a:pPr eaLnBrk="1" hangingPunct="1"/>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Cô</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quan</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tâm</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đễn</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từng</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học</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sinh</a:t>
            </a:r>
            <a:r>
              <a:rPr lang="en-US" sz="2400" b="1">
                <a:latin typeface="Times New Roman" panose="02020603050405020304" pitchFamily="18" charset="0"/>
                <a:cs typeface="Times New Roman" panose="02020603050405020304" pitchFamily="18" charset="0"/>
              </a:rPr>
              <a:t>...</a:t>
            </a:r>
          </a:p>
          <a:p>
            <a:pPr eaLnBrk="1" hangingPunct="1"/>
            <a:r>
              <a:rPr lang="en-US" sz="2400" b="1">
                <a:solidFill>
                  <a:srgbClr val="FF0000"/>
                </a:solidFill>
                <a:latin typeface="Times New Roman" panose="02020603050405020304" pitchFamily="18" charset="0"/>
                <a:cs typeface="Times New Roman" panose="02020603050405020304" pitchFamily="18" charset="0"/>
              </a:rPr>
              <a:t>3.Kết </a:t>
            </a:r>
            <a:r>
              <a:rPr lang="en-US" sz="2400" b="1" err="1">
                <a:solidFill>
                  <a:srgbClr val="FF0000"/>
                </a:solidFill>
                <a:latin typeface="Times New Roman" panose="02020603050405020304" pitchFamily="18" charset="0"/>
                <a:cs typeface="Times New Roman" panose="02020603050405020304" pitchFamily="18" charset="0"/>
              </a:rPr>
              <a:t>bài</a:t>
            </a:r>
            <a:r>
              <a:rPr lang="en-US" sz="2400" b="1">
                <a:solidFill>
                  <a:srgbClr val="FF0000"/>
                </a:solidFill>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Hình</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ảnh</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cô</a:t>
            </a:r>
            <a:r>
              <a:rPr lang="en-US" sz="2400" b="1">
                <a:latin typeface="Times New Roman" panose="02020603050405020304" pitchFamily="18" charset="0"/>
                <a:cs typeface="Times New Roman" panose="02020603050405020304" pitchFamily="18" charset="0"/>
              </a:rPr>
              <a:t>...</a:t>
            </a:r>
            <a:endParaRPr lang="vi-VN" sz="24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18919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545729" y="309094"/>
            <a:ext cx="11367230" cy="5978778"/>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908059" y="539415"/>
            <a:ext cx="11128370" cy="6555641"/>
          </a:xfrm>
          <a:prstGeom prst="rect">
            <a:avLst/>
          </a:prstGeom>
        </p:spPr>
        <p:txBody>
          <a:bodyPr wrap="square">
            <a:spAutoFit/>
          </a:bodyPr>
          <a:lstStyle/>
          <a:p>
            <a:pPr algn="just"/>
            <a:r>
              <a:rPr lang="vi-VN" sz="2000" b="1">
                <a:solidFill>
                  <a:srgbClr val="FF0000"/>
                </a:solidFill>
              </a:rPr>
              <a:t>1. Mở bài:</a:t>
            </a:r>
          </a:p>
          <a:p>
            <a:pPr algn="just">
              <a:buFont typeface="Arial" panose="020B0604020202020204" pitchFamily="34" charset="0"/>
              <a:buChar char="•"/>
            </a:pPr>
            <a:r>
              <a:rPr lang="en-US" sz="2000"/>
              <a:t> </a:t>
            </a:r>
            <a:r>
              <a:rPr lang="vi-VN" sz="2000"/>
              <a:t>Cạnh nhà em có bác hàng xóm tốt bụng tên là bác Nam.</a:t>
            </a:r>
          </a:p>
          <a:p>
            <a:pPr algn="just">
              <a:buFont typeface="Arial" panose="020B0604020202020204" pitchFamily="34" charset="0"/>
              <a:buChar char="•"/>
            </a:pPr>
            <a:r>
              <a:rPr lang="en-US" sz="2000"/>
              <a:t> </a:t>
            </a:r>
            <a:r>
              <a:rPr lang="vi-VN" sz="2000"/>
              <a:t>Nhà bác ở sát nhà em, chỉ cách có một bức tường làm hàng rào.</a:t>
            </a:r>
          </a:p>
          <a:p>
            <a:pPr algn="just"/>
            <a:r>
              <a:rPr lang="vi-VN" sz="2000" b="1">
                <a:solidFill>
                  <a:srgbClr val="FF0000"/>
                </a:solidFill>
              </a:rPr>
              <a:t>2. Thân bài:</a:t>
            </a:r>
          </a:p>
          <a:p>
            <a:pPr algn="just"/>
            <a:r>
              <a:rPr lang="vi-VN" sz="2000" i="1"/>
              <a:t>a) Tả ngoại hình</a:t>
            </a:r>
          </a:p>
          <a:p>
            <a:pPr algn="just">
              <a:buFont typeface="Arial" panose="020B0604020202020204" pitchFamily="34" charset="0"/>
              <a:buChar char="•"/>
            </a:pPr>
            <a:r>
              <a:rPr lang="en-US" sz="2000"/>
              <a:t>   </a:t>
            </a:r>
            <a:r>
              <a:rPr lang="vi-VN" sz="2000"/>
              <a:t>Dáng bác cao, lại dong dỏng gầy gầy, thế nhưng nhìn bác rất khẻo mạnh và rắn chắc.</a:t>
            </a:r>
          </a:p>
          <a:p>
            <a:pPr algn="just">
              <a:buFont typeface="Arial" panose="020B0604020202020204" pitchFamily="34" charset="0"/>
              <a:buChar char="•"/>
            </a:pPr>
            <a:r>
              <a:rPr lang="en-US" sz="2000"/>
              <a:t>   </a:t>
            </a:r>
            <a:r>
              <a:rPr lang="vi-VN" sz="2000"/>
              <a:t>Bác có mái tóc đen được cắt ngắn để lộ khuôn mặt hình chữ điền phúc hậu.</a:t>
            </a:r>
          </a:p>
          <a:p>
            <a:pPr algn="just">
              <a:buFont typeface="Arial" panose="020B0604020202020204" pitchFamily="34" charset="0"/>
              <a:buChar char="•"/>
            </a:pPr>
            <a:r>
              <a:rPr lang="en-US" sz="2000"/>
              <a:t>   </a:t>
            </a:r>
            <a:r>
              <a:rPr lang="vi-VN" sz="2000"/>
              <a:t>Đôi mắt đen nhánh lại rất sáng nhưng có in hằn nhiều vết chân chim.</a:t>
            </a:r>
          </a:p>
          <a:p>
            <a:pPr algn="just">
              <a:buFont typeface="Arial" panose="020B0604020202020204" pitchFamily="34" charset="0"/>
              <a:buChar char="•"/>
            </a:pPr>
            <a:r>
              <a:rPr lang="en-US" sz="2000"/>
              <a:t>   </a:t>
            </a:r>
            <a:r>
              <a:rPr lang="vi-VN" sz="2000"/>
              <a:t>Môi bác nứt nẻ, sầm sậm màu tím.</a:t>
            </a:r>
            <a:endParaRPr lang="en-US" sz="2000"/>
          </a:p>
          <a:p>
            <a:r>
              <a:rPr lang="vi-VN" sz="2000" i="1"/>
              <a:t>b) Tả tính tình, hoạt động</a:t>
            </a:r>
          </a:p>
          <a:p>
            <a:pPr marL="342900" indent="-342900">
              <a:buFont typeface="Arial" panose="020B0604020202020204" pitchFamily="34" charset="0"/>
              <a:buChar char="•"/>
            </a:pPr>
            <a:r>
              <a:rPr lang="vi-VN" sz="2000"/>
              <a:t>Bác luôn hòa nhã, hiền từ, dễ mến đối với mọi người. Sự khổ cực không thể đánh phá được những cái tốt, cái đẹp trong con người hiền hòa như bác.</a:t>
            </a:r>
          </a:p>
          <a:p>
            <a:pPr marL="342900" indent="-342900">
              <a:buFont typeface="Arial" panose="020B0604020202020204" pitchFamily="34" charset="0"/>
              <a:buChar char="•"/>
            </a:pPr>
            <a:r>
              <a:rPr lang="vi-VN" sz="2000"/>
              <a:t>Bác rất yêu quý trẻ em trong xóm. Thỉnh thoảng những lúc rảnh rỗi, bác lại kể chuyện cho chúng em nghe.</a:t>
            </a:r>
          </a:p>
          <a:p>
            <a:pPr marL="342900" indent="-342900">
              <a:buFont typeface="Arial" panose="020B0604020202020204" pitchFamily="34" charset="0"/>
              <a:buChar char="•"/>
            </a:pPr>
            <a:r>
              <a:rPr lang="vi-VN" sz="2000"/>
              <a:t>Bác làm việc rất nhanh nhẹ và tháo vát.</a:t>
            </a:r>
          </a:p>
          <a:p>
            <a:pPr marL="342900" indent="-342900">
              <a:buFont typeface="Arial" panose="020B0604020202020204" pitchFamily="34" charset="0"/>
              <a:buChar char="•"/>
            </a:pPr>
            <a:r>
              <a:rPr lang="vi-VN" sz="2000"/>
              <a:t>Bác rất thích trồng cây cảnh, sáng nào em cũng thấy tưới nước trên mỗi chậu cây hay dùng kéo để tỉa cành lá rụng.</a:t>
            </a:r>
          </a:p>
          <a:p>
            <a:r>
              <a:rPr lang="vi-VN" sz="2000" b="1">
                <a:solidFill>
                  <a:srgbClr val="FF0000"/>
                </a:solidFill>
              </a:rPr>
              <a:t>3. Kết bài:</a:t>
            </a:r>
          </a:p>
          <a:p>
            <a:r>
              <a:rPr lang="en-US" sz="2000"/>
              <a:t>     </a:t>
            </a:r>
            <a:r>
              <a:rPr lang="vi-VN" sz="2000"/>
              <a:t>Em rất yêu quý bác bởi vì bác rất tốt bụng không chỉ với em mà còn với mọi người xung quanh. Bố mẹ em dặn em luôn phải ngoan ngoãn với bác để không phụ lòng tốt của bác.</a:t>
            </a:r>
          </a:p>
          <a:p>
            <a:pPr algn="just"/>
            <a:endParaRPr lang="vi-VN" sz="2000"/>
          </a:p>
        </p:txBody>
      </p:sp>
      <p:pic>
        <p:nvPicPr>
          <p:cNvPr id="5" name="PA_图片 8" descr="图片包含 矢量图形, 事情&#10;&#10;已生成高可信度的说明">
            <a:extLst>
              <a:ext uri="{FF2B5EF4-FFF2-40B4-BE49-F238E27FC236}">
                <a16:creationId xmlns:a16="http://schemas.microsoft.com/office/drawing/2014/main" id="{BC18687A-0DDD-4585-8A15-6ECA6E64C688}"/>
              </a:ext>
            </a:extLst>
          </p:cNvPr>
          <p:cNvPicPr>
            <a:picLocks noChangeAspect="1"/>
          </p:cNvPicPr>
          <p:nvPr>
            <p:custDataLst>
              <p:tags r:id="rId1"/>
            </p:custDataLst>
          </p:nvPr>
        </p:nvPicPr>
        <p:blipFill>
          <a:blip r:embed="rId4">
            <a:extLst>
              <a:ext uri="{28A0092B-C50C-407E-A947-70E740481C1C}">
                <a14:useLocalDpi xmlns:a14="http://schemas.microsoft.com/office/drawing/2010/main"/>
              </a:ext>
            </a:extLst>
          </a:blip>
          <a:stretch>
            <a:fillRect/>
          </a:stretch>
        </p:blipFill>
        <p:spPr>
          <a:xfrm>
            <a:off x="10300348" y="-213991"/>
            <a:ext cx="2098412" cy="2256356"/>
          </a:xfrm>
          <a:prstGeom prst="rect">
            <a:avLst/>
          </a:prstGeom>
        </p:spPr>
      </p:pic>
      <p:sp>
        <p:nvSpPr>
          <p:cNvPr id="3" name="Rectangle 2"/>
          <p:cNvSpPr/>
          <p:nvPr/>
        </p:nvSpPr>
        <p:spPr>
          <a:xfrm>
            <a:off x="4836900" y="309094"/>
            <a:ext cx="4326826" cy="400110"/>
          </a:xfrm>
          <a:prstGeom prst="rect">
            <a:avLst/>
          </a:prstGeom>
        </p:spPr>
        <p:txBody>
          <a:bodyPr wrap="none">
            <a:spAutoFit/>
          </a:bodyPr>
          <a:lstStyle/>
          <a:p>
            <a:r>
              <a:rPr lang="en-US" sz="2000" b="1" err="1">
                <a:solidFill>
                  <a:srgbClr val="FF0000"/>
                </a:solidFill>
                <a:latin typeface="+mj-lt"/>
                <a:cs typeface="Times New Roman" panose="02020603050405020304" pitchFamily="18" charset="0"/>
              </a:rPr>
              <a:t>Dàn</a:t>
            </a:r>
            <a:r>
              <a:rPr lang="en-US" sz="2000" b="1">
                <a:solidFill>
                  <a:srgbClr val="FF0000"/>
                </a:solidFill>
                <a:latin typeface="+mj-lt"/>
                <a:cs typeface="Times New Roman" panose="02020603050405020304" pitchFamily="18" charset="0"/>
              </a:rPr>
              <a:t> ý </a:t>
            </a:r>
            <a:r>
              <a:rPr lang="en-US" sz="2000" b="1" err="1">
                <a:solidFill>
                  <a:srgbClr val="FF0000"/>
                </a:solidFill>
                <a:latin typeface="+mj-lt"/>
                <a:cs typeface="Times New Roman" panose="02020603050405020304" pitchFamily="18" charset="0"/>
              </a:rPr>
              <a:t>bài</a:t>
            </a:r>
            <a:r>
              <a:rPr lang="en-US" sz="2000" b="1">
                <a:solidFill>
                  <a:srgbClr val="FF0000"/>
                </a:solidFill>
                <a:latin typeface="+mj-lt"/>
                <a:cs typeface="Times New Roman" panose="02020603050405020304" pitchFamily="18" charset="0"/>
              </a:rPr>
              <a:t> </a:t>
            </a:r>
            <a:r>
              <a:rPr lang="en-US" sz="2000" b="1" err="1">
                <a:solidFill>
                  <a:srgbClr val="FF0000"/>
                </a:solidFill>
                <a:latin typeface="+mj-lt"/>
                <a:cs typeface="Times New Roman" panose="02020603050405020304" pitchFamily="18" charset="0"/>
              </a:rPr>
              <a:t>văn</a:t>
            </a:r>
            <a:r>
              <a:rPr lang="en-US" sz="2000" b="1">
                <a:solidFill>
                  <a:srgbClr val="FF0000"/>
                </a:solidFill>
                <a:latin typeface="+mj-lt"/>
                <a:cs typeface="Times New Roman" panose="02020603050405020304" pitchFamily="18" charset="0"/>
              </a:rPr>
              <a:t> </a:t>
            </a:r>
            <a:r>
              <a:rPr lang="en-US" sz="2000" b="1" err="1">
                <a:solidFill>
                  <a:srgbClr val="FF0000"/>
                </a:solidFill>
                <a:latin typeface="+mj-lt"/>
                <a:cs typeface="Times New Roman" panose="02020603050405020304" pitchFamily="18" charset="0"/>
              </a:rPr>
              <a:t>tả</a:t>
            </a:r>
            <a:r>
              <a:rPr lang="en-US" sz="2000" b="1">
                <a:solidFill>
                  <a:srgbClr val="FF0000"/>
                </a:solidFill>
                <a:latin typeface="+mj-lt"/>
                <a:cs typeface="Times New Roman" panose="02020603050405020304" pitchFamily="18" charset="0"/>
              </a:rPr>
              <a:t> </a:t>
            </a:r>
            <a:r>
              <a:rPr lang="en-US" sz="2000" b="1" err="1">
                <a:solidFill>
                  <a:srgbClr val="FF0000"/>
                </a:solidFill>
                <a:latin typeface="+mj-lt"/>
                <a:cs typeface="Times New Roman" panose="02020603050405020304" pitchFamily="18" charset="0"/>
              </a:rPr>
              <a:t>người</a:t>
            </a:r>
            <a:r>
              <a:rPr lang="en-US" sz="2000" b="1">
                <a:solidFill>
                  <a:srgbClr val="FF0000"/>
                </a:solidFill>
                <a:latin typeface="+mj-lt"/>
                <a:cs typeface="Times New Roman" panose="02020603050405020304" pitchFamily="18" charset="0"/>
              </a:rPr>
              <a:t> </a:t>
            </a:r>
            <a:r>
              <a:rPr lang="en-US" sz="2000" b="1" err="1">
                <a:solidFill>
                  <a:srgbClr val="FF0000"/>
                </a:solidFill>
                <a:latin typeface="+mj-lt"/>
                <a:cs typeface="Times New Roman" panose="02020603050405020304" pitchFamily="18" charset="0"/>
              </a:rPr>
              <a:t>hàng</a:t>
            </a:r>
            <a:r>
              <a:rPr lang="en-US" sz="2000" b="1">
                <a:solidFill>
                  <a:srgbClr val="FF0000"/>
                </a:solidFill>
                <a:latin typeface="+mj-lt"/>
                <a:cs typeface="Times New Roman" panose="02020603050405020304" pitchFamily="18" charset="0"/>
              </a:rPr>
              <a:t> </a:t>
            </a:r>
            <a:r>
              <a:rPr lang="en-US" sz="2000" b="1" err="1">
                <a:solidFill>
                  <a:srgbClr val="FF0000"/>
                </a:solidFill>
                <a:latin typeface="+mj-lt"/>
                <a:cs typeface="Times New Roman" panose="02020603050405020304" pitchFamily="18" charset="0"/>
              </a:rPr>
              <a:t>xóm</a:t>
            </a:r>
            <a:r>
              <a:rPr lang="en-US" sz="2000" b="1">
                <a:solidFill>
                  <a:srgbClr val="FF0000"/>
                </a:solidFill>
                <a:latin typeface="+mj-lt"/>
                <a:cs typeface="Times New Roman" panose="02020603050405020304" pitchFamily="18" charset="0"/>
              </a:rPr>
              <a:t>:</a:t>
            </a:r>
          </a:p>
        </p:txBody>
      </p:sp>
    </p:spTree>
    <p:extLst>
      <p:ext uri="{BB962C8B-B14F-4D97-AF65-F5344CB8AC3E}">
        <p14:creationId xmlns:p14="http://schemas.microsoft.com/office/powerpoint/2010/main" val="41696487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txBody>
          <a:bodyPr/>
          <a:lstStyle/>
          <a:p>
            <a:endParaRPr lang="zh-CN" altLang="en-US">
              <a:latin typeface="Arial" panose="020B0604020202020204" pitchFamily="34" charset="0"/>
              <a:cs typeface="+mn-ea"/>
              <a:sym typeface="+mn-lt"/>
            </a:endParaRPr>
          </a:p>
        </p:txBody>
      </p:sp>
      <p:pic>
        <p:nvPicPr>
          <p:cNvPr id="5" name="图片 4" descr="图片包含 事情&#10;&#10;已生成极高可信度的说明">
            <a:extLst>
              <a:ext uri="{FF2B5EF4-FFF2-40B4-BE49-F238E27FC236}">
                <a16:creationId xmlns:a16="http://schemas.microsoft.com/office/drawing/2014/main" id="{76C0CC71-BCF3-48A7-B777-6893981FADF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pic>
        <p:nvPicPr>
          <p:cNvPr id="16" name="图片 15">
            <a:extLst>
              <a:ext uri="{FF2B5EF4-FFF2-40B4-BE49-F238E27FC236}">
                <a16:creationId xmlns:a16="http://schemas.microsoft.com/office/drawing/2014/main" id="{9C028EC0-7487-4BD9-80C9-DB1C5DC0A412}"/>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0686134" y="5131124"/>
            <a:ext cx="1170434" cy="1170434"/>
          </a:xfrm>
          <a:prstGeom prst="rect">
            <a:avLst/>
          </a:prstGeom>
        </p:spPr>
      </p:pic>
      <p:pic>
        <p:nvPicPr>
          <p:cNvPr id="7" name="图片 6">
            <a:extLst>
              <a:ext uri="{FF2B5EF4-FFF2-40B4-BE49-F238E27FC236}">
                <a16:creationId xmlns:a16="http://schemas.microsoft.com/office/drawing/2014/main" id="{D8F3CAB5-241C-4434-966E-B147D8FC3A8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345550" y="0"/>
            <a:ext cx="8870108" cy="6041148"/>
          </a:xfrm>
          <a:prstGeom prst="rect">
            <a:avLst/>
          </a:prstGeom>
        </p:spPr>
      </p:pic>
      <p:sp>
        <p:nvSpPr>
          <p:cNvPr id="9" name="文本框 8">
            <a:extLst>
              <a:ext uri="{FF2B5EF4-FFF2-40B4-BE49-F238E27FC236}">
                <a16:creationId xmlns:a16="http://schemas.microsoft.com/office/drawing/2014/main" id="{6A913DDC-DB95-48F5-95E3-922B290A1989}"/>
              </a:ext>
            </a:extLst>
          </p:cNvPr>
          <p:cNvSpPr txBox="1"/>
          <p:nvPr/>
        </p:nvSpPr>
        <p:spPr>
          <a:xfrm>
            <a:off x="2691080" y="3119692"/>
            <a:ext cx="6908800" cy="1200329"/>
          </a:xfrm>
          <a:prstGeom prst="rect">
            <a:avLst/>
          </a:prstGeom>
          <a:noFill/>
        </p:spPr>
        <p:txBody>
          <a:bodyPr wrap="square" rtlCol="0">
            <a:spAutoFit/>
          </a:bodyPr>
          <a:lstStyle/>
          <a:p>
            <a:pPr algn="ctr"/>
            <a:r>
              <a:rPr lang="en-US" altLang="zh-CN" sz="7200" b="1">
                <a:solidFill>
                  <a:srgbClr val="FF0000"/>
                </a:solidFill>
                <a:latin typeface="HP001 5 hàng" panose="020B0603050302020204" pitchFamily="34" charset="0"/>
                <a:cs typeface="+mn-ea"/>
                <a:sym typeface="+mn-lt"/>
              </a:rPr>
              <a:t>Thank you</a:t>
            </a:r>
            <a:endParaRPr lang="zh-CN" altLang="en-US" sz="7200" b="1">
              <a:solidFill>
                <a:srgbClr val="FF0000"/>
              </a:solidFill>
              <a:latin typeface="HP001 5 hàng" panose="020B0603050302020204" pitchFamily="34" charset="0"/>
              <a:cs typeface="+mn-ea"/>
              <a:sym typeface="+mn-lt"/>
            </a:endParaRPr>
          </a:p>
        </p:txBody>
      </p:sp>
      <p:pic>
        <p:nvPicPr>
          <p:cNvPr id="17" name="图片 16">
            <a:extLst>
              <a:ext uri="{FF2B5EF4-FFF2-40B4-BE49-F238E27FC236}">
                <a16:creationId xmlns:a16="http://schemas.microsoft.com/office/drawing/2014/main" id="{AB2F0782-BD5A-409A-9457-614CBBFB63B6}"/>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75116" y="3309840"/>
            <a:ext cx="1170434" cy="1170434"/>
          </a:xfrm>
          <a:prstGeom prst="rect">
            <a:avLst/>
          </a:prstGeom>
        </p:spPr>
      </p:pic>
      <p:pic>
        <p:nvPicPr>
          <p:cNvPr id="18" name="图片 17">
            <a:extLst>
              <a:ext uri="{FF2B5EF4-FFF2-40B4-BE49-F238E27FC236}">
                <a16:creationId xmlns:a16="http://schemas.microsoft.com/office/drawing/2014/main" id="{762CDE9D-0747-45D8-A7CA-344F7DA37FD9}"/>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0167714" y="410721"/>
            <a:ext cx="1170434" cy="1170434"/>
          </a:xfrm>
          <a:prstGeom prst="rect">
            <a:avLst/>
          </a:prstGeom>
        </p:spPr>
      </p:pic>
    </p:spTree>
    <p:extLst>
      <p:ext uri="{BB962C8B-B14F-4D97-AF65-F5344CB8AC3E}">
        <p14:creationId xmlns:p14="http://schemas.microsoft.com/office/powerpoint/2010/main" val="32966036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txBody>
          <a:bodyPr/>
          <a:lstStyle/>
          <a:p>
            <a:endParaRPr lang="zh-CN" altLang="en-US">
              <a:latin typeface="Arial" panose="020B0604020202020204" pitchFamily="34" charset="0"/>
              <a:cs typeface="+mn-ea"/>
              <a:sym typeface="+mn-lt"/>
            </a:endParaRPr>
          </a:p>
        </p:txBody>
      </p:sp>
      <p:pic>
        <p:nvPicPr>
          <p:cNvPr id="5" name="图片 4" descr="图片包含 事情&#10;&#10;已生成极高可信度的说明">
            <a:extLst>
              <a:ext uri="{FF2B5EF4-FFF2-40B4-BE49-F238E27FC236}">
                <a16:creationId xmlns:a16="http://schemas.microsoft.com/office/drawing/2014/main" id="{76C0CC71-BCF3-48A7-B777-6893981FADF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pic>
        <p:nvPicPr>
          <p:cNvPr id="16" name="图片 15">
            <a:extLst>
              <a:ext uri="{FF2B5EF4-FFF2-40B4-BE49-F238E27FC236}">
                <a16:creationId xmlns:a16="http://schemas.microsoft.com/office/drawing/2014/main" id="{9C028EC0-7487-4BD9-80C9-DB1C5DC0A412}"/>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0686134" y="5131124"/>
            <a:ext cx="1170434" cy="1170434"/>
          </a:xfrm>
          <a:prstGeom prst="rect">
            <a:avLst/>
          </a:prstGeom>
        </p:spPr>
      </p:pic>
      <p:pic>
        <p:nvPicPr>
          <p:cNvPr id="7" name="图片 6">
            <a:extLst>
              <a:ext uri="{FF2B5EF4-FFF2-40B4-BE49-F238E27FC236}">
                <a16:creationId xmlns:a16="http://schemas.microsoft.com/office/drawing/2014/main" id="{D8F3CAB5-241C-4434-966E-B147D8FC3A8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345550" y="0"/>
            <a:ext cx="8870108" cy="6041148"/>
          </a:xfrm>
          <a:prstGeom prst="rect">
            <a:avLst/>
          </a:prstGeom>
        </p:spPr>
      </p:pic>
      <p:sp>
        <p:nvSpPr>
          <p:cNvPr id="9" name="文本框 8">
            <a:extLst>
              <a:ext uri="{FF2B5EF4-FFF2-40B4-BE49-F238E27FC236}">
                <a16:creationId xmlns:a16="http://schemas.microsoft.com/office/drawing/2014/main" id="{6A913DDC-DB95-48F5-95E3-922B290A1989}"/>
              </a:ext>
            </a:extLst>
          </p:cNvPr>
          <p:cNvSpPr txBox="1"/>
          <p:nvPr/>
        </p:nvSpPr>
        <p:spPr>
          <a:xfrm>
            <a:off x="2691080" y="2668931"/>
            <a:ext cx="6908800" cy="2123658"/>
          </a:xfrm>
          <a:prstGeom prst="rect">
            <a:avLst/>
          </a:prstGeom>
          <a:noFill/>
        </p:spPr>
        <p:txBody>
          <a:bodyPr wrap="square" rtlCol="0">
            <a:spAutoFit/>
          </a:bodyPr>
          <a:lstStyle/>
          <a:p>
            <a:pPr algn="ctr"/>
            <a:r>
              <a:rPr lang="en-US" altLang="zh-CN" sz="4400" b="1">
                <a:solidFill>
                  <a:schemeClr val="bg2">
                    <a:lumMod val="10000"/>
                  </a:schemeClr>
                </a:solidFill>
                <a:effectLst>
                  <a:outerShdw blurRad="38100" dist="38100" dir="2700000" algn="tl">
                    <a:srgbClr val="000000">
                      <a:alpha val="43137"/>
                    </a:srgbClr>
                  </a:outerShdw>
                </a:effectLst>
                <a:latin typeface="Arial" panose="020B0604020202020204" pitchFamily="34" charset="0"/>
                <a:cs typeface="+mn-ea"/>
                <a:sym typeface="+mn-lt"/>
              </a:rPr>
              <a:t>TẬP LÀM VĂN</a:t>
            </a:r>
          </a:p>
          <a:p>
            <a:pPr algn="ctr"/>
            <a:r>
              <a:rPr lang="en-US" altLang="zh-CN" sz="4400" b="1" err="1">
                <a:solidFill>
                  <a:schemeClr val="bg2">
                    <a:lumMod val="10000"/>
                  </a:schemeClr>
                </a:solidFill>
                <a:effectLst>
                  <a:outerShdw blurRad="38100" dist="38100" dir="2700000" algn="tl">
                    <a:srgbClr val="000000">
                      <a:alpha val="43137"/>
                    </a:srgbClr>
                  </a:outerShdw>
                </a:effectLst>
                <a:latin typeface="Arial" panose="020B0604020202020204" pitchFamily="34" charset="0"/>
                <a:cs typeface="+mn-ea"/>
                <a:sym typeface="+mn-lt"/>
              </a:rPr>
              <a:t>Luyện</a:t>
            </a:r>
            <a:r>
              <a:rPr lang="en-US" altLang="zh-CN" sz="4400" b="1">
                <a:solidFill>
                  <a:schemeClr val="bg2">
                    <a:lumMod val="10000"/>
                  </a:schemeClr>
                </a:solidFill>
                <a:effectLst>
                  <a:outerShdw blurRad="38100" dist="38100" dir="2700000" algn="tl">
                    <a:srgbClr val="000000">
                      <a:alpha val="43137"/>
                    </a:srgbClr>
                  </a:outerShdw>
                </a:effectLst>
                <a:latin typeface="Arial" panose="020B0604020202020204" pitchFamily="34" charset="0"/>
                <a:cs typeface="+mn-ea"/>
                <a:sym typeface="+mn-lt"/>
              </a:rPr>
              <a:t> </a:t>
            </a:r>
            <a:r>
              <a:rPr lang="en-US" altLang="zh-CN" sz="4400" b="1" err="1">
                <a:solidFill>
                  <a:schemeClr val="bg2">
                    <a:lumMod val="10000"/>
                  </a:schemeClr>
                </a:solidFill>
                <a:effectLst>
                  <a:outerShdw blurRad="38100" dist="38100" dir="2700000" algn="tl">
                    <a:srgbClr val="000000">
                      <a:alpha val="43137"/>
                    </a:srgbClr>
                  </a:outerShdw>
                </a:effectLst>
                <a:latin typeface="Arial" panose="020B0604020202020204" pitchFamily="34" charset="0"/>
                <a:cs typeface="+mn-ea"/>
                <a:sym typeface="+mn-lt"/>
              </a:rPr>
              <a:t>tập</a:t>
            </a:r>
            <a:r>
              <a:rPr lang="en-US" altLang="zh-CN" sz="4400" b="1">
                <a:solidFill>
                  <a:schemeClr val="bg2">
                    <a:lumMod val="10000"/>
                  </a:schemeClr>
                </a:solidFill>
                <a:effectLst>
                  <a:outerShdw blurRad="38100" dist="38100" dir="2700000" algn="tl">
                    <a:srgbClr val="000000">
                      <a:alpha val="43137"/>
                    </a:srgbClr>
                  </a:outerShdw>
                </a:effectLst>
                <a:latin typeface="Arial" panose="020B0604020202020204" pitchFamily="34" charset="0"/>
                <a:cs typeface="+mn-ea"/>
                <a:sym typeface="+mn-lt"/>
              </a:rPr>
              <a:t> </a:t>
            </a:r>
            <a:r>
              <a:rPr lang="en-US" altLang="zh-CN" sz="4400" b="1" err="1">
                <a:solidFill>
                  <a:schemeClr val="bg2">
                    <a:lumMod val="10000"/>
                  </a:schemeClr>
                </a:solidFill>
                <a:effectLst>
                  <a:outerShdw blurRad="38100" dist="38100" dir="2700000" algn="tl">
                    <a:srgbClr val="000000">
                      <a:alpha val="43137"/>
                    </a:srgbClr>
                  </a:outerShdw>
                </a:effectLst>
                <a:latin typeface="Arial" panose="020B0604020202020204" pitchFamily="34" charset="0"/>
                <a:cs typeface="+mn-ea"/>
                <a:sym typeface="+mn-lt"/>
              </a:rPr>
              <a:t>tả</a:t>
            </a:r>
            <a:r>
              <a:rPr lang="en-US" altLang="zh-CN" sz="4400" b="1">
                <a:solidFill>
                  <a:schemeClr val="bg2">
                    <a:lumMod val="10000"/>
                  </a:schemeClr>
                </a:solidFill>
                <a:effectLst>
                  <a:outerShdw blurRad="38100" dist="38100" dir="2700000" algn="tl">
                    <a:srgbClr val="000000">
                      <a:alpha val="43137"/>
                    </a:srgbClr>
                  </a:outerShdw>
                </a:effectLst>
                <a:latin typeface="Arial" panose="020B0604020202020204" pitchFamily="34" charset="0"/>
                <a:cs typeface="+mn-ea"/>
                <a:sym typeface="+mn-lt"/>
              </a:rPr>
              <a:t> </a:t>
            </a:r>
            <a:r>
              <a:rPr lang="en-US" altLang="zh-CN" sz="4400" b="1" err="1">
                <a:solidFill>
                  <a:schemeClr val="bg2">
                    <a:lumMod val="10000"/>
                  </a:schemeClr>
                </a:solidFill>
                <a:effectLst>
                  <a:outerShdw blurRad="38100" dist="38100" dir="2700000" algn="tl">
                    <a:srgbClr val="000000">
                      <a:alpha val="43137"/>
                    </a:srgbClr>
                  </a:outerShdw>
                </a:effectLst>
                <a:latin typeface="Arial" panose="020B0604020202020204" pitchFamily="34" charset="0"/>
                <a:cs typeface="+mn-ea"/>
                <a:sym typeface="+mn-lt"/>
              </a:rPr>
              <a:t>người</a:t>
            </a:r>
            <a:endParaRPr lang="en-US" altLang="zh-CN" sz="4400" b="1">
              <a:solidFill>
                <a:schemeClr val="bg2">
                  <a:lumMod val="10000"/>
                </a:schemeClr>
              </a:solidFill>
              <a:effectLst>
                <a:outerShdw blurRad="38100" dist="38100" dir="2700000" algn="tl">
                  <a:srgbClr val="000000">
                    <a:alpha val="43137"/>
                  </a:srgbClr>
                </a:outerShdw>
              </a:effectLst>
              <a:latin typeface="Arial" panose="020B0604020202020204" pitchFamily="34" charset="0"/>
              <a:cs typeface="+mn-ea"/>
              <a:sym typeface="+mn-lt"/>
            </a:endParaRPr>
          </a:p>
          <a:p>
            <a:pPr algn="ctr"/>
            <a:r>
              <a:rPr lang="en-US" altLang="zh-CN" sz="4400" b="1">
                <a:solidFill>
                  <a:schemeClr val="bg2">
                    <a:lumMod val="10000"/>
                  </a:schemeClr>
                </a:solidFill>
                <a:effectLst>
                  <a:outerShdw blurRad="38100" dist="38100" dir="2700000" algn="tl">
                    <a:srgbClr val="000000">
                      <a:alpha val="43137"/>
                    </a:srgbClr>
                  </a:outerShdw>
                </a:effectLst>
                <a:latin typeface="Arial" panose="020B0604020202020204" pitchFamily="34" charset="0"/>
                <a:cs typeface="+mn-ea"/>
                <a:sym typeface="+mn-lt"/>
              </a:rPr>
              <a:t>(</a:t>
            </a:r>
            <a:r>
              <a:rPr lang="en-US" altLang="zh-CN" sz="4400" b="1" err="1">
                <a:solidFill>
                  <a:schemeClr val="bg2">
                    <a:lumMod val="10000"/>
                  </a:schemeClr>
                </a:solidFill>
                <a:effectLst>
                  <a:outerShdw blurRad="38100" dist="38100" dir="2700000" algn="tl">
                    <a:srgbClr val="000000">
                      <a:alpha val="43137"/>
                    </a:srgbClr>
                  </a:outerShdw>
                </a:effectLst>
                <a:latin typeface="Arial" panose="020B0604020202020204" pitchFamily="34" charset="0"/>
                <a:cs typeface="+mn-ea"/>
                <a:sym typeface="+mn-lt"/>
              </a:rPr>
              <a:t>tả</a:t>
            </a:r>
            <a:r>
              <a:rPr lang="en-US" altLang="zh-CN" sz="4400" b="1">
                <a:solidFill>
                  <a:schemeClr val="bg2">
                    <a:lumMod val="10000"/>
                  </a:schemeClr>
                </a:solidFill>
                <a:effectLst>
                  <a:outerShdw blurRad="38100" dist="38100" dir="2700000" algn="tl">
                    <a:srgbClr val="000000">
                      <a:alpha val="43137"/>
                    </a:srgbClr>
                  </a:outerShdw>
                </a:effectLst>
                <a:latin typeface="Arial" panose="020B0604020202020204" pitchFamily="34" charset="0"/>
                <a:cs typeface="+mn-ea"/>
                <a:sym typeface="+mn-lt"/>
              </a:rPr>
              <a:t> </a:t>
            </a:r>
            <a:r>
              <a:rPr lang="en-US" altLang="zh-CN" sz="4400" b="1" err="1">
                <a:solidFill>
                  <a:schemeClr val="bg2">
                    <a:lumMod val="10000"/>
                  </a:schemeClr>
                </a:solidFill>
                <a:effectLst>
                  <a:outerShdw blurRad="38100" dist="38100" dir="2700000" algn="tl">
                    <a:srgbClr val="000000">
                      <a:alpha val="43137"/>
                    </a:srgbClr>
                  </a:outerShdw>
                </a:effectLst>
                <a:latin typeface="Arial" panose="020B0604020202020204" pitchFamily="34" charset="0"/>
                <a:cs typeface="+mn-ea"/>
                <a:sym typeface="+mn-lt"/>
              </a:rPr>
              <a:t>ngoại</a:t>
            </a:r>
            <a:r>
              <a:rPr lang="en-US" altLang="zh-CN" sz="4400" b="1">
                <a:solidFill>
                  <a:schemeClr val="bg2">
                    <a:lumMod val="10000"/>
                  </a:schemeClr>
                </a:solidFill>
                <a:effectLst>
                  <a:outerShdw blurRad="38100" dist="38100" dir="2700000" algn="tl">
                    <a:srgbClr val="000000">
                      <a:alpha val="43137"/>
                    </a:srgbClr>
                  </a:outerShdw>
                </a:effectLst>
                <a:latin typeface="Arial" panose="020B0604020202020204" pitchFamily="34" charset="0"/>
                <a:cs typeface="+mn-ea"/>
                <a:sym typeface="+mn-lt"/>
              </a:rPr>
              <a:t> </a:t>
            </a:r>
            <a:r>
              <a:rPr lang="en-US" altLang="zh-CN" sz="4400" b="1" err="1">
                <a:solidFill>
                  <a:schemeClr val="bg2">
                    <a:lumMod val="10000"/>
                  </a:schemeClr>
                </a:solidFill>
                <a:effectLst>
                  <a:outerShdw blurRad="38100" dist="38100" dir="2700000" algn="tl">
                    <a:srgbClr val="000000">
                      <a:alpha val="43137"/>
                    </a:srgbClr>
                  </a:outerShdw>
                </a:effectLst>
                <a:latin typeface="Arial" panose="020B0604020202020204" pitchFamily="34" charset="0"/>
                <a:cs typeface="+mn-ea"/>
                <a:sym typeface="+mn-lt"/>
              </a:rPr>
              <a:t>hình</a:t>
            </a:r>
            <a:r>
              <a:rPr lang="en-US" altLang="zh-CN" sz="4400" b="1">
                <a:solidFill>
                  <a:schemeClr val="bg2">
                    <a:lumMod val="10000"/>
                  </a:schemeClr>
                </a:solidFill>
                <a:effectLst>
                  <a:outerShdw blurRad="38100" dist="38100" dir="2700000" algn="tl">
                    <a:srgbClr val="000000">
                      <a:alpha val="43137"/>
                    </a:srgbClr>
                  </a:outerShdw>
                </a:effectLst>
                <a:latin typeface="Arial" panose="020B0604020202020204" pitchFamily="34" charset="0"/>
                <a:cs typeface="+mn-ea"/>
                <a:sym typeface="+mn-lt"/>
              </a:rPr>
              <a:t>)</a:t>
            </a:r>
            <a:endParaRPr lang="zh-CN" altLang="en-US" sz="4400" b="1">
              <a:solidFill>
                <a:schemeClr val="bg2">
                  <a:lumMod val="10000"/>
                </a:schemeClr>
              </a:solidFill>
              <a:effectLst>
                <a:outerShdw blurRad="38100" dist="38100" dir="2700000" algn="tl">
                  <a:srgbClr val="000000">
                    <a:alpha val="43137"/>
                  </a:srgbClr>
                </a:outerShdw>
              </a:effectLst>
              <a:latin typeface="Arial" panose="020B0604020202020204" pitchFamily="34" charset="0"/>
              <a:cs typeface="+mn-ea"/>
              <a:sym typeface="+mn-lt"/>
            </a:endParaRPr>
          </a:p>
        </p:txBody>
      </p:sp>
      <p:pic>
        <p:nvPicPr>
          <p:cNvPr id="17" name="图片 16">
            <a:extLst>
              <a:ext uri="{FF2B5EF4-FFF2-40B4-BE49-F238E27FC236}">
                <a16:creationId xmlns:a16="http://schemas.microsoft.com/office/drawing/2014/main" id="{AB2F0782-BD5A-409A-9457-614CBBFB63B6}"/>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75116" y="3309840"/>
            <a:ext cx="1170434" cy="1170434"/>
          </a:xfrm>
          <a:prstGeom prst="rect">
            <a:avLst/>
          </a:prstGeom>
        </p:spPr>
      </p:pic>
      <p:pic>
        <p:nvPicPr>
          <p:cNvPr id="18" name="图片 17">
            <a:extLst>
              <a:ext uri="{FF2B5EF4-FFF2-40B4-BE49-F238E27FC236}">
                <a16:creationId xmlns:a16="http://schemas.microsoft.com/office/drawing/2014/main" id="{762CDE9D-0747-45D8-A7CA-344F7DA37FD9}"/>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0167714" y="410721"/>
            <a:ext cx="1170434" cy="1170434"/>
          </a:xfrm>
          <a:prstGeom prst="rect">
            <a:avLst/>
          </a:prstGeom>
        </p:spPr>
      </p:pic>
    </p:spTree>
    <p:extLst>
      <p:ext uri="{BB962C8B-B14F-4D97-AF65-F5344CB8AC3E}">
        <p14:creationId xmlns:p14="http://schemas.microsoft.com/office/powerpoint/2010/main" val="27661671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A_图片 13" descr="图片包含 轮子&#10;&#10;已生成高可信度的说明">
            <a:extLst>
              <a:ext uri="{FF2B5EF4-FFF2-40B4-BE49-F238E27FC236}">
                <a16:creationId xmlns:a16="http://schemas.microsoft.com/office/drawing/2014/main" id="{D503F71A-BC92-416A-840E-AB61F69DA1E0}"/>
              </a:ext>
            </a:extLst>
          </p:cNvPr>
          <p:cNvPicPr>
            <a:picLocks noChangeAspect="1"/>
          </p:cNvPicPr>
          <p:nvPr>
            <p:custDataLst>
              <p:tags r:id="rId1"/>
            </p:custDataLst>
          </p:nvPr>
        </p:nvPicPr>
        <p:blipFill>
          <a:blip r:embed="rId6">
            <a:extLst>
              <a:ext uri="{28A0092B-C50C-407E-A947-70E740481C1C}">
                <a14:useLocalDpi xmlns:a14="http://schemas.microsoft.com/office/drawing/2010/main"/>
              </a:ext>
            </a:extLst>
          </a:blip>
          <a:stretch>
            <a:fillRect/>
          </a:stretch>
        </p:blipFill>
        <p:spPr>
          <a:xfrm>
            <a:off x="963079" y="465193"/>
            <a:ext cx="7204193" cy="1757120"/>
          </a:xfrm>
          <a:prstGeom prst="rect">
            <a:avLst/>
          </a:prstGeom>
        </p:spPr>
      </p:pic>
      <p:pic>
        <p:nvPicPr>
          <p:cNvPr id="7" name="PA_图片 6">
            <a:extLst>
              <a:ext uri="{FF2B5EF4-FFF2-40B4-BE49-F238E27FC236}">
                <a16:creationId xmlns:a16="http://schemas.microsoft.com/office/drawing/2014/main" id="{444D52FE-8165-4300-A967-CA134A5378D6}"/>
              </a:ext>
            </a:extLst>
          </p:cNvPr>
          <p:cNvPicPr>
            <a:picLocks noChangeAspect="1"/>
          </p:cNvPicPr>
          <p:nvPr>
            <p:custDataLst>
              <p:tags r:id="rId2"/>
            </p:custDataLst>
          </p:nvPr>
        </p:nvPicPr>
        <p:blipFill>
          <a:blip r:embed="rId7">
            <a:extLst>
              <a:ext uri="{28A0092B-C50C-407E-A947-70E740481C1C}">
                <a14:useLocalDpi xmlns:a14="http://schemas.microsoft.com/office/drawing/2010/main"/>
              </a:ext>
            </a:extLst>
          </a:blip>
          <a:stretch>
            <a:fillRect/>
          </a:stretch>
        </p:blipFill>
        <p:spPr>
          <a:xfrm>
            <a:off x="-459716" y="1012081"/>
            <a:ext cx="6243941" cy="4023559"/>
          </a:xfrm>
          <a:prstGeom prst="rect">
            <a:avLst/>
          </a:prstGeom>
        </p:spPr>
      </p:pic>
      <p:sp>
        <p:nvSpPr>
          <p:cNvPr id="8" name="PA_文本框 9">
            <a:extLst>
              <a:ext uri="{FF2B5EF4-FFF2-40B4-BE49-F238E27FC236}">
                <a16:creationId xmlns:a16="http://schemas.microsoft.com/office/drawing/2014/main" id="{A77DE055-20FC-46C4-BA35-162A84AC7BBF}"/>
              </a:ext>
            </a:extLst>
          </p:cNvPr>
          <p:cNvSpPr txBox="1"/>
          <p:nvPr>
            <p:custDataLst>
              <p:tags r:id="rId3"/>
            </p:custDataLst>
          </p:nvPr>
        </p:nvSpPr>
        <p:spPr>
          <a:xfrm>
            <a:off x="1149196" y="2657504"/>
            <a:ext cx="3026115" cy="646331"/>
          </a:xfrm>
          <a:prstGeom prst="rect">
            <a:avLst/>
          </a:prstGeom>
          <a:noFill/>
        </p:spPr>
        <p:txBody>
          <a:bodyPr wrap="square" rtlCol="0">
            <a:spAutoFit/>
          </a:bodyPr>
          <a:lstStyle/>
          <a:p>
            <a:pPr algn="ctr"/>
            <a:r>
              <a:rPr lang="en-US" altLang="zh-CN" sz="3600" b="1">
                <a:solidFill>
                  <a:schemeClr val="bg2">
                    <a:lumMod val="10000"/>
                  </a:schemeClr>
                </a:solidFill>
                <a:latin typeface="Arial" panose="020B0604020202020204" pitchFamily="34" charset="0"/>
                <a:cs typeface="+mn-ea"/>
                <a:sym typeface="+mn-lt"/>
              </a:rPr>
              <a:t>I. </a:t>
            </a:r>
            <a:r>
              <a:rPr lang="en-US" altLang="zh-CN" sz="3600" b="1" err="1">
                <a:solidFill>
                  <a:schemeClr val="bg2">
                    <a:lumMod val="10000"/>
                  </a:schemeClr>
                </a:solidFill>
                <a:latin typeface="Arial" panose="020B0604020202020204" pitchFamily="34" charset="0"/>
                <a:cs typeface="+mn-ea"/>
                <a:sym typeface="+mn-lt"/>
              </a:rPr>
              <a:t>Nhận</a:t>
            </a:r>
            <a:r>
              <a:rPr lang="en-US" altLang="zh-CN" sz="3600" b="1">
                <a:solidFill>
                  <a:schemeClr val="bg2">
                    <a:lumMod val="10000"/>
                  </a:schemeClr>
                </a:solidFill>
                <a:latin typeface="Arial" panose="020B0604020202020204" pitchFamily="34" charset="0"/>
                <a:cs typeface="+mn-ea"/>
                <a:sym typeface="+mn-lt"/>
              </a:rPr>
              <a:t> </a:t>
            </a:r>
            <a:r>
              <a:rPr lang="en-US" altLang="zh-CN" sz="3600" b="1" err="1">
                <a:solidFill>
                  <a:schemeClr val="bg2">
                    <a:lumMod val="10000"/>
                  </a:schemeClr>
                </a:solidFill>
                <a:latin typeface="Arial" panose="020B0604020202020204" pitchFamily="34" charset="0"/>
                <a:cs typeface="+mn-ea"/>
                <a:sym typeface="+mn-lt"/>
              </a:rPr>
              <a:t>xét</a:t>
            </a:r>
            <a:endParaRPr lang="zh-CN" altLang="en-US" sz="3600" b="1">
              <a:solidFill>
                <a:schemeClr val="bg2">
                  <a:lumMod val="10000"/>
                </a:schemeClr>
              </a:solidFill>
              <a:latin typeface="Arial" panose="020B0604020202020204" pitchFamily="34" charset="0"/>
              <a:cs typeface="+mn-ea"/>
              <a:sym typeface="+mn-lt"/>
            </a:endParaRPr>
          </a:p>
        </p:txBody>
      </p:sp>
      <p:pic>
        <p:nvPicPr>
          <p:cNvPr id="1026" name="Picture 2" descr="Đọc bài văn sau và ghi lại những đặc điểm ngoại hình của người bà (mái tóc,  đôi mắt, khuôn mặt,...)? - BAIVIET.COM"/>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05634" y="1851883"/>
            <a:ext cx="6469493" cy="33501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Text Box 14"/>
          <p:cNvSpPr txBox="1">
            <a:spLocks noChangeArrowheads="1"/>
          </p:cNvSpPr>
          <p:nvPr/>
        </p:nvSpPr>
        <p:spPr bwMode="auto">
          <a:xfrm>
            <a:off x="3898607" y="5637219"/>
            <a:ext cx="7821168"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sz="2800" b="1" err="1">
                <a:latin typeface="Times New Roman" panose="02020603050405020304" pitchFamily="18" charset="0"/>
                <a:cs typeface="Times New Roman" panose="02020603050405020304" pitchFamily="18" charset="0"/>
              </a:rPr>
              <a:t>Đọc</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bài</a:t>
            </a:r>
            <a:r>
              <a:rPr lang="en-US" sz="2800" b="1" i="1">
                <a:latin typeface="Times New Roman" panose="02020603050405020304" pitchFamily="18" charset="0"/>
                <a:cs typeface="Times New Roman" panose="02020603050405020304" pitchFamily="18" charset="0"/>
              </a:rPr>
              <a:t> </a:t>
            </a:r>
            <a:r>
              <a:rPr lang="en-US" sz="2800" b="1" i="1" err="1">
                <a:solidFill>
                  <a:srgbClr val="FF0000"/>
                </a:solidFill>
                <a:latin typeface="Times New Roman" panose="02020603050405020304" pitchFamily="18" charset="0"/>
                <a:cs typeface="Times New Roman" panose="02020603050405020304" pitchFamily="18" charset="0"/>
              </a:rPr>
              <a:t>Bà</a:t>
            </a:r>
            <a:r>
              <a:rPr lang="en-US" sz="2800" b="1" i="1">
                <a:solidFill>
                  <a:srgbClr val="FF0000"/>
                </a:solidFill>
                <a:latin typeface="Times New Roman" panose="02020603050405020304" pitchFamily="18" charset="0"/>
                <a:cs typeface="Times New Roman" panose="02020603050405020304" pitchFamily="18" charset="0"/>
              </a:rPr>
              <a:t> </a:t>
            </a:r>
            <a:r>
              <a:rPr lang="en-US" sz="2800" b="1" i="1" err="1">
                <a:solidFill>
                  <a:srgbClr val="FF0000"/>
                </a:solidFill>
                <a:latin typeface="Times New Roman" panose="02020603050405020304" pitchFamily="18" charset="0"/>
                <a:cs typeface="Times New Roman" panose="02020603050405020304" pitchFamily="18" charset="0"/>
              </a:rPr>
              <a:t>tôi</a:t>
            </a:r>
            <a:r>
              <a:rPr lang="en-US" sz="2800" b="1" i="1">
                <a:solidFill>
                  <a:srgbClr val="FF0000"/>
                </a:solidFill>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của</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Mác-xim</a:t>
            </a:r>
            <a:r>
              <a:rPr lang="en-US" sz="2800" b="1">
                <a:latin typeface="Times New Roman" panose="02020603050405020304" pitchFamily="18" charset="0"/>
                <a:cs typeface="Times New Roman" panose="02020603050405020304" pitchFamily="18" charset="0"/>
              </a:rPr>
              <a:t> Go-</a:t>
            </a:r>
            <a:r>
              <a:rPr lang="en-US" sz="2800" b="1" err="1">
                <a:latin typeface="Times New Roman" panose="02020603050405020304" pitchFamily="18" charset="0"/>
                <a:cs typeface="Times New Roman" panose="02020603050405020304" pitchFamily="18" charset="0"/>
              </a:rPr>
              <a:t>rơ</a:t>
            </a:r>
            <a:r>
              <a:rPr lang="en-US" sz="2800" b="1">
                <a:latin typeface="Times New Roman" panose="02020603050405020304" pitchFamily="18" charset="0"/>
                <a:cs typeface="Times New Roman" panose="02020603050405020304" pitchFamily="18" charset="0"/>
              </a:rPr>
              <a:t>-</a:t>
            </a:r>
            <a:r>
              <a:rPr lang="en-US" sz="2800" b="1" err="1">
                <a:latin typeface="Times New Roman" panose="02020603050405020304" pitchFamily="18" charset="0"/>
                <a:cs typeface="Times New Roman" panose="02020603050405020304" pitchFamily="18" charset="0"/>
              </a:rPr>
              <a:t>ki</a:t>
            </a:r>
            <a:r>
              <a:rPr lang="en-US" sz="2800" b="1">
                <a:latin typeface="Times New Roman" panose="02020603050405020304" pitchFamily="18" charset="0"/>
                <a:cs typeface="Times New Roman" panose="02020603050405020304" pitchFamily="18" charset="0"/>
              </a:rPr>
              <a:t> (SGK-122) </a:t>
            </a:r>
            <a:r>
              <a:rPr lang="en-US" sz="2800" b="1" err="1">
                <a:latin typeface="Times New Roman" panose="02020603050405020304" pitchFamily="18" charset="0"/>
                <a:cs typeface="Times New Roman" panose="02020603050405020304" pitchFamily="18" charset="0"/>
              </a:rPr>
              <a:t>và</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trả</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lời</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câu</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hỏi</a:t>
            </a:r>
            <a:r>
              <a:rPr lang="vi-VN" sz="2800" b="1">
                <a:latin typeface="Times New Roman" panose="02020603050405020304" pitchFamily="18" charset="0"/>
                <a:cs typeface="Times New Roman" panose="02020603050405020304" pitchFamily="18" charset="0"/>
              </a:rPr>
              <a:t>:</a:t>
            </a:r>
            <a:endParaRPr lang="en-US"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22528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
                                        </p:tgtEl>
                                        <p:attrNameLst>
                                          <p:attrName>style.visibility</p:attrName>
                                        </p:attrNameLst>
                                      </p:cBhvr>
                                      <p:to>
                                        <p:strVal val="visible"/>
                                      </p:to>
                                    </p:set>
                                    <p:anim calcmode="discrete" valueType="clr">
                                      <p:cBhvr override="childStyle">
                                        <p:cTn id="7" dur="80"/>
                                        <p:tgtEl>
                                          <p:spTgt spid="9"/>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
                                        </p:tgtEl>
                                        <p:attrNameLst>
                                          <p:attrName>fillcolor</p:attrName>
                                        </p:attrNameLst>
                                      </p:cBhvr>
                                      <p:tavLst>
                                        <p:tav tm="0">
                                          <p:val>
                                            <p:clrVal>
                                              <a:schemeClr val="accent2"/>
                                            </p:clrVal>
                                          </p:val>
                                        </p:tav>
                                        <p:tav tm="50000">
                                          <p:val>
                                            <p:clrVal>
                                              <a:schemeClr val="hlink"/>
                                            </p:clrVal>
                                          </p:val>
                                        </p:tav>
                                      </p:tavLst>
                                    </p:anim>
                                    <p:set>
                                      <p:cBhvr>
                                        <p:cTn id="9" dur="80"/>
                                        <p:tgtEl>
                                          <p:spTgt spid="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8167E989-995B-418D-911F-33D35542897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6213" y="-2058127"/>
            <a:ext cx="11268492" cy="8636997"/>
          </a:xfrm>
          <a:prstGeom prst="rect">
            <a:avLst/>
          </a:prstGeom>
        </p:spPr>
      </p:pic>
      <p:pic>
        <p:nvPicPr>
          <p:cNvPr id="13" name="图片 12" descr="图片包含 玩偶, 玩具, 室内, 天空&#10;&#10;已生成极高可信度的说明">
            <a:extLst>
              <a:ext uri="{FF2B5EF4-FFF2-40B4-BE49-F238E27FC236}">
                <a16:creationId xmlns:a16="http://schemas.microsoft.com/office/drawing/2014/main" id="{50B367B6-A700-4BF0-AEE1-998AC79D8AA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20949815">
            <a:off x="2166791" y="-1049583"/>
            <a:ext cx="3542059" cy="3542059"/>
          </a:xfrm>
          <a:prstGeom prst="rect">
            <a:avLst/>
          </a:prstGeom>
        </p:spPr>
      </p:pic>
      <p:sp>
        <p:nvSpPr>
          <p:cNvPr id="5" name="Text Box 6"/>
          <p:cNvSpPr txBox="1">
            <a:spLocks noChangeArrowheads="1"/>
          </p:cNvSpPr>
          <p:nvPr/>
        </p:nvSpPr>
        <p:spPr bwMode="auto">
          <a:xfrm>
            <a:off x="1948012" y="2484380"/>
            <a:ext cx="8449532" cy="109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en-US" sz="2400" b="1" i="1">
              <a:solidFill>
                <a:srgbClr val="0000FF"/>
              </a:solidFill>
              <a:latin typeface="Times New Roman" panose="02020603050405020304" pitchFamily="18" charset="0"/>
            </a:endParaRPr>
          </a:p>
        </p:txBody>
      </p:sp>
      <p:sp>
        <p:nvSpPr>
          <p:cNvPr id="7" name="Text Box 13"/>
          <p:cNvSpPr txBox="1">
            <a:spLocks noChangeArrowheads="1"/>
          </p:cNvSpPr>
          <p:nvPr/>
        </p:nvSpPr>
        <p:spPr bwMode="auto">
          <a:xfrm>
            <a:off x="2765267" y="1666688"/>
            <a:ext cx="930223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sz="2800" b="1">
                <a:latin typeface="Times New Roman" panose="02020603050405020304" pitchFamily="18" charset="0"/>
                <a:cs typeface="Times New Roman" panose="02020603050405020304" pitchFamily="18" charset="0"/>
              </a:rPr>
              <a:t>1.Chọn </a:t>
            </a:r>
            <a:r>
              <a:rPr lang="en-US" sz="2800" b="1" err="1">
                <a:latin typeface="Times New Roman" panose="02020603050405020304" pitchFamily="18" charset="0"/>
                <a:cs typeface="Times New Roman" panose="02020603050405020304" pitchFamily="18" charset="0"/>
              </a:rPr>
              <a:t>làm</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một</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trong</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hai</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bài</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tập</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sau</a:t>
            </a:r>
            <a:r>
              <a:rPr lang="en-US" sz="2800" b="1">
                <a:latin typeface="Times New Roman" panose="02020603050405020304" pitchFamily="18" charset="0"/>
                <a:cs typeface="Times New Roman" panose="02020603050405020304" pitchFamily="18" charset="0"/>
              </a:rPr>
              <a:t>:</a:t>
            </a:r>
            <a:endParaRPr lang="en-US" sz="2800">
              <a:latin typeface="Times New Roman" panose="02020603050405020304" pitchFamily="18" charset="0"/>
              <a:cs typeface="Times New Roman" panose="02020603050405020304" pitchFamily="18" charset="0"/>
            </a:endParaRPr>
          </a:p>
        </p:txBody>
      </p:sp>
      <p:sp>
        <p:nvSpPr>
          <p:cNvPr id="8" name="Text Box 14"/>
          <p:cNvSpPr txBox="1">
            <a:spLocks noChangeArrowheads="1"/>
          </p:cNvSpPr>
          <p:nvPr/>
        </p:nvSpPr>
        <p:spPr bwMode="auto">
          <a:xfrm>
            <a:off x="1400106" y="2260372"/>
            <a:ext cx="840512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sz="2800" b="1">
                <a:latin typeface="Times New Roman" panose="02020603050405020304" pitchFamily="18" charset="0"/>
                <a:cs typeface="Times New Roman" panose="02020603050405020304" pitchFamily="18" charset="0"/>
              </a:rPr>
              <a:t>a. </a:t>
            </a:r>
            <a:r>
              <a:rPr lang="en-US" sz="2800" b="1" err="1">
                <a:latin typeface="Times New Roman" panose="02020603050405020304" pitchFamily="18" charset="0"/>
                <a:cs typeface="Times New Roman" panose="02020603050405020304" pitchFamily="18" charset="0"/>
              </a:rPr>
              <a:t>Đọc</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bài</a:t>
            </a:r>
            <a:r>
              <a:rPr lang="en-US" sz="2800" b="1" i="1">
                <a:latin typeface="Times New Roman" panose="02020603050405020304" pitchFamily="18" charset="0"/>
                <a:cs typeface="Times New Roman" panose="02020603050405020304" pitchFamily="18" charset="0"/>
              </a:rPr>
              <a:t> </a:t>
            </a:r>
            <a:r>
              <a:rPr lang="en-US" sz="2800" b="1" i="1" err="1">
                <a:solidFill>
                  <a:srgbClr val="FF0000"/>
                </a:solidFill>
                <a:latin typeface="Times New Roman" panose="02020603050405020304" pitchFamily="18" charset="0"/>
                <a:cs typeface="Times New Roman" panose="02020603050405020304" pitchFamily="18" charset="0"/>
              </a:rPr>
              <a:t>Bà</a:t>
            </a:r>
            <a:r>
              <a:rPr lang="en-US" sz="2800" b="1" i="1">
                <a:solidFill>
                  <a:srgbClr val="FF0000"/>
                </a:solidFill>
                <a:latin typeface="Times New Roman" panose="02020603050405020304" pitchFamily="18" charset="0"/>
                <a:cs typeface="Times New Roman" panose="02020603050405020304" pitchFamily="18" charset="0"/>
              </a:rPr>
              <a:t> </a:t>
            </a:r>
            <a:r>
              <a:rPr lang="en-US" sz="2800" b="1" i="1" err="1">
                <a:solidFill>
                  <a:srgbClr val="FF0000"/>
                </a:solidFill>
                <a:latin typeface="Times New Roman" panose="02020603050405020304" pitchFamily="18" charset="0"/>
                <a:cs typeface="Times New Roman" panose="02020603050405020304" pitchFamily="18" charset="0"/>
              </a:rPr>
              <a:t>tôi</a:t>
            </a:r>
            <a:r>
              <a:rPr lang="en-US" sz="2800" b="1" i="1">
                <a:solidFill>
                  <a:srgbClr val="FF0000"/>
                </a:solidFill>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của</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Mác-xim</a:t>
            </a:r>
            <a:r>
              <a:rPr lang="en-US" sz="2800" b="1">
                <a:latin typeface="Times New Roman" panose="02020603050405020304" pitchFamily="18" charset="0"/>
                <a:cs typeface="Times New Roman" panose="02020603050405020304" pitchFamily="18" charset="0"/>
              </a:rPr>
              <a:t> Go-</a:t>
            </a:r>
            <a:r>
              <a:rPr lang="en-US" sz="2800" b="1" err="1">
                <a:latin typeface="Times New Roman" panose="02020603050405020304" pitchFamily="18" charset="0"/>
                <a:cs typeface="Times New Roman" panose="02020603050405020304" pitchFamily="18" charset="0"/>
              </a:rPr>
              <a:t>rơ</a:t>
            </a:r>
            <a:r>
              <a:rPr lang="en-US" sz="2800" b="1">
                <a:latin typeface="Times New Roman" panose="02020603050405020304" pitchFamily="18" charset="0"/>
                <a:cs typeface="Times New Roman" panose="02020603050405020304" pitchFamily="18" charset="0"/>
              </a:rPr>
              <a:t>-</a:t>
            </a:r>
            <a:r>
              <a:rPr lang="en-US" sz="2800" b="1" err="1">
                <a:latin typeface="Times New Roman" panose="02020603050405020304" pitchFamily="18" charset="0"/>
                <a:cs typeface="Times New Roman" panose="02020603050405020304" pitchFamily="18" charset="0"/>
              </a:rPr>
              <a:t>ki</a:t>
            </a:r>
            <a:r>
              <a:rPr lang="en-US" sz="2800" b="1">
                <a:latin typeface="Times New Roman" panose="02020603050405020304" pitchFamily="18" charset="0"/>
                <a:cs typeface="Times New Roman" panose="02020603050405020304" pitchFamily="18" charset="0"/>
              </a:rPr>
              <a:t> (SGK-122) </a:t>
            </a:r>
            <a:r>
              <a:rPr lang="en-US" sz="2800" b="1" err="1">
                <a:latin typeface="Times New Roman" panose="02020603050405020304" pitchFamily="18" charset="0"/>
                <a:cs typeface="Times New Roman" panose="02020603050405020304" pitchFamily="18" charset="0"/>
              </a:rPr>
              <a:t>và</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trả</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lời</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câu</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hỏi</a:t>
            </a:r>
            <a:r>
              <a:rPr lang="vi-VN" sz="2800" b="1">
                <a:latin typeface="Times New Roman" panose="02020603050405020304" pitchFamily="18" charset="0"/>
                <a:cs typeface="Times New Roman" panose="02020603050405020304" pitchFamily="18" charset="0"/>
              </a:rPr>
              <a:t>:</a:t>
            </a:r>
            <a:endParaRPr lang="en-US" sz="2800">
              <a:latin typeface="Times New Roman" panose="02020603050405020304" pitchFamily="18" charset="0"/>
              <a:cs typeface="Times New Roman" panose="02020603050405020304" pitchFamily="18" charset="0"/>
            </a:endParaRPr>
          </a:p>
        </p:txBody>
      </p:sp>
      <p:sp>
        <p:nvSpPr>
          <p:cNvPr id="9" name="Text Box 15"/>
          <p:cNvSpPr txBox="1">
            <a:spLocks noChangeArrowheads="1"/>
          </p:cNvSpPr>
          <p:nvPr/>
        </p:nvSpPr>
        <p:spPr bwMode="auto">
          <a:xfrm>
            <a:off x="1673507" y="3137009"/>
            <a:ext cx="837201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Đoạn</a:t>
            </a:r>
            <a:r>
              <a:rPr lang="en-US" sz="2800" b="1">
                <a:solidFill>
                  <a:srgbClr val="FF0000"/>
                </a:solidFill>
                <a:latin typeface="Times New Roman" panose="02020603050405020304" pitchFamily="18" charset="0"/>
                <a:cs typeface="Times New Roman" panose="02020603050405020304" pitchFamily="18" charset="0"/>
              </a:rPr>
              <a:t> 1: </a:t>
            </a:r>
            <a:r>
              <a:rPr lang="en-US" sz="2800" b="1" err="1">
                <a:latin typeface="Times New Roman" panose="02020603050405020304" pitchFamily="18" charset="0"/>
                <a:cs typeface="Times New Roman" panose="02020603050405020304" pitchFamily="18" charset="0"/>
              </a:rPr>
              <a:t>Tả</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đặc</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điểm</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gì</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về</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ngoại</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hình</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của</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bà</a:t>
            </a:r>
            <a:r>
              <a:rPr lang="en-US" sz="2800" b="1">
                <a:latin typeface="Times New Roman" panose="02020603050405020304" pitchFamily="18" charset="0"/>
                <a:cs typeface="Times New Roman" panose="02020603050405020304" pitchFamily="18" charset="0"/>
              </a:rPr>
              <a:t>?</a:t>
            </a:r>
            <a:endParaRPr lang="vi-VN" sz="2800" b="1">
              <a:latin typeface="Times New Roman" panose="02020603050405020304" pitchFamily="18" charset="0"/>
              <a:cs typeface="Times New Roman" panose="02020603050405020304" pitchFamily="18" charset="0"/>
            </a:endParaRPr>
          </a:p>
        </p:txBody>
      </p:sp>
      <p:sp>
        <p:nvSpPr>
          <p:cNvPr id="10" name="Text Box 16"/>
          <p:cNvSpPr txBox="1">
            <a:spLocks noChangeArrowheads="1"/>
          </p:cNvSpPr>
          <p:nvPr/>
        </p:nvSpPr>
        <p:spPr bwMode="auto">
          <a:xfrm>
            <a:off x="2297222" y="3673266"/>
            <a:ext cx="750800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sz="2800" b="1">
                <a:solidFill>
                  <a:srgbClr val="008000"/>
                </a:solidFill>
                <a:latin typeface="Times New Roman" panose="02020603050405020304" pitchFamily="18" charset="0"/>
                <a:cs typeface="Times New Roman" panose="02020603050405020304" pitchFamily="18" charset="0"/>
              </a:rPr>
              <a:t>+ </a:t>
            </a:r>
            <a:r>
              <a:rPr lang="en-US" sz="2800" b="1" err="1">
                <a:solidFill>
                  <a:srgbClr val="008000"/>
                </a:solidFill>
                <a:latin typeface="Times New Roman" panose="02020603050405020304" pitchFamily="18" charset="0"/>
                <a:cs typeface="Times New Roman" panose="02020603050405020304" pitchFamily="18" charset="0"/>
              </a:rPr>
              <a:t>Tóm</a:t>
            </a:r>
            <a:r>
              <a:rPr lang="en-US" sz="2800" b="1">
                <a:solidFill>
                  <a:srgbClr val="008000"/>
                </a:solidFill>
                <a:latin typeface="Times New Roman" panose="02020603050405020304" pitchFamily="18" charset="0"/>
                <a:cs typeface="Times New Roman" panose="02020603050405020304" pitchFamily="18" charset="0"/>
              </a:rPr>
              <a:t> </a:t>
            </a:r>
            <a:r>
              <a:rPr lang="en-US" sz="2800" b="1" err="1">
                <a:solidFill>
                  <a:srgbClr val="008000"/>
                </a:solidFill>
                <a:latin typeface="Times New Roman" panose="02020603050405020304" pitchFamily="18" charset="0"/>
                <a:cs typeface="Times New Roman" panose="02020603050405020304" pitchFamily="18" charset="0"/>
              </a:rPr>
              <a:t>tắt</a:t>
            </a:r>
            <a:r>
              <a:rPr lang="en-US" sz="2800" b="1">
                <a:solidFill>
                  <a:srgbClr val="008000"/>
                </a:solidFill>
                <a:latin typeface="Times New Roman" panose="02020603050405020304" pitchFamily="18" charset="0"/>
                <a:cs typeface="Times New Roman" panose="02020603050405020304" pitchFamily="18" charset="0"/>
              </a:rPr>
              <a:t> </a:t>
            </a:r>
            <a:r>
              <a:rPr lang="en-US" sz="2800" b="1" err="1">
                <a:solidFill>
                  <a:srgbClr val="008000"/>
                </a:solidFill>
                <a:latin typeface="Times New Roman" panose="02020603050405020304" pitchFamily="18" charset="0"/>
                <a:cs typeface="Times New Roman" panose="02020603050405020304" pitchFamily="18" charset="0"/>
              </a:rPr>
              <a:t>các</a:t>
            </a:r>
            <a:r>
              <a:rPr lang="en-US" sz="2800" b="1">
                <a:solidFill>
                  <a:srgbClr val="008000"/>
                </a:solidFill>
                <a:latin typeface="Times New Roman" panose="02020603050405020304" pitchFamily="18" charset="0"/>
                <a:cs typeface="Times New Roman" panose="02020603050405020304" pitchFamily="18" charset="0"/>
              </a:rPr>
              <a:t> chi </a:t>
            </a:r>
            <a:r>
              <a:rPr lang="en-US" sz="2800" b="1" err="1">
                <a:solidFill>
                  <a:srgbClr val="008000"/>
                </a:solidFill>
                <a:latin typeface="Times New Roman" panose="02020603050405020304" pitchFamily="18" charset="0"/>
                <a:cs typeface="Times New Roman" panose="02020603050405020304" pitchFamily="18" charset="0"/>
              </a:rPr>
              <a:t>tiết</a:t>
            </a:r>
            <a:r>
              <a:rPr lang="en-US" sz="2800" b="1">
                <a:solidFill>
                  <a:srgbClr val="008000"/>
                </a:solidFill>
                <a:latin typeface="Times New Roman" panose="02020603050405020304" pitchFamily="18" charset="0"/>
                <a:cs typeface="Times New Roman" panose="02020603050405020304" pitchFamily="18" charset="0"/>
              </a:rPr>
              <a:t> </a:t>
            </a:r>
            <a:r>
              <a:rPr lang="en-US" sz="2800" b="1" err="1">
                <a:solidFill>
                  <a:srgbClr val="008000"/>
                </a:solidFill>
                <a:latin typeface="Times New Roman" panose="02020603050405020304" pitchFamily="18" charset="0"/>
                <a:cs typeface="Times New Roman" panose="02020603050405020304" pitchFamily="18" charset="0"/>
              </a:rPr>
              <a:t>được</a:t>
            </a:r>
            <a:r>
              <a:rPr lang="en-US" sz="2800" b="1">
                <a:solidFill>
                  <a:srgbClr val="008000"/>
                </a:solidFill>
                <a:latin typeface="Times New Roman" panose="02020603050405020304" pitchFamily="18" charset="0"/>
                <a:cs typeface="Times New Roman" panose="02020603050405020304" pitchFamily="18" charset="0"/>
              </a:rPr>
              <a:t> </a:t>
            </a:r>
            <a:r>
              <a:rPr lang="en-US" sz="2800" b="1" err="1">
                <a:solidFill>
                  <a:srgbClr val="008000"/>
                </a:solidFill>
                <a:latin typeface="Times New Roman" panose="02020603050405020304" pitchFamily="18" charset="0"/>
                <a:cs typeface="Times New Roman" panose="02020603050405020304" pitchFamily="18" charset="0"/>
              </a:rPr>
              <a:t>miêu</a:t>
            </a:r>
            <a:r>
              <a:rPr lang="en-US" sz="2800" b="1">
                <a:solidFill>
                  <a:srgbClr val="008000"/>
                </a:solidFill>
                <a:latin typeface="Times New Roman" panose="02020603050405020304" pitchFamily="18" charset="0"/>
                <a:cs typeface="Times New Roman" panose="02020603050405020304" pitchFamily="18" charset="0"/>
              </a:rPr>
              <a:t> </a:t>
            </a:r>
            <a:r>
              <a:rPr lang="en-US" sz="2800" b="1" err="1">
                <a:solidFill>
                  <a:srgbClr val="008000"/>
                </a:solidFill>
                <a:latin typeface="Times New Roman" panose="02020603050405020304" pitchFamily="18" charset="0"/>
                <a:cs typeface="Times New Roman" panose="02020603050405020304" pitchFamily="18" charset="0"/>
              </a:rPr>
              <a:t>tả</a:t>
            </a:r>
            <a:r>
              <a:rPr lang="en-US" sz="2800" b="1">
                <a:solidFill>
                  <a:srgbClr val="008000"/>
                </a:solidFill>
                <a:latin typeface="Times New Roman" panose="02020603050405020304" pitchFamily="18" charset="0"/>
                <a:cs typeface="Times New Roman" panose="02020603050405020304" pitchFamily="18" charset="0"/>
              </a:rPr>
              <a:t> ở </a:t>
            </a:r>
            <a:r>
              <a:rPr lang="en-US" sz="2800" b="1" err="1">
                <a:solidFill>
                  <a:srgbClr val="008000"/>
                </a:solidFill>
                <a:latin typeface="Times New Roman" panose="02020603050405020304" pitchFamily="18" charset="0"/>
                <a:cs typeface="Times New Roman" panose="02020603050405020304" pitchFamily="18" charset="0"/>
              </a:rPr>
              <a:t>từng</a:t>
            </a:r>
            <a:r>
              <a:rPr lang="en-US" sz="2800" b="1">
                <a:solidFill>
                  <a:srgbClr val="008000"/>
                </a:solidFill>
                <a:latin typeface="Times New Roman" panose="02020603050405020304" pitchFamily="18" charset="0"/>
                <a:cs typeface="Times New Roman" panose="02020603050405020304" pitchFamily="18" charset="0"/>
              </a:rPr>
              <a:t> </a:t>
            </a:r>
            <a:r>
              <a:rPr lang="en-US" sz="2800" b="1" err="1">
                <a:solidFill>
                  <a:srgbClr val="008000"/>
                </a:solidFill>
                <a:latin typeface="Times New Roman" panose="02020603050405020304" pitchFamily="18" charset="0"/>
                <a:cs typeface="Times New Roman" panose="02020603050405020304" pitchFamily="18" charset="0"/>
              </a:rPr>
              <a:t>câu</a:t>
            </a:r>
            <a:r>
              <a:rPr lang="en-US" sz="2800" b="1">
                <a:solidFill>
                  <a:srgbClr val="008000"/>
                </a:solidFill>
                <a:latin typeface="Times New Roman" panose="02020603050405020304" pitchFamily="18" charset="0"/>
                <a:cs typeface="Times New Roman" panose="02020603050405020304" pitchFamily="18" charset="0"/>
              </a:rPr>
              <a:t>.</a:t>
            </a:r>
            <a:endParaRPr lang="vi-VN" sz="2800" b="1">
              <a:solidFill>
                <a:srgbClr val="008000"/>
              </a:solidFill>
              <a:latin typeface="Times New Roman" panose="02020603050405020304" pitchFamily="18" charset="0"/>
              <a:cs typeface="Times New Roman" panose="02020603050405020304" pitchFamily="18" charset="0"/>
            </a:endParaRPr>
          </a:p>
        </p:txBody>
      </p:sp>
      <p:sp>
        <p:nvSpPr>
          <p:cNvPr id="11" name="Text Box 17"/>
          <p:cNvSpPr txBox="1">
            <a:spLocks noChangeArrowheads="1"/>
          </p:cNvSpPr>
          <p:nvPr/>
        </p:nvSpPr>
        <p:spPr bwMode="auto">
          <a:xfrm>
            <a:off x="2264608" y="4262211"/>
            <a:ext cx="828318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sz="2800" b="1">
                <a:solidFill>
                  <a:srgbClr val="008000"/>
                </a:solidFill>
                <a:latin typeface="Times New Roman" panose="02020603050405020304" pitchFamily="18" charset="0"/>
                <a:cs typeface="Times New Roman" panose="02020603050405020304" pitchFamily="18" charset="0"/>
              </a:rPr>
              <a:t>+ </a:t>
            </a:r>
            <a:r>
              <a:rPr lang="en-US" sz="2800" b="1" err="1">
                <a:solidFill>
                  <a:srgbClr val="008000"/>
                </a:solidFill>
                <a:latin typeface="Times New Roman" panose="02020603050405020304" pitchFamily="18" charset="0"/>
                <a:cs typeface="Times New Roman" panose="02020603050405020304" pitchFamily="18" charset="0"/>
              </a:rPr>
              <a:t>Các</a:t>
            </a:r>
            <a:r>
              <a:rPr lang="en-US" sz="2800" b="1">
                <a:solidFill>
                  <a:srgbClr val="008000"/>
                </a:solidFill>
                <a:latin typeface="Times New Roman" panose="02020603050405020304" pitchFamily="18" charset="0"/>
                <a:cs typeface="Times New Roman" panose="02020603050405020304" pitchFamily="18" charset="0"/>
              </a:rPr>
              <a:t> chi </a:t>
            </a:r>
            <a:r>
              <a:rPr lang="en-US" sz="2800" b="1" err="1">
                <a:solidFill>
                  <a:srgbClr val="008000"/>
                </a:solidFill>
                <a:latin typeface="Times New Roman" panose="02020603050405020304" pitchFamily="18" charset="0"/>
                <a:cs typeface="Times New Roman" panose="02020603050405020304" pitchFamily="18" charset="0"/>
              </a:rPr>
              <a:t>tiết</a:t>
            </a:r>
            <a:r>
              <a:rPr lang="en-US" sz="2800" b="1">
                <a:solidFill>
                  <a:srgbClr val="008000"/>
                </a:solidFill>
                <a:latin typeface="Times New Roman" panose="02020603050405020304" pitchFamily="18" charset="0"/>
                <a:cs typeface="Times New Roman" panose="02020603050405020304" pitchFamily="18" charset="0"/>
              </a:rPr>
              <a:t> </a:t>
            </a:r>
            <a:r>
              <a:rPr lang="en-US" sz="2800" b="1" err="1">
                <a:solidFill>
                  <a:srgbClr val="008000"/>
                </a:solidFill>
                <a:latin typeface="Times New Roman" panose="02020603050405020304" pitchFamily="18" charset="0"/>
                <a:cs typeface="Times New Roman" panose="02020603050405020304" pitchFamily="18" charset="0"/>
              </a:rPr>
              <a:t>đó</a:t>
            </a:r>
            <a:r>
              <a:rPr lang="en-US" sz="2800" b="1">
                <a:solidFill>
                  <a:srgbClr val="008000"/>
                </a:solidFill>
                <a:latin typeface="Times New Roman" panose="02020603050405020304" pitchFamily="18" charset="0"/>
                <a:cs typeface="Times New Roman" panose="02020603050405020304" pitchFamily="18" charset="0"/>
              </a:rPr>
              <a:t> </a:t>
            </a:r>
            <a:r>
              <a:rPr lang="en-US" sz="2800" b="1" err="1">
                <a:solidFill>
                  <a:srgbClr val="008000"/>
                </a:solidFill>
                <a:latin typeface="Times New Roman" panose="02020603050405020304" pitchFamily="18" charset="0"/>
                <a:cs typeface="Times New Roman" panose="02020603050405020304" pitchFamily="18" charset="0"/>
              </a:rPr>
              <a:t>quan</a:t>
            </a:r>
            <a:r>
              <a:rPr lang="en-US" sz="2800" b="1">
                <a:solidFill>
                  <a:srgbClr val="008000"/>
                </a:solidFill>
                <a:latin typeface="Times New Roman" panose="02020603050405020304" pitchFamily="18" charset="0"/>
                <a:cs typeface="Times New Roman" panose="02020603050405020304" pitchFamily="18" charset="0"/>
              </a:rPr>
              <a:t> </a:t>
            </a:r>
            <a:r>
              <a:rPr lang="en-US" sz="2800" b="1" err="1">
                <a:solidFill>
                  <a:srgbClr val="008000"/>
                </a:solidFill>
                <a:latin typeface="Times New Roman" panose="02020603050405020304" pitchFamily="18" charset="0"/>
                <a:cs typeface="Times New Roman" panose="02020603050405020304" pitchFamily="18" charset="0"/>
              </a:rPr>
              <a:t>hệ</a:t>
            </a:r>
            <a:r>
              <a:rPr lang="en-US" sz="2800" b="1">
                <a:solidFill>
                  <a:srgbClr val="008000"/>
                </a:solidFill>
                <a:latin typeface="Times New Roman" panose="02020603050405020304" pitchFamily="18" charset="0"/>
                <a:cs typeface="Times New Roman" panose="02020603050405020304" pitchFamily="18" charset="0"/>
              </a:rPr>
              <a:t> </a:t>
            </a:r>
            <a:r>
              <a:rPr lang="en-US" sz="2800" b="1" err="1">
                <a:solidFill>
                  <a:srgbClr val="008000"/>
                </a:solidFill>
                <a:latin typeface="Times New Roman" panose="02020603050405020304" pitchFamily="18" charset="0"/>
                <a:cs typeface="Times New Roman" panose="02020603050405020304" pitchFamily="18" charset="0"/>
              </a:rPr>
              <a:t>với</a:t>
            </a:r>
            <a:r>
              <a:rPr lang="en-US" sz="2800" b="1">
                <a:solidFill>
                  <a:srgbClr val="008000"/>
                </a:solidFill>
                <a:latin typeface="Times New Roman" panose="02020603050405020304" pitchFamily="18" charset="0"/>
                <a:cs typeface="Times New Roman" panose="02020603050405020304" pitchFamily="18" charset="0"/>
              </a:rPr>
              <a:t> </a:t>
            </a:r>
            <a:r>
              <a:rPr lang="en-US" sz="2800" b="1" err="1">
                <a:solidFill>
                  <a:srgbClr val="008000"/>
                </a:solidFill>
                <a:latin typeface="Times New Roman" panose="02020603050405020304" pitchFamily="18" charset="0"/>
                <a:cs typeface="Times New Roman" panose="02020603050405020304" pitchFamily="18" charset="0"/>
              </a:rPr>
              <a:t>nhau</a:t>
            </a:r>
            <a:r>
              <a:rPr lang="en-US" sz="2800" b="1">
                <a:solidFill>
                  <a:srgbClr val="008000"/>
                </a:solidFill>
                <a:latin typeface="Times New Roman" panose="02020603050405020304" pitchFamily="18" charset="0"/>
                <a:cs typeface="Times New Roman" panose="02020603050405020304" pitchFamily="18" charset="0"/>
              </a:rPr>
              <a:t> </a:t>
            </a:r>
            <a:r>
              <a:rPr lang="en-US" sz="2800" b="1" err="1">
                <a:solidFill>
                  <a:srgbClr val="008000"/>
                </a:solidFill>
                <a:latin typeface="Times New Roman" panose="02020603050405020304" pitchFamily="18" charset="0"/>
                <a:cs typeface="Times New Roman" panose="02020603050405020304" pitchFamily="18" charset="0"/>
              </a:rPr>
              <a:t>như</a:t>
            </a:r>
            <a:r>
              <a:rPr lang="en-US" sz="2800" b="1">
                <a:solidFill>
                  <a:srgbClr val="008000"/>
                </a:solidFill>
                <a:latin typeface="Times New Roman" panose="02020603050405020304" pitchFamily="18" charset="0"/>
                <a:cs typeface="Times New Roman" panose="02020603050405020304" pitchFamily="18" charset="0"/>
              </a:rPr>
              <a:t> </a:t>
            </a:r>
            <a:r>
              <a:rPr lang="en-US" sz="2800" b="1" err="1">
                <a:solidFill>
                  <a:srgbClr val="008000"/>
                </a:solidFill>
                <a:latin typeface="Times New Roman" panose="02020603050405020304" pitchFamily="18" charset="0"/>
                <a:cs typeface="Times New Roman" panose="02020603050405020304" pitchFamily="18" charset="0"/>
              </a:rPr>
              <a:t>thế</a:t>
            </a:r>
            <a:r>
              <a:rPr lang="en-US" sz="2800" b="1">
                <a:solidFill>
                  <a:srgbClr val="008000"/>
                </a:solidFill>
                <a:latin typeface="Times New Roman" panose="02020603050405020304" pitchFamily="18" charset="0"/>
                <a:cs typeface="Times New Roman" panose="02020603050405020304" pitchFamily="18" charset="0"/>
              </a:rPr>
              <a:t> </a:t>
            </a:r>
            <a:r>
              <a:rPr lang="en-US" sz="2800" b="1" err="1">
                <a:solidFill>
                  <a:srgbClr val="008000"/>
                </a:solidFill>
                <a:latin typeface="Times New Roman" panose="02020603050405020304" pitchFamily="18" charset="0"/>
                <a:cs typeface="Times New Roman" panose="02020603050405020304" pitchFamily="18" charset="0"/>
              </a:rPr>
              <a:t>nào</a:t>
            </a:r>
            <a:r>
              <a:rPr lang="en-US" sz="2800" b="1">
                <a:solidFill>
                  <a:srgbClr val="008000"/>
                </a:solidFill>
                <a:latin typeface="Times New Roman" panose="02020603050405020304" pitchFamily="18" charset="0"/>
                <a:cs typeface="Times New Roman" panose="02020603050405020304" pitchFamily="18" charset="0"/>
              </a:rPr>
              <a:t>?</a:t>
            </a:r>
            <a:endParaRPr lang="vi-VN" sz="2800" b="1">
              <a:solidFill>
                <a:srgbClr val="008000"/>
              </a:solidFill>
              <a:latin typeface="Times New Roman" panose="02020603050405020304" pitchFamily="18" charset="0"/>
              <a:cs typeface="Times New Roman" panose="02020603050405020304" pitchFamily="18" charset="0"/>
            </a:endParaRPr>
          </a:p>
        </p:txBody>
      </p:sp>
      <p:sp>
        <p:nvSpPr>
          <p:cNvPr id="12" name="Text Box 18"/>
          <p:cNvSpPr txBox="1">
            <a:spLocks noChangeArrowheads="1"/>
          </p:cNvSpPr>
          <p:nvPr/>
        </p:nvSpPr>
        <p:spPr bwMode="auto">
          <a:xfrm>
            <a:off x="1400106" y="4899393"/>
            <a:ext cx="9302237"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sz="2800" b="1">
                <a:solidFill>
                  <a:srgbClr val="FF0000"/>
                </a:solidFill>
                <a:latin typeface="Times New Roman" panose="02020603050405020304" pitchFamily="18" charset="0"/>
                <a:cs typeface="Times New Roman" panose="02020603050405020304" pitchFamily="18" charset="0"/>
              </a:rPr>
              <a:t>   - </a:t>
            </a:r>
            <a:r>
              <a:rPr lang="en-US" sz="2800" b="1" err="1">
                <a:solidFill>
                  <a:srgbClr val="FF0000"/>
                </a:solidFill>
                <a:latin typeface="Times New Roman" panose="02020603050405020304" pitchFamily="18" charset="0"/>
                <a:cs typeface="Times New Roman" panose="02020603050405020304" pitchFamily="18" charset="0"/>
              </a:rPr>
              <a:t>Đoạn</a:t>
            </a:r>
            <a:r>
              <a:rPr lang="en-US" sz="2800" b="1">
                <a:solidFill>
                  <a:srgbClr val="FF0000"/>
                </a:solidFill>
                <a:latin typeface="Times New Roman" panose="02020603050405020304" pitchFamily="18" charset="0"/>
                <a:cs typeface="Times New Roman" panose="02020603050405020304" pitchFamily="18" charset="0"/>
              </a:rPr>
              <a:t> 2: </a:t>
            </a:r>
            <a:r>
              <a:rPr lang="en-US" sz="2800" b="1" err="1">
                <a:latin typeface="Times New Roman" panose="02020603050405020304" pitchFamily="18" charset="0"/>
                <a:cs typeface="Times New Roman" panose="02020603050405020304" pitchFamily="18" charset="0"/>
              </a:rPr>
              <a:t>Tả</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những</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đặc</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điểm</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gì</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về</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ngoại</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hình</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của</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bà</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Các</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đặc</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điểm</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đó</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quan</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hệ</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với</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nhau</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như</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thế</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nào</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Chúng</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cho</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biết</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điều</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gì</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về</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tính</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tình</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của</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bà</a:t>
            </a:r>
            <a:r>
              <a:rPr lang="en-US" sz="2800" b="1">
                <a:latin typeface="Times New Roman" panose="02020603050405020304" pitchFamily="18" charset="0"/>
                <a:cs typeface="Times New Roman" panose="02020603050405020304" pitchFamily="18" charset="0"/>
              </a:rPr>
              <a:t>?</a:t>
            </a:r>
            <a:endParaRPr lang="vi-VN" sz="2800" b="1">
              <a:latin typeface="Times New Roman" panose="02020603050405020304" pitchFamily="18" charset="0"/>
              <a:cs typeface="Times New Roman" panose="02020603050405020304" pitchFamily="18" charset="0"/>
            </a:endParaRPr>
          </a:p>
        </p:txBody>
      </p:sp>
      <p:sp>
        <p:nvSpPr>
          <p:cNvPr id="14" name="Text Box 3"/>
          <p:cNvSpPr txBox="1">
            <a:spLocks noChangeArrowheads="1"/>
          </p:cNvSpPr>
          <p:nvPr/>
        </p:nvSpPr>
        <p:spPr bwMode="auto">
          <a:xfrm>
            <a:off x="1400106" y="-191048"/>
            <a:ext cx="9302237" cy="123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5" tIns="45718" rIns="91435" bIns="45718">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endParaRPr lang="en-US" sz="2800" b="1">
              <a:solidFill>
                <a:srgbClr val="0000C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1511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7"/>
                                        </p:tgtEl>
                                        <p:attrNameLst>
                                          <p:attrName>style.visibility</p:attrName>
                                        </p:attrNameLst>
                                      </p:cBhvr>
                                      <p:to>
                                        <p:strVal val="visible"/>
                                      </p:to>
                                    </p:set>
                                    <p:anim calcmode="discrete" valueType="clr">
                                      <p:cBhvr override="childStyle">
                                        <p:cTn id="7" dur="8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7"/>
                                        </p:tgtEl>
                                        <p:attrNameLst>
                                          <p:attrName>fillcolor</p:attrName>
                                        </p:attrNameLst>
                                      </p:cBhvr>
                                      <p:tavLst>
                                        <p:tav tm="0">
                                          <p:val>
                                            <p:clrVal>
                                              <a:schemeClr val="accent2"/>
                                            </p:clrVal>
                                          </p:val>
                                        </p:tav>
                                        <p:tav tm="50000">
                                          <p:val>
                                            <p:clrVal>
                                              <a:schemeClr val="hlink"/>
                                            </p:clrVal>
                                          </p:val>
                                        </p:tav>
                                      </p:tavLst>
                                    </p:anim>
                                    <p:set>
                                      <p:cBhvr>
                                        <p:cTn id="9" dur="80"/>
                                        <p:tgtEl>
                                          <p:spTgt spid="7"/>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8"/>
                                        </p:tgtEl>
                                        <p:attrNameLst>
                                          <p:attrName>style.visibility</p:attrName>
                                        </p:attrNameLst>
                                      </p:cBhvr>
                                      <p:to>
                                        <p:strVal val="visible"/>
                                      </p:to>
                                    </p:set>
                                    <p:anim calcmode="discrete" valueType="clr">
                                      <p:cBhvr override="childStyle">
                                        <p:cTn id="14" dur="80"/>
                                        <p:tgtEl>
                                          <p:spTgt spid="8"/>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8"/>
                                        </p:tgtEl>
                                        <p:attrNameLst>
                                          <p:attrName>fillcolor</p:attrName>
                                        </p:attrNameLst>
                                      </p:cBhvr>
                                      <p:tavLst>
                                        <p:tav tm="0">
                                          <p:val>
                                            <p:clrVal>
                                              <a:schemeClr val="accent2"/>
                                            </p:clrVal>
                                          </p:val>
                                        </p:tav>
                                        <p:tav tm="50000">
                                          <p:val>
                                            <p:clrVal>
                                              <a:schemeClr val="hlink"/>
                                            </p:clrVal>
                                          </p:val>
                                        </p:tav>
                                      </p:tavLst>
                                    </p:anim>
                                    <p:set>
                                      <p:cBhvr>
                                        <p:cTn id="16" dur="80"/>
                                        <p:tgtEl>
                                          <p:spTgt spid="8"/>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9"/>
                                        </p:tgtEl>
                                        <p:attrNameLst>
                                          <p:attrName>style.visibility</p:attrName>
                                        </p:attrNameLst>
                                      </p:cBhvr>
                                      <p:to>
                                        <p:strVal val="visible"/>
                                      </p:to>
                                    </p:set>
                                    <p:anim calcmode="discrete" valueType="clr">
                                      <p:cBhvr override="childStyle">
                                        <p:cTn id="21" dur="80"/>
                                        <p:tgtEl>
                                          <p:spTgt spid="9"/>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9"/>
                                        </p:tgtEl>
                                        <p:attrNameLst>
                                          <p:attrName>fillcolor</p:attrName>
                                        </p:attrNameLst>
                                      </p:cBhvr>
                                      <p:tavLst>
                                        <p:tav tm="0">
                                          <p:val>
                                            <p:clrVal>
                                              <a:schemeClr val="accent2"/>
                                            </p:clrVal>
                                          </p:val>
                                        </p:tav>
                                        <p:tav tm="50000">
                                          <p:val>
                                            <p:clrVal>
                                              <a:schemeClr val="hlink"/>
                                            </p:clrVal>
                                          </p:val>
                                        </p:tav>
                                      </p:tavLst>
                                    </p:anim>
                                    <p:set>
                                      <p:cBhvr>
                                        <p:cTn id="23" dur="80"/>
                                        <p:tgtEl>
                                          <p:spTgt spid="9"/>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27" presetClass="entr" presetSubtype="0" fill="hold" grpId="0" nodeType="clickEffect">
                                  <p:stCondLst>
                                    <p:cond delay="0"/>
                                  </p:stCondLst>
                                  <p:iterate type="lt">
                                    <p:tmPct val="50000"/>
                                  </p:iterate>
                                  <p:childTnLst>
                                    <p:set>
                                      <p:cBhvr>
                                        <p:cTn id="27" dur="1" fill="hold">
                                          <p:stCondLst>
                                            <p:cond delay="0"/>
                                          </p:stCondLst>
                                        </p:cTn>
                                        <p:tgtEl>
                                          <p:spTgt spid="10"/>
                                        </p:tgtEl>
                                        <p:attrNameLst>
                                          <p:attrName>style.visibility</p:attrName>
                                        </p:attrNameLst>
                                      </p:cBhvr>
                                      <p:to>
                                        <p:strVal val="visible"/>
                                      </p:to>
                                    </p:set>
                                    <p:anim calcmode="discrete" valueType="clr">
                                      <p:cBhvr override="childStyle">
                                        <p:cTn id="28" dur="80"/>
                                        <p:tgtEl>
                                          <p:spTgt spid="10"/>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10"/>
                                        </p:tgtEl>
                                        <p:attrNameLst>
                                          <p:attrName>fillcolor</p:attrName>
                                        </p:attrNameLst>
                                      </p:cBhvr>
                                      <p:tavLst>
                                        <p:tav tm="0">
                                          <p:val>
                                            <p:clrVal>
                                              <a:schemeClr val="accent2"/>
                                            </p:clrVal>
                                          </p:val>
                                        </p:tav>
                                        <p:tav tm="50000">
                                          <p:val>
                                            <p:clrVal>
                                              <a:schemeClr val="hlink"/>
                                            </p:clrVal>
                                          </p:val>
                                        </p:tav>
                                      </p:tavLst>
                                    </p:anim>
                                    <p:set>
                                      <p:cBhvr>
                                        <p:cTn id="30" dur="80"/>
                                        <p:tgtEl>
                                          <p:spTgt spid="10"/>
                                        </p:tgtEl>
                                        <p:attrNameLst>
                                          <p:attrName>fill.type</p:attrName>
                                        </p:attrNameLst>
                                      </p:cBhvr>
                                      <p:to>
                                        <p:strVal val="solid"/>
                                      </p:to>
                                    </p:set>
                                  </p:childTnLst>
                                </p:cTn>
                              </p:par>
                            </p:childTnLst>
                          </p:cTn>
                        </p:par>
                      </p:childTnLst>
                    </p:cTn>
                  </p:par>
                  <p:par>
                    <p:cTn id="31" fill="hold">
                      <p:stCondLst>
                        <p:cond delay="indefinite"/>
                      </p:stCondLst>
                      <p:childTnLst>
                        <p:par>
                          <p:cTn id="32" fill="hold">
                            <p:stCondLst>
                              <p:cond delay="0"/>
                            </p:stCondLst>
                            <p:childTnLst>
                              <p:par>
                                <p:cTn id="33" presetID="27" presetClass="entr" presetSubtype="0" fill="hold" grpId="0" nodeType="clickEffect">
                                  <p:stCondLst>
                                    <p:cond delay="0"/>
                                  </p:stCondLst>
                                  <p:iterate type="lt">
                                    <p:tmPct val="50000"/>
                                  </p:iterate>
                                  <p:childTnLst>
                                    <p:set>
                                      <p:cBhvr>
                                        <p:cTn id="34" dur="1" fill="hold">
                                          <p:stCondLst>
                                            <p:cond delay="0"/>
                                          </p:stCondLst>
                                        </p:cTn>
                                        <p:tgtEl>
                                          <p:spTgt spid="11"/>
                                        </p:tgtEl>
                                        <p:attrNameLst>
                                          <p:attrName>style.visibility</p:attrName>
                                        </p:attrNameLst>
                                      </p:cBhvr>
                                      <p:to>
                                        <p:strVal val="visible"/>
                                      </p:to>
                                    </p:set>
                                    <p:anim calcmode="discrete" valueType="clr">
                                      <p:cBhvr override="childStyle">
                                        <p:cTn id="35"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11"/>
                                        </p:tgtEl>
                                        <p:attrNameLst>
                                          <p:attrName>fillcolor</p:attrName>
                                        </p:attrNameLst>
                                      </p:cBhvr>
                                      <p:tavLst>
                                        <p:tav tm="0">
                                          <p:val>
                                            <p:clrVal>
                                              <a:schemeClr val="accent2"/>
                                            </p:clrVal>
                                          </p:val>
                                        </p:tav>
                                        <p:tav tm="50000">
                                          <p:val>
                                            <p:clrVal>
                                              <a:schemeClr val="hlink"/>
                                            </p:clrVal>
                                          </p:val>
                                        </p:tav>
                                      </p:tavLst>
                                    </p:anim>
                                    <p:set>
                                      <p:cBhvr>
                                        <p:cTn id="37" dur="80"/>
                                        <p:tgtEl>
                                          <p:spTgt spid="11"/>
                                        </p:tgtEl>
                                        <p:attrNameLst>
                                          <p:attrName>fill.type</p:attrName>
                                        </p:attrNameLst>
                                      </p:cBhvr>
                                      <p:to>
                                        <p:strVal val="solid"/>
                                      </p:to>
                                    </p:set>
                                  </p:childTnLst>
                                </p:cTn>
                              </p:par>
                            </p:childTnLst>
                          </p:cTn>
                        </p:par>
                      </p:childTnLst>
                    </p:cTn>
                  </p:par>
                  <p:par>
                    <p:cTn id="38" fill="hold">
                      <p:stCondLst>
                        <p:cond delay="indefinite"/>
                      </p:stCondLst>
                      <p:childTnLst>
                        <p:par>
                          <p:cTn id="39" fill="hold">
                            <p:stCondLst>
                              <p:cond delay="0"/>
                            </p:stCondLst>
                            <p:childTnLst>
                              <p:par>
                                <p:cTn id="40" presetID="27" presetClass="entr" presetSubtype="0" fill="hold" grpId="0" nodeType="clickEffect">
                                  <p:stCondLst>
                                    <p:cond delay="0"/>
                                  </p:stCondLst>
                                  <p:iterate type="lt">
                                    <p:tmPct val="50000"/>
                                  </p:iterate>
                                  <p:childTnLst>
                                    <p:set>
                                      <p:cBhvr>
                                        <p:cTn id="41" dur="1" fill="hold">
                                          <p:stCondLst>
                                            <p:cond delay="0"/>
                                          </p:stCondLst>
                                        </p:cTn>
                                        <p:tgtEl>
                                          <p:spTgt spid="12"/>
                                        </p:tgtEl>
                                        <p:attrNameLst>
                                          <p:attrName>style.visibility</p:attrName>
                                        </p:attrNameLst>
                                      </p:cBhvr>
                                      <p:to>
                                        <p:strVal val="visible"/>
                                      </p:to>
                                    </p:set>
                                    <p:anim calcmode="discrete" valueType="clr">
                                      <p:cBhvr override="childStyle">
                                        <p:cTn id="42" dur="80"/>
                                        <p:tgtEl>
                                          <p:spTgt spid="12"/>
                                        </p:tgtEl>
                                        <p:attrNameLst>
                                          <p:attrName>style.color</p:attrName>
                                        </p:attrNameLst>
                                      </p:cBhvr>
                                      <p:tavLst>
                                        <p:tav tm="0">
                                          <p:val>
                                            <p:clrVal>
                                              <a:schemeClr val="accent2"/>
                                            </p:clrVal>
                                          </p:val>
                                        </p:tav>
                                        <p:tav tm="50000">
                                          <p:val>
                                            <p:clrVal>
                                              <a:schemeClr val="hlink"/>
                                            </p:clrVal>
                                          </p:val>
                                        </p:tav>
                                      </p:tavLst>
                                    </p:anim>
                                    <p:anim calcmode="discrete" valueType="clr">
                                      <p:cBhvr>
                                        <p:cTn id="43" dur="80"/>
                                        <p:tgtEl>
                                          <p:spTgt spid="12"/>
                                        </p:tgtEl>
                                        <p:attrNameLst>
                                          <p:attrName>fillcolor</p:attrName>
                                        </p:attrNameLst>
                                      </p:cBhvr>
                                      <p:tavLst>
                                        <p:tav tm="0">
                                          <p:val>
                                            <p:clrVal>
                                              <a:schemeClr val="accent2"/>
                                            </p:clrVal>
                                          </p:val>
                                        </p:tav>
                                        <p:tav tm="50000">
                                          <p:val>
                                            <p:clrVal>
                                              <a:schemeClr val="hlink"/>
                                            </p:clrVal>
                                          </p:val>
                                        </p:tav>
                                      </p:tavLst>
                                    </p:anim>
                                    <p:set>
                                      <p:cBhvr>
                                        <p:cTn id="44" dur="80"/>
                                        <p:tgtEl>
                                          <p:spTgt spid="1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816517" y="726544"/>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图片 5" descr="图片包含 蛋糕, 室内, 绿色&#10;&#10;已生成高可信度的说明">
            <a:extLst>
              <a:ext uri="{FF2B5EF4-FFF2-40B4-BE49-F238E27FC236}">
                <a16:creationId xmlns:a16="http://schemas.microsoft.com/office/drawing/2014/main" id="{CFD9A3D4-965C-4AA0-A594-6A835CC258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43227" y="4112614"/>
            <a:ext cx="1998077" cy="2963775"/>
          </a:xfrm>
          <a:prstGeom prst="rect">
            <a:avLst/>
          </a:prstGeom>
        </p:spPr>
      </p:pic>
      <p:pic>
        <p:nvPicPr>
          <p:cNvPr id="28" name="图片 15">
            <a:extLst>
              <a:ext uri="{FF2B5EF4-FFF2-40B4-BE49-F238E27FC236}">
                <a16:creationId xmlns:a16="http://schemas.microsoft.com/office/drawing/2014/main" id="{0C8FB0A9-1DCD-4F68-9B69-C04B7815D0C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a16="http://schemas.microsoft.com/office/drawing/2014/main" id="{6C007B28-2524-4926-956E-E73B3DA1E67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graphicFrame>
        <p:nvGraphicFramePr>
          <p:cNvPr id="7" name="Group 109"/>
          <p:cNvGraphicFramePr>
            <a:graphicFrameLocks noGrp="1"/>
          </p:cNvGraphicFramePr>
          <p:nvPr>
            <p:extLst>
              <p:ext uri="{D42A27DB-BD31-4B8C-83A1-F6EECF244321}">
                <p14:modId xmlns:p14="http://schemas.microsoft.com/office/powerpoint/2010/main" val="2027188540"/>
              </p:ext>
            </p:extLst>
          </p:nvPr>
        </p:nvGraphicFramePr>
        <p:xfrm>
          <a:off x="1519707" y="1594985"/>
          <a:ext cx="9144000" cy="4800600"/>
        </p:xfrm>
        <a:graphic>
          <a:graphicData uri="http://schemas.openxmlformats.org/drawingml/2006/table">
            <a:tbl>
              <a:tblPr/>
              <a:tblGrid>
                <a:gridCol w="2092325">
                  <a:extLst>
                    <a:ext uri="{9D8B030D-6E8A-4147-A177-3AD203B41FA5}">
                      <a16:colId xmlns:a16="http://schemas.microsoft.com/office/drawing/2014/main" val="20000"/>
                    </a:ext>
                  </a:extLst>
                </a:gridCol>
                <a:gridCol w="7051675">
                  <a:extLst>
                    <a:ext uri="{9D8B030D-6E8A-4147-A177-3AD203B41FA5}">
                      <a16:colId xmlns:a16="http://schemas.microsoft.com/office/drawing/2014/main" val="20001"/>
                    </a:ext>
                  </a:extLst>
                </a:gridCol>
              </a:tblGrid>
              <a:tr h="32004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6002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8" name="Rectangle 69"/>
          <p:cNvSpPr>
            <a:spLocks noChangeArrowheads="1"/>
          </p:cNvSpPr>
          <p:nvPr/>
        </p:nvSpPr>
        <p:spPr bwMode="auto">
          <a:xfrm>
            <a:off x="2973857" y="4107998"/>
            <a:ext cx="2333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1400">
                <a:latin typeface="Times New Roman" panose="02020603050405020304" pitchFamily="18" charset="0"/>
                <a:cs typeface="Times New Roman" panose="02020603050405020304" pitchFamily="18" charset="0"/>
              </a:rPr>
              <a:t> </a:t>
            </a:r>
            <a:endParaRPr lang="en-US">
              <a:latin typeface="Times New Roman" panose="02020603050405020304" pitchFamily="18" charset="0"/>
            </a:endParaRPr>
          </a:p>
        </p:txBody>
      </p:sp>
      <p:sp>
        <p:nvSpPr>
          <p:cNvPr id="9" name="Text Box 75"/>
          <p:cNvSpPr txBox="1">
            <a:spLocks noChangeArrowheads="1"/>
          </p:cNvSpPr>
          <p:nvPr/>
        </p:nvSpPr>
        <p:spPr bwMode="auto">
          <a:xfrm>
            <a:off x="1748307" y="1899785"/>
            <a:ext cx="1676400" cy="209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sz="2600" b="1" err="1">
                <a:latin typeface="Times New Roman" panose="02020603050405020304" pitchFamily="18" charset="0"/>
                <a:cs typeface="Times New Roman" panose="02020603050405020304" pitchFamily="18" charset="0"/>
              </a:rPr>
              <a:t>Tóm</a:t>
            </a:r>
            <a:r>
              <a:rPr lang="en-US" sz="2600" b="1">
                <a:latin typeface="Times New Roman" panose="02020603050405020304" pitchFamily="18" charset="0"/>
                <a:cs typeface="Times New Roman" panose="02020603050405020304" pitchFamily="18" charset="0"/>
              </a:rPr>
              <a:t> </a:t>
            </a:r>
            <a:r>
              <a:rPr lang="en-US" sz="2600" b="1" err="1">
                <a:latin typeface="Times New Roman" panose="02020603050405020304" pitchFamily="18" charset="0"/>
                <a:cs typeface="Times New Roman" panose="02020603050405020304" pitchFamily="18" charset="0"/>
              </a:rPr>
              <a:t>tắt</a:t>
            </a:r>
            <a:r>
              <a:rPr lang="en-US" sz="2600" b="1">
                <a:latin typeface="Times New Roman" panose="02020603050405020304" pitchFamily="18" charset="0"/>
                <a:cs typeface="Times New Roman" panose="02020603050405020304" pitchFamily="18" charset="0"/>
              </a:rPr>
              <a:t> </a:t>
            </a:r>
            <a:r>
              <a:rPr lang="en-US" sz="2600" b="1" err="1">
                <a:latin typeface="Times New Roman" panose="02020603050405020304" pitchFamily="18" charset="0"/>
                <a:cs typeface="Times New Roman" panose="02020603050405020304" pitchFamily="18" charset="0"/>
              </a:rPr>
              <a:t>các</a:t>
            </a:r>
            <a:r>
              <a:rPr lang="en-US" sz="2600" b="1">
                <a:latin typeface="Times New Roman" panose="02020603050405020304" pitchFamily="18" charset="0"/>
                <a:cs typeface="Times New Roman" panose="02020603050405020304" pitchFamily="18" charset="0"/>
              </a:rPr>
              <a:t> chi </a:t>
            </a:r>
            <a:r>
              <a:rPr lang="en-US" sz="2600" b="1" err="1">
                <a:latin typeface="Times New Roman" panose="02020603050405020304" pitchFamily="18" charset="0"/>
                <a:cs typeface="Times New Roman" panose="02020603050405020304" pitchFamily="18" charset="0"/>
              </a:rPr>
              <a:t>tiết</a:t>
            </a:r>
            <a:r>
              <a:rPr lang="en-US" sz="2600" b="1">
                <a:latin typeface="Times New Roman" panose="02020603050405020304" pitchFamily="18" charset="0"/>
                <a:cs typeface="Times New Roman" panose="02020603050405020304" pitchFamily="18" charset="0"/>
              </a:rPr>
              <a:t> </a:t>
            </a:r>
            <a:r>
              <a:rPr lang="en-US" sz="2600" b="1" err="1">
                <a:latin typeface="Times New Roman" panose="02020603050405020304" pitchFamily="18" charset="0"/>
                <a:cs typeface="Times New Roman" panose="02020603050405020304" pitchFamily="18" charset="0"/>
              </a:rPr>
              <a:t>được</a:t>
            </a:r>
            <a:r>
              <a:rPr lang="en-US" sz="26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miêu</a:t>
            </a:r>
            <a:r>
              <a:rPr lang="en-US" sz="2600" b="1">
                <a:latin typeface="Times New Roman" panose="02020603050405020304" pitchFamily="18" charset="0"/>
                <a:cs typeface="Times New Roman" panose="02020603050405020304" pitchFamily="18" charset="0"/>
              </a:rPr>
              <a:t> </a:t>
            </a:r>
            <a:r>
              <a:rPr lang="en-US" sz="2600" b="1" err="1">
                <a:latin typeface="Times New Roman" panose="02020603050405020304" pitchFamily="18" charset="0"/>
                <a:cs typeface="Times New Roman" panose="02020603050405020304" pitchFamily="18" charset="0"/>
              </a:rPr>
              <a:t>tả</a:t>
            </a:r>
            <a:r>
              <a:rPr lang="en-US" sz="2600" b="1">
                <a:latin typeface="Times New Roman" panose="02020603050405020304" pitchFamily="18" charset="0"/>
                <a:cs typeface="Times New Roman" panose="02020603050405020304" pitchFamily="18" charset="0"/>
              </a:rPr>
              <a:t> ở </a:t>
            </a:r>
            <a:r>
              <a:rPr lang="en-US" sz="2600" b="1" err="1">
                <a:latin typeface="Times New Roman" panose="02020603050405020304" pitchFamily="18" charset="0"/>
                <a:cs typeface="Times New Roman" panose="02020603050405020304" pitchFamily="18" charset="0"/>
              </a:rPr>
              <a:t>từng</a:t>
            </a:r>
            <a:r>
              <a:rPr lang="en-US" sz="2600" b="1">
                <a:latin typeface="Times New Roman" panose="02020603050405020304" pitchFamily="18" charset="0"/>
                <a:cs typeface="Times New Roman" panose="02020603050405020304" pitchFamily="18" charset="0"/>
              </a:rPr>
              <a:t> </a:t>
            </a:r>
            <a:r>
              <a:rPr lang="en-US" sz="2600" b="1" err="1">
                <a:latin typeface="Times New Roman" panose="02020603050405020304" pitchFamily="18" charset="0"/>
                <a:cs typeface="Times New Roman" panose="02020603050405020304" pitchFamily="18" charset="0"/>
              </a:rPr>
              <a:t>câu</a:t>
            </a:r>
            <a:r>
              <a:rPr lang="en-US" sz="2600" b="1">
                <a:latin typeface="Times New Roman" panose="02020603050405020304" pitchFamily="18" charset="0"/>
                <a:cs typeface="Times New Roman" panose="02020603050405020304" pitchFamily="18" charset="0"/>
              </a:rPr>
              <a:t>.</a:t>
            </a:r>
            <a:endParaRPr lang="vi-VN" sz="2600" b="1">
              <a:latin typeface="Times New Roman" panose="02020603050405020304" pitchFamily="18" charset="0"/>
              <a:cs typeface="Times New Roman" panose="02020603050405020304" pitchFamily="18" charset="0"/>
            </a:endParaRPr>
          </a:p>
        </p:txBody>
      </p:sp>
      <p:sp>
        <p:nvSpPr>
          <p:cNvPr id="10" name="Text Box 76"/>
          <p:cNvSpPr txBox="1">
            <a:spLocks noChangeArrowheads="1"/>
          </p:cNvSpPr>
          <p:nvPr/>
        </p:nvSpPr>
        <p:spPr bwMode="auto">
          <a:xfrm>
            <a:off x="3577107" y="1645785"/>
            <a:ext cx="7086600" cy="3046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2400" b="1" err="1">
                <a:solidFill>
                  <a:srgbClr val="FF0000"/>
                </a:solidFill>
                <a:latin typeface="Times New Roman" panose="02020603050405020304" pitchFamily="18" charset="0"/>
                <a:cs typeface="Times New Roman" panose="02020603050405020304" pitchFamily="18" charset="0"/>
              </a:rPr>
              <a:t>Câu</a:t>
            </a:r>
            <a:r>
              <a:rPr lang="en-US" sz="2400" b="1">
                <a:solidFill>
                  <a:srgbClr val="FF0000"/>
                </a:solidFill>
                <a:latin typeface="Times New Roman" panose="02020603050405020304" pitchFamily="18" charset="0"/>
                <a:cs typeface="Times New Roman" panose="02020603050405020304" pitchFamily="18" charset="0"/>
              </a:rPr>
              <a:t> 1 - </a:t>
            </a:r>
            <a:r>
              <a:rPr lang="en-US" sz="2400" b="1" err="1">
                <a:solidFill>
                  <a:srgbClr val="FF0000"/>
                </a:solidFill>
                <a:latin typeface="Times New Roman" panose="02020603050405020304" pitchFamily="18" charset="0"/>
                <a:cs typeface="Times New Roman" panose="02020603050405020304" pitchFamily="18" charset="0"/>
              </a:rPr>
              <a:t>mở</a:t>
            </a:r>
            <a:r>
              <a:rPr lang="en-US" sz="2400" b="1">
                <a:solidFill>
                  <a:srgbClr val="FF0000"/>
                </a:solidFill>
                <a:latin typeface="Times New Roman" panose="02020603050405020304" pitchFamily="18" charset="0"/>
                <a:cs typeface="Times New Roman" panose="02020603050405020304" pitchFamily="18" charset="0"/>
              </a:rPr>
              <a:t> </a:t>
            </a:r>
            <a:r>
              <a:rPr lang="en-US" sz="2400" b="1" err="1">
                <a:solidFill>
                  <a:srgbClr val="FF0000"/>
                </a:solidFill>
                <a:latin typeface="Times New Roman" panose="02020603050405020304" pitchFamily="18" charset="0"/>
                <a:cs typeface="Times New Roman" panose="02020603050405020304" pitchFamily="18" charset="0"/>
              </a:rPr>
              <a:t>đoạn</a:t>
            </a:r>
            <a:r>
              <a:rPr lang="en-US" sz="2400" b="1">
                <a:solidFill>
                  <a:srgbClr val="FF0000"/>
                </a:solidFill>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Giới</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thiệu</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bà</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ngồi</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cạnh</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cháu</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chải</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đầu</a:t>
            </a:r>
            <a:r>
              <a:rPr lang="en-US" sz="2400" b="1">
                <a:latin typeface="Times New Roman" panose="02020603050405020304" pitchFamily="18" charset="0"/>
                <a:cs typeface="Times New Roman" panose="02020603050405020304" pitchFamily="18" charset="0"/>
              </a:rPr>
              <a:t>.</a:t>
            </a:r>
          </a:p>
          <a:p>
            <a:pPr eaLnBrk="1" hangingPunct="1"/>
            <a:r>
              <a:rPr lang="en-US" sz="2400" b="1" err="1">
                <a:solidFill>
                  <a:srgbClr val="FF0000"/>
                </a:solidFill>
                <a:latin typeface="Times New Roman" panose="02020603050405020304" pitchFamily="18" charset="0"/>
                <a:cs typeface="Times New Roman" panose="02020603050405020304" pitchFamily="18" charset="0"/>
              </a:rPr>
              <a:t>Câu</a:t>
            </a:r>
            <a:r>
              <a:rPr lang="en-US" sz="2400" b="1">
                <a:solidFill>
                  <a:srgbClr val="FF0000"/>
                </a:solidFill>
                <a:latin typeface="Times New Roman" panose="02020603050405020304" pitchFamily="18" charset="0"/>
                <a:cs typeface="Times New Roman" panose="02020603050405020304" pitchFamily="18" charset="0"/>
              </a:rPr>
              <a:t> 2: </a:t>
            </a:r>
            <a:r>
              <a:rPr lang="en-US" sz="2400" b="1" err="1">
                <a:latin typeface="Times New Roman" panose="02020603050405020304" pitchFamily="18" charset="0"/>
                <a:cs typeface="Times New Roman" panose="02020603050405020304" pitchFamily="18" charset="0"/>
              </a:rPr>
              <a:t>Tả</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khái</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quát</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đặc</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điểm</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mái</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tóc</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của</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bà</a:t>
            </a:r>
            <a:r>
              <a:rPr lang="en-US" sz="2400" b="1">
                <a:latin typeface="Times New Roman" panose="02020603050405020304" pitchFamily="18" charset="0"/>
                <a:cs typeface="Times New Roman" panose="02020603050405020304" pitchFamily="18" charset="0"/>
              </a:rPr>
              <a:t>: </a:t>
            </a:r>
            <a:r>
              <a:rPr lang="en-US" sz="2400" b="1" i="1" err="1">
                <a:solidFill>
                  <a:srgbClr val="FF0000"/>
                </a:solidFill>
                <a:latin typeface="Times New Roman" panose="02020603050405020304" pitchFamily="18" charset="0"/>
                <a:cs typeface="Times New Roman" panose="02020603050405020304" pitchFamily="18" charset="0"/>
              </a:rPr>
              <a:t>đen</a:t>
            </a:r>
            <a:r>
              <a:rPr lang="en-US" sz="2400" b="1" i="1">
                <a:solidFill>
                  <a:srgbClr val="FF0000"/>
                </a:solidFill>
                <a:latin typeface="Times New Roman" panose="02020603050405020304" pitchFamily="18" charset="0"/>
                <a:cs typeface="Times New Roman" panose="02020603050405020304" pitchFamily="18" charset="0"/>
              </a:rPr>
              <a:t>, </a:t>
            </a:r>
            <a:r>
              <a:rPr lang="en-US" sz="2400" b="1" i="1" err="1">
                <a:solidFill>
                  <a:srgbClr val="FF0000"/>
                </a:solidFill>
                <a:latin typeface="Times New Roman" panose="02020603050405020304" pitchFamily="18" charset="0"/>
                <a:cs typeface="Times New Roman" panose="02020603050405020304" pitchFamily="18" charset="0"/>
              </a:rPr>
              <a:t>dày</a:t>
            </a:r>
            <a:r>
              <a:rPr lang="en-US" sz="2400" b="1" i="1">
                <a:solidFill>
                  <a:srgbClr val="FF0000"/>
                </a:solidFill>
                <a:latin typeface="Times New Roman" panose="02020603050405020304" pitchFamily="18" charset="0"/>
                <a:cs typeface="Times New Roman" panose="02020603050405020304" pitchFamily="18" charset="0"/>
              </a:rPr>
              <a:t> </a:t>
            </a:r>
            <a:r>
              <a:rPr lang="en-US" sz="2400" b="1" i="1" err="1">
                <a:solidFill>
                  <a:srgbClr val="FF0000"/>
                </a:solidFill>
                <a:latin typeface="Times New Roman" panose="02020603050405020304" pitchFamily="18" charset="0"/>
                <a:cs typeface="Times New Roman" panose="02020603050405020304" pitchFamily="18" charset="0"/>
              </a:rPr>
              <a:t>kỳ</a:t>
            </a:r>
            <a:r>
              <a:rPr lang="en-US" sz="2400" b="1" i="1">
                <a:solidFill>
                  <a:srgbClr val="FF0000"/>
                </a:solidFill>
                <a:latin typeface="Times New Roman" panose="02020603050405020304" pitchFamily="18" charset="0"/>
                <a:cs typeface="Times New Roman" panose="02020603050405020304" pitchFamily="18" charset="0"/>
              </a:rPr>
              <a:t> </a:t>
            </a:r>
            <a:r>
              <a:rPr lang="en-US" sz="2400" b="1" i="1" err="1">
                <a:solidFill>
                  <a:srgbClr val="FF0000"/>
                </a:solidFill>
                <a:latin typeface="Times New Roman" panose="02020603050405020304" pitchFamily="18" charset="0"/>
                <a:cs typeface="Times New Roman" panose="02020603050405020304" pitchFamily="18" charset="0"/>
              </a:rPr>
              <a:t>lạ</a:t>
            </a:r>
            <a:r>
              <a:rPr lang="en-US" sz="2400" b="1" i="1">
                <a:solidFill>
                  <a:srgbClr val="FF0000"/>
                </a:solidFill>
                <a:latin typeface="Times New Roman" panose="02020603050405020304" pitchFamily="18" charset="0"/>
                <a:cs typeface="Times New Roman" panose="02020603050405020304" pitchFamily="18" charset="0"/>
              </a:rPr>
              <a:t>.</a:t>
            </a:r>
          </a:p>
          <a:p>
            <a:pPr eaLnBrk="1" hangingPunct="1"/>
            <a:r>
              <a:rPr lang="en-US" sz="2400" b="1" err="1">
                <a:solidFill>
                  <a:srgbClr val="FF0000"/>
                </a:solidFill>
                <a:latin typeface="Times New Roman" panose="02020603050405020304" pitchFamily="18" charset="0"/>
                <a:cs typeface="Times New Roman" panose="02020603050405020304" pitchFamily="18" charset="0"/>
              </a:rPr>
              <a:t>Câu</a:t>
            </a:r>
            <a:r>
              <a:rPr lang="en-US" sz="2400" b="1">
                <a:solidFill>
                  <a:srgbClr val="FF0000"/>
                </a:solidFill>
                <a:latin typeface="Times New Roman" panose="02020603050405020304" pitchFamily="18" charset="0"/>
                <a:cs typeface="Times New Roman" panose="02020603050405020304" pitchFamily="18" charset="0"/>
              </a:rPr>
              <a:t> 3: </a:t>
            </a:r>
            <a:r>
              <a:rPr lang="en-US" sz="2400" b="1" err="1">
                <a:latin typeface="Times New Roman" panose="02020603050405020304" pitchFamily="18" charset="0"/>
                <a:cs typeface="Times New Roman" panose="02020603050405020304" pitchFamily="18" charset="0"/>
              </a:rPr>
              <a:t>Tả</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độ</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dày</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của</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mái</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tóc</a:t>
            </a:r>
            <a:r>
              <a:rPr lang="en-US" sz="2400" b="1">
                <a:latin typeface="Times New Roman" panose="02020603050405020304" pitchFamily="18" charset="0"/>
                <a:cs typeface="Times New Roman" panose="02020603050405020304" pitchFamily="18" charset="0"/>
              </a:rPr>
              <a:t> qua </a:t>
            </a:r>
            <a:r>
              <a:rPr lang="en-US" sz="2400" b="1" err="1">
                <a:latin typeface="Times New Roman" panose="02020603050405020304" pitchFamily="18" charset="0"/>
                <a:cs typeface="Times New Roman" panose="02020603050405020304" pitchFamily="18" charset="0"/>
              </a:rPr>
              <a:t>cách</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bà</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chải</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đầu</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và</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từng</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động</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tác</a:t>
            </a:r>
            <a:r>
              <a:rPr lang="en-US" sz="2400" b="1">
                <a:latin typeface="Times New Roman" panose="02020603050405020304" pitchFamily="18" charset="0"/>
                <a:cs typeface="Times New Roman" panose="02020603050405020304" pitchFamily="18" charset="0"/>
              </a:rPr>
              <a:t> </a:t>
            </a:r>
            <a:r>
              <a:rPr lang="en-US" sz="2400" b="1">
                <a:solidFill>
                  <a:srgbClr val="FF0000"/>
                </a:solidFill>
                <a:latin typeface="Times New Roman" panose="02020603050405020304" pitchFamily="18" charset="0"/>
                <a:cs typeface="Times New Roman" panose="02020603050405020304" pitchFamily="18" charset="0"/>
              </a:rPr>
              <a:t>(</a:t>
            </a:r>
            <a:r>
              <a:rPr lang="en-US" sz="2400" b="1" i="1" err="1">
                <a:solidFill>
                  <a:srgbClr val="FF0000"/>
                </a:solidFill>
                <a:latin typeface="Times New Roman" panose="02020603050405020304" pitchFamily="18" charset="0"/>
                <a:cs typeface="Times New Roman" panose="02020603050405020304" pitchFamily="18" charset="0"/>
              </a:rPr>
              <a:t>nâng</a:t>
            </a:r>
            <a:r>
              <a:rPr lang="en-US" sz="2400" b="1" i="1">
                <a:solidFill>
                  <a:srgbClr val="FF0000"/>
                </a:solidFill>
                <a:latin typeface="Times New Roman" panose="02020603050405020304" pitchFamily="18" charset="0"/>
                <a:cs typeface="Times New Roman" panose="02020603050405020304" pitchFamily="18" charset="0"/>
              </a:rPr>
              <a:t> </a:t>
            </a:r>
            <a:r>
              <a:rPr lang="en-US" sz="2400" b="1" i="1" err="1">
                <a:solidFill>
                  <a:srgbClr val="FF0000"/>
                </a:solidFill>
                <a:latin typeface="Times New Roman" panose="02020603050405020304" pitchFamily="18" charset="0"/>
                <a:cs typeface="Times New Roman" panose="02020603050405020304" pitchFamily="18" charset="0"/>
              </a:rPr>
              <a:t>mớ</a:t>
            </a:r>
            <a:r>
              <a:rPr lang="en-US" sz="2400" b="1" i="1">
                <a:solidFill>
                  <a:srgbClr val="FF0000"/>
                </a:solidFill>
                <a:latin typeface="Times New Roman" panose="02020603050405020304" pitchFamily="18" charset="0"/>
                <a:cs typeface="Times New Roman" panose="02020603050405020304" pitchFamily="18" charset="0"/>
              </a:rPr>
              <a:t> </a:t>
            </a:r>
            <a:r>
              <a:rPr lang="en-US" sz="2400" b="1" i="1" err="1">
                <a:solidFill>
                  <a:srgbClr val="FF0000"/>
                </a:solidFill>
                <a:latin typeface="Times New Roman" panose="02020603050405020304" pitchFamily="18" charset="0"/>
                <a:cs typeface="Times New Roman" panose="02020603050405020304" pitchFamily="18" charset="0"/>
              </a:rPr>
              <a:t>tóc</a:t>
            </a:r>
            <a:r>
              <a:rPr lang="en-US" sz="2400" b="1" i="1">
                <a:solidFill>
                  <a:srgbClr val="FF0000"/>
                </a:solidFill>
                <a:latin typeface="Times New Roman" panose="02020603050405020304" pitchFamily="18" charset="0"/>
                <a:cs typeface="Times New Roman" panose="02020603050405020304" pitchFamily="18" charset="0"/>
              </a:rPr>
              <a:t> </a:t>
            </a:r>
            <a:r>
              <a:rPr lang="en-US" sz="2400" b="1" i="1" err="1">
                <a:solidFill>
                  <a:srgbClr val="FF0000"/>
                </a:solidFill>
                <a:latin typeface="Times New Roman" panose="02020603050405020304" pitchFamily="18" charset="0"/>
                <a:cs typeface="Times New Roman" panose="02020603050405020304" pitchFamily="18" charset="0"/>
              </a:rPr>
              <a:t>lên</a:t>
            </a:r>
            <a:r>
              <a:rPr lang="en-US" sz="2400" b="1" i="1">
                <a:solidFill>
                  <a:srgbClr val="FF0000"/>
                </a:solidFill>
                <a:latin typeface="Times New Roman" panose="02020603050405020304" pitchFamily="18" charset="0"/>
                <a:cs typeface="Times New Roman" panose="02020603050405020304" pitchFamily="18" charset="0"/>
              </a:rPr>
              <a:t>, </a:t>
            </a:r>
            <a:r>
              <a:rPr lang="en-US" sz="2400" b="1" i="1" err="1">
                <a:solidFill>
                  <a:srgbClr val="FF0000"/>
                </a:solidFill>
                <a:latin typeface="Times New Roman" panose="02020603050405020304" pitchFamily="18" charset="0"/>
                <a:cs typeface="Times New Roman" panose="02020603050405020304" pitchFamily="18" charset="0"/>
              </a:rPr>
              <a:t>ướm</a:t>
            </a:r>
            <a:r>
              <a:rPr lang="en-US" sz="2400" b="1" i="1">
                <a:solidFill>
                  <a:srgbClr val="FF0000"/>
                </a:solidFill>
                <a:latin typeface="Times New Roman" panose="02020603050405020304" pitchFamily="18" charset="0"/>
                <a:cs typeface="Times New Roman" panose="02020603050405020304" pitchFamily="18" charset="0"/>
              </a:rPr>
              <a:t> </a:t>
            </a:r>
            <a:r>
              <a:rPr lang="en-US" sz="2400" b="1" i="1" err="1">
                <a:solidFill>
                  <a:srgbClr val="FF0000"/>
                </a:solidFill>
                <a:latin typeface="Times New Roman" panose="02020603050405020304" pitchFamily="18" charset="0"/>
                <a:cs typeface="Times New Roman" panose="02020603050405020304" pitchFamily="18" charset="0"/>
              </a:rPr>
              <a:t>trên</a:t>
            </a:r>
            <a:r>
              <a:rPr lang="en-US" sz="2400" b="1" i="1">
                <a:solidFill>
                  <a:srgbClr val="FF0000"/>
                </a:solidFill>
                <a:latin typeface="Times New Roman" panose="02020603050405020304" pitchFamily="18" charset="0"/>
                <a:cs typeface="Times New Roman" panose="02020603050405020304" pitchFamily="18" charset="0"/>
              </a:rPr>
              <a:t> </a:t>
            </a:r>
            <a:r>
              <a:rPr lang="en-US" sz="2400" b="1" i="1" err="1">
                <a:solidFill>
                  <a:srgbClr val="FF0000"/>
                </a:solidFill>
                <a:latin typeface="Times New Roman" panose="02020603050405020304" pitchFamily="18" charset="0"/>
                <a:cs typeface="Times New Roman" panose="02020603050405020304" pitchFamily="18" charset="0"/>
              </a:rPr>
              <a:t>tay</a:t>
            </a:r>
            <a:r>
              <a:rPr lang="en-US" sz="2400" b="1" i="1">
                <a:solidFill>
                  <a:srgbClr val="FF0000"/>
                </a:solidFill>
                <a:latin typeface="Times New Roman" panose="02020603050405020304" pitchFamily="18" charset="0"/>
                <a:cs typeface="Times New Roman" panose="02020603050405020304" pitchFamily="18" charset="0"/>
              </a:rPr>
              <a:t>, </a:t>
            </a:r>
            <a:r>
              <a:rPr lang="en-US" sz="2400" b="1" i="1" err="1">
                <a:solidFill>
                  <a:srgbClr val="FF0000"/>
                </a:solidFill>
                <a:latin typeface="Times New Roman" panose="02020603050405020304" pitchFamily="18" charset="0"/>
                <a:cs typeface="Times New Roman" panose="02020603050405020304" pitchFamily="18" charset="0"/>
              </a:rPr>
              <a:t>đưa</a:t>
            </a:r>
            <a:r>
              <a:rPr lang="en-US" sz="2400" b="1" i="1">
                <a:solidFill>
                  <a:srgbClr val="FF0000"/>
                </a:solidFill>
                <a:latin typeface="Times New Roman" panose="02020603050405020304" pitchFamily="18" charset="0"/>
                <a:cs typeface="Times New Roman" panose="02020603050405020304" pitchFamily="18" charset="0"/>
              </a:rPr>
              <a:t> </a:t>
            </a:r>
            <a:r>
              <a:rPr lang="en-US" sz="2400" b="1" i="1" err="1">
                <a:solidFill>
                  <a:srgbClr val="FF0000"/>
                </a:solidFill>
                <a:latin typeface="Times New Roman" panose="02020603050405020304" pitchFamily="18" charset="0"/>
                <a:cs typeface="Times New Roman" panose="02020603050405020304" pitchFamily="18" charset="0"/>
              </a:rPr>
              <a:t>một</a:t>
            </a:r>
            <a:r>
              <a:rPr lang="en-US" sz="2400" b="1" i="1">
                <a:solidFill>
                  <a:srgbClr val="FF0000"/>
                </a:solidFill>
                <a:latin typeface="Times New Roman" panose="02020603050405020304" pitchFamily="18" charset="0"/>
                <a:cs typeface="Times New Roman" panose="02020603050405020304" pitchFamily="18" charset="0"/>
              </a:rPr>
              <a:t> </a:t>
            </a:r>
            <a:r>
              <a:rPr lang="en-US" sz="2400" b="1" i="1" err="1">
                <a:solidFill>
                  <a:srgbClr val="FF0000"/>
                </a:solidFill>
                <a:latin typeface="Times New Roman" panose="02020603050405020304" pitchFamily="18" charset="0"/>
                <a:cs typeface="Times New Roman" panose="02020603050405020304" pitchFamily="18" charset="0"/>
              </a:rPr>
              <a:t>cách</a:t>
            </a:r>
            <a:r>
              <a:rPr lang="en-US" sz="2400" b="1" i="1">
                <a:solidFill>
                  <a:srgbClr val="FF0000"/>
                </a:solidFill>
                <a:latin typeface="Times New Roman" panose="02020603050405020304" pitchFamily="18" charset="0"/>
                <a:cs typeface="Times New Roman" panose="02020603050405020304" pitchFamily="18" charset="0"/>
              </a:rPr>
              <a:t> </a:t>
            </a:r>
            <a:r>
              <a:rPr lang="en-US" sz="2400" b="1" i="1" err="1">
                <a:solidFill>
                  <a:srgbClr val="FF0000"/>
                </a:solidFill>
                <a:latin typeface="Times New Roman" panose="02020603050405020304" pitchFamily="18" charset="0"/>
                <a:cs typeface="Times New Roman" panose="02020603050405020304" pitchFamily="18" charset="0"/>
              </a:rPr>
              <a:t>khó</a:t>
            </a:r>
            <a:r>
              <a:rPr lang="en-US" sz="2400" b="1" i="1">
                <a:solidFill>
                  <a:srgbClr val="FF0000"/>
                </a:solidFill>
                <a:latin typeface="Times New Roman" panose="02020603050405020304" pitchFamily="18" charset="0"/>
                <a:cs typeface="Times New Roman" panose="02020603050405020304" pitchFamily="18" charset="0"/>
              </a:rPr>
              <a:t>  </a:t>
            </a:r>
            <a:r>
              <a:rPr lang="en-US" sz="2400" b="1" i="1" err="1">
                <a:solidFill>
                  <a:srgbClr val="FF0000"/>
                </a:solidFill>
                <a:latin typeface="Times New Roman" panose="02020603050405020304" pitchFamily="18" charset="0"/>
                <a:cs typeface="Times New Roman" panose="02020603050405020304" pitchFamily="18" charset="0"/>
              </a:rPr>
              <a:t>khăn</a:t>
            </a:r>
            <a:r>
              <a:rPr lang="en-US" sz="2400" b="1" i="1">
                <a:solidFill>
                  <a:srgbClr val="FF0000"/>
                </a:solidFill>
                <a:latin typeface="Times New Roman" panose="02020603050405020304" pitchFamily="18" charset="0"/>
                <a:cs typeface="Times New Roman" panose="02020603050405020304" pitchFamily="18" charset="0"/>
              </a:rPr>
              <a:t> </a:t>
            </a:r>
            <a:r>
              <a:rPr lang="en-US" sz="2400" b="1" i="1" err="1">
                <a:solidFill>
                  <a:srgbClr val="FF0000"/>
                </a:solidFill>
                <a:latin typeface="Times New Roman" panose="02020603050405020304" pitchFamily="18" charset="0"/>
                <a:cs typeface="Times New Roman" panose="02020603050405020304" pitchFamily="18" charset="0"/>
              </a:rPr>
              <a:t>chiếc</a:t>
            </a:r>
            <a:r>
              <a:rPr lang="en-US" sz="2400" b="1" i="1">
                <a:solidFill>
                  <a:srgbClr val="FF0000"/>
                </a:solidFill>
                <a:latin typeface="Times New Roman" panose="02020603050405020304" pitchFamily="18" charset="0"/>
                <a:cs typeface="Times New Roman" panose="02020603050405020304" pitchFamily="18" charset="0"/>
              </a:rPr>
              <a:t> </a:t>
            </a:r>
            <a:r>
              <a:rPr lang="en-US" sz="2400" b="1" i="1" err="1">
                <a:solidFill>
                  <a:srgbClr val="FF0000"/>
                </a:solidFill>
                <a:latin typeface="Times New Roman" panose="02020603050405020304" pitchFamily="18" charset="0"/>
                <a:cs typeface="Times New Roman" panose="02020603050405020304" pitchFamily="18" charset="0"/>
              </a:rPr>
              <a:t>lược</a:t>
            </a:r>
            <a:r>
              <a:rPr lang="en-US" sz="2400" b="1" i="1">
                <a:solidFill>
                  <a:srgbClr val="FF0000"/>
                </a:solidFill>
                <a:latin typeface="Times New Roman" panose="02020603050405020304" pitchFamily="18" charset="0"/>
                <a:cs typeface="Times New Roman" panose="02020603050405020304" pitchFamily="18" charset="0"/>
              </a:rPr>
              <a:t> </a:t>
            </a:r>
            <a:r>
              <a:rPr lang="en-US" sz="2400" b="1" i="1" err="1">
                <a:solidFill>
                  <a:srgbClr val="FF0000"/>
                </a:solidFill>
                <a:latin typeface="Times New Roman" panose="02020603050405020304" pitchFamily="18" charset="0"/>
                <a:cs typeface="Times New Roman" panose="02020603050405020304" pitchFamily="18" charset="0"/>
              </a:rPr>
              <a:t>thưa</a:t>
            </a:r>
            <a:r>
              <a:rPr lang="en-US" sz="2400" b="1" i="1">
                <a:solidFill>
                  <a:srgbClr val="FF0000"/>
                </a:solidFill>
                <a:latin typeface="Times New Roman" panose="02020603050405020304" pitchFamily="18" charset="0"/>
                <a:cs typeface="Times New Roman" panose="02020603050405020304" pitchFamily="18" charset="0"/>
              </a:rPr>
              <a:t> </a:t>
            </a:r>
            <a:r>
              <a:rPr lang="en-US" sz="2400" b="1" i="1" err="1">
                <a:solidFill>
                  <a:srgbClr val="FF0000"/>
                </a:solidFill>
                <a:latin typeface="Times New Roman" panose="02020603050405020304" pitchFamily="18" charset="0"/>
                <a:cs typeface="Times New Roman" panose="02020603050405020304" pitchFamily="18" charset="0"/>
              </a:rPr>
              <a:t>bằng</a:t>
            </a:r>
            <a:r>
              <a:rPr lang="en-US" sz="2400" b="1" i="1">
                <a:solidFill>
                  <a:srgbClr val="FF0000"/>
                </a:solidFill>
                <a:latin typeface="Times New Roman" panose="02020603050405020304" pitchFamily="18" charset="0"/>
                <a:cs typeface="Times New Roman" panose="02020603050405020304" pitchFamily="18" charset="0"/>
              </a:rPr>
              <a:t> </a:t>
            </a:r>
            <a:r>
              <a:rPr lang="en-US" sz="2400" b="1" i="1" err="1">
                <a:solidFill>
                  <a:srgbClr val="FF0000"/>
                </a:solidFill>
                <a:latin typeface="Times New Roman" panose="02020603050405020304" pitchFamily="18" charset="0"/>
                <a:cs typeface="Times New Roman" panose="02020603050405020304" pitchFamily="18" charset="0"/>
              </a:rPr>
              <a:t>gỗ</a:t>
            </a:r>
            <a:r>
              <a:rPr lang="en-US" sz="2400" b="1" i="1">
                <a:solidFill>
                  <a:srgbClr val="FF0000"/>
                </a:solidFill>
                <a:latin typeface="Times New Roman" panose="02020603050405020304" pitchFamily="18" charset="0"/>
                <a:cs typeface="Times New Roman" panose="02020603050405020304" pitchFamily="18" charset="0"/>
              </a:rPr>
              <a:t> </a:t>
            </a:r>
            <a:r>
              <a:rPr lang="en-US" sz="2400" b="1" i="1" err="1">
                <a:solidFill>
                  <a:srgbClr val="FF0000"/>
                </a:solidFill>
                <a:latin typeface="Times New Roman" panose="02020603050405020304" pitchFamily="18" charset="0"/>
                <a:cs typeface="Times New Roman" panose="02020603050405020304" pitchFamily="18" charset="0"/>
              </a:rPr>
              <a:t>vào</a:t>
            </a:r>
            <a:r>
              <a:rPr lang="en-US" sz="2400" b="1" i="1">
                <a:solidFill>
                  <a:srgbClr val="FF0000"/>
                </a:solidFill>
                <a:latin typeface="Times New Roman" panose="02020603050405020304" pitchFamily="18" charset="0"/>
                <a:cs typeface="Times New Roman" panose="02020603050405020304" pitchFamily="18" charset="0"/>
              </a:rPr>
              <a:t> </a:t>
            </a:r>
            <a:r>
              <a:rPr lang="en-US" sz="2400" b="1" i="1" err="1">
                <a:solidFill>
                  <a:srgbClr val="FF0000"/>
                </a:solidFill>
                <a:latin typeface="Times New Roman" panose="02020603050405020304" pitchFamily="18" charset="0"/>
                <a:cs typeface="Times New Roman" panose="02020603050405020304" pitchFamily="18" charset="0"/>
              </a:rPr>
              <a:t>mái</a:t>
            </a:r>
            <a:r>
              <a:rPr lang="en-US" sz="2400" b="1" i="1">
                <a:solidFill>
                  <a:srgbClr val="FF0000"/>
                </a:solidFill>
                <a:latin typeface="Times New Roman" panose="02020603050405020304" pitchFamily="18" charset="0"/>
                <a:cs typeface="Times New Roman" panose="02020603050405020304" pitchFamily="18" charset="0"/>
              </a:rPr>
              <a:t> </a:t>
            </a:r>
            <a:r>
              <a:rPr lang="en-US" sz="2400" b="1" i="1" err="1">
                <a:solidFill>
                  <a:srgbClr val="FF0000"/>
                </a:solidFill>
                <a:latin typeface="Times New Roman" panose="02020603050405020304" pitchFamily="18" charset="0"/>
                <a:cs typeface="Times New Roman" panose="02020603050405020304" pitchFamily="18" charset="0"/>
              </a:rPr>
              <a:t>tóc</a:t>
            </a:r>
            <a:r>
              <a:rPr lang="en-US" sz="2400" b="1" i="1">
                <a:solidFill>
                  <a:srgbClr val="FF0000"/>
                </a:solidFill>
                <a:latin typeface="Times New Roman" panose="02020603050405020304" pitchFamily="18" charset="0"/>
                <a:cs typeface="Times New Roman" panose="02020603050405020304" pitchFamily="18" charset="0"/>
              </a:rPr>
              <a:t> </a:t>
            </a:r>
            <a:r>
              <a:rPr lang="en-US" sz="2400" b="1" i="1" err="1">
                <a:solidFill>
                  <a:srgbClr val="FF0000"/>
                </a:solidFill>
                <a:latin typeface="Times New Roman" panose="02020603050405020304" pitchFamily="18" charset="0"/>
                <a:cs typeface="Times New Roman" panose="02020603050405020304" pitchFamily="18" charset="0"/>
              </a:rPr>
              <a:t>dày</a:t>
            </a:r>
            <a:r>
              <a:rPr lang="en-US" sz="2400" b="1">
                <a:solidFill>
                  <a:srgbClr val="FF0000"/>
                </a:solidFill>
                <a:latin typeface="Times New Roman" panose="02020603050405020304" pitchFamily="18" charset="0"/>
                <a:cs typeface="Times New Roman" panose="02020603050405020304" pitchFamily="18" charset="0"/>
              </a:rPr>
              <a:t>)</a:t>
            </a:r>
            <a:endParaRPr lang="vi-VN" sz="2400" b="1">
              <a:solidFill>
                <a:srgbClr val="FF0000"/>
              </a:solidFill>
              <a:latin typeface="Times New Roman" panose="02020603050405020304" pitchFamily="18" charset="0"/>
              <a:cs typeface="Times New Roman" panose="02020603050405020304" pitchFamily="18" charset="0"/>
            </a:endParaRPr>
          </a:p>
        </p:txBody>
      </p:sp>
      <p:sp>
        <p:nvSpPr>
          <p:cNvPr id="11" name="Text Box 81"/>
          <p:cNvSpPr txBox="1">
            <a:spLocks noChangeArrowheads="1"/>
          </p:cNvSpPr>
          <p:nvPr/>
        </p:nvSpPr>
        <p:spPr bwMode="auto">
          <a:xfrm>
            <a:off x="1519707" y="4843010"/>
            <a:ext cx="2438400" cy="1570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sz="2400" b="1">
                <a:solidFill>
                  <a:srgbClr val="FF0000"/>
                </a:solidFill>
                <a:latin typeface="Times New Roman" panose="02020603050405020304" pitchFamily="18" charset="0"/>
                <a:cs typeface="Times New Roman" panose="02020603050405020304" pitchFamily="18" charset="0"/>
              </a:rPr>
              <a:t>Các chi tiết đó quan hệ với nhau như thế nào?</a:t>
            </a:r>
            <a:endParaRPr lang="vi-VN" sz="2400" b="1">
              <a:solidFill>
                <a:srgbClr val="FF0000"/>
              </a:solidFill>
              <a:latin typeface="Times New Roman" panose="02020603050405020304" pitchFamily="18" charset="0"/>
              <a:cs typeface="Times New Roman" panose="02020603050405020304" pitchFamily="18" charset="0"/>
            </a:endParaRPr>
          </a:p>
        </p:txBody>
      </p:sp>
      <p:sp>
        <p:nvSpPr>
          <p:cNvPr id="12" name="Text Box 83"/>
          <p:cNvSpPr txBox="1">
            <a:spLocks noChangeArrowheads="1"/>
          </p:cNvSpPr>
          <p:nvPr/>
        </p:nvSpPr>
        <p:spPr bwMode="auto">
          <a:xfrm>
            <a:off x="3729507" y="5100185"/>
            <a:ext cx="6705600" cy="83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buClr>
                <a:schemeClr val="folHlink"/>
              </a:buClr>
              <a:buSzPct val="60000"/>
              <a:buFont typeface="Wingdings" panose="05000000000000000000" pitchFamily="2" charset="2"/>
              <a:buNone/>
            </a:pPr>
            <a:r>
              <a:rPr lang="en-US" sz="2400" b="1">
                <a:solidFill>
                  <a:srgbClr val="0000FF"/>
                </a:solidFill>
                <a:latin typeface="Times New Roman" panose="02020603050405020304" pitchFamily="18" charset="0"/>
                <a:cs typeface="Times New Roman" panose="02020603050405020304" pitchFamily="18" charset="0"/>
              </a:rPr>
              <a:t>    </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Các</a:t>
            </a:r>
            <a:r>
              <a:rPr lang="en-US" sz="2400" b="1">
                <a:latin typeface="Times New Roman" panose="02020603050405020304" pitchFamily="18" charset="0"/>
                <a:cs typeface="Times New Roman" panose="02020603050405020304" pitchFamily="18" charset="0"/>
              </a:rPr>
              <a:t> chi </a:t>
            </a:r>
            <a:r>
              <a:rPr lang="en-US" sz="2400" b="1" err="1">
                <a:latin typeface="Times New Roman" panose="02020603050405020304" pitchFamily="18" charset="0"/>
                <a:cs typeface="Times New Roman" panose="02020603050405020304" pitchFamily="18" charset="0"/>
              </a:rPr>
              <a:t>tiết</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đó</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quan</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hệ</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chặt</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chẽ</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với</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nhau</a:t>
            </a:r>
            <a:r>
              <a:rPr lang="en-US" sz="2400" b="1">
                <a:latin typeface="Times New Roman" panose="02020603050405020304" pitchFamily="18" charset="0"/>
                <a:cs typeface="Times New Roman" panose="02020603050405020304" pitchFamily="18" charset="0"/>
              </a:rPr>
              <a:t>, chi </a:t>
            </a:r>
            <a:r>
              <a:rPr lang="en-US" sz="2400" b="1" err="1">
                <a:latin typeface="Times New Roman" panose="02020603050405020304" pitchFamily="18" charset="0"/>
                <a:cs typeface="Times New Roman" panose="02020603050405020304" pitchFamily="18" charset="0"/>
              </a:rPr>
              <a:t>tiết</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sau</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làm</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rõ</a:t>
            </a:r>
            <a:r>
              <a:rPr lang="en-US" sz="2400" b="1">
                <a:latin typeface="Times New Roman" panose="02020603050405020304" pitchFamily="18" charset="0"/>
                <a:cs typeface="Times New Roman" panose="02020603050405020304" pitchFamily="18" charset="0"/>
              </a:rPr>
              <a:t> chi </a:t>
            </a:r>
            <a:r>
              <a:rPr lang="en-US" sz="2400" b="1" err="1">
                <a:latin typeface="Times New Roman" panose="02020603050405020304" pitchFamily="18" charset="0"/>
                <a:cs typeface="Times New Roman" panose="02020603050405020304" pitchFamily="18" charset="0"/>
              </a:rPr>
              <a:t>tiết</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trước</a:t>
            </a:r>
            <a:r>
              <a:rPr lang="en-US" sz="2400" b="1">
                <a:latin typeface="Times New Roman" panose="02020603050405020304" pitchFamily="18" charset="0"/>
                <a:cs typeface="Times New Roman" panose="02020603050405020304" pitchFamily="18" charset="0"/>
              </a:rPr>
              <a:t>. </a:t>
            </a:r>
            <a:endParaRPr lang="vi-VN" sz="2400" b="1">
              <a:latin typeface="Times New Roman" panose="02020603050405020304" pitchFamily="18" charset="0"/>
              <a:cs typeface="Times New Roman" panose="02020603050405020304" pitchFamily="18" charset="0"/>
            </a:endParaRPr>
          </a:p>
        </p:txBody>
      </p:sp>
      <p:sp>
        <p:nvSpPr>
          <p:cNvPr id="13" name="Text Box 105"/>
          <p:cNvSpPr txBox="1">
            <a:spLocks noChangeArrowheads="1"/>
          </p:cNvSpPr>
          <p:nvPr/>
        </p:nvSpPr>
        <p:spPr bwMode="auto">
          <a:xfrm>
            <a:off x="1519707" y="1061585"/>
            <a:ext cx="9144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buClr>
                <a:schemeClr val="folHlink"/>
              </a:buClr>
              <a:buSzPct val="60000"/>
              <a:buFont typeface="Wingdings" panose="05000000000000000000" pitchFamily="2" charset="2"/>
              <a:buNone/>
            </a:pP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Đoạn</a:t>
            </a:r>
            <a:r>
              <a:rPr lang="en-US" sz="2800" b="1">
                <a:solidFill>
                  <a:srgbClr val="FF0000"/>
                </a:solidFill>
                <a:latin typeface="Times New Roman" panose="02020603050405020304" pitchFamily="18" charset="0"/>
                <a:cs typeface="Times New Roman" panose="02020603050405020304" pitchFamily="18" charset="0"/>
              </a:rPr>
              <a:t> 1: </a:t>
            </a:r>
            <a:r>
              <a:rPr lang="en-US" sz="2800" b="1" err="1">
                <a:latin typeface="Times New Roman" panose="02020603050405020304" pitchFamily="18" charset="0"/>
                <a:cs typeface="Times New Roman" panose="02020603050405020304" pitchFamily="18" charset="0"/>
              </a:rPr>
              <a:t>Tả</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mái</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tóc</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của</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người</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bà</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đoạn</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gồm</a:t>
            </a:r>
            <a:r>
              <a:rPr lang="en-US" sz="2800" b="1">
                <a:latin typeface="Times New Roman" panose="02020603050405020304" pitchFamily="18" charset="0"/>
                <a:cs typeface="Times New Roman" panose="02020603050405020304" pitchFamily="18" charset="0"/>
              </a:rPr>
              <a:t> 3 </a:t>
            </a:r>
            <a:r>
              <a:rPr lang="en-US" sz="2800" b="1" err="1">
                <a:latin typeface="Times New Roman" panose="02020603050405020304" pitchFamily="18" charset="0"/>
                <a:cs typeface="Times New Roman" panose="02020603050405020304" pitchFamily="18" charset="0"/>
              </a:rPr>
              <a:t>câu</a:t>
            </a:r>
            <a:r>
              <a:rPr lang="en-US" sz="2800" b="1">
                <a:latin typeface="Times New Roman" panose="02020603050405020304" pitchFamily="18" charset="0"/>
                <a:cs typeface="Times New Roman" panose="02020603050405020304" pitchFamily="18" charset="0"/>
              </a:rPr>
              <a:t>)</a:t>
            </a:r>
            <a:r>
              <a:rPr lang="vi-VN" sz="2800" b="1">
                <a:latin typeface="Times New Roman" panose="02020603050405020304" pitchFamily="18" charset="0"/>
                <a:cs typeface="Times New Roman" panose="02020603050405020304" pitchFamily="18" charset="0"/>
              </a:rPr>
              <a:t>.</a:t>
            </a:r>
            <a:endParaRPr lang="vi-VN"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9818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7" presetClass="entr" presetSubtype="0" fill="hold" grpId="0" nodeType="clickEffect">
                                  <p:stCondLst>
                                    <p:cond delay="0"/>
                                  </p:stCondLst>
                                  <p:iterate type="lt">
                                    <p:tmPct val="50000"/>
                                  </p:iterate>
                                  <p:childTnLst>
                                    <p:set>
                                      <p:cBhvr>
                                        <p:cTn id="12" dur="1" fill="hold">
                                          <p:stCondLst>
                                            <p:cond delay="0"/>
                                          </p:stCondLst>
                                        </p:cTn>
                                        <p:tgtEl>
                                          <p:spTgt spid="10"/>
                                        </p:tgtEl>
                                        <p:attrNameLst>
                                          <p:attrName>style.visibility</p:attrName>
                                        </p:attrNameLst>
                                      </p:cBhvr>
                                      <p:to>
                                        <p:strVal val="visible"/>
                                      </p:to>
                                    </p:set>
                                    <p:anim calcmode="discrete" valueType="clr">
                                      <p:cBhvr override="childStyle">
                                        <p:cTn id="13" dur="80"/>
                                        <p:tgtEl>
                                          <p:spTgt spid="10"/>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10"/>
                                        </p:tgtEl>
                                        <p:attrNameLst>
                                          <p:attrName>fillcolor</p:attrName>
                                        </p:attrNameLst>
                                      </p:cBhvr>
                                      <p:tavLst>
                                        <p:tav tm="0">
                                          <p:val>
                                            <p:clrVal>
                                              <a:schemeClr val="accent2"/>
                                            </p:clrVal>
                                          </p:val>
                                        </p:tav>
                                        <p:tav tm="50000">
                                          <p:val>
                                            <p:clrVal>
                                              <a:schemeClr val="hlink"/>
                                            </p:clrVal>
                                          </p:val>
                                        </p:tav>
                                      </p:tavLst>
                                    </p:anim>
                                    <p:set>
                                      <p:cBhvr>
                                        <p:cTn id="15" dur="80"/>
                                        <p:tgtEl>
                                          <p:spTgt spid="10"/>
                                        </p:tgtEl>
                                        <p:attrNameLst>
                                          <p:attrName>fill.type</p:attrName>
                                        </p:attrNameLst>
                                      </p:cBhvr>
                                      <p:to>
                                        <p:strVal val="solid"/>
                                      </p:to>
                                    </p:set>
                                  </p:childTnLst>
                                </p:cTn>
                              </p:par>
                            </p:childTnLst>
                          </p:cTn>
                        </p:par>
                      </p:childTnLst>
                    </p:cTn>
                  </p:par>
                  <p:par>
                    <p:cTn id="16" fill="hold">
                      <p:stCondLst>
                        <p:cond delay="indefinite"/>
                      </p:stCondLst>
                      <p:childTnLst>
                        <p:par>
                          <p:cTn id="17" fill="hold">
                            <p:stCondLst>
                              <p:cond delay="0"/>
                            </p:stCondLst>
                            <p:childTnLst>
                              <p:par>
                                <p:cTn id="18" presetID="17" presetClass="entr" presetSubtype="1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p:cTn id="20" dur="500" fill="hold"/>
                                        <p:tgtEl>
                                          <p:spTgt spid="11"/>
                                        </p:tgtEl>
                                        <p:attrNameLst>
                                          <p:attrName>ppt_w</p:attrName>
                                        </p:attrNameLst>
                                      </p:cBhvr>
                                      <p:tavLst>
                                        <p:tav tm="0">
                                          <p:val>
                                            <p:fltVal val="0"/>
                                          </p:val>
                                        </p:tav>
                                        <p:tav tm="100000">
                                          <p:val>
                                            <p:strVal val="#ppt_w"/>
                                          </p:val>
                                        </p:tav>
                                      </p:tavLst>
                                    </p:anim>
                                    <p:anim calcmode="lin" valueType="num">
                                      <p:cBhvr>
                                        <p:cTn id="21" dur="500" fill="hold"/>
                                        <p:tgtEl>
                                          <p:spTgt spid="11"/>
                                        </p:tgtEl>
                                        <p:attrNameLst>
                                          <p:attrName>ppt_h</p:attrName>
                                        </p:attrNameLst>
                                      </p:cBhvr>
                                      <p:tavLst>
                                        <p:tav tm="0">
                                          <p:val>
                                            <p:strVal val="#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27" presetClass="entr" presetSubtype="0" fill="hold" grpId="0" nodeType="clickEffect">
                                  <p:stCondLst>
                                    <p:cond delay="0"/>
                                  </p:stCondLst>
                                  <p:iterate type="lt">
                                    <p:tmPct val="50000"/>
                                  </p:iterate>
                                  <p:childTnLst>
                                    <p:set>
                                      <p:cBhvr>
                                        <p:cTn id="25" dur="1" fill="hold">
                                          <p:stCondLst>
                                            <p:cond delay="0"/>
                                          </p:stCondLst>
                                        </p:cTn>
                                        <p:tgtEl>
                                          <p:spTgt spid="12"/>
                                        </p:tgtEl>
                                        <p:attrNameLst>
                                          <p:attrName>style.visibility</p:attrName>
                                        </p:attrNameLst>
                                      </p:cBhvr>
                                      <p:to>
                                        <p:strVal val="visible"/>
                                      </p:to>
                                    </p:set>
                                    <p:anim calcmode="discrete" valueType="clr">
                                      <p:cBhvr override="childStyle">
                                        <p:cTn id="26" dur="80"/>
                                        <p:tgtEl>
                                          <p:spTgt spid="12"/>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12"/>
                                        </p:tgtEl>
                                        <p:attrNameLst>
                                          <p:attrName>fillcolor</p:attrName>
                                        </p:attrNameLst>
                                      </p:cBhvr>
                                      <p:tavLst>
                                        <p:tav tm="0">
                                          <p:val>
                                            <p:clrVal>
                                              <a:schemeClr val="accent2"/>
                                            </p:clrVal>
                                          </p:val>
                                        </p:tav>
                                        <p:tav tm="50000">
                                          <p:val>
                                            <p:clrVal>
                                              <a:schemeClr val="hlink"/>
                                            </p:clrVal>
                                          </p:val>
                                        </p:tav>
                                      </p:tavLst>
                                    </p:anim>
                                    <p:set>
                                      <p:cBhvr>
                                        <p:cTn id="28" dur="80"/>
                                        <p:tgtEl>
                                          <p:spTgt spid="1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id="{59EF3AD0-F08C-4A1E-A601-86B9EB13C04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0" y="-15091"/>
            <a:ext cx="12191980" cy="6857990"/>
          </a:xfrm>
          <a:prstGeom prst="rect">
            <a:avLst/>
          </a:prstGeom>
        </p:spPr>
      </p:pic>
      <p:sp>
        <p:nvSpPr>
          <p:cNvPr id="2" name="Rounded Rectangle 1"/>
          <p:cNvSpPr/>
          <p:nvPr/>
        </p:nvSpPr>
        <p:spPr>
          <a:xfrm>
            <a:off x="875262" y="468967"/>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A_图片 5">
            <a:extLst>
              <a:ext uri="{FF2B5EF4-FFF2-40B4-BE49-F238E27FC236}">
                <a16:creationId xmlns:a16="http://schemas.microsoft.com/office/drawing/2014/main" id="{0BDE6185-9F52-4850-8D85-FC9CE1A42605}"/>
              </a:ext>
            </a:extLst>
          </p:cNvPr>
          <p:cNvPicPr>
            <a:picLocks noChangeAspect="1"/>
          </p:cNvPicPr>
          <p:nvPr>
            <p:custDataLst>
              <p:tags r:id="rId1"/>
            </p:custDataLst>
          </p:nvPr>
        </p:nvPicPr>
        <p:blipFill>
          <a:blip r:embed="rId6" cstate="screen">
            <a:extLst>
              <a:ext uri="{28A0092B-C50C-407E-A947-70E740481C1C}">
                <a14:useLocalDpi xmlns:a14="http://schemas.microsoft.com/office/drawing/2010/main"/>
              </a:ext>
            </a:extLst>
          </a:blip>
          <a:stretch>
            <a:fillRect/>
          </a:stretch>
        </p:blipFill>
        <p:spPr>
          <a:xfrm rot="19239403" flipH="1">
            <a:off x="9406370" y="5026956"/>
            <a:ext cx="2267790" cy="2073720"/>
          </a:xfrm>
          <a:prstGeom prst="rect">
            <a:avLst/>
          </a:prstGeom>
        </p:spPr>
      </p:pic>
      <p:pic>
        <p:nvPicPr>
          <p:cNvPr id="9" name="PA_图片 7">
            <a:extLst>
              <a:ext uri="{FF2B5EF4-FFF2-40B4-BE49-F238E27FC236}">
                <a16:creationId xmlns:a16="http://schemas.microsoft.com/office/drawing/2014/main" id="{EAC6A015-BDF6-4D4D-A23E-6E68F30F2A39}"/>
              </a:ext>
            </a:extLst>
          </p:cNvPr>
          <p:cNvPicPr>
            <a:picLocks noChangeAspect="1"/>
          </p:cNvPicPr>
          <p:nvPr>
            <p:custDataLst>
              <p:tags r:id="rId2"/>
            </p:custDataLst>
          </p:nvPr>
        </p:nvPicPr>
        <p:blipFill>
          <a:blip r:embed="rId7" cstate="screen">
            <a:extLst>
              <a:ext uri="{28A0092B-C50C-407E-A947-70E740481C1C}">
                <a14:useLocalDpi xmlns:a14="http://schemas.microsoft.com/office/drawing/2010/main"/>
              </a:ext>
            </a:extLst>
          </a:blip>
          <a:stretch>
            <a:fillRect/>
          </a:stretch>
        </p:blipFill>
        <p:spPr>
          <a:xfrm>
            <a:off x="-214418" y="4747564"/>
            <a:ext cx="2719620" cy="2579393"/>
          </a:xfrm>
          <a:prstGeom prst="rect">
            <a:avLst/>
          </a:prstGeom>
        </p:spPr>
      </p:pic>
      <p:graphicFrame>
        <p:nvGraphicFramePr>
          <p:cNvPr id="6" name="Group 61"/>
          <p:cNvGraphicFramePr>
            <a:graphicFrameLocks noGrp="1"/>
          </p:cNvGraphicFramePr>
          <p:nvPr>
            <p:extLst>
              <p:ext uri="{D42A27DB-BD31-4B8C-83A1-F6EECF244321}">
                <p14:modId xmlns:p14="http://schemas.microsoft.com/office/powerpoint/2010/main" val="3599561162"/>
              </p:ext>
            </p:extLst>
          </p:nvPr>
        </p:nvGraphicFramePr>
        <p:xfrm>
          <a:off x="1647423" y="1356389"/>
          <a:ext cx="8991600" cy="4683125"/>
        </p:xfrm>
        <a:graphic>
          <a:graphicData uri="http://schemas.openxmlformats.org/drawingml/2006/table">
            <a:tbl>
              <a:tblPr/>
              <a:tblGrid>
                <a:gridCol w="1273810">
                  <a:extLst>
                    <a:ext uri="{9D8B030D-6E8A-4147-A177-3AD203B41FA5}">
                      <a16:colId xmlns:a16="http://schemas.microsoft.com/office/drawing/2014/main" val="20000"/>
                    </a:ext>
                  </a:extLst>
                </a:gridCol>
                <a:gridCol w="7717790">
                  <a:extLst>
                    <a:ext uri="{9D8B030D-6E8A-4147-A177-3AD203B41FA5}">
                      <a16:colId xmlns:a16="http://schemas.microsoft.com/office/drawing/2014/main" val="20001"/>
                    </a:ext>
                  </a:extLst>
                </a:gridCol>
              </a:tblGrid>
              <a:tr h="46831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34" charset="0"/>
                        <a:cs typeface="Arial" pitchFamily="34"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34" charset="0"/>
                        <a:cs typeface="Arial" pitchFamily="34"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
        <p:nvSpPr>
          <p:cNvPr id="7" name="Text Box 35"/>
          <p:cNvSpPr txBox="1">
            <a:spLocks noChangeArrowheads="1"/>
          </p:cNvSpPr>
          <p:nvPr/>
        </p:nvSpPr>
        <p:spPr bwMode="auto">
          <a:xfrm>
            <a:off x="1647423" y="1894046"/>
            <a:ext cx="1295400" cy="3694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sz="2600" b="1" err="1">
                <a:latin typeface="Times New Roman" panose="02020603050405020304" pitchFamily="18" charset="0"/>
                <a:cs typeface="Times New Roman" panose="02020603050405020304" pitchFamily="18" charset="0"/>
              </a:rPr>
              <a:t>Đoạn</a:t>
            </a:r>
            <a:r>
              <a:rPr lang="en-US" sz="2600" b="1">
                <a:latin typeface="Times New Roman" panose="02020603050405020304" pitchFamily="18" charset="0"/>
                <a:cs typeface="Times New Roman" panose="02020603050405020304" pitchFamily="18" charset="0"/>
              </a:rPr>
              <a:t> 2: </a:t>
            </a:r>
            <a:r>
              <a:rPr lang="en-US" sz="2600" b="1" err="1">
                <a:latin typeface="Times New Roman" panose="02020603050405020304" pitchFamily="18" charset="0"/>
                <a:cs typeface="Times New Roman" panose="02020603050405020304" pitchFamily="18" charset="0"/>
              </a:rPr>
              <a:t>Tả</a:t>
            </a:r>
            <a:r>
              <a:rPr lang="en-US" sz="2600" b="1">
                <a:latin typeface="Times New Roman" panose="02020603050405020304" pitchFamily="18" charset="0"/>
                <a:cs typeface="Times New Roman" panose="02020603050405020304" pitchFamily="18" charset="0"/>
              </a:rPr>
              <a:t> </a:t>
            </a:r>
            <a:r>
              <a:rPr lang="en-US" sz="2600" b="1" err="1">
                <a:latin typeface="Times New Roman" panose="02020603050405020304" pitchFamily="18" charset="0"/>
                <a:cs typeface="Times New Roman" panose="02020603050405020304" pitchFamily="18" charset="0"/>
              </a:rPr>
              <a:t>những</a:t>
            </a:r>
            <a:r>
              <a:rPr lang="en-US" sz="2600" b="1">
                <a:latin typeface="Times New Roman" panose="02020603050405020304" pitchFamily="18" charset="0"/>
                <a:cs typeface="Times New Roman" panose="02020603050405020304" pitchFamily="18" charset="0"/>
              </a:rPr>
              <a:t> </a:t>
            </a:r>
            <a:r>
              <a:rPr lang="en-US" sz="2600" b="1" err="1">
                <a:latin typeface="Times New Roman" panose="02020603050405020304" pitchFamily="18" charset="0"/>
                <a:cs typeface="Times New Roman" panose="02020603050405020304" pitchFamily="18" charset="0"/>
              </a:rPr>
              <a:t>đặc</a:t>
            </a:r>
            <a:r>
              <a:rPr lang="en-US" sz="2600" b="1">
                <a:latin typeface="Times New Roman" panose="02020603050405020304" pitchFamily="18" charset="0"/>
                <a:cs typeface="Times New Roman" panose="02020603050405020304" pitchFamily="18" charset="0"/>
              </a:rPr>
              <a:t> </a:t>
            </a:r>
            <a:r>
              <a:rPr lang="en-US" sz="2600" b="1" err="1">
                <a:latin typeface="Times New Roman" panose="02020603050405020304" pitchFamily="18" charset="0"/>
                <a:cs typeface="Times New Roman" panose="02020603050405020304" pitchFamily="18" charset="0"/>
              </a:rPr>
              <a:t>điểm</a:t>
            </a:r>
            <a:r>
              <a:rPr lang="en-US" sz="2600" b="1">
                <a:latin typeface="Times New Roman" panose="02020603050405020304" pitchFamily="18" charset="0"/>
                <a:cs typeface="Times New Roman" panose="02020603050405020304" pitchFamily="18" charset="0"/>
              </a:rPr>
              <a:t> </a:t>
            </a:r>
            <a:r>
              <a:rPr lang="en-US" sz="2600" b="1" err="1">
                <a:latin typeface="Times New Roman" panose="02020603050405020304" pitchFamily="18" charset="0"/>
                <a:cs typeface="Times New Roman" panose="02020603050405020304" pitchFamily="18" charset="0"/>
              </a:rPr>
              <a:t>gì</a:t>
            </a:r>
            <a:r>
              <a:rPr lang="en-US" sz="2600" b="1">
                <a:latin typeface="Times New Roman" panose="02020603050405020304" pitchFamily="18" charset="0"/>
                <a:cs typeface="Times New Roman" panose="02020603050405020304" pitchFamily="18" charset="0"/>
              </a:rPr>
              <a:t> </a:t>
            </a:r>
            <a:r>
              <a:rPr lang="en-US" sz="2600" b="1" err="1">
                <a:latin typeface="Times New Roman" panose="02020603050405020304" pitchFamily="18" charset="0"/>
                <a:cs typeface="Times New Roman" panose="02020603050405020304" pitchFamily="18" charset="0"/>
              </a:rPr>
              <a:t>về</a:t>
            </a:r>
            <a:r>
              <a:rPr lang="en-US" sz="2600" b="1">
                <a:latin typeface="Times New Roman" panose="02020603050405020304" pitchFamily="18" charset="0"/>
                <a:cs typeface="Times New Roman" panose="02020603050405020304" pitchFamily="18" charset="0"/>
              </a:rPr>
              <a:t> </a:t>
            </a:r>
            <a:r>
              <a:rPr lang="en-US" sz="2600" b="1" err="1">
                <a:latin typeface="Times New Roman" panose="02020603050405020304" pitchFamily="18" charset="0"/>
                <a:cs typeface="Times New Roman" panose="02020603050405020304" pitchFamily="18" charset="0"/>
              </a:rPr>
              <a:t>ngoại</a:t>
            </a:r>
            <a:r>
              <a:rPr lang="en-US" sz="2600" b="1">
                <a:latin typeface="Times New Roman" panose="02020603050405020304" pitchFamily="18" charset="0"/>
                <a:cs typeface="Times New Roman" panose="02020603050405020304" pitchFamily="18" charset="0"/>
              </a:rPr>
              <a:t> </a:t>
            </a:r>
            <a:r>
              <a:rPr lang="en-US" sz="2600" b="1" err="1">
                <a:latin typeface="Times New Roman" panose="02020603050405020304" pitchFamily="18" charset="0"/>
                <a:cs typeface="Times New Roman" panose="02020603050405020304" pitchFamily="18" charset="0"/>
              </a:rPr>
              <a:t>hình</a:t>
            </a:r>
            <a:r>
              <a:rPr lang="en-US" sz="2600" b="1">
                <a:latin typeface="Times New Roman" panose="02020603050405020304" pitchFamily="18" charset="0"/>
                <a:cs typeface="Times New Roman" panose="02020603050405020304" pitchFamily="18" charset="0"/>
              </a:rPr>
              <a:t> </a:t>
            </a:r>
            <a:r>
              <a:rPr lang="en-US" sz="2600" b="1" err="1">
                <a:latin typeface="Times New Roman" panose="02020603050405020304" pitchFamily="18" charset="0"/>
                <a:cs typeface="Times New Roman" panose="02020603050405020304" pitchFamily="18" charset="0"/>
              </a:rPr>
              <a:t>của</a:t>
            </a:r>
            <a:r>
              <a:rPr lang="en-US" sz="2600" b="1">
                <a:latin typeface="Times New Roman" panose="02020603050405020304" pitchFamily="18" charset="0"/>
                <a:cs typeface="Times New Roman" panose="02020603050405020304" pitchFamily="18" charset="0"/>
              </a:rPr>
              <a:t> </a:t>
            </a:r>
            <a:r>
              <a:rPr lang="en-US" sz="2600" b="1" err="1">
                <a:latin typeface="Times New Roman" panose="02020603050405020304" pitchFamily="18" charset="0"/>
                <a:cs typeface="Times New Roman" panose="02020603050405020304" pitchFamily="18" charset="0"/>
              </a:rPr>
              <a:t>bà</a:t>
            </a:r>
            <a:r>
              <a:rPr lang="en-US" sz="2600" b="1">
                <a:latin typeface="Times New Roman" panose="02020603050405020304" pitchFamily="18" charset="0"/>
                <a:cs typeface="Times New Roman" panose="02020603050405020304" pitchFamily="18" charset="0"/>
              </a:rPr>
              <a:t>?</a:t>
            </a:r>
            <a:endParaRPr lang="vi-VN" sz="2600" b="1">
              <a:latin typeface="Times New Roman" panose="02020603050405020304" pitchFamily="18" charset="0"/>
              <a:cs typeface="Times New Roman" panose="02020603050405020304" pitchFamily="18" charset="0"/>
            </a:endParaRPr>
          </a:p>
        </p:txBody>
      </p:sp>
      <p:sp>
        <p:nvSpPr>
          <p:cNvPr id="10" name="Text Box 36"/>
          <p:cNvSpPr txBox="1">
            <a:spLocks noChangeArrowheads="1"/>
          </p:cNvSpPr>
          <p:nvPr/>
        </p:nvSpPr>
        <p:spPr bwMode="auto">
          <a:xfrm>
            <a:off x="1970468" y="673481"/>
            <a:ext cx="91440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90000"/>
              </a:lnSpc>
              <a:spcBef>
                <a:spcPct val="20000"/>
              </a:spcBef>
              <a:buClr>
                <a:schemeClr val="folHlink"/>
              </a:buClr>
              <a:buSzPct val="60000"/>
              <a:buFont typeface="Wingdings" panose="05000000000000000000" pitchFamily="2" charset="2"/>
              <a:buNone/>
            </a:pPr>
            <a:r>
              <a:rPr lang="en-US" sz="2800" b="1">
                <a:latin typeface="Times New Roman" panose="02020603050405020304" pitchFamily="18" charset="0"/>
                <a:cs typeface="Times New Roman" panose="02020603050405020304" pitchFamily="18" charset="0"/>
              </a:rPr>
              <a:t> * </a:t>
            </a:r>
            <a:r>
              <a:rPr lang="en-US" sz="2800" b="1" err="1">
                <a:latin typeface="Times New Roman" panose="02020603050405020304" pitchFamily="18" charset="0"/>
                <a:cs typeface="Times New Roman" panose="02020603050405020304" pitchFamily="18" charset="0"/>
              </a:rPr>
              <a:t>Đoạn</a:t>
            </a:r>
            <a:r>
              <a:rPr lang="en-US" sz="2800" b="1">
                <a:latin typeface="Times New Roman" panose="02020603050405020304" pitchFamily="18" charset="0"/>
                <a:cs typeface="Times New Roman" panose="02020603050405020304" pitchFamily="18" charset="0"/>
              </a:rPr>
              <a:t> 2 </a:t>
            </a:r>
            <a:r>
              <a:rPr lang="en-US" sz="2800" b="1" err="1">
                <a:latin typeface="Times New Roman" panose="02020603050405020304" pitchFamily="18" charset="0"/>
                <a:cs typeface="Times New Roman" panose="02020603050405020304" pitchFamily="18" charset="0"/>
              </a:rPr>
              <a:t>tả</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giọng</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nói</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đôi</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mắt</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khuôn</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mặt</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của</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bà</a:t>
            </a:r>
            <a:r>
              <a:rPr lang="en-US" sz="2800" b="1">
                <a:latin typeface="Times New Roman" panose="02020603050405020304" pitchFamily="18" charset="0"/>
                <a:cs typeface="Times New Roman" panose="02020603050405020304" pitchFamily="18" charset="0"/>
              </a:rPr>
              <a:t>.</a:t>
            </a:r>
            <a:endParaRPr lang="vi-VN" sz="2800" b="1">
              <a:latin typeface="Times New Roman" panose="02020603050405020304" pitchFamily="18" charset="0"/>
              <a:cs typeface="Times New Roman" panose="02020603050405020304" pitchFamily="18" charset="0"/>
            </a:endParaRPr>
          </a:p>
        </p:txBody>
      </p:sp>
      <p:sp>
        <p:nvSpPr>
          <p:cNvPr id="11" name="Text Box 39"/>
          <p:cNvSpPr txBox="1">
            <a:spLocks noChangeArrowheads="1"/>
          </p:cNvSpPr>
          <p:nvPr/>
        </p:nvSpPr>
        <p:spPr bwMode="auto">
          <a:xfrm>
            <a:off x="2942823" y="1422623"/>
            <a:ext cx="7620000" cy="2076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Câu</a:t>
            </a:r>
            <a:r>
              <a:rPr lang="en-US" sz="2600" b="1">
                <a:solidFill>
                  <a:srgbClr val="FF0000"/>
                </a:solidFill>
                <a:latin typeface="Times New Roman" panose="02020603050405020304" pitchFamily="18" charset="0"/>
                <a:cs typeface="Times New Roman" panose="02020603050405020304" pitchFamily="18" charset="0"/>
              </a:rPr>
              <a:t> 1: </a:t>
            </a:r>
            <a:r>
              <a:rPr lang="en-US" sz="2600" b="1" err="1">
                <a:latin typeface="Times New Roman" panose="02020603050405020304" pitchFamily="18" charset="0"/>
                <a:cs typeface="Times New Roman" panose="02020603050405020304" pitchFamily="18" charset="0"/>
              </a:rPr>
              <a:t>Tả</a:t>
            </a:r>
            <a:r>
              <a:rPr lang="en-US" sz="2600" b="1">
                <a:latin typeface="Times New Roman" panose="02020603050405020304" pitchFamily="18" charset="0"/>
                <a:cs typeface="Times New Roman" panose="02020603050405020304" pitchFamily="18" charset="0"/>
              </a:rPr>
              <a:t> </a:t>
            </a:r>
            <a:r>
              <a:rPr lang="en-US" sz="2600" b="1" err="1">
                <a:latin typeface="Times New Roman" panose="02020603050405020304" pitchFamily="18" charset="0"/>
                <a:cs typeface="Times New Roman" panose="02020603050405020304" pitchFamily="18" charset="0"/>
              </a:rPr>
              <a:t>đặc</a:t>
            </a:r>
            <a:r>
              <a:rPr lang="en-US" sz="2600" b="1">
                <a:latin typeface="Times New Roman" panose="02020603050405020304" pitchFamily="18" charset="0"/>
                <a:cs typeface="Times New Roman" panose="02020603050405020304" pitchFamily="18" charset="0"/>
              </a:rPr>
              <a:t> </a:t>
            </a:r>
            <a:r>
              <a:rPr lang="en-US" sz="2600" b="1" err="1">
                <a:latin typeface="Times New Roman" panose="02020603050405020304" pitchFamily="18" charset="0"/>
                <a:cs typeface="Times New Roman" panose="02020603050405020304" pitchFamily="18" charset="0"/>
              </a:rPr>
              <a:t>điểm</a:t>
            </a:r>
            <a:r>
              <a:rPr lang="en-US" sz="2600" b="1">
                <a:latin typeface="Times New Roman" panose="02020603050405020304" pitchFamily="18" charset="0"/>
                <a:cs typeface="Times New Roman" panose="02020603050405020304" pitchFamily="18" charset="0"/>
              </a:rPr>
              <a:t>  </a:t>
            </a:r>
            <a:r>
              <a:rPr lang="en-US" sz="2600" b="1" err="1">
                <a:latin typeface="Times New Roman" panose="02020603050405020304" pitchFamily="18" charset="0"/>
                <a:cs typeface="Times New Roman" panose="02020603050405020304" pitchFamily="18" charset="0"/>
              </a:rPr>
              <a:t>của</a:t>
            </a:r>
            <a:r>
              <a:rPr lang="en-US" sz="2600" b="1">
                <a:latin typeface="Times New Roman" panose="02020603050405020304" pitchFamily="18" charset="0"/>
                <a:cs typeface="Times New Roman" panose="02020603050405020304" pitchFamily="18" charset="0"/>
              </a:rPr>
              <a:t> </a:t>
            </a:r>
            <a:r>
              <a:rPr lang="en-US" sz="2600" b="1" err="1">
                <a:latin typeface="Times New Roman" panose="02020603050405020304" pitchFamily="18" charset="0"/>
                <a:cs typeface="Times New Roman" panose="02020603050405020304" pitchFamily="18" charset="0"/>
              </a:rPr>
              <a:t>giọng</a:t>
            </a:r>
            <a:r>
              <a:rPr lang="en-US" sz="2600" b="1">
                <a:latin typeface="Times New Roman" panose="02020603050405020304" pitchFamily="18" charset="0"/>
                <a:cs typeface="Times New Roman" panose="02020603050405020304" pitchFamily="18" charset="0"/>
              </a:rPr>
              <a:t> </a:t>
            </a:r>
            <a:r>
              <a:rPr lang="en-US" sz="2600" b="1" err="1">
                <a:latin typeface="Times New Roman" panose="02020603050405020304" pitchFamily="18" charset="0"/>
                <a:cs typeface="Times New Roman" panose="02020603050405020304" pitchFamily="18" charset="0"/>
              </a:rPr>
              <a:t>nói</a:t>
            </a:r>
            <a:r>
              <a:rPr lang="en-US" sz="2600" b="1">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trầm</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bổng</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ngân</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nga</a:t>
            </a:r>
            <a:r>
              <a:rPr lang="en-US" sz="2600" b="1">
                <a:solidFill>
                  <a:srgbClr val="FF0000"/>
                </a:solidFill>
                <a:latin typeface="Times New Roman" panose="02020603050405020304" pitchFamily="18" charset="0"/>
                <a:cs typeface="Times New Roman" panose="02020603050405020304" pitchFamily="18" charset="0"/>
              </a:rPr>
              <a:t>.</a:t>
            </a:r>
          </a:p>
          <a:p>
            <a:pPr eaLnBrk="1" hangingPunct="1"/>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Câu</a:t>
            </a:r>
            <a:r>
              <a:rPr lang="en-US" sz="2600" b="1">
                <a:solidFill>
                  <a:srgbClr val="FF0000"/>
                </a:solidFill>
                <a:latin typeface="Times New Roman" panose="02020603050405020304" pitchFamily="18" charset="0"/>
                <a:cs typeface="Times New Roman" panose="02020603050405020304" pitchFamily="18" charset="0"/>
              </a:rPr>
              <a:t> 2: </a:t>
            </a:r>
            <a:r>
              <a:rPr lang="en-US" sz="2600" b="1" err="1">
                <a:latin typeface="Times New Roman" panose="02020603050405020304" pitchFamily="18" charset="0"/>
                <a:cs typeface="Times New Roman" panose="02020603050405020304" pitchFamily="18" charset="0"/>
              </a:rPr>
              <a:t>Tả</a:t>
            </a:r>
            <a:r>
              <a:rPr lang="en-US" sz="2600" b="1">
                <a:latin typeface="Times New Roman" panose="02020603050405020304" pitchFamily="18" charset="0"/>
                <a:cs typeface="Times New Roman" panose="02020603050405020304" pitchFamily="18" charset="0"/>
              </a:rPr>
              <a:t> </a:t>
            </a:r>
            <a:r>
              <a:rPr lang="en-US" sz="2600" b="1" err="1">
                <a:latin typeface="Times New Roman" panose="02020603050405020304" pitchFamily="18" charset="0"/>
                <a:cs typeface="Times New Roman" panose="02020603050405020304" pitchFamily="18" charset="0"/>
              </a:rPr>
              <a:t>tác</a:t>
            </a:r>
            <a:r>
              <a:rPr lang="en-US" sz="2600" b="1">
                <a:latin typeface="Times New Roman" panose="02020603050405020304" pitchFamily="18" charset="0"/>
                <a:cs typeface="Times New Roman" panose="02020603050405020304" pitchFamily="18" charset="0"/>
              </a:rPr>
              <a:t> </a:t>
            </a:r>
            <a:r>
              <a:rPr lang="en-US" sz="2600" b="1" err="1">
                <a:latin typeface="Times New Roman" panose="02020603050405020304" pitchFamily="18" charset="0"/>
                <a:cs typeface="Times New Roman" panose="02020603050405020304" pitchFamily="18" charset="0"/>
              </a:rPr>
              <a:t>động</a:t>
            </a:r>
            <a:r>
              <a:rPr lang="en-US" sz="2600" b="1">
                <a:latin typeface="Times New Roman" panose="02020603050405020304" pitchFamily="18" charset="0"/>
                <a:cs typeface="Times New Roman" panose="02020603050405020304" pitchFamily="18" charset="0"/>
              </a:rPr>
              <a:t> </a:t>
            </a:r>
            <a:r>
              <a:rPr lang="en-US" sz="2600" b="1" err="1">
                <a:latin typeface="Times New Roman" panose="02020603050405020304" pitchFamily="18" charset="0"/>
                <a:cs typeface="Times New Roman" panose="02020603050405020304" pitchFamily="18" charset="0"/>
              </a:rPr>
              <a:t>của</a:t>
            </a:r>
            <a:r>
              <a:rPr lang="en-US" sz="2600" b="1">
                <a:latin typeface="Times New Roman" panose="02020603050405020304" pitchFamily="18" charset="0"/>
                <a:cs typeface="Times New Roman" panose="02020603050405020304" pitchFamily="18" charset="0"/>
              </a:rPr>
              <a:t> </a:t>
            </a:r>
            <a:r>
              <a:rPr lang="en-US" sz="2600" b="1" err="1">
                <a:latin typeface="Times New Roman" panose="02020603050405020304" pitchFamily="18" charset="0"/>
                <a:cs typeface="Times New Roman" panose="02020603050405020304" pitchFamily="18" charset="0"/>
              </a:rPr>
              <a:t>giọng</a:t>
            </a:r>
            <a:r>
              <a:rPr lang="en-US" sz="2600" b="1">
                <a:latin typeface="Times New Roman" panose="02020603050405020304" pitchFamily="18" charset="0"/>
                <a:cs typeface="Times New Roman" panose="02020603050405020304" pitchFamily="18" charset="0"/>
              </a:rPr>
              <a:t> </a:t>
            </a:r>
            <a:r>
              <a:rPr lang="en-US" sz="2600" b="1" err="1">
                <a:latin typeface="Times New Roman" panose="02020603050405020304" pitchFamily="18" charset="0"/>
                <a:cs typeface="Times New Roman" panose="02020603050405020304" pitchFamily="18" charset="0"/>
              </a:rPr>
              <a:t>nói</a:t>
            </a:r>
            <a:r>
              <a:rPr lang="en-US" sz="2600" b="1">
                <a:latin typeface="Times New Roman" panose="02020603050405020304" pitchFamily="18" charset="0"/>
                <a:cs typeface="Times New Roman" panose="02020603050405020304" pitchFamily="18" charset="0"/>
              </a:rPr>
              <a:t> </a:t>
            </a:r>
            <a:r>
              <a:rPr lang="en-US" sz="2600" b="1" err="1">
                <a:latin typeface="Times New Roman" panose="02020603050405020304" pitchFamily="18" charset="0"/>
                <a:cs typeface="Times New Roman" panose="02020603050405020304" pitchFamily="18" charset="0"/>
              </a:rPr>
              <a:t>vào</a:t>
            </a:r>
            <a:r>
              <a:rPr lang="en-US" sz="2600" b="1">
                <a:latin typeface="Times New Roman" panose="02020603050405020304" pitchFamily="18" charset="0"/>
                <a:cs typeface="Times New Roman" panose="02020603050405020304" pitchFamily="18" charset="0"/>
              </a:rPr>
              <a:t> </a:t>
            </a:r>
            <a:r>
              <a:rPr lang="en-US" sz="2600" b="1" err="1">
                <a:latin typeface="Times New Roman" panose="02020603050405020304" pitchFamily="18" charset="0"/>
                <a:cs typeface="Times New Roman" panose="02020603050405020304" pitchFamily="18" charset="0"/>
              </a:rPr>
              <a:t>tâm</a:t>
            </a:r>
            <a:r>
              <a:rPr lang="en-US" sz="2600" b="1">
                <a:latin typeface="Times New Roman" panose="02020603050405020304" pitchFamily="18" charset="0"/>
                <a:cs typeface="Times New Roman" panose="02020603050405020304" pitchFamily="18" charset="0"/>
              </a:rPr>
              <a:t> </a:t>
            </a:r>
            <a:r>
              <a:rPr lang="en-US" sz="2600" b="1" err="1">
                <a:latin typeface="Times New Roman" panose="02020603050405020304" pitchFamily="18" charset="0"/>
                <a:cs typeface="Times New Roman" panose="02020603050405020304" pitchFamily="18" charset="0"/>
              </a:rPr>
              <a:t>hồn</a:t>
            </a:r>
            <a:r>
              <a:rPr lang="en-US" sz="2600" b="1">
                <a:latin typeface="Times New Roman" panose="02020603050405020304" pitchFamily="18" charset="0"/>
                <a:cs typeface="Times New Roman" panose="02020603050405020304" pitchFamily="18" charset="0"/>
              </a:rPr>
              <a:t> </a:t>
            </a:r>
            <a:r>
              <a:rPr lang="en-US" sz="2600" b="1" err="1">
                <a:latin typeface="Times New Roman" panose="02020603050405020304" pitchFamily="18" charset="0"/>
                <a:cs typeface="Times New Roman" panose="02020603050405020304" pitchFamily="18" charset="0"/>
              </a:rPr>
              <a:t>cậu</a:t>
            </a:r>
            <a:r>
              <a:rPr lang="en-US" sz="2600" b="1">
                <a:latin typeface="Times New Roman" panose="02020603050405020304" pitchFamily="18" charset="0"/>
                <a:cs typeface="Times New Roman" panose="02020603050405020304" pitchFamily="18" charset="0"/>
              </a:rPr>
              <a:t> </a:t>
            </a:r>
            <a:r>
              <a:rPr lang="en-US" sz="2600" b="1" err="1">
                <a:latin typeface="Times New Roman" panose="02020603050405020304" pitchFamily="18" charset="0"/>
                <a:cs typeface="Times New Roman" panose="02020603050405020304" pitchFamily="18" charset="0"/>
              </a:rPr>
              <a:t>bé</a:t>
            </a:r>
            <a:r>
              <a:rPr lang="en-US" sz="2600" b="1">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khắc</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sâu</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vào</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trí</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nhớ</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dễ</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dàng</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và</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như</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những</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đoá</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hoa</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cũng</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dịu</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dàng</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rực</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rỡ</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đầy</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nhựa</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sống</a:t>
            </a:r>
            <a:r>
              <a:rPr lang="en-US" sz="2600" b="1">
                <a:solidFill>
                  <a:srgbClr val="FF0000"/>
                </a:solidFill>
                <a:latin typeface="Times New Roman" panose="02020603050405020304" pitchFamily="18" charset="0"/>
                <a:cs typeface="Times New Roman" panose="02020603050405020304" pitchFamily="18" charset="0"/>
              </a:rPr>
              <a:t>. </a:t>
            </a:r>
            <a:endParaRPr lang="vi-VN" sz="2600" b="1">
              <a:solidFill>
                <a:srgbClr val="FF0000"/>
              </a:solidFill>
              <a:latin typeface="Times New Roman" panose="02020603050405020304" pitchFamily="18" charset="0"/>
              <a:cs typeface="Times New Roman" panose="02020603050405020304" pitchFamily="18" charset="0"/>
            </a:endParaRPr>
          </a:p>
        </p:txBody>
      </p:sp>
      <p:sp>
        <p:nvSpPr>
          <p:cNvPr id="12" name="Text Box 48"/>
          <p:cNvSpPr txBox="1">
            <a:spLocks noChangeArrowheads="1"/>
          </p:cNvSpPr>
          <p:nvPr/>
        </p:nvSpPr>
        <p:spPr bwMode="auto">
          <a:xfrm>
            <a:off x="2942823" y="3562573"/>
            <a:ext cx="7696200" cy="2493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Câu</a:t>
            </a:r>
            <a:r>
              <a:rPr lang="en-US" sz="2600" b="1">
                <a:solidFill>
                  <a:srgbClr val="FF0000"/>
                </a:solidFill>
                <a:latin typeface="Times New Roman" panose="02020603050405020304" pitchFamily="18" charset="0"/>
                <a:cs typeface="Times New Roman" panose="02020603050405020304" pitchFamily="18" charset="0"/>
              </a:rPr>
              <a:t> 3: </a:t>
            </a:r>
            <a:r>
              <a:rPr lang="en-US" sz="2600" b="1" err="1">
                <a:latin typeface="Times New Roman" panose="02020603050405020304" pitchFamily="18" charset="0"/>
                <a:cs typeface="Times New Roman" panose="02020603050405020304" pitchFamily="18" charset="0"/>
              </a:rPr>
              <a:t>Tả</a:t>
            </a:r>
            <a:r>
              <a:rPr lang="en-US" sz="2600" b="1">
                <a:latin typeface="Times New Roman" panose="02020603050405020304" pitchFamily="18" charset="0"/>
                <a:cs typeface="Times New Roman" panose="02020603050405020304" pitchFamily="18" charset="0"/>
              </a:rPr>
              <a:t> </a:t>
            </a:r>
            <a:r>
              <a:rPr lang="en-US" sz="2600" b="1" err="1">
                <a:latin typeface="Times New Roman" panose="02020603050405020304" pitchFamily="18" charset="0"/>
                <a:cs typeface="Times New Roman" panose="02020603050405020304" pitchFamily="18" charset="0"/>
              </a:rPr>
              <a:t>sự</a:t>
            </a:r>
            <a:r>
              <a:rPr lang="en-US" sz="2600" b="1">
                <a:latin typeface="Times New Roman" panose="02020603050405020304" pitchFamily="18" charset="0"/>
                <a:cs typeface="Times New Roman" panose="02020603050405020304" pitchFamily="18" charset="0"/>
              </a:rPr>
              <a:t> </a:t>
            </a:r>
            <a:r>
              <a:rPr lang="en-US" sz="2600" b="1" err="1">
                <a:latin typeface="Times New Roman" panose="02020603050405020304" pitchFamily="18" charset="0"/>
                <a:cs typeface="Times New Roman" panose="02020603050405020304" pitchFamily="18" charset="0"/>
              </a:rPr>
              <a:t>thay</a:t>
            </a:r>
            <a:r>
              <a:rPr lang="en-US" sz="2600" b="1">
                <a:latin typeface="Times New Roman" panose="02020603050405020304" pitchFamily="18" charset="0"/>
                <a:cs typeface="Times New Roman" panose="02020603050405020304" pitchFamily="18" charset="0"/>
              </a:rPr>
              <a:t> </a:t>
            </a:r>
            <a:r>
              <a:rPr lang="en-US" sz="2600" b="1" err="1">
                <a:latin typeface="Times New Roman" panose="02020603050405020304" pitchFamily="18" charset="0"/>
                <a:cs typeface="Times New Roman" panose="02020603050405020304" pitchFamily="18" charset="0"/>
              </a:rPr>
              <a:t>đổi</a:t>
            </a:r>
            <a:r>
              <a:rPr lang="en-US" sz="2600" b="1">
                <a:latin typeface="Times New Roman" panose="02020603050405020304" pitchFamily="18" charset="0"/>
                <a:cs typeface="Times New Roman" panose="02020603050405020304" pitchFamily="18" charset="0"/>
              </a:rPr>
              <a:t> </a:t>
            </a:r>
            <a:r>
              <a:rPr lang="en-US" sz="2600" b="1" err="1">
                <a:latin typeface="Times New Roman" panose="02020603050405020304" pitchFamily="18" charset="0"/>
                <a:cs typeface="Times New Roman" panose="02020603050405020304" pitchFamily="18" charset="0"/>
              </a:rPr>
              <a:t>của</a:t>
            </a:r>
            <a:r>
              <a:rPr lang="en-US" sz="2600" b="1">
                <a:latin typeface="Times New Roman" panose="02020603050405020304" pitchFamily="18" charset="0"/>
                <a:cs typeface="Times New Roman" panose="02020603050405020304" pitchFamily="18" charset="0"/>
              </a:rPr>
              <a:t> </a:t>
            </a:r>
            <a:r>
              <a:rPr lang="en-US" sz="2600" b="1" err="1">
                <a:latin typeface="Times New Roman" panose="02020603050405020304" pitchFamily="18" charset="0"/>
                <a:cs typeface="Times New Roman" panose="02020603050405020304" pitchFamily="18" charset="0"/>
              </a:rPr>
              <a:t>đôi</a:t>
            </a:r>
            <a:r>
              <a:rPr lang="en-US" sz="2600" b="1">
                <a:latin typeface="Times New Roman" panose="02020603050405020304" pitchFamily="18" charset="0"/>
                <a:cs typeface="Times New Roman" panose="02020603050405020304" pitchFamily="18" charset="0"/>
              </a:rPr>
              <a:t> </a:t>
            </a:r>
            <a:r>
              <a:rPr lang="en-US" sz="2600" b="1" err="1">
                <a:latin typeface="Times New Roman" panose="02020603050405020304" pitchFamily="18" charset="0"/>
                <a:cs typeface="Times New Roman" panose="02020603050405020304" pitchFamily="18" charset="0"/>
              </a:rPr>
              <a:t>mắt</a:t>
            </a:r>
            <a:r>
              <a:rPr lang="en-US" sz="2600" b="1">
                <a:latin typeface="Times New Roman" panose="02020603050405020304" pitchFamily="18" charset="0"/>
                <a:cs typeface="Times New Roman" panose="02020603050405020304" pitchFamily="18" charset="0"/>
              </a:rPr>
              <a:t> </a:t>
            </a:r>
            <a:r>
              <a:rPr lang="en-US" sz="2600" b="1" err="1">
                <a:latin typeface="Times New Roman" panose="02020603050405020304" pitchFamily="18" charset="0"/>
                <a:cs typeface="Times New Roman" panose="02020603050405020304" pitchFamily="18" charset="0"/>
              </a:rPr>
              <a:t>khi</a:t>
            </a:r>
            <a:r>
              <a:rPr lang="en-US" sz="2600" b="1">
                <a:latin typeface="Times New Roman" panose="02020603050405020304" pitchFamily="18" charset="0"/>
                <a:cs typeface="Times New Roman" panose="02020603050405020304" pitchFamily="18" charset="0"/>
              </a:rPr>
              <a:t> </a:t>
            </a:r>
            <a:r>
              <a:rPr lang="en-US" sz="2600" b="1" err="1">
                <a:latin typeface="Times New Roman" panose="02020603050405020304" pitchFamily="18" charset="0"/>
                <a:cs typeface="Times New Roman" panose="02020603050405020304" pitchFamily="18" charset="0"/>
              </a:rPr>
              <a:t>bà</a:t>
            </a:r>
            <a:r>
              <a:rPr lang="en-US" sz="2600" b="1">
                <a:latin typeface="Times New Roman" panose="02020603050405020304" pitchFamily="18" charset="0"/>
                <a:cs typeface="Times New Roman" panose="02020603050405020304" pitchFamily="18" charset="0"/>
              </a:rPr>
              <a:t> </a:t>
            </a:r>
            <a:r>
              <a:rPr lang="en-US" sz="2600" b="1" err="1">
                <a:latin typeface="Times New Roman" panose="02020603050405020304" pitchFamily="18" charset="0"/>
                <a:cs typeface="Times New Roman" panose="02020603050405020304" pitchFamily="18" charset="0"/>
              </a:rPr>
              <a:t>mỉm</a:t>
            </a:r>
            <a:r>
              <a:rPr lang="en-US" sz="2600" b="1">
                <a:latin typeface="Times New Roman" panose="02020603050405020304" pitchFamily="18" charset="0"/>
                <a:cs typeface="Times New Roman" panose="02020603050405020304" pitchFamily="18" charset="0"/>
              </a:rPr>
              <a:t> </a:t>
            </a:r>
            <a:r>
              <a:rPr lang="en-US" sz="2600" b="1" err="1">
                <a:latin typeface="Times New Roman" panose="02020603050405020304" pitchFamily="18" charset="0"/>
                <a:cs typeface="Times New Roman" panose="02020603050405020304" pitchFamily="18" charset="0"/>
              </a:rPr>
              <a:t>cười</a:t>
            </a:r>
            <a:r>
              <a:rPr lang="en-US" sz="2600" b="1">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Hai</a:t>
            </a:r>
            <a:r>
              <a:rPr lang="en-US" sz="2600" b="1">
                <a:solidFill>
                  <a:srgbClr val="FF0000"/>
                </a:solidFill>
                <a:latin typeface="Times New Roman" panose="02020603050405020304" pitchFamily="18" charset="0"/>
                <a:cs typeface="Times New Roman" panose="02020603050405020304" pitchFamily="18" charset="0"/>
              </a:rPr>
              <a:t> con </a:t>
            </a:r>
            <a:r>
              <a:rPr lang="en-US" sz="2600" b="1" err="1">
                <a:solidFill>
                  <a:srgbClr val="FF0000"/>
                </a:solidFill>
                <a:latin typeface="Times New Roman" panose="02020603050405020304" pitchFamily="18" charset="0"/>
                <a:cs typeface="Times New Roman" panose="02020603050405020304" pitchFamily="18" charset="0"/>
              </a:rPr>
              <a:t>ngươi</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đen</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sẫm</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nở</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ra</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latin typeface="Times New Roman" panose="02020603050405020304" pitchFamily="18" charset="0"/>
                <a:cs typeface="Times New Roman" panose="02020603050405020304" pitchFamily="18" charset="0"/>
              </a:rPr>
              <a:t>và</a:t>
            </a:r>
            <a:r>
              <a:rPr lang="en-US" sz="2600" b="1">
                <a:latin typeface="Times New Roman" panose="02020603050405020304" pitchFamily="18" charset="0"/>
                <a:cs typeface="Times New Roman" panose="02020603050405020304" pitchFamily="18" charset="0"/>
              </a:rPr>
              <a:t> </a:t>
            </a:r>
            <a:r>
              <a:rPr lang="en-US" sz="2600" b="1" err="1">
                <a:latin typeface="Times New Roman" panose="02020603050405020304" pitchFamily="18" charset="0"/>
                <a:cs typeface="Times New Roman" panose="02020603050405020304" pitchFamily="18" charset="0"/>
              </a:rPr>
              <a:t>tình</a:t>
            </a:r>
            <a:r>
              <a:rPr lang="en-US" sz="2600" b="1">
                <a:latin typeface="Times New Roman" panose="02020603050405020304" pitchFamily="18" charset="0"/>
                <a:cs typeface="Times New Roman" panose="02020603050405020304" pitchFamily="18" charset="0"/>
              </a:rPr>
              <a:t> </a:t>
            </a:r>
            <a:r>
              <a:rPr lang="en-US" sz="2600" b="1" err="1">
                <a:latin typeface="Times New Roman" panose="02020603050405020304" pitchFamily="18" charset="0"/>
                <a:cs typeface="Times New Roman" panose="02020603050405020304" pitchFamily="18" charset="0"/>
              </a:rPr>
              <a:t>cảm</a:t>
            </a:r>
            <a:r>
              <a:rPr lang="en-US" sz="2600" b="1">
                <a:latin typeface="Times New Roman" panose="02020603050405020304" pitchFamily="18" charset="0"/>
                <a:cs typeface="Times New Roman" panose="02020603050405020304" pitchFamily="18" charset="0"/>
              </a:rPr>
              <a:t> </a:t>
            </a:r>
            <a:r>
              <a:rPr lang="en-US" sz="2600" b="1" err="1">
                <a:latin typeface="Times New Roman" panose="02020603050405020304" pitchFamily="18" charset="0"/>
                <a:cs typeface="Times New Roman" panose="02020603050405020304" pitchFamily="18" charset="0"/>
              </a:rPr>
              <a:t>ẩn</a:t>
            </a:r>
            <a:r>
              <a:rPr lang="en-US" sz="2600" b="1">
                <a:latin typeface="Times New Roman" panose="02020603050405020304" pitchFamily="18" charset="0"/>
                <a:cs typeface="Times New Roman" panose="02020603050405020304" pitchFamily="18" charset="0"/>
              </a:rPr>
              <a:t> </a:t>
            </a:r>
            <a:r>
              <a:rPr lang="en-US" sz="2600" b="1" err="1">
                <a:latin typeface="Times New Roman" panose="02020603050405020304" pitchFamily="18" charset="0"/>
                <a:cs typeface="Times New Roman" panose="02020603050405020304" pitchFamily="18" charset="0"/>
              </a:rPr>
              <a:t>chứa</a:t>
            </a:r>
            <a:r>
              <a:rPr lang="en-US" sz="2600" b="1">
                <a:latin typeface="Times New Roman" panose="02020603050405020304" pitchFamily="18" charset="0"/>
                <a:cs typeface="Times New Roman" panose="02020603050405020304" pitchFamily="18" charset="0"/>
              </a:rPr>
              <a:t> </a:t>
            </a:r>
            <a:r>
              <a:rPr lang="en-US" sz="2600" b="1" err="1">
                <a:latin typeface="Times New Roman" panose="02020603050405020304" pitchFamily="18" charset="0"/>
                <a:cs typeface="Times New Roman" panose="02020603050405020304" pitchFamily="18" charset="0"/>
              </a:rPr>
              <a:t>trong</a:t>
            </a:r>
            <a:r>
              <a:rPr lang="en-US" sz="2600" b="1">
                <a:latin typeface="Times New Roman" panose="02020603050405020304" pitchFamily="18" charset="0"/>
                <a:cs typeface="Times New Roman" panose="02020603050405020304" pitchFamily="18" charset="0"/>
              </a:rPr>
              <a:t> </a:t>
            </a:r>
            <a:r>
              <a:rPr lang="en-US" sz="2600" b="1" err="1">
                <a:latin typeface="Times New Roman" panose="02020603050405020304" pitchFamily="18" charset="0"/>
                <a:cs typeface="Times New Roman" panose="02020603050405020304" pitchFamily="18" charset="0"/>
              </a:rPr>
              <a:t>đôi</a:t>
            </a:r>
            <a:r>
              <a:rPr lang="en-US" sz="2600" b="1">
                <a:latin typeface="Times New Roman" panose="02020603050405020304" pitchFamily="18" charset="0"/>
                <a:cs typeface="Times New Roman" panose="02020603050405020304" pitchFamily="18" charset="0"/>
              </a:rPr>
              <a:t> </a:t>
            </a:r>
            <a:r>
              <a:rPr lang="en-US" sz="2600" b="1" err="1">
                <a:latin typeface="Times New Roman" panose="02020603050405020304" pitchFamily="18" charset="0"/>
                <a:cs typeface="Times New Roman" panose="02020603050405020304" pitchFamily="18" charset="0"/>
              </a:rPr>
              <a:t>mắt</a:t>
            </a:r>
            <a:r>
              <a:rPr lang="en-US" sz="2600" b="1">
                <a:latin typeface="Times New Roman" panose="02020603050405020304" pitchFamily="18" charset="0"/>
                <a:cs typeface="Times New Roman" panose="02020603050405020304" pitchFamily="18" charset="0"/>
              </a:rPr>
              <a:t>: </a:t>
            </a:r>
            <a:r>
              <a:rPr lang="en-US" sz="2600" b="1">
                <a:solidFill>
                  <a:srgbClr val="FF0000"/>
                </a:solidFill>
                <a:latin typeface="Times New Roman" panose="02020603050405020304" pitchFamily="18" charset="0"/>
                <a:cs typeface="Times New Roman" panose="02020603050405020304" pitchFamily="18" charset="0"/>
              </a:rPr>
              <a:t>long </a:t>
            </a:r>
            <a:r>
              <a:rPr lang="en-US" sz="2600" b="1" err="1">
                <a:solidFill>
                  <a:srgbClr val="FF0000"/>
                </a:solidFill>
                <a:latin typeface="Times New Roman" panose="02020603050405020304" pitchFamily="18" charset="0"/>
                <a:cs typeface="Times New Roman" panose="02020603050405020304" pitchFamily="18" charset="0"/>
              </a:rPr>
              <a:t>lanh</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dịu</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hiền</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khó</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tả</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ánh</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lên</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những</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tia</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sáng</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ấm</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áp</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tươi</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vui</a:t>
            </a:r>
            <a:endParaRPr lang="en-US" sz="2600" b="1">
              <a:solidFill>
                <a:srgbClr val="FF0000"/>
              </a:solidFill>
              <a:latin typeface="Times New Roman" panose="02020603050405020304" pitchFamily="18" charset="0"/>
              <a:cs typeface="Times New Roman" panose="02020603050405020304" pitchFamily="18" charset="0"/>
            </a:endParaRPr>
          </a:p>
          <a:p>
            <a:pPr eaLnBrk="1" hangingPunct="1"/>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Câu</a:t>
            </a:r>
            <a:r>
              <a:rPr lang="en-US" sz="2600" b="1">
                <a:solidFill>
                  <a:srgbClr val="FF0000"/>
                </a:solidFill>
                <a:latin typeface="Times New Roman" panose="02020603050405020304" pitchFamily="18" charset="0"/>
                <a:cs typeface="Times New Roman" panose="02020603050405020304" pitchFamily="18" charset="0"/>
              </a:rPr>
              <a:t> 4: </a:t>
            </a:r>
            <a:r>
              <a:rPr lang="en-US" sz="2600" b="1" err="1">
                <a:latin typeface="Times New Roman" panose="02020603050405020304" pitchFamily="18" charset="0"/>
                <a:cs typeface="Times New Roman" panose="02020603050405020304" pitchFamily="18" charset="0"/>
              </a:rPr>
              <a:t>Tả</a:t>
            </a:r>
            <a:r>
              <a:rPr lang="en-US" sz="2600" b="1">
                <a:latin typeface="Times New Roman" panose="02020603050405020304" pitchFamily="18" charset="0"/>
                <a:cs typeface="Times New Roman" panose="02020603050405020304" pitchFamily="18" charset="0"/>
              </a:rPr>
              <a:t> </a:t>
            </a:r>
            <a:r>
              <a:rPr lang="en-US" sz="2600" b="1" err="1">
                <a:latin typeface="Times New Roman" panose="02020603050405020304" pitchFamily="18" charset="0"/>
                <a:cs typeface="Times New Roman" panose="02020603050405020304" pitchFamily="18" charset="0"/>
              </a:rPr>
              <a:t>khuôn</a:t>
            </a:r>
            <a:r>
              <a:rPr lang="en-US" sz="2600" b="1">
                <a:latin typeface="Times New Roman" panose="02020603050405020304" pitchFamily="18" charset="0"/>
                <a:cs typeface="Times New Roman" panose="02020603050405020304" pitchFamily="18" charset="0"/>
              </a:rPr>
              <a:t> </a:t>
            </a:r>
            <a:r>
              <a:rPr lang="en-US" sz="2600" b="1" err="1">
                <a:latin typeface="Times New Roman" panose="02020603050405020304" pitchFamily="18" charset="0"/>
                <a:cs typeface="Times New Roman" panose="02020603050405020304" pitchFamily="18" charset="0"/>
              </a:rPr>
              <a:t>mặt</a:t>
            </a:r>
            <a:r>
              <a:rPr lang="en-US" sz="2600" b="1">
                <a:latin typeface="Times New Roman" panose="02020603050405020304" pitchFamily="18" charset="0"/>
                <a:cs typeface="Times New Roman" panose="02020603050405020304" pitchFamily="18" charset="0"/>
              </a:rPr>
              <a:t> </a:t>
            </a:r>
            <a:r>
              <a:rPr lang="en-US" sz="2600" b="1" err="1">
                <a:latin typeface="Times New Roman" panose="02020603050405020304" pitchFamily="18" charset="0"/>
                <a:cs typeface="Times New Roman" panose="02020603050405020304" pitchFamily="18" charset="0"/>
              </a:rPr>
              <a:t>của</a:t>
            </a:r>
            <a:r>
              <a:rPr lang="en-US" sz="2600" b="1">
                <a:latin typeface="Times New Roman" panose="02020603050405020304" pitchFamily="18" charset="0"/>
                <a:cs typeface="Times New Roman" panose="02020603050405020304" pitchFamily="18" charset="0"/>
              </a:rPr>
              <a:t> </a:t>
            </a:r>
            <a:r>
              <a:rPr lang="en-US" sz="2600" b="1" err="1">
                <a:latin typeface="Times New Roman" panose="02020603050405020304" pitchFamily="18" charset="0"/>
                <a:cs typeface="Times New Roman" panose="02020603050405020304" pitchFamily="18" charset="0"/>
              </a:rPr>
              <a:t>bà</a:t>
            </a:r>
            <a:r>
              <a:rPr lang="en-US" sz="2600" b="1">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hình</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như</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vẫn</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tươi</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trẻ</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dù</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trên</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đôi</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má</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đã</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có</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nhiều</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nếp</a:t>
            </a:r>
            <a:r>
              <a:rPr lang="en-US" sz="2600" b="1">
                <a:solidFill>
                  <a:srgbClr val="FF0000"/>
                </a:solidFill>
                <a:latin typeface="Times New Roman" panose="02020603050405020304" pitchFamily="18" charset="0"/>
                <a:cs typeface="Times New Roman" panose="02020603050405020304" pitchFamily="18" charset="0"/>
              </a:rPr>
              <a:t> </a:t>
            </a:r>
            <a:r>
              <a:rPr lang="en-US" sz="2600" b="1" err="1">
                <a:solidFill>
                  <a:srgbClr val="FF0000"/>
                </a:solidFill>
                <a:latin typeface="Times New Roman" panose="02020603050405020304" pitchFamily="18" charset="0"/>
                <a:cs typeface="Times New Roman" panose="02020603050405020304" pitchFamily="18" charset="0"/>
              </a:rPr>
              <a:t>nhăn</a:t>
            </a:r>
            <a:r>
              <a:rPr lang="en-US" sz="2600" b="1">
                <a:solidFill>
                  <a:srgbClr val="FF0066"/>
                </a:solidFill>
                <a:latin typeface="Times New Roman" panose="02020603050405020304" pitchFamily="18" charset="0"/>
                <a:cs typeface="Times New Roman" panose="02020603050405020304" pitchFamily="18" charset="0"/>
              </a:rPr>
              <a:t>.</a:t>
            </a:r>
            <a:endParaRPr lang="vi-VN" sz="26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59870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0"/>
                                        </p:tgtEl>
                                        <p:attrNameLst>
                                          <p:attrName>style.visibility</p:attrName>
                                        </p:attrNameLst>
                                      </p:cBhvr>
                                      <p:to>
                                        <p:strVal val="visible"/>
                                      </p:to>
                                    </p:set>
                                    <p:anim calcmode="discrete" valueType="clr">
                                      <p:cBhvr override="childStyle">
                                        <p:cTn id="7" dur="80"/>
                                        <p:tgtEl>
                                          <p:spTgt spid="10"/>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0"/>
                                        </p:tgtEl>
                                        <p:attrNameLst>
                                          <p:attrName>fillcolor</p:attrName>
                                        </p:attrNameLst>
                                      </p:cBhvr>
                                      <p:tavLst>
                                        <p:tav tm="0">
                                          <p:val>
                                            <p:clrVal>
                                              <a:schemeClr val="accent2"/>
                                            </p:clrVal>
                                          </p:val>
                                        </p:tav>
                                        <p:tav tm="50000">
                                          <p:val>
                                            <p:clrVal>
                                              <a:schemeClr val="hlink"/>
                                            </p:clrVal>
                                          </p:val>
                                        </p:tav>
                                      </p:tavLst>
                                    </p:anim>
                                    <p:set>
                                      <p:cBhvr>
                                        <p:cTn id="9" dur="80"/>
                                        <p:tgtEl>
                                          <p:spTgt spid="10"/>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17" presetClass="entr" presetSubtype="1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27" presetClass="entr" presetSubtype="0" fill="hold" grpId="0" nodeType="clickEffect">
                                  <p:stCondLst>
                                    <p:cond delay="0"/>
                                  </p:stCondLst>
                                  <p:iterate type="lt">
                                    <p:tmPct val="50000"/>
                                  </p:iterate>
                                  <p:childTnLst>
                                    <p:set>
                                      <p:cBhvr>
                                        <p:cTn id="19" dur="1" fill="hold">
                                          <p:stCondLst>
                                            <p:cond delay="0"/>
                                          </p:stCondLst>
                                        </p:cTn>
                                        <p:tgtEl>
                                          <p:spTgt spid="11"/>
                                        </p:tgtEl>
                                        <p:attrNameLst>
                                          <p:attrName>style.visibility</p:attrName>
                                        </p:attrNameLst>
                                      </p:cBhvr>
                                      <p:to>
                                        <p:strVal val="visible"/>
                                      </p:to>
                                    </p:set>
                                    <p:anim calcmode="discrete" valueType="clr">
                                      <p:cBhvr override="childStyle">
                                        <p:cTn id="20"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11"/>
                                        </p:tgtEl>
                                        <p:attrNameLst>
                                          <p:attrName>fillcolor</p:attrName>
                                        </p:attrNameLst>
                                      </p:cBhvr>
                                      <p:tavLst>
                                        <p:tav tm="0">
                                          <p:val>
                                            <p:clrVal>
                                              <a:schemeClr val="accent2"/>
                                            </p:clrVal>
                                          </p:val>
                                        </p:tav>
                                        <p:tav tm="50000">
                                          <p:val>
                                            <p:clrVal>
                                              <a:schemeClr val="hlink"/>
                                            </p:clrVal>
                                          </p:val>
                                        </p:tav>
                                      </p:tavLst>
                                    </p:anim>
                                    <p:set>
                                      <p:cBhvr>
                                        <p:cTn id="22" dur="80"/>
                                        <p:tgtEl>
                                          <p:spTgt spid="11"/>
                                        </p:tgtEl>
                                        <p:attrNameLst>
                                          <p:attrName>fill.type</p:attrName>
                                        </p:attrNameLst>
                                      </p:cBhvr>
                                      <p:to>
                                        <p:strVal val="solid"/>
                                      </p:to>
                                    </p:set>
                                  </p:childTnLst>
                                </p:cTn>
                              </p:par>
                            </p:childTnLst>
                          </p:cTn>
                        </p:par>
                      </p:childTnLst>
                    </p:cTn>
                  </p:par>
                  <p:par>
                    <p:cTn id="23" fill="hold">
                      <p:stCondLst>
                        <p:cond delay="indefinite"/>
                      </p:stCondLst>
                      <p:childTnLst>
                        <p:par>
                          <p:cTn id="24" fill="hold">
                            <p:stCondLst>
                              <p:cond delay="0"/>
                            </p:stCondLst>
                            <p:childTnLst>
                              <p:par>
                                <p:cTn id="25" presetID="27" presetClass="entr" presetSubtype="0" fill="hold" grpId="0" nodeType="clickEffect">
                                  <p:stCondLst>
                                    <p:cond delay="0"/>
                                  </p:stCondLst>
                                  <p:iterate type="lt">
                                    <p:tmPct val="50000"/>
                                  </p:iterate>
                                  <p:childTnLst>
                                    <p:set>
                                      <p:cBhvr>
                                        <p:cTn id="26" dur="1" fill="hold">
                                          <p:stCondLst>
                                            <p:cond delay="0"/>
                                          </p:stCondLst>
                                        </p:cTn>
                                        <p:tgtEl>
                                          <p:spTgt spid="12"/>
                                        </p:tgtEl>
                                        <p:attrNameLst>
                                          <p:attrName>style.visibility</p:attrName>
                                        </p:attrNameLst>
                                      </p:cBhvr>
                                      <p:to>
                                        <p:strVal val="visible"/>
                                      </p:to>
                                    </p:set>
                                    <p:anim calcmode="discrete" valueType="clr">
                                      <p:cBhvr override="childStyle">
                                        <p:cTn id="27" dur="80"/>
                                        <p:tgtEl>
                                          <p:spTgt spid="12"/>
                                        </p:tgtEl>
                                        <p:attrNameLst>
                                          <p:attrName>style.color</p:attrName>
                                        </p:attrNameLst>
                                      </p:cBhvr>
                                      <p:tavLst>
                                        <p:tav tm="0">
                                          <p:val>
                                            <p:clrVal>
                                              <a:schemeClr val="accent2"/>
                                            </p:clrVal>
                                          </p:val>
                                        </p:tav>
                                        <p:tav tm="50000">
                                          <p:val>
                                            <p:clrVal>
                                              <a:schemeClr val="hlink"/>
                                            </p:clrVal>
                                          </p:val>
                                        </p:tav>
                                      </p:tavLst>
                                    </p:anim>
                                    <p:anim calcmode="discrete" valueType="clr">
                                      <p:cBhvr>
                                        <p:cTn id="28" dur="80"/>
                                        <p:tgtEl>
                                          <p:spTgt spid="12"/>
                                        </p:tgtEl>
                                        <p:attrNameLst>
                                          <p:attrName>fillcolor</p:attrName>
                                        </p:attrNameLst>
                                      </p:cBhvr>
                                      <p:tavLst>
                                        <p:tav tm="0">
                                          <p:val>
                                            <p:clrVal>
                                              <a:schemeClr val="accent2"/>
                                            </p:clrVal>
                                          </p:val>
                                        </p:tav>
                                        <p:tav tm="50000">
                                          <p:val>
                                            <p:clrVal>
                                              <a:schemeClr val="hlink"/>
                                            </p:clrVal>
                                          </p:val>
                                        </p:tav>
                                      </p:tavLst>
                                    </p:anim>
                                    <p:set>
                                      <p:cBhvr>
                                        <p:cTn id="29" dur="80"/>
                                        <p:tgtEl>
                                          <p:spTgt spid="1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1"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CD0B78B2-6A28-4FCD-8059-AEE8C0C18564}"/>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63639" y="-202909"/>
            <a:ext cx="10650829" cy="6784013"/>
          </a:xfrm>
          <a:prstGeom prst="rect">
            <a:avLst/>
          </a:prstGeom>
        </p:spPr>
      </p:pic>
      <p:pic>
        <p:nvPicPr>
          <p:cNvPr id="8" name="PA_图片 11">
            <a:extLst>
              <a:ext uri="{FF2B5EF4-FFF2-40B4-BE49-F238E27FC236}">
                <a16:creationId xmlns:a16="http://schemas.microsoft.com/office/drawing/2014/main" id="{708C517F-72B9-4C02-A8BE-32A8350AED99}"/>
              </a:ext>
            </a:extLst>
          </p:cNvPr>
          <p:cNvPicPr>
            <a:picLocks noChangeAspect="1"/>
          </p:cNvPicPr>
          <p:nvPr>
            <p:custDataLst>
              <p:tags r:id="rId1"/>
            </p:custDataLst>
          </p:nvPr>
        </p:nvPicPr>
        <p:blipFill>
          <a:blip r:embed="rId5" cstate="screen">
            <a:extLst>
              <a:ext uri="{28A0092B-C50C-407E-A947-70E740481C1C}">
                <a14:useLocalDpi xmlns:a14="http://schemas.microsoft.com/office/drawing/2010/main"/>
              </a:ext>
            </a:extLst>
          </a:blip>
          <a:stretch>
            <a:fillRect/>
          </a:stretch>
        </p:blipFill>
        <p:spPr>
          <a:xfrm>
            <a:off x="9512591" y="-202909"/>
            <a:ext cx="2679409" cy="2679409"/>
          </a:xfrm>
          <a:prstGeom prst="rect">
            <a:avLst/>
          </a:prstGeom>
        </p:spPr>
      </p:pic>
      <p:sp>
        <p:nvSpPr>
          <p:cNvPr id="6" name="Text Box 13"/>
          <p:cNvSpPr txBox="1">
            <a:spLocks noChangeArrowheads="1"/>
          </p:cNvSpPr>
          <p:nvPr/>
        </p:nvSpPr>
        <p:spPr bwMode="auto">
          <a:xfrm>
            <a:off x="1790163" y="2922854"/>
            <a:ext cx="8718997"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sz="2800" b="1">
                <a:solidFill>
                  <a:srgbClr val="0000FF"/>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Đoạn</a:t>
            </a:r>
            <a:r>
              <a:rPr lang="en-US" sz="2800" b="1">
                <a:solidFill>
                  <a:srgbClr val="FF0000"/>
                </a:solidFill>
                <a:latin typeface="Times New Roman" panose="02020603050405020304" pitchFamily="18" charset="0"/>
                <a:cs typeface="Times New Roman" panose="02020603050405020304" pitchFamily="18" charset="0"/>
              </a:rPr>
              <a:t> 2: </a:t>
            </a:r>
            <a:r>
              <a:rPr lang="en-US" sz="2800" b="1" err="1">
                <a:latin typeface="Times New Roman" panose="02020603050405020304" pitchFamily="18" charset="0"/>
                <a:cs typeface="Times New Roman" panose="02020603050405020304" pitchFamily="18" charset="0"/>
              </a:rPr>
              <a:t>Các</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đặc</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điểm</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đó</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quan</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hệ</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với</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nhau</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như</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thế</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nào</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Chúng</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cho</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biết</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điều</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gì</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về</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tính</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tình</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của</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bà</a:t>
            </a:r>
            <a:r>
              <a:rPr lang="en-US" sz="2800" b="1">
                <a:latin typeface="Times New Roman" panose="02020603050405020304" pitchFamily="18" charset="0"/>
                <a:cs typeface="Times New Roman" panose="02020603050405020304" pitchFamily="18" charset="0"/>
              </a:rPr>
              <a:t>?</a:t>
            </a:r>
            <a:endParaRPr lang="vi-VN" sz="2800" b="1">
              <a:latin typeface="Times New Roman" panose="02020603050405020304" pitchFamily="18" charset="0"/>
              <a:cs typeface="Times New Roman" panose="02020603050405020304" pitchFamily="18" charset="0"/>
            </a:endParaRPr>
          </a:p>
        </p:txBody>
      </p:sp>
      <p:sp>
        <p:nvSpPr>
          <p:cNvPr id="7" name="Text Box 14"/>
          <p:cNvSpPr txBox="1">
            <a:spLocks noChangeArrowheads="1"/>
          </p:cNvSpPr>
          <p:nvPr/>
        </p:nvSpPr>
        <p:spPr bwMode="auto">
          <a:xfrm>
            <a:off x="1790163" y="4281267"/>
            <a:ext cx="9144000"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Các</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đặc</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điểm</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về</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ngoại</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hình</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có</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quan</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hệ</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chặt</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chẽ</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với</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nhau</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Chúng</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không</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chỉ</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khắc</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hoạ</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rõ</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nét</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về</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hình</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dáng</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của</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bà</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mà</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còn</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nói</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lên</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tính</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tình</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của</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bà</a:t>
            </a:r>
            <a:r>
              <a:rPr lang="en-US" sz="2800" b="1">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bà</a:t>
            </a: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dịu</a:t>
            </a: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dàng</a:t>
            </a: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dịu</a:t>
            </a: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hiền</a:t>
            </a: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tâm</a:t>
            </a: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hồn</a:t>
            </a: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tươi</a:t>
            </a: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trẻ</a:t>
            </a: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yêu</a:t>
            </a: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đời</a:t>
            </a: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lạc</a:t>
            </a: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quan</a:t>
            </a:r>
            <a:r>
              <a:rPr lang="en-US" sz="2800" b="1" i="1">
                <a:solidFill>
                  <a:srgbClr val="FF0000"/>
                </a:solidFill>
                <a:latin typeface="Times New Roman" panose="02020603050405020304" pitchFamily="18" charset="0"/>
                <a:cs typeface="Times New Roman" panose="02020603050405020304" pitchFamily="18" charset="0"/>
              </a:rPr>
              <a:t>.</a:t>
            </a:r>
            <a:endParaRPr lang="en-US" sz="2800"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66887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6"/>
                                        </p:tgtEl>
                                        <p:attrNameLst>
                                          <p:attrName>style.visibility</p:attrName>
                                        </p:attrNameLst>
                                      </p:cBhvr>
                                      <p:to>
                                        <p:strVal val="visible"/>
                                      </p:to>
                                    </p:set>
                                    <p:anim calcmode="discrete" valueType="clr">
                                      <p:cBhvr override="childStyle">
                                        <p:cTn id="7" dur="80"/>
                                        <p:tgtEl>
                                          <p:spTgt spid="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6"/>
                                        </p:tgtEl>
                                        <p:attrNameLst>
                                          <p:attrName>fillcolor</p:attrName>
                                        </p:attrNameLst>
                                      </p:cBhvr>
                                      <p:tavLst>
                                        <p:tav tm="0">
                                          <p:val>
                                            <p:clrVal>
                                              <a:schemeClr val="accent2"/>
                                            </p:clrVal>
                                          </p:val>
                                        </p:tav>
                                        <p:tav tm="50000">
                                          <p:val>
                                            <p:clrVal>
                                              <a:schemeClr val="hlink"/>
                                            </p:clrVal>
                                          </p:val>
                                        </p:tav>
                                      </p:tavLst>
                                    </p:anim>
                                    <p:set>
                                      <p:cBhvr>
                                        <p:cTn id="9" dur="80"/>
                                        <p:tgtEl>
                                          <p:spTgt spid="6"/>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7"/>
                                        </p:tgtEl>
                                        <p:attrNameLst>
                                          <p:attrName>style.visibility</p:attrName>
                                        </p:attrNameLst>
                                      </p:cBhvr>
                                      <p:to>
                                        <p:strVal val="visible"/>
                                      </p:to>
                                    </p:set>
                                    <p:anim calcmode="discrete" valueType="clr">
                                      <p:cBhvr override="childStyle">
                                        <p:cTn id="14" dur="8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7"/>
                                        </p:tgtEl>
                                        <p:attrNameLst>
                                          <p:attrName>fillcolor</p:attrName>
                                        </p:attrNameLst>
                                      </p:cBhvr>
                                      <p:tavLst>
                                        <p:tav tm="0">
                                          <p:val>
                                            <p:clrVal>
                                              <a:schemeClr val="accent2"/>
                                            </p:clrVal>
                                          </p:val>
                                        </p:tav>
                                        <p:tav tm="50000">
                                          <p:val>
                                            <p:clrVal>
                                              <a:schemeClr val="hlink"/>
                                            </p:clrVal>
                                          </p:val>
                                        </p:tav>
                                      </p:tavLst>
                                    </p:anim>
                                    <p:set>
                                      <p:cBhvr>
                                        <p:cTn id="16" dur="80"/>
                                        <p:tgtEl>
                                          <p:spTgt spid="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id="{59EF3AD0-F08C-4A1E-A601-86B9EB13C04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1040168" y="787759"/>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0" name="Picture 2" descr="Trả lời câu hỏi bài Luyện tập tả người | Hướng dẫn chi tiết từng câu hỏi  bài Luyện tập tả người"/>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49872" y="993854"/>
            <a:ext cx="9135390" cy="5282489"/>
          </a:xfrm>
          <a:prstGeom prst="rect">
            <a:avLst/>
          </a:prstGeom>
          <a:noFill/>
          <a:extLst>
            <a:ext uri="{909E8E84-426E-40DD-AFC4-6F175D3DCCD1}">
              <a14:hiddenFill xmlns:a14="http://schemas.microsoft.com/office/drawing/2010/main">
                <a:solidFill>
                  <a:srgbClr val="FFFFFF"/>
                </a:solidFill>
              </a14:hiddenFill>
            </a:ext>
          </a:extLst>
        </p:spPr>
      </p:pic>
      <p:pic>
        <p:nvPicPr>
          <p:cNvPr id="7" name="PA_图片 3">
            <a:extLst>
              <a:ext uri="{FF2B5EF4-FFF2-40B4-BE49-F238E27FC236}">
                <a16:creationId xmlns:a16="http://schemas.microsoft.com/office/drawing/2014/main" id="{220AA74B-5896-4B57-B375-EAC72AD53352}"/>
              </a:ext>
            </a:extLst>
          </p:cNvPr>
          <p:cNvPicPr>
            <a:picLocks noChangeAspect="1"/>
          </p:cNvPicPr>
          <p:nvPr>
            <p:custDataLst>
              <p:tags r:id="rId1"/>
            </p:custDataLst>
          </p:nvPr>
        </p:nvPicPr>
        <p:blipFill>
          <a:blip r:embed="rId7" cstate="screen">
            <a:extLst>
              <a:ext uri="{28A0092B-C50C-407E-A947-70E740481C1C}">
                <a14:useLocalDpi xmlns:a14="http://schemas.microsoft.com/office/drawing/2010/main"/>
              </a:ext>
            </a:extLst>
          </a:blip>
          <a:stretch>
            <a:fillRect/>
          </a:stretch>
        </p:blipFill>
        <p:spPr>
          <a:xfrm>
            <a:off x="10654334" y="5517701"/>
            <a:ext cx="1336440" cy="1216160"/>
          </a:xfrm>
          <a:prstGeom prst="rect">
            <a:avLst/>
          </a:prstGeom>
        </p:spPr>
      </p:pic>
      <p:pic>
        <p:nvPicPr>
          <p:cNvPr id="8" name="PA_图片 4">
            <a:extLst>
              <a:ext uri="{FF2B5EF4-FFF2-40B4-BE49-F238E27FC236}">
                <a16:creationId xmlns:a16="http://schemas.microsoft.com/office/drawing/2014/main" id="{872DE459-3495-4717-8599-C145CA824015}"/>
              </a:ext>
            </a:extLst>
          </p:cNvPr>
          <p:cNvPicPr>
            <a:picLocks noChangeAspect="1"/>
          </p:cNvPicPr>
          <p:nvPr>
            <p:custDataLst>
              <p:tags r:id="rId2"/>
            </p:custDataLst>
          </p:nvPr>
        </p:nvPicPr>
        <p:blipFill>
          <a:blip r:embed="rId8" cstate="screen">
            <a:extLst>
              <a:ext uri="{28A0092B-C50C-407E-A947-70E740481C1C}">
                <a14:useLocalDpi xmlns:a14="http://schemas.microsoft.com/office/drawing/2010/main"/>
              </a:ext>
            </a:extLst>
          </a:blip>
          <a:stretch>
            <a:fillRect/>
          </a:stretch>
        </p:blipFill>
        <p:spPr>
          <a:xfrm>
            <a:off x="-117471" y="4968141"/>
            <a:ext cx="2315279" cy="2315279"/>
          </a:xfrm>
          <a:prstGeom prst="rect">
            <a:avLst/>
          </a:prstGeom>
        </p:spPr>
      </p:pic>
      <p:sp>
        <p:nvSpPr>
          <p:cNvPr id="9" name="Text Box 17"/>
          <p:cNvSpPr txBox="1">
            <a:spLocks noChangeArrowheads="1"/>
          </p:cNvSpPr>
          <p:nvPr/>
        </p:nvSpPr>
        <p:spPr bwMode="auto">
          <a:xfrm>
            <a:off x="1040168" y="10"/>
            <a:ext cx="9834899"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sz="2400" b="1">
                <a:latin typeface="Times New Roman" panose="02020603050405020304" pitchFamily="18" charset="0"/>
                <a:cs typeface="Times New Roman" panose="02020603050405020304" pitchFamily="18" charset="0"/>
              </a:rPr>
              <a:t>b. </a:t>
            </a:r>
            <a:r>
              <a:rPr lang="en-US" sz="2400" b="1" err="1">
                <a:latin typeface="Times New Roman" panose="02020603050405020304" pitchFamily="18" charset="0"/>
                <a:cs typeface="Times New Roman" panose="02020603050405020304" pitchFamily="18" charset="0"/>
              </a:rPr>
              <a:t>Đọc</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đoạn</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văn</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sau</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tả</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những</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đặc</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điểm</a:t>
            </a:r>
            <a:r>
              <a:rPr lang="en-US" sz="2400">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về</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ngoại</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hình</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của</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bạn</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Thắng</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Những</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đặc</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điểm</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ấy</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cho</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biết</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điều</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gì</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về</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tính</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tình</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của</a:t>
            </a:r>
            <a:r>
              <a:rPr lang="en-US" sz="2400" b="1">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Thắng</a:t>
            </a:r>
            <a:r>
              <a:rPr lang="en-US" sz="2400" b="1">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177825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
                                        </p:tgtEl>
                                        <p:attrNameLst>
                                          <p:attrName>style.visibility</p:attrName>
                                        </p:attrNameLst>
                                      </p:cBhvr>
                                      <p:to>
                                        <p:strVal val="visible"/>
                                      </p:to>
                                    </p:set>
                                    <p:anim calcmode="discrete" valueType="clr">
                                      <p:cBhvr override="childStyle">
                                        <p:cTn id="7" dur="80"/>
                                        <p:tgtEl>
                                          <p:spTgt spid="9"/>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
                                        </p:tgtEl>
                                        <p:attrNameLst>
                                          <p:attrName>fillcolor</p:attrName>
                                        </p:attrNameLst>
                                      </p:cBhvr>
                                      <p:tavLst>
                                        <p:tav tm="0">
                                          <p:val>
                                            <p:clrVal>
                                              <a:schemeClr val="accent2"/>
                                            </p:clrVal>
                                          </p:val>
                                        </p:tav>
                                        <p:tav tm="50000">
                                          <p:val>
                                            <p:clrVal>
                                              <a:schemeClr val="hlink"/>
                                            </p:clrVal>
                                          </p:val>
                                        </p:tav>
                                      </p:tavLst>
                                    </p:anim>
                                    <p:set>
                                      <p:cBhvr>
                                        <p:cTn id="9" dur="80"/>
                                        <p:tgtEl>
                                          <p:spTgt spid="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A_图片 6">
            <a:extLst>
              <a:ext uri="{FF2B5EF4-FFF2-40B4-BE49-F238E27FC236}">
                <a16:creationId xmlns:a16="http://schemas.microsoft.com/office/drawing/2014/main" id="{CF39BEFB-C8CB-4160-8FB2-C0CA2F9EBF14}"/>
              </a:ext>
            </a:extLst>
          </p:cNvPr>
          <p:cNvPicPr>
            <a:picLocks noChangeAspect="1"/>
          </p:cNvPicPr>
          <p:nvPr>
            <p:custDataLst>
              <p:tags r:id="rId1"/>
            </p:custDataLst>
          </p:nvPr>
        </p:nvPicPr>
        <p:blipFill>
          <a:blip r:embed="rId5">
            <a:extLst>
              <a:ext uri="{28A0092B-C50C-407E-A947-70E740481C1C}">
                <a14:useLocalDpi xmlns:a14="http://schemas.microsoft.com/office/drawing/2010/main"/>
              </a:ext>
            </a:extLst>
          </a:blip>
          <a:stretch>
            <a:fillRect/>
          </a:stretch>
        </p:blipFill>
        <p:spPr>
          <a:xfrm>
            <a:off x="3979571" y="-212377"/>
            <a:ext cx="8680361" cy="6858000"/>
          </a:xfrm>
          <a:prstGeom prst="rect">
            <a:avLst/>
          </a:prstGeom>
        </p:spPr>
      </p:pic>
      <p:pic>
        <p:nvPicPr>
          <p:cNvPr id="9" name="PA_图片 3">
            <a:extLst>
              <a:ext uri="{FF2B5EF4-FFF2-40B4-BE49-F238E27FC236}">
                <a16:creationId xmlns:a16="http://schemas.microsoft.com/office/drawing/2014/main" id="{79DC9A9D-EC48-47AB-AE29-738727257FDD}"/>
              </a:ext>
            </a:extLst>
          </p:cNvPr>
          <p:cNvPicPr>
            <a:picLocks noChangeAspect="1"/>
          </p:cNvPicPr>
          <p:nvPr>
            <p:custDataLst>
              <p:tags r:id="rId2"/>
            </p:custDataLst>
          </p:nvPr>
        </p:nvPicPr>
        <p:blipFill rotWithShape="1">
          <a:blip r:embed="rId6" cstate="screen">
            <a:extLst>
              <a:ext uri="{28A0092B-C50C-407E-A947-70E740481C1C}">
                <a14:useLocalDpi xmlns:a14="http://schemas.microsoft.com/office/drawing/2010/main"/>
              </a:ext>
            </a:extLst>
          </a:blip>
          <a:srcRect l="16858" t="17893" r="25700" b="15886"/>
          <a:stretch/>
        </p:blipFill>
        <p:spPr>
          <a:xfrm>
            <a:off x="133350" y="3216623"/>
            <a:ext cx="3009899" cy="3469927"/>
          </a:xfrm>
          <a:prstGeom prst="rect">
            <a:avLst/>
          </a:prstGeom>
        </p:spPr>
      </p:pic>
      <p:sp>
        <p:nvSpPr>
          <p:cNvPr id="7" name="Text Box 16"/>
          <p:cNvSpPr txBox="1">
            <a:spLocks noChangeArrowheads="1"/>
          </p:cNvSpPr>
          <p:nvPr/>
        </p:nvSpPr>
        <p:spPr bwMode="auto">
          <a:xfrm>
            <a:off x="5344732" y="2308682"/>
            <a:ext cx="5447763"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Đoạn</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văn</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sau</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tả</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những</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đặc</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điểm</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nào</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về</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ngoại</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hình</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của</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bạn</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Thắng</a:t>
            </a:r>
            <a:r>
              <a:rPr lang="en-US" sz="2800" b="1">
                <a:latin typeface="Times New Roman" panose="02020603050405020304" pitchFamily="18" charset="0"/>
                <a:cs typeface="Times New Roman" panose="02020603050405020304" pitchFamily="18" charset="0"/>
              </a:rPr>
              <a:t>?</a:t>
            </a:r>
            <a:r>
              <a:rPr lang="vi-VN" sz="2800" b="1">
                <a:latin typeface="Times New Roman" panose="02020603050405020304" pitchFamily="18" charset="0"/>
                <a:cs typeface="Times New Roman" panose="02020603050405020304" pitchFamily="18" charset="0"/>
              </a:rPr>
              <a:t> Những đặc điểm ấy cho biết điều gì về tính tình của Thắng?</a:t>
            </a:r>
            <a:endParaRPr lang="en-US" sz="2800">
              <a:latin typeface="Times New Roman" panose="02020603050405020304" pitchFamily="18" charset="0"/>
              <a:cs typeface="Times New Roman" panose="02020603050405020304" pitchFamily="18" charset="0"/>
            </a:endParaRPr>
          </a:p>
        </p:txBody>
      </p:sp>
      <p:sp>
        <p:nvSpPr>
          <p:cNvPr id="8" name="Text Box 17"/>
          <p:cNvSpPr txBox="1">
            <a:spLocks noChangeArrowheads="1"/>
          </p:cNvSpPr>
          <p:nvPr/>
        </p:nvSpPr>
        <p:spPr bwMode="auto">
          <a:xfrm>
            <a:off x="68955" y="1831628"/>
            <a:ext cx="4816699"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sz="2800" b="1">
                <a:solidFill>
                  <a:schemeClr val="bg1"/>
                </a:solidFill>
                <a:latin typeface="Times New Roman" panose="02020603050405020304" pitchFamily="18" charset="0"/>
                <a:cs typeface="Times New Roman" panose="02020603050405020304" pitchFamily="18" charset="0"/>
              </a:rPr>
              <a:t>b. </a:t>
            </a:r>
            <a:r>
              <a:rPr lang="en-US" sz="2800" b="1" err="1">
                <a:solidFill>
                  <a:schemeClr val="bg1"/>
                </a:solidFill>
                <a:latin typeface="Times New Roman" panose="02020603050405020304" pitchFamily="18" charset="0"/>
                <a:cs typeface="Times New Roman" panose="02020603050405020304" pitchFamily="18" charset="0"/>
              </a:rPr>
              <a:t>Đọc</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đoạn</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văn</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sau</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tả</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những</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đặc</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điểm</a:t>
            </a:r>
            <a:r>
              <a:rPr lang="en-US" sz="2800">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về</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ngoại</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hình</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của</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bạn</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Thắng</a:t>
            </a:r>
            <a:r>
              <a:rPr lang="en-US" sz="2800" b="1">
                <a:solidFill>
                  <a:schemeClr val="bg1"/>
                </a:solidFill>
                <a:latin typeface="Times New Roman" panose="02020603050405020304" pitchFamily="18" charset="0"/>
                <a:cs typeface="Times New Roman" panose="02020603050405020304" pitchFamily="18" charset="0"/>
              </a:rPr>
              <a:t> (SGK- 130)?</a:t>
            </a:r>
          </a:p>
        </p:txBody>
      </p:sp>
    </p:spTree>
    <p:extLst>
      <p:ext uri="{BB962C8B-B14F-4D97-AF65-F5344CB8AC3E}">
        <p14:creationId xmlns:p14="http://schemas.microsoft.com/office/powerpoint/2010/main" val="350866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8"/>
                                        </p:tgtEl>
                                        <p:attrNameLst>
                                          <p:attrName>style.visibility</p:attrName>
                                        </p:attrNameLst>
                                      </p:cBhvr>
                                      <p:to>
                                        <p:strVal val="visible"/>
                                      </p:to>
                                    </p:set>
                                    <p:anim calcmode="discrete" valueType="clr">
                                      <p:cBhvr override="childStyle">
                                        <p:cTn id="7" dur="80"/>
                                        <p:tgtEl>
                                          <p:spTgt spid="8"/>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8"/>
                                        </p:tgtEl>
                                        <p:attrNameLst>
                                          <p:attrName>fillcolor</p:attrName>
                                        </p:attrNameLst>
                                      </p:cBhvr>
                                      <p:tavLst>
                                        <p:tav tm="0">
                                          <p:val>
                                            <p:clrVal>
                                              <a:schemeClr val="accent2"/>
                                            </p:clrVal>
                                          </p:val>
                                        </p:tav>
                                        <p:tav tm="50000">
                                          <p:val>
                                            <p:clrVal>
                                              <a:schemeClr val="hlink"/>
                                            </p:clrVal>
                                          </p:val>
                                        </p:tav>
                                      </p:tavLst>
                                    </p:anim>
                                    <p:set>
                                      <p:cBhvr>
                                        <p:cTn id="9" dur="80"/>
                                        <p:tgtEl>
                                          <p:spTgt spid="8"/>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7"/>
                                        </p:tgtEl>
                                        <p:attrNameLst>
                                          <p:attrName>style.visibility</p:attrName>
                                        </p:attrNameLst>
                                      </p:cBhvr>
                                      <p:to>
                                        <p:strVal val="visible"/>
                                      </p:to>
                                    </p:set>
                                    <p:anim calcmode="discrete" valueType="clr">
                                      <p:cBhvr override="childStyle">
                                        <p:cTn id="14" dur="8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7"/>
                                        </p:tgtEl>
                                        <p:attrNameLst>
                                          <p:attrName>fillcolor</p:attrName>
                                        </p:attrNameLst>
                                      </p:cBhvr>
                                      <p:tavLst>
                                        <p:tav tm="0">
                                          <p:val>
                                            <p:clrVal>
                                              <a:schemeClr val="accent2"/>
                                            </p:clrVal>
                                          </p:val>
                                        </p:tav>
                                        <p:tav tm="50000">
                                          <p:val>
                                            <p:clrVal>
                                              <a:schemeClr val="hlink"/>
                                            </p:clrVal>
                                          </p:val>
                                        </p:tav>
                                      </p:tavLst>
                                    </p:anim>
                                    <p:set>
                                      <p:cBhvr>
                                        <p:cTn id="16" dur="80"/>
                                        <p:tgtEl>
                                          <p:spTgt spid="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ags/tag10.xml><?xml version="1.0" encoding="utf-8"?>
<p:tagLst xmlns:a="http://schemas.openxmlformats.org/drawingml/2006/main" xmlns:r="http://schemas.openxmlformats.org/officeDocument/2006/relationships" xmlns:p="http://schemas.openxmlformats.org/presentationml/2006/main">
  <p:tag name="PA" val="v3.2.0"/>
</p:tagLst>
</file>

<file path=ppt/tags/tag11.xml><?xml version="1.0" encoding="utf-8"?>
<p:tagLst xmlns:a="http://schemas.openxmlformats.org/drawingml/2006/main" xmlns:r="http://schemas.openxmlformats.org/officeDocument/2006/relationships" xmlns:p="http://schemas.openxmlformats.org/presentationml/2006/main">
  <p:tag name="PA" val="v3.2.0"/>
</p:tagLst>
</file>

<file path=ppt/tags/tag12.xml><?xml version="1.0" encoding="utf-8"?>
<p:tagLst xmlns:a="http://schemas.openxmlformats.org/drawingml/2006/main" xmlns:r="http://schemas.openxmlformats.org/officeDocument/2006/relationships" xmlns:p="http://schemas.openxmlformats.org/presentationml/2006/main">
  <p:tag name="PA" val="v3.2.0"/>
</p:tagLst>
</file>

<file path=ppt/tags/tag13.xml><?xml version="1.0" encoding="utf-8"?>
<p:tagLst xmlns:a="http://schemas.openxmlformats.org/drawingml/2006/main" xmlns:r="http://schemas.openxmlformats.org/officeDocument/2006/relationships" xmlns:p="http://schemas.openxmlformats.org/presentationml/2006/main">
  <p:tag name="PA" val="v3.2.0"/>
</p:tagLst>
</file>

<file path=ppt/tags/tag14.xml><?xml version="1.0" encoding="utf-8"?>
<p:tagLst xmlns:a="http://schemas.openxmlformats.org/drawingml/2006/main" xmlns:r="http://schemas.openxmlformats.org/officeDocument/2006/relationships" xmlns:p="http://schemas.openxmlformats.org/presentationml/2006/main">
  <p:tag name="PA" val="v3.2.0"/>
</p:tagLst>
</file>

<file path=ppt/tags/tag15.xml><?xml version="1.0" encoding="utf-8"?>
<p:tagLst xmlns:a="http://schemas.openxmlformats.org/drawingml/2006/main" xmlns:r="http://schemas.openxmlformats.org/officeDocument/2006/relationships" xmlns:p="http://schemas.openxmlformats.org/presentationml/2006/main">
  <p:tag name="PA" val="v3.2.0"/>
</p:tagLst>
</file>

<file path=ppt/tags/tag16.xml><?xml version="1.0" encoding="utf-8"?>
<p:tagLst xmlns:a="http://schemas.openxmlformats.org/drawingml/2006/main" xmlns:r="http://schemas.openxmlformats.org/officeDocument/2006/relationships" xmlns:p="http://schemas.openxmlformats.org/presentationml/2006/main">
  <p:tag name="PA" val="v3.2.0"/>
</p:tagLst>
</file>

<file path=ppt/tags/tag17.xml><?xml version="1.0" encoding="utf-8"?>
<p:tagLst xmlns:a="http://schemas.openxmlformats.org/drawingml/2006/main" xmlns:r="http://schemas.openxmlformats.org/officeDocument/2006/relationships" xmlns:p="http://schemas.openxmlformats.org/presentationml/2006/main">
  <p:tag name="PA" val="v3.2.0"/>
</p:tagLst>
</file>

<file path=ppt/tags/tag18.xml><?xml version="1.0" encoding="utf-8"?>
<p:tagLst xmlns:a="http://schemas.openxmlformats.org/drawingml/2006/main" xmlns:r="http://schemas.openxmlformats.org/officeDocument/2006/relationships" xmlns:p="http://schemas.openxmlformats.org/presentationml/2006/main">
  <p:tag name="PA" val="v3.2.0"/>
</p:tagLst>
</file>

<file path=ppt/tags/tag19.xml><?xml version="1.0" encoding="utf-8"?>
<p:tagLst xmlns:a="http://schemas.openxmlformats.org/drawingml/2006/main" xmlns:r="http://schemas.openxmlformats.org/officeDocument/2006/relationships" xmlns:p="http://schemas.openxmlformats.org/presentationml/2006/main">
  <p:tag name="PA" val="v3.2.0"/>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20.xml><?xml version="1.0" encoding="utf-8"?>
<p:tagLst xmlns:a="http://schemas.openxmlformats.org/drawingml/2006/main" xmlns:r="http://schemas.openxmlformats.org/officeDocument/2006/relationships" xmlns:p="http://schemas.openxmlformats.org/presentationml/2006/main">
  <p:tag name="PA" val="v3.2.0"/>
</p:tagLst>
</file>

<file path=ppt/tags/tag21.xml><?xml version="1.0" encoding="utf-8"?>
<p:tagLst xmlns:a="http://schemas.openxmlformats.org/drawingml/2006/main" xmlns:r="http://schemas.openxmlformats.org/officeDocument/2006/relationships" xmlns:p="http://schemas.openxmlformats.org/presentationml/2006/main">
  <p:tag name="PA" val="v3.2.0"/>
</p:tagLst>
</file>

<file path=ppt/tags/tag22.xml><?xml version="1.0" encoding="utf-8"?>
<p:tagLst xmlns:a="http://schemas.openxmlformats.org/drawingml/2006/main" xmlns:r="http://schemas.openxmlformats.org/officeDocument/2006/relationships" xmlns:p="http://schemas.openxmlformats.org/presentationml/2006/main">
  <p:tag name="PA" val="v3.2.0"/>
</p:tagLst>
</file>

<file path=ppt/tags/tag23.xml><?xml version="1.0" encoding="utf-8"?>
<p:tagLst xmlns:a="http://schemas.openxmlformats.org/drawingml/2006/main" xmlns:r="http://schemas.openxmlformats.org/officeDocument/2006/relationships" xmlns:p="http://schemas.openxmlformats.org/presentationml/2006/main">
  <p:tag name="PA" val="v3.2.0"/>
</p:tagLst>
</file>

<file path=ppt/tags/tag24.xml><?xml version="1.0" encoding="utf-8"?>
<p:tagLst xmlns:a="http://schemas.openxmlformats.org/drawingml/2006/main" xmlns:r="http://schemas.openxmlformats.org/officeDocument/2006/relationships" xmlns:p="http://schemas.openxmlformats.org/presentationml/2006/main">
  <p:tag name="PA" val="v3.2.0"/>
</p:tagLst>
</file>

<file path=ppt/tags/tag25.xml><?xml version="1.0" encoding="utf-8"?>
<p:tagLst xmlns:a="http://schemas.openxmlformats.org/drawingml/2006/main" xmlns:r="http://schemas.openxmlformats.org/officeDocument/2006/relationships" xmlns:p="http://schemas.openxmlformats.org/presentationml/2006/main">
  <p:tag name="PA" val="v3.2.0"/>
</p:tagLst>
</file>

<file path=ppt/tags/tag3.xml><?xml version="1.0" encoding="utf-8"?>
<p:tagLst xmlns:a="http://schemas.openxmlformats.org/drawingml/2006/main" xmlns:r="http://schemas.openxmlformats.org/officeDocument/2006/relationships" xmlns:p="http://schemas.openxmlformats.org/presentationml/2006/main">
  <p:tag name="PA" val="v3.2.0"/>
</p:tagLst>
</file>

<file path=ppt/tags/tag4.xml><?xml version="1.0" encoding="utf-8"?>
<p:tagLst xmlns:a="http://schemas.openxmlformats.org/drawingml/2006/main" xmlns:r="http://schemas.openxmlformats.org/officeDocument/2006/relationships" xmlns:p="http://schemas.openxmlformats.org/presentationml/2006/main">
  <p:tag name="PA" val="v3.2.0"/>
</p:tagLst>
</file>

<file path=ppt/tags/tag5.xml><?xml version="1.0" encoding="utf-8"?>
<p:tagLst xmlns:a="http://schemas.openxmlformats.org/drawingml/2006/main" xmlns:r="http://schemas.openxmlformats.org/officeDocument/2006/relationships" xmlns:p="http://schemas.openxmlformats.org/presentationml/2006/main">
  <p:tag name="PA" val="v3.2.0"/>
</p:tagLst>
</file>

<file path=ppt/tags/tag6.xml><?xml version="1.0" encoding="utf-8"?>
<p:tagLst xmlns:a="http://schemas.openxmlformats.org/drawingml/2006/main" xmlns:r="http://schemas.openxmlformats.org/officeDocument/2006/relationships" xmlns:p="http://schemas.openxmlformats.org/presentationml/2006/main">
  <p:tag name="PA" val="v3.2.0"/>
</p:tagLst>
</file>

<file path=ppt/tags/tag7.xml><?xml version="1.0" encoding="utf-8"?>
<p:tagLst xmlns:a="http://schemas.openxmlformats.org/drawingml/2006/main" xmlns:r="http://schemas.openxmlformats.org/officeDocument/2006/relationships" xmlns:p="http://schemas.openxmlformats.org/presentationml/2006/main">
  <p:tag name="PA" val="v3.2.0"/>
</p:tagLst>
</file>

<file path=ppt/tags/tag8.xml><?xml version="1.0" encoding="utf-8"?>
<p:tagLst xmlns:a="http://schemas.openxmlformats.org/drawingml/2006/main" xmlns:r="http://schemas.openxmlformats.org/officeDocument/2006/relationships" xmlns:p="http://schemas.openxmlformats.org/presentationml/2006/main">
  <p:tag name="PA" val="v3.2.0"/>
</p:tagLst>
</file>

<file path=ppt/tags/tag9.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16</Slides>
  <Notes>16</Notes>
  <HiddenSlides>0</HiddenSlide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第一PPT，www.1ppt.com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第一PPT，www.1ppt.com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911YENTHE</dc:creator>
  <cp:keywords/>
  <dc:description>www.1ppt.com</dc:description>
  <cp:revision>1</cp:revision>
  <dcterms:created xsi:type="dcterms:W3CDTF">2017-05-08T08:38:07Z</dcterms:created>
  <dcterms:modified xsi:type="dcterms:W3CDTF">2022-11-30T07:14:35Z</dcterms:modified>
</cp:coreProperties>
</file>