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8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9.xml" ContentType="application/vnd.openxmlformats-officedocument.presentationml.notesSlide+xml"/>
  <Override PartName="/ppt/tags/tag15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93" r:id="rId2"/>
    <p:sldId id="256" r:id="rId3"/>
    <p:sldId id="299" r:id="rId4"/>
    <p:sldId id="300" r:id="rId5"/>
    <p:sldId id="301" r:id="rId6"/>
    <p:sldId id="302" r:id="rId7"/>
    <p:sldId id="306" r:id="rId8"/>
    <p:sldId id="307" r:id="rId9"/>
    <p:sldId id="308" r:id="rId10"/>
    <p:sldId id="309" r:id="rId11"/>
    <p:sldId id="310" r:id="rId12"/>
    <p:sldId id="311" r:id="rId13"/>
    <p:sldId id="312" r:id="rId14"/>
    <p:sldId id="313" r:id="rId15"/>
    <p:sldId id="314" r:id="rId16"/>
    <p:sldId id="295" r:id="rId17"/>
  </p:sldIdLst>
  <p:sldSz cx="12192000" cy="6858000"/>
  <p:notesSz cx="6858000" cy="9144000"/>
  <p:custDataLst>
    <p:tags r:id="rId1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4995" autoAdjust="0"/>
    <p:restoredTop sz="94660"/>
  </p:normalViewPr>
  <p:slideViewPr>
    <p:cSldViewPr snapToGrid="0">
      <p:cViewPr>
        <p:scale>
          <a:sx n="48" d="100"/>
          <a:sy n="48" d="100"/>
        </p:scale>
        <p:origin x="1734" y="8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57FD2-ACE3-4E12-B094-BA8CF2879D93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717019-9FE0-48DA-B0D8-117C5813B5F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3900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17019-9FE0-48DA-B0D8-117C5813B5F0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99023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17019-9FE0-48DA-B0D8-117C5813B5F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6094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17019-9FE0-48DA-B0D8-117C5813B5F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61660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17019-9FE0-48DA-B0D8-117C5813B5F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45143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17019-9FE0-48DA-B0D8-117C5813B5F0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44932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17019-9FE0-48DA-B0D8-117C5813B5F0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52791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17019-9FE0-48DA-B0D8-117C5813B5F0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65206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17019-9FE0-48DA-B0D8-117C5813B5F0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02704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17019-9FE0-48DA-B0D8-117C5813B5F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14838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17019-9FE0-48DA-B0D8-117C5813B5F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86391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17019-9FE0-48DA-B0D8-117C5813B5F0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22323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17019-9FE0-48DA-B0D8-117C5813B5F0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00183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17019-9FE0-48DA-B0D8-117C5813B5F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5601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A6C7EF1-2138-41C6-8730-10D6E11882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FC09F9C-4D2D-4822-AA68-23E2F09723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A7B02E1-6600-4516-8212-8E38AFE89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F0340C5-7E3A-4D5C-B2CA-166D21090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70C5C68-E650-4A3A-BC49-A01CB023D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 descr="图片包含 事情&#10;&#10;已生成极高可信度的说明">
            <a:extLst>
              <a:ext uri="{FF2B5EF4-FFF2-40B4-BE49-F238E27FC236}">
                <a16:creationId xmlns:a16="http://schemas.microsoft.com/office/drawing/2014/main" id="{0FB86466-89CD-4F69-84E4-5313C587DB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215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B18831-B750-4360-8DD2-D2C4F0FDE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A87CC73-9300-42A2-B611-9A0DEE8ED5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D4BC5E6-9192-456B-BB7A-D6FCDC667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B14153-CF16-46D5-8523-7C66A7E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3756B3A-E31B-44BC-A357-73F5EDCEF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2472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22899807-5192-4098-BAED-6D1B73B393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3B7437E-317E-4E72-BD0F-96424D7DEE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E6BD8EA-D110-4D30-A546-FFE20E67E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6A127AD-6044-4EBB-A42A-1074843A5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489A9E2-4B2F-4974-B7DA-3836DA791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4840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AAE625-CCE1-44F6-895D-5AF7016B3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FA83C3F-BA58-4315-BFDF-E60BCC01F2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20B4E28-BD5D-4F3F-B69C-DBAEC1F21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C625689-122D-4A42-93C0-0286D12F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84B6780-D01C-4C9C-B42E-7A4F26B8D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A picture containing diagram&#10;&#10;Description automatically generated">
            <a:extLst>
              <a:ext uri="{FF2B5EF4-FFF2-40B4-BE49-F238E27FC236}">
                <a16:creationId xmlns:a16="http://schemas.microsoft.com/office/drawing/2014/main" id="{4072E560-526F-4E54-A290-F9DCE9073F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00266" y="-666665"/>
            <a:ext cx="2670250" cy="2541139"/>
          </a:xfrm>
          <a:prstGeom prst="rect">
            <a:avLst/>
          </a:prstGeom>
        </p:spPr>
      </p:pic>
      <p:pic>
        <p:nvPicPr>
          <p:cNvPr id="10" name="Picture 9" descr="A picture containing logo&#10;&#10;Description automatically generated">
            <a:extLst>
              <a:ext uri="{FF2B5EF4-FFF2-40B4-BE49-F238E27FC236}">
                <a16:creationId xmlns:a16="http://schemas.microsoft.com/office/drawing/2014/main" id="{0EFBBB4D-868F-4C50-A7A9-85130EE0529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8803" y="4258173"/>
            <a:ext cx="4980780" cy="498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58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C29D3C-433F-4A63-8FF5-36EE97F0E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08A0D82-1BDE-4956-BBE7-876EF4C9C3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3A7D608-4FD4-4089-A182-A5B58F749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202FDCD-14CB-478B-AB8C-D7E3D4A39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7912418-15EB-4B02-B1ED-DF9966177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7218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F903029-121E-4745-8C82-783089C8C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BF77133-A399-4B32-9027-6824172CEB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A5C523C-3916-46C6-ABCB-8B86E01D65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42F8245-7E0D-4F5C-BBD9-5BB4B79A7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405755D-B8AB-449D-BBC4-48ACBBB51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CEEE41F-5F54-4C73-80D9-78344F9BA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8455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8325228" y="3859375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429F8BAA-8A45-4805-B80A-07C8740E2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67A0A44-AB43-4C74-A603-D8119FB27E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C131986-E042-4909-B443-8AD60B39F2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A9DF9E6-93A8-41DA-9AFE-F1AD163BAE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FA105C94-063B-410A-9E78-B933C70542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32ED612-40B6-40D5-9AB6-A5756E735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F0CBC1E-B6EE-4097-952D-830B41F13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58DC997-89AA-47B6-AC9E-9DABE64D8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4414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01FA586-1609-48FE-8744-41F3E0012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1E871FBC-BFBC-4554-93E0-667EBD3B7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E473339-3CF2-40AF-A7A8-247F02DFD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B04E57B-F9FF-4C6E-BAB0-34397F82D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9234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12E0898-CC0E-4ABE-B003-4FEE96EA1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871EC42-DDD9-4E80-962A-12A36157D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D90195A-C088-4DD2-8AB6-D519D23F9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4035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16A4D5-F43F-400E-A3BA-C86437290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3176F08-C64D-4AE4-A92E-DCDB93255C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E6893A0-6D7A-455F-A082-735E6D3BFA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EA7E056-9362-4F22-8D6D-10BDC1AF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66B34AC-86F1-4527-BC19-2D1D6946B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087EF4C-F50A-47A3-99CE-F21E902F3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5405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BBC4ECF-4A3A-401C-B45E-6E90080F4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5808DBD3-CE25-46F2-9048-9D52CF27A3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8123A1B-70F0-41D6-AD47-2C30B02C89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F92FBC-7EA5-4037-AA89-0B55AEB59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7014370-AECC-4117-9CA7-767F6D74C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AC8CD34-3386-4ABE-83B9-CA0B7FA26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0653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3B18FF4-15B0-4A0F-A408-29575D30A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AFFAF94-3EC8-417C-A78B-9C2E4C069A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2BF2CF7-FD2F-42F4-95D0-B1D7BD179D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EC85BF49-3D7A-4F43-BA91-D003E0AEA55D}" type="datetimeFigureOut">
              <a:rPr lang="zh-CN" altLang="en-US" smtClean="0"/>
              <a:pPr/>
              <a:t>2021/11/28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20F1565-20E8-4745-8FF2-10D53A944E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D337385-E146-4D8D-9D11-BCA989E8FA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F23BD8DC-39EC-4016-A177-D6AECE158338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11174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4.xml"/><Relationship Id="rId7" Type="http://schemas.openxmlformats.org/officeDocument/2006/relationships/notesSlide" Target="../notesSlides/notesSlide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6.xml"/><Relationship Id="rId4" Type="http://schemas.openxmlformats.org/officeDocument/2006/relationships/tags" Target="../tags/tag5.xml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14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13.xml"/><Relationship Id="rId7" Type="http://schemas.openxmlformats.org/officeDocument/2006/relationships/image" Target="../media/image16.png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notesSlide" Target="../notesSlides/notesSlide9.xml"/><Relationship Id="rId11" Type="http://schemas.openxmlformats.org/officeDocument/2006/relationships/image" Target="../media/image19.jpe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8.jpeg"/><Relationship Id="rId4" Type="http://schemas.openxmlformats.org/officeDocument/2006/relationships/tags" Target="../tags/tag14.xml"/><Relationship Id="rId9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4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A_图片 5">
            <a:extLst>
              <a:ext uri="{FF2B5EF4-FFF2-40B4-BE49-F238E27FC236}">
                <a16:creationId xmlns:a16="http://schemas.microsoft.com/office/drawing/2014/main" id="{D72433B6-D651-43DF-A9C8-17466AD9AFC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365" t="33946" r="10385" b="24526"/>
          <a:stretch/>
        </p:blipFill>
        <p:spPr>
          <a:xfrm>
            <a:off x="7858125" y="4667250"/>
            <a:ext cx="5229226" cy="2847975"/>
          </a:xfrm>
          <a:prstGeom prst="rect">
            <a:avLst/>
          </a:prstGeom>
        </p:spPr>
      </p:pic>
      <p:pic>
        <p:nvPicPr>
          <p:cNvPr id="13" name="PA_图片 4">
            <a:extLst>
              <a:ext uri="{FF2B5EF4-FFF2-40B4-BE49-F238E27FC236}">
                <a16:creationId xmlns:a16="http://schemas.microsoft.com/office/drawing/2014/main" id="{4B2DC1D2-E523-4C97-9334-A9421557490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2022" y="1957155"/>
            <a:ext cx="3879978" cy="3074884"/>
          </a:xfrm>
          <a:prstGeom prst="rect">
            <a:avLst/>
          </a:prstGeom>
        </p:spPr>
      </p:pic>
      <p:pic>
        <p:nvPicPr>
          <p:cNvPr id="16" name="PA_图片 4">
            <a:extLst>
              <a:ext uri="{FF2B5EF4-FFF2-40B4-BE49-F238E27FC236}">
                <a16:creationId xmlns:a16="http://schemas.microsoft.com/office/drawing/2014/main" id="{D9C9184B-D205-46BD-AD26-AE8E6D130DD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8952" y="2336475"/>
            <a:ext cx="4267970" cy="3666732"/>
          </a:xfrm>
          <a:prstGeom prst="rect">
            <a:avLst/>
          </a:prstGeom>
        </p:spPr>
      </p:pic>
      <p:pic>
        <p:nvPicPr>
          <p:cNvPr id="19" name="PA_图片 4">
            <a:extLst>
              <a:ext uri="{FF2B5EF4-FFF2-40B4-BE49-F238E27FC236}">
                <a16:creationId xmlns:a16="http://schemas.microsoft.com/office/drawing/2014/main" id="{779FECAC-BC6E-4061-8183-C4468F8E8B3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075" y="2802866"/>
            <a:ext cx="3879978" cy="3074884"/>
          </a:xfrm>
          <a:prstGeom prst="rect">
            <a:avLst/>
          </a:prstGeom>
        </p:spPr>
      </p:pic>
      <p:sp>
        <p:nvSpPr>
          <p:cNvPr id="9" name="PA_文本框 5">
            <a:extLst>
              <a:ext uri="{FF2B5EF4-FFF2-40B4-BE49-F238E27FC236}">
                <a16:creationId xmlns:a16="http://schemas.microsoft.com/office/drawing/2014/main" id="{E0F8F9D2-23D3-40EF-A5DE-3D88A345582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42773" y="117622"/>
            <a:ext cx="37225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 err="1">
                <a:solidFill>
                  <a:schemeClr val="bg1"/>
                </a:solidFill>
                <a:cs typeface="+mn-ea"/>
                <a:sym typeface="+mn-lt"/>
              </a:rPr>
              <a:t>Ôn</a:t>
            </a:r>
            <a:r>
              <a:rPr lang="en-US" altLang="zh-CN" sz="4000" b="1" dirty="0">
                <a:solidFill>
                  <a:schemeClr val="bg1"/>
                </a:solidFill>
                <a:cs typeface="+mn-ea"/>
                <a:sym typeface="+mn-lt"/>
              </a:rPr>
              <a:t> </a:t>
            </a:r>
            <a:r>
              <a:rPr lang="en-US" altLang="zh-CN" sz="4000" b="1" dirty="0" err="1">
                <a:solidFill>
                  <a:schemeClr val="bg1"/>
                </a:solidFill>
                <a:cs typeface="+mn-ea"/>
                <a:sym typeface="+mn-lt"/>
              </a:rPr>
              <a:t>lại</a:t>
            </a:r>
            <a:r>
              <a:rPr lang="en-US" altLang="zh-CN" sz="4000" b="1" dirty="0">
                <a:solidFill>
                  <a:schemeClr val="bg1"/>
                </a:solidFill>
                <a:cs typeface="+mn-ea"/>
                <a:sym typeface="+mn-lt"/>
              </a:rPr>
              <a:t> </a:t>
            </a:r>
            <a:r>
              <a:rPr lang="en-US" altLang="zh-CN" sz="4000" b="1" dirty="0" err="1">
                <a:solidFill>
                  <a:schemeClr val="bg1"/>
                </a:solidFill>
                <a:cs typeface="+mn-ea"/>
                <a:sym typeface="+mn-lt"/>
              </a:rPr>
              <a:t>bài</a:t>
            </a:r>
            <a:r>
              <a:rPr lang="en-US" altLang="zh-CN" sz="4000" b="1" dirty="0">
                <a:solidFill>
                  <a:schemeClr val="bg1"/>
                </a:solidFill>
                <a:cs typeface="+mn-ea"/>
                <a:sym typeface="+mn-lt"/>
              </a:rPr>
              <a:t> </a:t>
            </a:r>
            <a:r>
              <a:rPr lang="en-US" altLang="zh-CN" sz="4000" b="1" dirty="0" err="1">
                <a:solidFill>
                  <a:schemeClr val="bg1"/>
                </a:solidFill>
                <a:cs typeface="+mn-ea"/>
                <a:sym typeface="+mn-lt"/>
              </a:rPr>
              <a:t>cũ</a:t>
            </a:r>
            <a:endParaRPr lang="zh-CN" altLang="en-US" sz="40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2325089" y="775470"/>
            <a:ext cx="814764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" name="Rectangle 1"/>
          <p:cNvSpPr/>
          <p:nvPr/>
        </p:nvSpPr>
        <p:spPr>
          <a:xfrm>
            <a:off x="700912" y="3831710"/>
            <a:ext cx="28063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/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4376191" y="3063035"/>
            <a:ext cx="369836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b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a.Tả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bật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tầm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vóc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mặc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khuôn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mái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tóc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răng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…)</a:t>
            </a:r>
            <a:b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b.Tả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tình,hoạt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cử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thói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…)</a:t>
            </a: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8511418" y="2797556"/>
            <a:ext cx="348118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>
              <a:spcBef>
                <a:spcPct val="50000"/>
              </a:spcBef>
            </a:pP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2145790" y="1493186"/>
            <a:ext cx="7924800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129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" grpId="0"/>
      <p:bldP spid="3" grpId="0"/>
      <p:bldP spid="4" grpId="0"/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包含 事情&#10;&#10;已生成极高可信度的说明">
            <a:extLst>
              <a:ext uri="{FF2B5EF4-FFF2-40B4-BE49-F238E27FC236}">
                <a16:creationId xmlns:a16="http://schemas.microsoft.com/office/drawing/2014/main" id="{59EF3AD0-F08C-4A1E-A601-86B9EB13C04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-15091"/>
            <a:ext cx="12191980" cy="685799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875262" y="468967"/>
            <a:ext cx="10441495" cy="569467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A_图片 5">
            <a:extLst>
              <a:ext uri="{FF2B5EF4-FFF2-40B4-BE49-F238E27FC236}">
                <a16:creationId xmlns:a16="http://schemas.microsoft.com/office/drawing/2014/main" id="{0BDE6185-9F52-4850-8D85-FC9CE1A4260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239403" flipH="1">
            <a:off x="9406370" y="5026956"/>
            <a:ext cx="2267790" cy="2073720"/>
          </a:xfrm>
          <a:prstGeom prst="rect">
            <a:avLst/>
          </a:prstGeom>
        </p:spPr>
      </p:pic>
      <p:pic>
        <p:nvPicPr>
          <p:cNvPr id="9" name="PA_图片 7">
            <a:extLst>
              <a:ext uri="{FF2B5EF4-FFF2-40B4-BE49-F238E27FC236}">
                <a16:creationId xmlns:a16="http://schemas.microsoft.com/office/drawing/2014/main" id="{EAC6A015-BDF6-4D4D-A23E-6E68F30F2A3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14418" y="4747564"/>
            <a:ext cx="2719620" cy="2579393"/>
          </a:xfrm>
          <a:prstGeom prst="rect">
            <a:avLst/>
          </a:prstGeom>
        </p:spPr>
      </p:pic>
      <p:sp>
        <p:nvSpPr>
          <p:cNvPr id="10" name="Hộp Văn bản 2">
            <a:extLst>
              <a:ext uri="{FF2B5EF4-FFF2-40B4-BE49-F238E27FC236}">
                <a16:creationId xmlns:a16="http://schemas.microsoft.com/office/drawing/2014/main" id="{D7E39994-90EA-4318-910E-C407A454A6DD}"/>
              </a:ext>
            </a:extLst>
          </p:cNvPr>
          <p:cNvSpPr txBox="1"/>
          <p:nvPr/>
        </p:nvSpPr>
        <p:spPr>
          <a:xfrm>
            <a:off x="1380309" y="1149480"/>
            <a:ext cx="9431382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3200" b="1" i="0" dirty="0" err="1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Kết</a:t>
            </a:r>
            <a:r>
              <a:rPr lang="vi-VN" sz="3200" b="1" i="0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3200" b="1" i="0" dirty="0" err="1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bài</a:t>
            </a:r>
            <a:r>
              <a:rPr lang="vi-VN" sz="3200" b="1" i="0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3200" b="1" i="0" dirty="0" err="1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mở</a:t>
            </a:r>
            <a:r>
              <a:rPr lang="vi-VN" sz="3200" b="1" i="0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3200" b="1" i="0" dirty="0" err="1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rộng</a:t>
            </a:r>
            <a:r>
              <a:rPr lang="vi-VN" sz="3200" b="1" i="0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3200" b="1" i="0" dirty="0" err="1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tả</a:t>
            </a:r>
            <a:r>
              <a:rPr lang="vi-VN" sz="3200" b="1" i="0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3200" b="1" i="0" dirty="0" err="1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mẹ</a:t>
            </a:r>
            <a:r>
              <a:rPr lang="vi-VN" sz="3200" b="1" i="0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algn="just"/>
            <a:r>
              <a:rPr lang="vi-VN" sz="2800" b="1" i="0" dirty="0" err="1">
                <a:effectLst/>
                <a:latin typeface="Arial" panose="020B0604020202020204" pitchFamily="34" charset="0"/>
              </a:rPr>
              <a:t>Mẹ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thật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sự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là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người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mẹ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tuyệt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vời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nhất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trên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đời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này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!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Những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công lao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trời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bể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,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những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tình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cảm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dịu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dàng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mà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mẹ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dành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cho em,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dù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suốt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đời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này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em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cũng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chẳng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thể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báo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đáp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được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. Nên em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đã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luôn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cố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gắng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học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tập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,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rèn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luyện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hết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mình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để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mẹ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có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thể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vui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cười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,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tự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hào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về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em.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Tất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cả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chỉ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để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mong sao,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mẹ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luôn ở bên,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mỉm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cười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dịu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dàng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và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ôm em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vào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lòng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.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Bởi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em không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thể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nào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sống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hạnh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phúc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nếu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thiếu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đi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hình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dáng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mẹ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 bên </a:t>
            </a:r>
            <a:r>
              <a:rPr lang="vi-VN" sz="2800" b="1" i="0" dirty="0" err="1">
                <a:effectLst/>
                <a:latin typeface="Arial" panose="020B0604020202020204" pitchFamily="34" charset="0"/>
              </a:rPr>
              <a:t>mình</a:t>
            </a:r>
            <a:r>
              <a:rPr lang="vi-VN" sz="2800" b="1" i="0" dirty="0"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828681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A0E36-8022-4982-9F58-D99CA90E5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B0F7BC-3E07-4CB1-8AD5-39E002A4C5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箭头3">
            <a:extLst>
              <a:ext uri="{FF2B5EF4-FFF2-40B4-BE49-F238E27FC236}">
                <a16:creationId xmlns:a16="http://schemas.microsoft.com/office/drawing/2014/main" id="{E185A94B-F804-4081-AE71-DFFA8A01836E}"/>
              </a:ext>
            </a:extLst>
          </p:cNvPr>
          <p:cNvSpPr>
            <a:spLocks/>
          </p:cNvSpPr>
          <p:nvPr/>
        </p:nvSpPr>
        <p:spPr bwMode="gray">
          <a:xfrm flipV="1">
            <a:off x="2388906" y="3210394"/>
            <a:ext cx="1088556" cy="1514498"/>
          </a:xfrm>
          <a:custGeom>
            <a:avLst/>
            <a:gdLst>
              <a:gd name="T0" fmla="*/ 118 w 933"/>
              <a:gd name="T1" fmla="*/ 1044 h 1182"/>
              <a:gd name="T2" fmla="*/ 128 w 933"/>
              <a:gd name="T3" fmla="*/ 340 h 1182"/>
              <a:gd name="T4" fmla="*/ 264 w 933"/>
              <a:gd name="T5" fmla="*/ 210 h 1182"/>
              <a:gd name="T6" fmla="*/ 720 w 933"/>
              <a:gd name="T7" fmla="*/ 202 h 1182"/>
              <a:gd name="T8" fmla="*/ 720 w 933"/>
              <a:gd name="T9" fmla="*/ 320 h 1182"/>
              <a:gd name="T10" fmla="*/ 933 w 933"/>
              <a:gd name="T11" fmla="*/ 153 h 1182"/>
              <a:gd name="T12" fmla="*/ 712 w 933"/>
              <a:gd name="T13" fmla="*/ 0 h 1182"/>
              <a:gd name="T14" fmla="*/ 714 w 933"/>
              <a:gd name="T15" fmla="*/ 92 h 1182"/>
              <a:gd name="T16" fmla="*/ 234 w 933"/>
              <a:gd name="T17" fmla="*/ 94 h 1182"/>
              <a:gd name="T18" fmla="*/ 0 w 933"/>
              <a:gd name="T19" fmla="*/ 298 h 1182"/>
              <a:gd name="T20" fmla="*/ 0 w 933"/>
              <a:gd name="T21" fmla="*/ 1058 h 1182"/>
              <a:gd name="T22" fmla="*/ 118 w 933"/>
              <a:gd name="T23" fmla="*/ 1044 h 11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933" h="1182">
                <a:moveTo>
                  <a:pt x="118" y="1044"/>
                </a:moveTo>
                <a:lnTo>
                  <a:pt x="128" y="340"/>
                </a:lnTo>
                <a:cubicBezTo>
                  <a:pt x="134" y="214"/>
                  <a:pt x="182" y="212"/>
                  <a:pt x="264" y="210"/>
                </a:cubicBezTo>
                <a:lnTo>
                  <a:pt x="720" y="202"/>
                </a:lnTo>
                <a:lnTo>
                  <a:pt x="720" y="320"/>
                </a:lnTo>
                <a:lnTo>
                  <a:pt x="933" y="153"/>
                </a:lnTo>
                <a:lnTo>
                  <a:pt x="712" y="0"/>
                </a:lnTo>
                <a:lnTo>
                  <a:pt x="714" y="92"/>
                </a:lnTo>
                <a:cubicBezTo>
                  <a:pt x="714" y="92"/>
                  <a:pt x="406" y="94"/>
                  <a:pt x="234" y="94"/>
                </a:cubicBezTo>
                <a:cubicBezTo>
                  <a:pt x="60" y="96"/>
                  <a:pt x="2" y="156"/>
                  <a:pt x="0" y="298"/>
                </a:cubicBezTo>
                <a:lnTo>
                  <a:pt x="0" y="1058"/>
                </a:lnTo>
                <a:cubicBezTo>
                  <a:pt x="20" y="1182"/>
                  <a:pt x="93" y="1170"/>
                  <a:pt x="118" y="1044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  <a:effectLst/>
        </p:spPr>
        <p:txBody>
          <a:bodyPr wrap="none" lIns="62118" tIns="31058" rIns="62118" bIns="31058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zh-CN" altLang="en-US" sz="3200" dirty="0">
              <a:solidFill>
                <a:sysClr val="windowText" lastClr="000000"/>
              </a:solidFill>
              <a:latin typeface="Times New Roman" panose="02020603050405020304" pitchFamily="18" charset="0"/>
              <a:ea typeface="思源黑体 Bold" panose="020B0800000000000000" pitchFamily="34" charset="-122"/>
              <a:cs typeface="Times New Roman" panose="02020603050405020304" pitchFamily="18" charset="0"/>
            </a:endParaRPr>
          </a:p>
        </p:txBody>
      </p:sp>
      <p:sp>
        <p:nvSpPr>
          <p:cNvPr id="5" name="箭头2">
            <a:extLst>
              <a:ext uri="{FF2B5EF4-FFF2-40B4-BE49-F238E27FC236}">
                <a16:creationId xmlns:a16="http://schemas.microsoft.com/office/drawing/2014/main" id="{2E043C20-470C-4414-A957-3E85819CE1A2}"/>
              </a:ext>
            </a:extLst>
          </p:cNvPr>
          <p:cNvSpPr>
            <a:spLocks/>
          </p:cNvSpPr>
          <p:nvPr/>
        </p:nvSpPr>
        <p:spPr bwMode="gray">
          <a:xfrm rot="16200000">
            <a:off x="2699369" y="2762971"/>
            <a:ext cx="323536" cy="1293906"/>
          </a:xfrm>
          <a:custGeom>
            <a:avLst/>
            <a:gdLst>
              <a:gd name="T0" fmla="*/ 37 w 142"/>
              <a:gd name="T1" fmla="*/ 1 h 604"/>
              <a:gd name="T2" fmla="*/ 45 w 142"/>
              <a:gd name="T3" fmla="*/ 472 h 604"/>
              <a:gd name="T4" fmla="*/ 0 w 142"/>
              <a:gd name="T5" fmla="*/ 474 h 604"/>
              <a:gd name="T6" fmla="*/ 72 w 142"/>
              <a:gd name="T7" fmla="*/ 604 h 604"/>
              <a:gd name="T8" fmla="*/ 142 w 142"/>
              <a:gd name="T9" fmla="*/ 474 h 604"/>
              <a:gd name="T10" fmla="*/ 100 w 142"/>
              <a:gd name="T11" fmla="*/ 474 h 604"/>
              <a:gd name="T12" fmla="*/ 99 w 142"/>
              <a:gd name="T13" fmla="*/ 0 h 604"/>
              <a:gd name="T14" fmla="*/ 37 w 142"/>
              <a:gd name="T15" fmla="*/ 1 h 6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2" h="604">
                <a:moveTo>
                  <a:pt x="37" y="1"/>
                </a:moveTo>
                <a:lnTo>
                  <a:pt x="45" y="472"/>
                </a:lnTo>
                <a:lnTo>
                  <a:pt x="0" y="474"/>
                </a:lnTo>
                <a:lnTo>
                  <a:pt x="72" y="604"/>
                </a:lnTo>
                <a:lnTo>
                  <a:pt x="142" y="474"/>
                </a:lnTo>
                <a:lnTo>
                  <a:pt x="100" y="474"/>
                </a:lnTo>
                <a:lnTo>
                  <a:pt x="99" y="0"/>
                </a:lnTo>
                <a:lnTo>
                  <a:pt x="37" y="1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  <a:effectLst/>
        </p:spPr>
        <p:txBody>
          <a:bodyPr wrap="none" lIns="62118" tIns="31058" rIns="62118" bIns="31058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zh-CN" altLang="en-US" sz="3200" dirty="0">
              <a:solidFill>
                <a:sysClr val="windowText" lastClr="000000"/>
              </a:solidFill>
              <a:latin typeface="Times New Roman" panose="02020603050405020304" pitchFamily="18" charset="0"/>
              <a:ea typeface="思源黑体 Bold" panose="020B0800000000000000" pitchFamily="34" charset="-122"/>
              <a:cs typeface="Times New Roman" panose="02020603050405020304" pitchFamily="18" charset="0"/>
            </a:endParaRPr>
          </a:p>
        </p:txBody>
      </p:sp>
      <p:sp>
        <p:nvSpPr>
          <p:cNvPr id="6" name="箭头1">
            <a:extLst>
              <a:ext uri="{FF2B5EF4-FFF2-40B4-BE49-F238E27FC236}">
                <a16:creationId xmlns:a16="http://schemas.microsoft.com/office/drawing/2014/main" id="{71E12B81-7604-4714-B5FA-559711985EAF}"/>
              </a:ext>
            </a:extLst>
          </p:cNvPr>
          <p:cNvSpPr>
            <a:spLocks/>
          </p:cNvSpPr>
          <p:nvPr/>
        </p:nvSpPr>
        <p:spPr bwMode="gray">
          <a:xfrm>
            <a:off x="2383635" y="1934867"/>
            <a:ext cx="1088556" cy="1754398"/>
          </a:xfrm>
          <a:custGeom>
            <a:avLst/>
            <a:gdLst>
              <a:gd name="T0" fmla="*/ 118 w 933"/>
              <a:gd name="T1" fmla="*/ 1044 h 1182"/>
              <a:gd name="T2" fmla="*/ 128 w 933"/>
              <a:gd name="T3" fmla="*/ 340 h 1182"/>
              <a:gd name="T4" fmla="*/ 264 w 933"/>
              <a:gd name="T5" fmla="*/ 210 h 1182"/>
              <a:gd name="T6" fmla="*/ 720 w 933"/>
              <a:gd name="T7" fmla="*/ 202 h 1182"/>
              <a:gd name="T8" fmla="*/ 720 w 933"/>
              <a:gd name="T9" fmla="*/ 320 h 1182"/>
              <a:gd name="T10" fmla="*/ 933 w 933"/>
              <a:gd name="T11" fmla="*/ 153 h 1182"/>
              <a:gd name="T12" fmla="*/ 712 w 933"/>
              <a:gd name="T13" fmla="*/ 0 h 1182"/>
              <a:gd name="T14" fmla="*/ 714 w 933"/>
              <a:gd name="T15" fmla="*/ 92 h 1182"/>
              <a:gd name="T16" fmla="*/ 234 w 933"/>
              <a:gd name="T17" fmla="*/ 94 h 1182"/>
              <a:gd name="T18" fmla="*/ 0 w 933"/>
              <a:gd name="T19" fmla="*/ 298 h 1182"/>
              <a:gd name="T20" fmla="*/ 0 w 933"/>
              <a:gd name="T21" fmla="*/ 1058 h 1182"/>
              <a:gd name="T22" fmla="*/ 118 w 933"/>
              <a:gd name="T23" fmla="*/ 1044 h 11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933" h="1182">
                <a:moveTo>
                  <a:pt x="118" y="1044"/>
                </a:moveTo>
                <a:lnTo>
                  <a:pt x="128" y="340"/>
                </a:lnTo>
                <a:cubicBezTo>
                  <a:pt x="134" y="214"/>
                  <a:pt x="182" y="212"/>
                  <a:pt x="264" y="210"/>
                </a:cubicBezTo>
                <a:lnTo>
                  <a:pt x="720" y="202"/>
                </a:lnTo>
                <a:lnTo>
                  <a:pt x="720" y="320"/>
                </a:lnTo>
                <a:lnTo>
                  <a:pt x="933" y="153"/>
                </a:lnTo>
                <a:lnTo>
                  <a:pt x="712" y="0"/>
                </a:lnTo>
                <a:lnTo>
                  <a:pt x="714" y="92"/>
                </a:lnTo>
                <a:cubicBezTo>
                  <a:pt x="714" y="92"/>
                  <a:pt x="406" y="94"/>
                  <a:pt x="234" y="94"/>
                </a:cubicBezTo>
                <a:cubicBezTo>
                  <a:pt x="60" y="96"/>
                  <a:pt x="2" y="156"/>
                  <a:pt x="0" y="298"/>
                </a:cubicBezTo>
                <a:lnTo>
                  <a:pt x="0" y="1058"/>
                </a:lnTo>
                <a:cubicBezTo>
                  <a:pt x="20" y="1182"/>
                  <a:pt x="93" y="1170"/>
                  <a:pt x="118" y="1044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  <a:effectLst/>
        </p:spPr>
        <p:txBody>
          <a:bodyPr wrap="none" lIns="62118" tIns="31058" rIns="62118" bIns="31058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zh-CN" altLang="en-US" sz="3200" dirty="0">
              <a:solidFill>
                <a:sysClr val="windowText" lastClr="000000"/>
              </a:solidFill>
              <a:latin typeface="Times New Roman" panose="02020603050405020304" pitchFamily="18" charset="0"/>
              <a:ea typeface="思源黑体 Bold" panose="020B0800000000000000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椭圆 9">
            <a:extLst>
              <a:ext uri="{FF2B5EF4-FFF2-40B4-BE49-F238E27FC236}">
                <a16:creationId xmlns:a16="http://schemas.microsoft.com/office/drawing/2014/main" id="{799FEDBA-28A7-4D45-BEF5-F66E9026659B}"/>
              </a:ext>
            </a:extLst>
          </p:cNvPr>
          <p:cNvSpPr/>
          <p:nvPr/>
        </p:nvSpPr>
        <p:spPr>
          <a:xfrm>
            <a:off x="1392496" y="2645313"/>
            <a:ext cx="1531224" cy="1531224"/>
          </a:xfrm>
          <a:prstGeom prst="ellipse">
            <a:avLst/>
          </a:prstGeom>
          <a:solidFill>
            <a:schemeClr val="accent5">
              <a:lumMod val="50000"/>
            </a:schemeClr>
          </a:solidFill>
          <a:ln w="317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 altLang="en-US" sz="3200" dirty="0">
              <a:solidFill>
                <a:srgbClr val="FFFFFF"/>
              </a:solidFill>
              <a:latin typeface="Times New Roman" panose="02020603050405020304" pitchFamily="18" charset="0"/>
              <a:ea typeface="思源黑体 Bold" panose="020B0800000000000000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8" name="组合 10">
            <a:extLst>
              <a:ext uri="{FF2B5EF4-FFF2-40B4-BE49-F238E27FC236}">
                <a16:creationId xmlns:a16="http://schemas.microsoft.com/office/drawing/2014/main" id="{CAD841F4-DF74-4A78-9148-668CCC600565}"/>
              </a:ext>
            </a:extLst>
          </p:cNvPr>
          <p:cNvGrpSpPr/>
          <p:nvPr/>
        </p:nvGrpSpPr>
        <p:grpSpPr>
          <a:xfrm>
            <a:off x="1503342" y="2944514"/>
            <a:ext cx="1269096" cy="1084503"/>
            <a:chOff x="8922207" y="2437732"/>
            <a:chExt cx="1019784" cy="1088948"/>
          </a:xfrm>
          <a:solidFill>
            <a:schemeClr val="accent5">
              <a:lumMod val="50000"/>
            </a:schemeClr>
          </a:solidFill>
        </p:grpSpPr>
        <p:sp>
          <p:nvSpPr>
            <p:cNvPr id="9" name="文本框 37">
              <a:extLst>
                <a:ext uri="{FF2B5EF4-FFF2-40B4-BE49-F238E27FC236}">
                  <a16:creationId xmlns:a16="http://schemas.microsoft.com/office/drawing/2014/main" id="{DF15E257-1D84-4179-8431-821422C20F1E}"/>
                </a:ext>
              </a:extLst>
            </p:cNvPr>
            <p:cNvSpPr txBox="1"/>
            <p:nvPr/>
          </p:nvSpPr>
          <p:spPr>
            <a:xfrm>
              <a:off x="8931338" y="2437732"/>
              <a:ext cx="1010653" cy="58717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endParaRPr lang="zh-CN" alt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思源黑体 Bold" panose="020B0800000000000000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10" name="文本框 38">
              <a:extLst>
                <a:ext uri="{FF2B5EF4-FFF2-40B4-BE49-F238E27FC236}">
                  <a16:creationId xmlns:a16="http://schemas.microsoft.com/office/drawing/2014/main" id="{D9897093-D945-4316-9159-3F1F3D318860}"/>
                </a:ext>
              </a:extLst>
            </p:cNvPr>
            <p:cNvSpPr txBox="1"/>
            <p:nvPr/>
          </p:nvSpPr>
          <p:spPr>
            <a:xfrm>
              <a:off x="8922207" y="2445047"/>
              <a:ext cx="1010653" cy="108163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altLang="zh-CN" sz="32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思源黑体 Bold" panose="020B0800000000000000" pitchFamily="34" charset="-122"/>
                  <a:cs typeface="Times New Roman" panose="02020603050405020304" pitchFamily="18" charset="0"/>
                </a:rPr>
                <a:t>Yêu </a:t>
              </a:r>
              <a:r>
                <a:rPr lang="vi-VN" altLang="zh-CN" sz="32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思源黑体 Bold" panose="020B0800000000000000" pitchFamily="34" charset="-122"/>
                  <a:cs typeface="Times New Roman" panose="02020603050405020304" pitchFamily="18" charset="0"/>
                </a:rPr>
                <a:t>cầu</a:t>
              </a:r>
              <a:endParaRPr lang="zh-CN" alt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思源黑体 Bold" panose="020B0800000000000000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圆角矩形 21">
            <a:extLst>
              <a:ext uri="{FF2B5EF4-FFF2-40B4-BE49-F238E27FC236}">
                <a16:creationId xmlns:a16="http://schemas.microsoft.com/office/drawing/2014/main" id="{B135A972-8EB3-47B2-B162-A8C58E58A882}"/>
              </a:ext>
            </a:extLst>
          </p:cNvPr>
          <p:cNvSpPr/>
          <p:nvPr/>
        </p:nvSpPr>
        <p:spPr>
          <a:xfrm>
            <a:off x="3726286" y="1427926"/>
            <a:ext cx="7063633" cy="1247618"/>
          </a:xfrm>
          <a:prstGeom prst="roundRect">
            <a:avLst>
              <a:gd name="adj" fmla="val 9039"/>
            </a:avLst>
          </a:prstGeom>
          <a:solidFill>
            <a:schemeClr val="accent5">
              <a:lumMod val="50000"/>
            </a:schemeClr>
          </a:solidFill>
          <a:ln w="317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 dirty="0">
              <a:solidFill>
                <a:schemeClr val="bg1"/>
              </a:solidFill>
              <a:latin typeface="Times New Roman" panose="02020603050405020304" pitchFamily="18" charset="0"/>
              <a:ea typeface="思源黑体 Bold" panose="020B0800000000000000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187BDF86-9F52-4A9F-8B27-82405D33AD96}"/>
              </a:ext>
            </a:extLst>
          </p:cNvPr>
          <p:cNvSpPr txBox="1">
            <a:spLocks/>
          </p:cNvSpPr>
          <p:nvPr/>
        </p:nvSpPr>
        <p:spPr>
          <a:xfrm>
            <a:off x="4037829" y="1676241"/>
            <a:ext cx="6231540" cy="51725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vi-VN" altLang="zh-CN" b="1" dirty="0" err="1">
                <a:solidFill>
                  <a:schemeClr val="bg1"/>
                </a:solidFill>
                <a:latin typeface="Times New Roman" panose="02020603050405020304" pitchFamily="18" charset="0"/>
                <a:ea typeface="思源黑体 Bold" panose="020B0800000000000000" pitchFamily="34" charset="-122"/>
                <a:cs typeface="Times New Roman" panose="02020603050405020304" pitchFamily="18" charset="0"/>
              </a:rPr>
              <a:t>Đoạn</a:t>
            </a:r>
            <a:r>
              <a:rPr lang="vi-VN" altLang="zh-CN" b="1" dirty="0">
                <a:solidFill>
                  <a:schemeClr val="bg1"/>
                </a:solidFill>
                <a:latin typeface="Times New Roman" panose="02020603050405020304" pitchFamily="18" charset="0"/>
                <a:ea typeface="思源黑体 Bold" panose="020B0800000000000000" pitchFamily="34" charset="-122"/>
                <a:cs typeface="Times New Roman" panose="02020603050405020304" pitchFamily="18" charset="0"/>
              </a:rPr>
              <a:t> văn </a:t>
            </a:r>
            <a:r>
              <a:rPr lang="vi-VN" altLang="zh-CN" b="1" dirty="0" err="1">
                <a:solidFill>
                  <a:schemeClr val="bg1"/>
                </a:solidFill>
                <a:latin typeface="Times New Roman" panose="02020603050405020304" pitchFamily="18" charset="0"/>
                <a:ea typeface="思源黑体 Bold" panose="020B0800000000000000" pitchFamily="34" charset="-122"/>
                <a:cs typeface="Times New Roman" panose="02020603050405020304" pitchFamily="18" charset="0"/>
              </a:rPr>
              <a:t>có</a:t>
            </a:r>
            <a:r>
              <a:rPr lang="vi-VN" altLang="zh-CN" b="1" dirty="0">
                <a:solidFill>
                  <a:schemeClr val="bg1"/>
                </a:solidFill>
                <a:latin typeface="Times New Roman" panose="02020603050405020304" pitchFamily="18" charset="0"/>
                <a:ea typeface="思源黑体 Bold" panose="020B0800000000000000" pitchFamily="34" charset="-122"/>
                <a:cs typeface="Times New Roman" panose="02020603050405020304" pitchFamily="18" charset="0"/>
              </a:rPr>
              <a:t> câu </a:t>
            </a:r>
            <a:r>
              <a:rPr lang="vi-VN" altLang="zh-CN" b="1" dirty="0" err="1">
                <a:solidFill>
                  <a:schemeClr val="bg1"/>
                </a:solidFill>
                <a:latin typeface="Times New Roman" panose="02020603050405020304" pitchFamily="18" charset="0"/>
                <a:ea typeface="思源黑体 Bold" panose="020B0800000000000000" pitchFamily="34" charset="-122"/>
                <a:cs typeface="Times New Roman" panose="02020603050405020304" pitchFamily="18" charset="0"/>
              </a:rPr>
              <a:t>mở</a:t>
            </a:r>
            <a:r>
              <a:rPr lang="vi-VN" altLang="zh-CN" b="1" dirty="0">
                <a:solidFill>
                  <a:schemeClr val="bg1"/>
                </a:solidFill>
                <a:latin typeface="Times New Roman" panose="02020603050405020304" pitchFamily="18" charset="0"/>
                <a:ea typeface="思源黑体 Bold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vi-VN" altLang="zh-CN" b="1" dirty="0" err="1">
                <a:solidFill>
                  <a:schemeClr val="bg1"/>
                </a:solidFill>
                <a:latin typeface="Times New Roman" panose="02020603050405020304" pitchFamily="18" charset="0"/>
                <a:ea typeface="思源黑体 Bold" panose="020B0800000000000000" pitchFamily="34" charset="-122"/>
                <a:cs typeface="Times New Roman" panose="02020603050405020304" pitchFamily="18" charset="0"/>
              </a:rPr>
              <a:t>đoạn</a:t>
            </a:r>
            <a:r>
              <a:rPr lang="vi-VN" altLang="zh-CN" b="1" dirty="0">
                <a:solidFill>
                  <a:schemeClr val="bg1"/>
                </a:solidFill>
                <a:latin typeface="Times New Roman" panose="02020603050405020304" pitchFamily="18" charset="0"/>
                <a:ea typeface="思源黑体 Bold" panose="020B0800000000000000" pitchFamily="34" charset="-122"/>
                <a:cs typeface="Times New Roman" panose="02020603050405020304" pitchFamily="18" charset="0"/>
              </a:rPr>
              <a:t> </a:t>
            </a:r>
            <a:endParaRPr lang="en-GB" altLang="zh-CN" b="1" dirty="0">
              <a:solidFill>
                <a:schemeClr val="bg1"/>
              </a:solidFill>
              <a:latin typeface="Times New Roman" panose="02020603050405020304" pitchFamily="18" charset="0"/>
              <a:ea typeface="思源黑体 Bold" panose="020B0800000000000000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圆角矩形 25">
            <a:extLst>
              <a:ext uri="{FF2B5EF4-FFF2-40B4-BE49-F238E27FC236}">
                <a16:creationId xmlns:a16="http://schemas.microsoft.com/office/drawing/2014/main" id="{484A7B34-6EAB-43CD-9FDC-A4BF4253A4AA}"/>
              </a:ext>
            </a:extLst>
          </p:cNvPr>
          <p:cNvSpPr/>
          <p:nvPr/>
        </p:nvSpPr>
        <p:spPr>
          <a:xfrm>
            <a:off x="3726813" y="2745185"/>
            <a:ext cx="7063106" cy="1247618"/>
          </a:xfrm>
          <a:prstGeom prst="roundRect">
            <a:avLst>
              <a:gd name="adj" fmla="val 9039"/>
            </a:avLst>
          </a:prstGeom>
          <a:solidFill>
            <a:schemeClr val="accent5">
              <a:lumMod val="50000"/>
            </a:schemeClr>
          </a:solidFill>
          <a:ln w="317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 dirty="0">
              <a:solidFill>
                <a:schemeClr val="bg1"/>
              </a:solidFill>
              <a:latin typeface="Times New Roman" panose="02020603050405020304" pitchFamily="18" charset="0"/>
              <a:ea typeface="思源黑体 Bold" panose="020B0800000000000000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3812CBBD-5373-482F-B234-704CCF460E8D}"/>
              </a:ext>
            </a:extLst>
          </p:cNvPr>
          <p:cNvSpPr txBox="1">
            <a:spLocks/>
          </p:cNvSpPr>
          <p:nvPr/>
        </p:nvSpPr>
        <p:spPr>
          <a:xfrm>
            <a:off x="3762711" y="3210394"/>
            <a:ext cx="6831265" cy="315126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vi-VN" altLang="zh-CN" b="1" dirty="0">
                <a:solidFill>
                  <a:schemeClr val="bg1"/>
                </a:solidFill>
                <a:latin typeface="Times New Roman" panose="02020603050405020304" pitchFamily="18" charset="0"/>
                <a:ea typeface="思源黑体 Bold" panose="020B0800000000000000" pitchFamily="34" charset="-122"/>
                <a:cs typeface="Times New Roman" panose="02020603050405020304" pitchFamily="18" charset="0"/>
              </a:rPr>
              <a:t>Thân </a:t>
            </a:r>
            <a:r>
              <a:rPr lang="vi-VN" altLang="zh-CN" b="1" dirty="0" err="1">
                <a:solidFill>
                  <a:schemeClr val="bg1"/>
                </a:solidFill>
                <a:latin typeface="Times New Roman" panose="02020603050405020304" pitchFamily="18" charset="0"/>
                <a:ea typeface="思源黑体 Bold" panose="020B0800000000000000" pitchFamily="34" charset="-122"/>
                <a:cs typeface="Times New Roman" panose="02020603050405020304" pitchFamily="18" charset="0"/>
              </a:rPr>
              <a:t>bài</a:t>
            </a:r>
            <a:r>
              <a:rPr lang="vi-VN" altLang="zh-CN" b="1" dirty="0">
                <a:solidFill>
                  <a:schemeClr val="bg1"/>
                </a:solidFill>
                <a:latin typeface="Times New Roman" panose="02020603050405020304" pitchFamily="18" charset="0"/>
                <a:ea typeface="思源黑体 Bold" panose="020B0800000000000000" pitchFamily="34" charset="-122"/>
                <a:cs typeface="Times New Roman" panose="02020603050405020304" pitchFamily="18" charset="0"/>
              </a:rPr>
              <a:t> nêu </a:t>
            </a:r>
            <a:r>
              <a:rPr lang="vi-VN" altLang="zh-CN" b="1" dirty="0" err="1">
                <a:solidFill>
                  <a:schemeClr val="bg1"/>
                </a:solidFill>
                <a:latin typeface="Times New Roman" panose="02020603050405020304" pitchFamily="18" charset="0"/>
                <a:ea typeface="思源黑体 Bold" panose="020B0800000000000000" pitchFamily="34" charset="-122"/>
                <a:cs typeface="Times New Roman" panose="02020603050405020304" pitchFamily="18" charset="0"/>
              </a:rPr>
              <a:t>đúng</a:t>
            </a:r>
            <a:r>
              <a:rPr lang="vi-VN" altLang="zh-CN" b="1" dirty="0">
                <a:solidFill>
                  <a:schemeClr val="bg1"/>
                </a:solidFill>
                <a:latin typeface="Times New Roman" panose="02020603050405020304" pitchFamily="18" charset="0"/>
                <a:ea typeface="思源黑体 Bold" panose="020B0800000000000000" pitchFamily="34" charset="-122"/>
                <a:cs typeface="Times New Roman" panose="02020603050405020304" pitchFamily="18" charset="0"/>
              </a:rPr>
              <a:t>, </a:t>
            </a:r>
            <a:r>
              <a:rPr lang="vi-VN" altLang="zh-CN" b="1" dirty="0" err="1">
                <a:solidFill>
                  <a:schemeClr val="bg1"/>
                </a:solidFill>
                <a:latin typeface="Times New Roman" panose="02020603050405020304" pitchFamily="18" charset="0"/>
                <a:ea typeface="思源黑体 Bold" panose="020B0800000000000000" pitchFamily="34" charset="-122"/>
                <a:cs typeface="Times New Roman" panose="02020603050405020304" pitchFamily="18" charset="0"/>
              </a:rPr>
              <a:t>đủ</a:t>
            </a:r>
            <a:r>
              <a:rPr lang="vi-VN" altLang="zh-CN" b="1" dirty="0">
                <a:solidFill>
                  <a:schemeClr val="bg1"/>
                </a:solidFill>
                <a:latin typeface="Times New Roman" panose="02020603050405020304" pitchFamily="18" charset="0"/>
                <a:ea typeface="思源黑体 Bold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vi-VN" altLang="zh-CN" b="1" dirty="0" err="1">
                <a:solidFill>
                  <a:schemeClr val="bg1"/>
                </a:solidFill>
                <a:latin typeface="Times New Roman" panose="02020603050405020304" pitchFamily="18" charset="0"/>
                <a:ea typeface="思源黑体 Bold" panose="020B0800000000000000" pitchFamily="34" charset="-122"/>
                <a:cs typeface="Times New Roman" panose="02020603050405020304" pitchFamily="18" charset="0"/>
              </a:rPr>
              <a:t>các</a:t>
            </a:r>
            <a:r>
              <a:rPr lang="vi-VN" altLang="zh-CN" b="1" dirty="0">
                <a:solidFill>
                  <a:schemeClr val="bg1"/>
                </a:solidFill>
                <a:latin typeface="Times New Roman" panose="02020603050405020304" pitchFamily="18" charset="0"/>
                <a:ea typeface="思源黑体 Bold" panose="020B0800000000000000" pitchFamily="34" charset="-122"/>
                <a:cs typeface="Times New Roman" panose="02020603050405020304" pitchFamily="18" charset="0"/>
              </a:rPr>
              <a:t> chi </a:t>
            </a:r>
            <a:r>
              <a:rPr lang="vi-VN" altLang="zh-CN" b="1" dirty="0" err="1">
                <a:solidFill>
                  <a:schemeClr val="bg1"/>
                </a:solidFill>
                <a:latin typeface="Times New Roman" panose="02020603050405020304" pitchFamily="18" charset="0"/>
                <a:ea typeface="思源黑体 Bold" panose="020B0800000000000000" pitchFamily="34" charset="-122"/>
                <a:cs typeface="Times New Roman" panose="02020603050405020304" pitchFamily="18" charset="0"/>
              </a:rPr>
              <a:t>tiết</a:t>
            </a:r>
            <a:r>
              <a:rPr lang="vi-VN" altLang="zh-CN" b="1" dirty="0">
                <a:solidFill>
                  <a:schemeClr val="bg1"/>
                </a:solidFill>
                <a:latin typeface="Times New Roman" panose="02020603050405020304" pitchFamily="18" charset="0"/>
                <a:ea typeface="思源黑体 Bold" panose="020B0800000000000000" pitchFamily="34" charset="-122"/>
                <a:cs typeface="Times New Roman" panose="02020603050405020304" pitchFamily="18" charset="0"/>
              </a:rPr>
              <a:t> tiêu </a:t>
            </a:r>
            <a:r>
              <a:rPr lang="vi-VN" altLang="zh-CN" b="1" dirty="0" err="1">
                <a:solidFill>
                  <a:schemeClr val="bg1"/>
                </a:solidFill>
                <a:latin typeface="Times New Roman" panose="02020603050405020304" pitchFamily="18" charset="0"/>
                <a:ea typeface="思源黑体 Bold" panose="020B0800000000000000" pitchFamily="34" charset="-122"/>
                <a:cs typeface="Times New Roman" panose="02020603050405020304" pitchFamily="18" charset="0"/>
              </a:rPr>
              <a:t>biểu</a:t>
            </a:r>
            <a:r>
              <a:rPr lang="vi-VN" altLang="zh-CN" b="1" dirty="0">
                <a:solidFill>
                  <a:schemeClr val="bg1"/>
                </a:solidFill>
                <a:latin typeface="Times New Roman" panose="02020603050405020304" pitchFamily="18" charset="0"/>
                <a:ea typeface="思源黑体 Bold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vi-VN" altLang="zh-CN" b="1" dirty="0" err="1">
                <a:solidFill>
                  <a:schemeClr val="bg1"/>
                </a:solidFill>
                <a:latin typeface="Times New Roman" panose="02020603050405020304" pitchFamily="18" charset="0"/>
                <a:ea typeface="思源黑体 Bold" panose="020B0800000000000000" pitchFamily="34" charset="-122"/>
                <a:cs typeface="Times New Roman" panose="02020603050405020304" pitchFamily="18" charset="0"/>
              </a:rPr>
              <a:t>có</a:t>
            </a:r>
            <a:r>
              <a:rPr lang="vi-VN" altLang="zh-CN" b="1" dirty="0">
                <a:solidFill>
                  <a:schemeClr val="bg1"/>
                </a:solidFill>
                <a:latin typeface="Times New Roman" panose="02020603050405020304" pitchFamily="18" charset="0"/>
                <a:ea typeface="思源黑体 Bold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vi-VN" altLang="zh-CN" b="1" dirty="0" err="1">
                <a:solidFill>
                  <a:schemeClr val="bg1"/>
                </a:solidFill>
                <a:latin typeface="Times New Roman" panose="02020603050405020304" pitchFamily="18" charset="0"/>
                <a:ea typeface="思源黑体 Bold" panose="020B0800000000000000" pitchFamily="34" charset="-122"/>
                <a:cs typeface="Times New Roman" panose="02020603050405020304" pitchFamily="18" charset="0"/>
              </a:rPr>
              <a:t>kết</a:t>
            </a:r>
            <a:r>
              <a:rPr lang="vi-VN" altLang="zh-CN" b="1" dirty="0">
                <a:solidFill>
                  <a:schemeClr val="bg1"/>
                </a:solidFill>
                <a:latin typeface="Times New Roman" panose="02020603050405020304" pitchFamily="18" charset="0"/>
                <a:ea typeface="思源黑体 Bold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vi-VN" altLang="zh-CN" b="1" dirty="0" err="1">
                <a:solidFill>
                  <a:schemeClr val="bg1"/>
                </a:solidFill>
                <a:latin typeface="Times New Roman" panose="02020603050405020304" pitchFamily="18" charset="0"/>
                <a:ea typeface="思源黑体 Bold" panose="020B0800000000000000" pitchFamily="34" charset="-122"/>
                <a:cs typeface="Times New Roman" panose="02020603050405020304" pitchFamily="18" charset="0"/>
              </a:rPr>
              <a:t>hợp</a:t>
            </a:r>
            <a:r>
              <a:rPr lang="vi-VN" altLang="zh-CN" b="1" dirty="0">
                <a:solidFill>
                  <a:schemeClr val="bg1"/>
                </a:solidFill>
                <a:latin typeface="Times New Roman" panose="02020603050405020304" pitchFamily="18" charset="0"/>
                <a:ea typeface="思源黑体 Bold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vi-VN" altLang="zh-CN" b="1" dirty="0" err="1">
                <a:solidFill>
                  <a:schemeClr val="bg1"/>
                </a:solidFill>
                <a:latin typeface="Times New Roman" panose="02020603050405020304" pitchFamily="18" charset="0"/>
                <a:ea typeface="思源黑体 Bold" panose="020B0800000000000000" pitchFamily="34" charset="-122"/>
                <a:cs typeface="Times New Roman" panose="02020603050405020304" pitchFamily="18" charset="0"/>
              </a:rPr>
              <a:t>diễn</a:t>
            </a:r>
            <a:r>
              <a:rPr lang="vi-VN" altLang="zh-CN" b="1" dirty="0">
                <a:solidFill>
                  <a:schemeClr val="bg1"/>
                </a:solidFill>
                <a:latin typeface="Times New Roman" panose="02020603050405020304" pitchFamily="18" charset="0"/>
                <a:ea typeface="思源黑体 Bold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vi-VN" altLang="zh-CN" b="1" dirty="0" err="1">
                <a:solidFill>
                  <a:schemeClr val="bg1"/>
                </a:solidFill>
                <a:latin typeface="Times New Roman" panose="02020603050405020304" pitchFamily="18" charset="0"/>
                <a:ea typeface="思源黑体 Bold" panose="020B0800000000000000" pitchFamily="34" charset="-122"/>
                <a:cs typeface="Times New Roman" panose="02020603050405020304" pitchFamily="18" charset="0"/>
              </a:rPr>
              <a:t>tả</a:t>
            </a:r>
            <a:r>
              <a:rPr lang="vi-VN" altLang="zh-CN" b="1" dirty="0">
                <a:solidFill>
                  <a:schemeClr val="bg1"/>
                </a:solidFill>
                <a:latin typeface="Times New Roman" panose="02020603050405020304" pitchFamily="18" charset="0"/>
                <a:ea typeface="思源黑体 Bold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vi-VN" altLang="zh-CN" b="1" dirty="0" err="1">
                <a:solidFill>
                  <a:schemeClr val="bg1"/>
                </a:solidFill>
                <a:latin typeface="Times New Roman" panose="02020603050405020304" pitchFamily="18" charset="0"/>
                <a:ea typeface="思源黑体 Bold" panose="020B0800000000000000" pitchFamily="34" charset="-122"/>
                <a:cs typeface="Times New Roman" panose="02020603050405020304" pitchFamily="18" charset="0"/>
              </a:rPr>
              <a:t>tình</a:t>
            </a:r>
            <a:r>
              <a:rPr lang="vi-VN" altLang="zh-CN" b="1" dirty="0">
                <a:solidFill>
                  <a:schemeClr val="bg1"/>
                </a:solidFill>
                <a:latin typeface="Times New Roman" panose="02020603050405020304" pitchFamily="18" charset="0"/>
                <a:ea typeface="思源黑体 Bold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vi-VN" altLang="zh-CN" b="1" dirty="0" err="1">
                <a:solidFill>
                  <a:schemeClr val="bg1"/>
                </a:solidFill>
                <a:latin typeface="Times New Roman" panose="02020603050405020304" pitchFamily="18" charset="0"/>
                <a:ea typeface="思源黑体 Bold" panose="020B0800000000000000" pitchFamily="34" charset="-122"/>
                <a:cs typeface="Times New Roman" panose="02020603050405020304" pitchFamily="18" charset="0"/>
              </a:rPr>
              <a:t>cảm</a:t>
            </a:r>
            <a:endParaRPr lang="en-GB" altLang="zh-CN" b="1" dirty="0">
              <a:solidFill>
                <a:schemeClr val="bg1"/>
              </a:solidFill>
              <a:latin typeface="Times New Roman" panose="02020603050405020304" pitchFamily="18" charset="0"/>
              <a:ea typeface="思源黑体 Bold" panose="020B0800000000000000" pitchFamily="34" charset="-122"/>
              <a:cs typeface="Times New Roman" panose="02020603050405020304" pitchFamily="18" charset="0"/>
            </a:endParaRPr>
          </a:p>
        </p:txBody>
      </p:sp>
      <p:sp>
        <p:nvSpPr>
          <p:cNvPr id="15" name="圆角矩形 29">
            <a:extLst>
              <a:ext uri="{FF2B5EF4-FFF2-40B4-BE49-F238E27FC236}">
                <a16:creationId xmlns:a16="http://schemas.microsoft.com/office/drawing/2014/main" id="{7E3CA408-ED8B-420B-AD00-8C6FDCA5DA54}"/>
              </a:ext>
            </a:extLst>
          </p:cNvPr>
          <p:cNvSpPr/>
          <p:nvPr/>
        </p:nvSpPr>
        <p:spPr>
          <a:xfrm>
            <a:off x="3729343" y="4064673"/>
            <a:ext cx="7063633" cy="1247618"/>
          </a:xfrm>
          <a:prstGeom prst="roundRect">
            <a:avLst>
              <a:gd name="adj" fmla="val 9039"/>
            </a:avLst>
          </a:prstGeom>
          <a:solidFill>
            <a:schemeClr val="accent5">
              <a:lumMod val="50000"/>
            </a:schemeClr>
          </a:solidFill>
          <a:ln w="317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 dirty="0">
              <a:solidFill>
                <a:schemeClr val="bg1"/>
              </a:solidFill>
              <a:latin typeface="Times New Roman" panose="02020603050405020304" pitchFamily="18" charset="0"/>
              <a:ea typeface="思源黑体 Bold" panose="020B0800000000000000" pitchFamily="34" charset="-122"/>
              <a:cs typeface="Times New Roman" panose="02020603050405020304" pitchFamily="18" charset="0"/>
            </a:endParaRP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3E461443-9A79-4C67-BD66-B32D3EB7CF10}"/>
              </a:ext>
            </a:extLst>
          </p:cNvPr>
          <p:cNvSpPr txBox="1">
            <a:spLocks/>
          </p:cNvSpPr>
          <p:nvPr/>
        </p:nvSpPr>
        <p:spPr>
          <a:xfrm>
            <a:off x="3859147" y="4274219"/>
            <a:ext cx="6301225" cy="616587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vi-VN" altLang="zh-CN" b="1" dirty="0" err="1">
                <a:solidFill>
                  <a:schemeClr val="bg1"/>
                </a:solidFill>
                <a:latin typeface="Times New Roman" panose="02020603050405020304" pitchFamily="18" charset="0"/>
                <a:ea typeface="思源黑体 Bold" panose="020B0800000000000000" pitchFamily="34" charset="-122"/>
                <a:cs typeface="Times New Roman" panose="02020603050405020304" pitchFamily="18" charset="0"/>
              </a:rPr>
              <a:t>Sắp</a:t>
            </a:r>
            <a:r>
              <a:rPr lang="vi-VN" altLang="zh-CN" b="1" dirty="0">
                <a:solidFill>
                  <a:schemeClr val="bg1"/>
                </a:solidFill>
                <a:latin typeface="Times New Roman" panose="02020603050405020304" pitchFamily="18" charset="0"/>
                <a:ea typeface="思源黑体 Bold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vi-VN" altLang="zh-CN" b="1" dirty="0" err="1">
                <a:solidFill>
                  <a:schemeClr val="bg1"/>
                </a:solidFill>
                <a:latin typeface="Times New Roman" panose="02020603050405020304" pitchFamily="18" charset="0"/>
                <a:ea typeface="思源黑体 Bold" panose="020B0800000000000000" pitchFamily="34" charset="-122"/>
                <a:cs typeface="Times New Roman" panose="02020603050405020304" pitchFamily="18" charset="0"/>
              </a:rPr>
              <a:t>xếp</a:t>
            </a:r>
            <a:r>
              <a:rPr lang="vi-VN" altLang="zh-CN" b="1" dirty="0">
                <a:solidFill>
                  <a:schemeClr val="bg1"/>
                </a:solidFill>
                <a:latin typeface="Times New Roman" panose="02020603050405020304" pitchFamily="18" charset="0"/>
                <a:ea typeface="思源黑体 Bold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vi-VN" altLang="zh-CN" b="1" dirty="0" err="1">
                <a:solidFill>
                  <a:schemeClr val="bg1"/>
                </a:solidFill>
                <a:latin typeface="Times New Roman" panose="02020603050405020304" pitchFamily="18" charset="0"/>
                <a:ea typeface="思源黑体 Bold" panose="020B0800000000000000" pitchFamily="34" charset="-122"/>
                <a:cs typeface="Times New Roman" panose="02020603050405020304" pitchFamily="18" charset="0"/>
              </a:rPr>
              <a:t>thứ</a:t>
            </a:r>
            <a:r>
              <a:rPr lang="vi-VN" altLang="zh-CN" b="1" dirty="0">
                <a:solidFill>
                  <a:schemeClr val="bg1"/>
                </a:solidFill>
                <a:latin typeface="Times New Roman" panose="02020603050405020304" pitchFamily="18" charset="0"/>
                <a:ea typeface="思源黑体 Bold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vi-VN" altLang="zh-CN" b="1" dirty="0" err="1">
                <a:solidFill>
                  <a:schemeClr val="bg1"/>
                </a:solidFill>
                <a:latin typeface="Times New Roman" panose="02020603050405020304" pitchFamily="18" charset="0"/>
                <a:ea typeface="思源黑体 Bold" panose="020B0800000000000000" pitchFamily="34" charset="-122"/>
                <a:cs typeface="Times New Roman" panose="02020603050405020304" pitchFamily="18" charset="0"/>
              </a:rPr>
              <a:t>tự</a:t>
            </a:r>
            <a:r>
              <a:rPr lang="vi-VN" altLang="zh-CN" b="1" dirty="0">
                <a:solidFill>
                  <a:schemeClr val="bg1"/>
                </a:solidFill>
                <a:latin typeface="Times New Roman" panose="02020603050405020304" pitchFamily="18" charset="0"/>
                <a:ea typeface="思源黑体 Bold" panose="020B0800000000000000" pitchFamily="34" charset="-122"/>
                <a:cs typeface="Times New Roman" panose="02020603050405020304" pitchFamily="18" charset="0"/>
              </a:rPr>
              <a:t> câu văn </a:t>
            </a:r>
            <a:r>
              <a:rPr lang="vi-VN" altLang="zh-CN" b="1" dirty="0" err="1">
                <a:solidFill>
                  <a:schemeClr val="bg1"/>
                </a:solidFill>
                <a:latin typeface="Times New Roman" panose="02020603050405020304" pitchFamily="18" charset="0"/>
                <a:ea typeface="思源黑体 Bold" panose="020B0800000000000000" pitchFamily="34" charset="-122"/>
                <a:cs typeface="Times New Roman" panose="02020603050405020304" pitchFamily="18" charset="0"/>
              </a:rPr>
              <a:t>hợp</a:t>
            </a:r>
            <a:r>
              <a:rPr lang="vi-VN" altLang="zh-CN" b="1" dirty="0">
                <a:solidFill>
                  <a:schemeClr val="bg1"/>
                </a:solidFill>
                <a:latin typeface="Times New Roman" panose="02020603050405020304" pitchFamily="18" charset="0"/>
                <a:ea typeface="思源黑体 Bold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vi-VN" altLang="zh-CN" b="1" dirty="0" err="1">
                <a:solidFill>
                  <a:schemeClr val="bg1"/>
                </a:solidFill>
                <a:latin typeface="Times New Roman" panose="02020603050405020304" pitchFamily="18" charset="0"/>
                <a:ea typeface="思源黑体 Bold" panose="020B0800000000000000" pitchFamily="34" charset="-122"/>
                <a:cs typeface="Times New Roman" panose="02020603050405020304" pitchFamily="18" charset="0"/>
              </a:rPr>
              <a:t>lý</a:t>
            </a:r>
            <a:r>
              <a:rPr lang="vi-VN" altLang="zh-CN" b="1" dirty="0">
                <a:solidFill>
                  <a:schemeClr val="bg1"/>
                </a:solidFill>
                <a:latin typeface="Times New Roman" panose="02020603050405020304" pitchFamily="18" charset="0"/>
                <a:ea typeface="思源黑体 Bold" panose="020B0800000000000000" pitchFamily="34" charset="-122"/>
                <a:cs typeface="Times New Roman" panose="02020603050405020304" pitchFamily="18" charset="0"/>
              </a:rPr>
              <a:t> </a:t>
            </a:r>
            <a:endParaRPr lang="en-GB" altLang="zh-CN" b="1" dirty="0">
              <a:solidFill>
                <a:schemeClr val="bg1"/>
              </a:solidFill>
              <a:latin typeface="Times New Roman" panose="02020603050405020304" pitchFamily="18" charset="0"/>
              <a:ea typeface="思源黑体 Bold" panose="020B0800000000000000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442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11" grpId="0" animBg="1"/>
      <p:bldP spid="12" grpId="0" build="p"/>
      <p:bldP spid="13" grpId="0" animBg="1"/>
      <p:bldP spid="14" grpId="0" build="p"/>
      <p:bldP spid="15" grpId="0" animBg="1"/>
      <p:bldP spid="16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A_图片 10">
            <a:extLst>
              <a:ext uri="{FF2B5EF4-FFF2-40B4-BE49-F238E27FC236}">
                <a16:creationId xmlns:a16="http://schemas.microsoft.com/office/drawing/2014/main" id="{907766DA-4799-460D-A039-25FCC18BA3B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9147" y="2600966"/>
            <a:ext cx="4651380" cy="4651380"/>
          </a:xfrm>
          <a:prstGeom prst="rect">
            <a:avLst/>
          </a:prstGeom>
        </p:spPr>
      </p:pic>
      <p:pic>
        <p:nvPicPr>
          <p:cNvPr id="25" name="PA_图片 4">
            <a:extLst>
              <a:ext uri="{FF2B5EF4-FFF2-40B4-BE49-F238E27FC236}">
                <a16:creationId xmlns:a16="http://schemas.microsoft.com/office/drawing/2014/main" id="{4B2DC1D2-E523-4C97-9334-A9421557490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8242" y="743827"/>
            <a:ext cx="3879978" cy="3074884"/>
          </a:xfrm>
          <a:prstGeom prst="rect">
            <a:avLst/>
          </a:prstGeom>
        </p:spPr>
      </p:pic>
      <p:pic>
        <p:nvPicPr>
          <p:cNvPr id="27" name="PA_图片 4">
            <a:extLst>
              <a:ext uri="{FF2B5EF4-FFF2-40B4-BE49-F238E27FC236}">
                <a16:creationId xmlns:a16="http://schemas.microsoft.com/office/drawing/2014/main" id="{D9C9184B-D205-46BD-AD26-AE8E6D130DD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0873" y="1573573"/>
            <a:ext cx="4177369" cy="3463390"/>
          </a:xfrm>
          <a:prstGeom prst="rect">
            <a:avLst/>
          </a:prstGeom>
        </p:spPr>
      </p:pic>
      <p:pic>
        <p:nvPicPr>
          <p:cNvPr id="28" name="PA_图片 4">
            <a:extLst>
              <a:ext uri="{FF2B5EF4-FFF2-40B4-BE49-F238E27FC236}">
                <a16:creationId xmlns:a16="http://schemas.microsoft.com/office/drawing/2014/main" id="{779FECAC-BC6E-4061-8183-C4468F8E8B3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895" y="2281269"/>
            <a:ext cx="3879978" cy="307488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228045" y="420661"/>
            <a:ext cx="69249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ảnh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mẹ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026" name="Picture 2" descr="10 thắc mắc về trẻ sơ sinh khiến mẹ &amp;quot;phát khóc&amp;quot; - VietNamNe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086" y="2980755"/>
            <a:ext cx="3166548" cy="21152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gười mẹ nông dân trong mắt con trai nhiếp ảnh gia - Ngôi sao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264" y="2407083"/>
            <a:ext cx="3395906" cy="22517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họn lọc những hình ảnh gia đình đẹp mang nhiều ý nghĩa - GIÚP BẠN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8137" y="1478423"/>
            <a:ext cx="3049029" cy="20545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3307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A_图片 3">
            <a:extLst>
              <a:ext uri="{FF2B5EF4-FFF2-40B4-BE49-F238E27FC236}">
                <a16:creationId xmlns:a16="http://schemas.microsoft.com/office/drawing/2014/main" id="{7517A938-F323-49E9-A14B-938518F7278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532587" y="15008"/>
            <a:ext cx="8641724" cy="14052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42" name="Picture 2" descr="Nghiệp vụ sư phạm dành cho giáo viên tiểu học/Đào tạo cấp chứng chỉ – Đào  tạo ngắn hạ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069" y="2971476"/>
            <a:ext cx="3372342" cy="22502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Thầy giáo trẻ “gieo chữ” ở Trường S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2641" y="2067642"/>
            <a:ext cx="3697802" cy="21731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Công dân Thủ đô ưu tú: Chiến sỹ CSGT hết lòng vì dân phục vụ | VOV.V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2641" y="4424407"/>
            <a:ext cx="3697802" cy="23178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Giữa &amp;#39;cuộc chiến&amp;#39; tranh luận năm nay ăn Tết nhà ngoại hay nhà nội, hội chị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9673" y="2971476"/>
            <a:ext cx="3917816" cy="26118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2236630" y="515391"/>
            <a:ext cx="743969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Một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thường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gặp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cuộc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sống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1409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875252" y="694271"/>
            <a:ext cx="10441495" cy="569467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4" name="图片 10">
            <a:extLst>
              <a:ext uri="{FF2B5EF4-FFF2-40B4-BE49-F238E27FC236}">
                <a16:creationId xmlns:a16="http://schemas.microsoft.com/office/drawing/2014/main" id="{5F687797-2A6A-4CE1-83CB-018E04D27B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48972" y="5392794"/>
            <a:ext cx="2733053" cy="1790150"/>
          </a:xfrm>
          <a:prstGeom prst="rect">
            <a:avLst/>
          </a:prstGeom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697864" y="1081057"/>
            <a:ext cx="9144000" cy="1877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Đoạn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văn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mẫu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thân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1017432" y="2780651"/>
            <a:ext cx="7315200" cy="369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*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Hoàng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bạn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tôi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.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Hoàng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bằng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tuổi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tôi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nhưng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cậu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ta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bé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hơn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chúng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bạn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cùng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lứa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một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chút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Cách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ăn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mặc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sạch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sẽ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gọn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gàng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làm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vóc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dáng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cậu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cứng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cáp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hơn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Mái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tóc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cắt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ngắn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để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lộ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vầng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trán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thông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minh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khuôn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mặt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khôi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ngô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tuấn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tú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Đôi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mắt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Hoàng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sáng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ngời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ẩn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dưới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đôi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chân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mày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đen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nhánh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Hoàng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gây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cảm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tình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với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mọi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ngay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từ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cái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nhìn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đầu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tiên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bởi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cái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miệng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rất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duyên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cậu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ấy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170" name="Picture 2" descr="Sau kỷ yếu mẫu giáo, Hoa khôi nhí Tuyên Quang lại khiến dân mạng sục sôi  với bộ ảnh “Tạm biệt lớp 1”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5367" y="1607152"/>
            <a:ext cx="2579276" cy="38689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5469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UC XANH 2-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545729" y="309094"/>
            <a:ext cx="11367230" cy="597877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27783" y="575498"/>
            <a:ext cx="452604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Đoạn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văn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mẫu</a:t>
            </a: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Tả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giáo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1515676" y="2815968"/>
            <a:ext cx="9144000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*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Mai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giáo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viên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mới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chuyển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trường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còn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rất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trẻ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năm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nay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khoảng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mươi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tuổi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Dáng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cao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làn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tóc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mượt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mà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xõa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ngang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lưng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làm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tô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thêm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vẻ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mềm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mại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dịu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dàng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phụ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nữ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thắt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đáy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lưng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ong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Trên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gương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mặt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trái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xoan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trắng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hồng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nổi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bật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lên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đôi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mắt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đen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láy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sáng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với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ánh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nhìn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ấm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áp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tin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cậy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Chiếc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mũi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thanh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tú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trông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rất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duyên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Mỗi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khi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cười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để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lộ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hàm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răng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trắng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ngà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đều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đặn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lắm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nhưng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vẫn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làm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nền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cái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miệng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xinh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xắn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146" name="Picture 2" descr="Tả người hàng xóm mà em yêu quý lớp 5 - Sáng tác trẻ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1719" y="409316"/>
            <a:ext cx="3574966" cy="23064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00556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UC XANH 2-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/>
          <a:lstStyle/>
          <a:p>
            <a:endParaRPr lang="zh-CN" altLang="en-US" dirty="0">
              <a:latin typeface="Arial" panose="020B0604020202020204" pitchFamily="34" charset="0"/>
              <a:cs typeface="+mn-ea"/>
              <a:sym typeface="+mn-lt"/>
            </a:endParaRPr>
          </a:p>
        </p:txBody>
      </p:sp>
      <p:pic>
        <p:nvPicPr>
          <p:cNvPr id="5" name="图片 4" descr="图片包含 事情&#10;&#10;已生成极高可信度的说明">
            <a:extLst>
              <a:ext uri="{FF2B5EF4-FFF2-40B4-BE49-F238E27FC236}">
                <a16:creationId xmlns:a16="http://schemas.microsoft.com/office/drawing/2014/main" id="{76C0CC71-BCF3-48A7-B777-6893981FADF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9C028EC0-7487-4BD9-80C9-DB1C5DC0A4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86134" y="5131124"/>
            <a:ext cx="1170434" cy="117043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8F3CAB5-241C-4434-966E-B147D8FC3A8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5550" y="0"/>
            <a:ext cx="8870108" cy="6041148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6A913DDC-DB95-48F5-95E3-922B290A1989}"/>
              </a:ext>
            </a:extLst>
          </p:cNvPr>
          <p:cNvSpPr txBox="1"/>
          <p:nvPr/>
        </p:nvSpPr>
        <p:spPr>
          <a:xfrm>
            <a:off x="2691080" y="3119692"/>
            <a:ext cx="6908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 b="1" dirty="0">
                <a:solidFill>
                  <a:srgbClr val="FF0000"/>
                </a:solidFill>
                <a:latin typeface="HP001 5 hàng" panose="020B0603050302020204" pitchFamily="34" charset="0"/>
                <a:cs typeface="+mn-ea"/>
                <a:sym typeface="+mn-lt"/>
              </a:rPr>
              <a:t>Thank you</a:t>
            </a:r>
            <a:endParaRPr lang="zh-CN" altLang="en-US" sz="7200" b="1" dirty="0">
              <a:solidFill>
                <a:srgbClr val="FF0000"/>
              </a:solidFill>
              <a:latin typeface="HP001 5 hàng" panose="020B0603050302020204" pitchFamily="34" charset="0"/>
              <a:cs typeface="+mn-ea"/>
              <a:sym typeface="+mn-lt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AB2F0782-BD5A-409A-9457-614CBBFB63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116" y="3309840"/>
            <a:ext cx="1170434" cy="1170434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762CDE9D-0747-45D8-A7CA-344F7DA37F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7714" y="410721"/>
            <a:ext cx="1170434" cy="117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603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/>
          <a:lstStyle/>
          <a:p>
            <a:endParaRPr lang="zh-CN" altLang="en-US" dirty="0">
              <a:latin typeface="Arial" panose="020B0604020202020204" pitchFamily="34" charset="0"/>
              <a:cs typeface="+mn-ea"/>
              <a:sym typeface="+mn-lt"/>
            </a:endParaRPr>
          </a:p>
        </p:txBody>
      </p:sp>
      <p:pic>
        <p:nvPicPr>
          <p:cNvPr id="5" name="图片 4" descr="图片包含 事情&#10;&#10;已生成极高可信度的说明">
            <a:extLst>
              <a:ext uri="{FF2B5EF4-FFF2-40B4-BE49-F238E27FC236}">
                <a16:creationId xmlns:a16="http://schemas.microsoft.com/office/drawing/2014/main" id="{76C0CC71-BCF3-48A7-B777-6893981FADF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9C028EC0-7487-4BD9-80C9-DB1C5DC0A4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86134" y="5131124"/>
            <a:ext cx="1170434" cy="117043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8F3CAB5-241C-4434-966E-B147D8FC3A8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5550" y="0"/>
            <a:ext cx="8870108" cy="6041148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6A913DDC-DB95-48F5-95E3-922B290A1989}"/>
              </a:ext>
            </a:extLst>
          </p:cNvPr>
          <p:cNvSpPr txBox="1"/>
          <p:nvPr/>
        </p:nvSpPr>
        <p:spPr>
          <a:xfrm>
            <a:off x="2691080" y="2668931"/>
            <a:ext cx="6908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+mn-ea"/>
                <a:sym typeface="+mn-lt"/>
              </a:rPr>
              <a:t>TẬP LÀM VĂN</a:t>
            </a:r>
          </a:p>
          <a:p>
            <a:pPr algn="ctr"/>
            <a:r>
              <a:rPr lang="en-US" altLang="zh-CN" sz="4400" b="1" dirty="0" err="1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+mn-ea"/>
                <a:sym typeface="+mn-lt"/>
              </a:rPr>
              <a:t>Luyện</a:t>
            </a:r>
            <a:r>
              <a:rPr lang="en-US" altLang="zh-CN" sz="4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+mn-ea"/>
                <a:sym typeface="+mn-lt"/>
              </a:rPr>
              <a:t> </a:t>
            </a:r>
            <a:r>
              <a:rPr lang="en-US" altLang="zh-CN" sz="4400" b="1" dirty="0" err="1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+mn-ea"/>
                <a:sym typeface="+mn-lt"/>
              </a:rPr>
              <a:t>tập</a:t>
            </a:r>
            <a:r>
              <a:rPr lang="en-US" altLang="zh-CN" sz="4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+mn-ea"/>
                <a:sym typeface="+mn-lt"/>
              </a:rPr>
              <a:t> </a:t>
            </a:r>
            <a:r>
              <a:rPr lang="en-US" altLang="zh-CN" sz="4400" b="1" dirty="0" err="1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+mn-ea"/>
                <a:sym typeface="+mn-lt"/>
              </a:rPr>
              <a:t>tả</a:t>
            </a:r>
            <a:r>
              <a:rPr lang="en-US" altLang="zh-CN" sz="4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+mn-ea"/>
                <a:sym typeface="+mn-lt"/>
              </a:rPr>
              <a:t> </a:t>
            </a:r>
            <a:r>
              <a:rPr lang="en-US" altLang="zh-CN" sz="4400" b="1" dirty="0" err="1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+mn-ea"/>
                <a:sym typeface="+mn-lt"/>
              </a:rPr>
              <a:t>người</a:t>
            </a:r>
            <a:endParaRPr lang="en-US" altLang="zh-CN" sz="44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+mn-ea"/>
              <a:sym typeface="+mn-lt"/>
            </a:endParaRPr>
          </a:p>
          <a:p>
            <a:pPr algn="ctr"/>
            <a:r>
              <a:rPr lang="en-US" altLang="zh-CN" sz="4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+mn-ea"/>
                <a:sym typeface="+mn-lt"/>
              </a:rPr>
              <a:t>(</a:t>
            </a:r>
            <a:r>
              <a:rPr lang="en-US" altLang="zh-CN" sz="4400" b="1" dirty="0" err="1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+mn-ea"/>
                <a:sym typeface="+mn-lt"/>
              </a:rPr>
              <a:t>tả</a:t>
            </a:r>
            <a:r>
              <a:rPr lang="en-US" altLang="zh-CN" sz="4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+mn-ea"/>
                <a:sym typeface="+mn-lt"/>
              </a:rPr>
              <a:t> </a:t>
            </a:r>
            <a:r>
              <a:rPr lang="en-US" altLang="zh-CN" sz="4400" b="1" dirty="0" err="1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+mn-ea"/>
                <a:sym typeface="+mn-lt"/>
              </a:rPr>
              <a:t>ngoại</a:t>
            </a:r>
            <a:r>
              <a:rPr lang="en-US" altLang="zh-CN" sz="4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+mn-ea"/>
                <a:sym typeface="+mn-lt"/>
              </a:rPr>
              <a:t> </a:t>
            </a:r>
            <a:r>
              <a:rPr lang="en-US" altLang="zh-CN" sz="4400" b="1" dirty="0" err="1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+mn-ea"/>
                <a:sym typeface="+mn-lt"/>
              </a:rPr>
              <a:t>hình</a:t>
            </a:r>
            <a:r>
              <a:rPr lang="en-US" altLang="zh-CN" sz="4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+mn-ea"/>
                <a:sym typeface="+mn-lt"/>
              </a:rPr>
              <a:t>)</a:t>
            </a:r>
            <a:endParaRPr lang="zh-CN" altLang="en-US" sz="44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+mn-ea"/>
              <a:sym typeface="+mn-lt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AB2F0782-BD5A-409A-9457-614CBBFB63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116" y="3309840"/>
            <a:ext cx="1170434" cy="1170434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762CDE9D-0747-45D8-A7CA-344F7DA37F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7714" y="410721"/>
            <a:ext cx="1170434" cy="117043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561920" y="210666"/>
            <a:ext cx="60788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TRƯỜNG TIỂU HỌC …</a:t>
            </a:r>
          </a:p>
        </p:txBody>
      </p:sp>
    </p:spTree>
    <p:extLst>
      <p:ext uri="{BB962C8B-B14F-4D97-AF65-F5344CB8AC3E}">
        <p14:creationId xmlns:p14="http://schemas.microsoft.com/office/powerpoint/2010/main" val="2766167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: Góc Tròn 1">
            <a:extLst>
              <a:ext uri="{FF2B5EF4-FFF2-40B4-BE49-F238E27FC236}">
                <a16:creationId xmlns:a16="http://schemas.microsoft.com/office/drawing/2014/main" id="{3ABCDE60-A29B-4FCC-835B-772FADBD927E}"/>
              </a:ext>
            </a:extLst>
          </p:cNvPr>
          <p:cNvSpPr/>
          <p:nvPr/>
        </p:nvSpPr>
        <p:spPr>
          <a:xfrm>
            <a:off x="3274423" y="1690688"/>
            <a:ext cx="5643154" cy="1162594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văn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miêu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thân xung quanh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Hình chữ nhật: Góc Tròn 23">
            <a:extLst>
              <a:ext uri="{FF2B5EF4-FFF2-40B4-BE49-F238E27FC236}">
                <a16:creationId xmlns:a16="http://schemas.microsoft.com/office/drawing/2014/main" id="{F5FA99CD-32DB-43C7-B0EA-650917F621B4}"/>
              </a:ext>
            </a:extLst>
          </p:cNvPr>
          <p:cNvSpPr/>
          <p:nvPr/>
        </p:nvSpPr>
        <p:spPr>
          <a:xfrm>
            <a:off x="3330834" y="2993708"/>
            <a:ext cx="5643154" cy="1162594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câu văn,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miêu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tiêu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Hình chữ nhật: Góc Tròn 24">
            <a:extLst>
              <a:ext uri="{FF2B5EF4-FFF2-40B4-BE49-F238E27FC236}">
                <a16:creationId xmlns:a16="http://schemas.microsoft.com/office/drawing/2014/main" id="{A834FFDC-502A-45FC-A6A8-AB2F94386F51}"/>
              </a:ext>
            </a:extLst>
          </p:cNvPr>
          <p:cNvSpPr/>
          <p:nvPr/>
        </p:nvSpPr>
        <p:spPr>
          <a:xfrm>
            <a:off x="3330834" y="4335917"/>
            <a:ext cx="5643154" cy="1162594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Thêm yêu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trân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thân xung quanh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86D396-29D1-4EFE-A451-16CADCF2F008}"/>
              </a:ext>
            </a:extLst>
          </p:cNvPr>
          <p:cNvSpPr txBox="1"/>
          <p:nvPr/>
        </p:nvSpPr>
        <p:spPr>
          <a:xfrm>
            <a:off x="3330834" y="528492"/>
            <a:ext cx="57919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YÊU CẦU CẦN ĐẠT</a:t>
            </a:r>
          </a:p>
        </p:txBody>
      </p:sp>
    </p:spTree>
    <p:extLst>
      <p:ext uri="{BB962C8B-B14F-4D97-AF65-F5344CB8AC3E}">
        <p14:creationId xmlns:p14="http://schemas.microsoft.com/office/powerpoint/2010/main" val="1823254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37D9E1B9-DC63-4C2A-86EB-F1673D1408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2289" y="607881"/>
            <a:ext cx="10413274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dàn</a:t>
            </a:r>
            <a:r>
              <a:rPr lang="en-US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đẫ</a:t>
            </a:r>
            <a:r>
              <a:rPr lang="en-US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lang="en-US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9281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8167E989-995B-418D-911F-33D35542897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3372" y="-4018273"/>
            <a:ext cx="13682451" cy="12407725"/>
          </a:xfrm>
          <a:prstGeom prst="rect">
            <a:avLst/>
          </a:prstGeom>
        </p:spPr>
      </p:pic>
      <p:pic>
        <p:nvPicPr>
          <p:cNvPr id="13" name="图片 12" descr="图片包含 玩偶, 玩具, 室内, 天空&#10;&#10;已生成极高可信度的说明">
            <a:extLst>
              <a:ext uri="{FF2B5EF4-FFF2-40B4-BE49-F238E27FC236}">
                <a16:creationId xmlns:a16="http://schemas.microsoft.com/office/drawing/2014/main" id="{50B367B6-A700-4BF0-AEE1-998AC79D8AA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49815">
            <a:off x="23426" y="-703696"/>
            <a:ext cx="3542059" cy="3542059"/>
          </a:xfrm>
          <a:prstGeom prst="rect">
            <a:avLst/>
          </a:prstGeom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1948012" y="2484380"/>
            <a:ext cx="8449532" cy="109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2400" b="1" i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1400106" y="-191048"/>
            <a:ext cx="9302237" cy="123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35" tIns="45718" rIns="91435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sz="2800" b="1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Line 9"/>
          <p:cNvSpPr>
            <a:spLocks noChangeShapeType="1"/>
          </p:cNvSpPr>
          <p:nvPr/>
        </p:nvSpPr>
        <p:spPr bwMode="auto">
          <a:xfrm>
            <a:off x="2167942" y="3877529"/>
            <a:ext cx="764147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Hộp Văn bản 45">
            <a:extLst>
              <a:ext uri="{FF2B5EF4-FFF2-40B4-BE49-F238E27FC236}">
                <a16:creationId xmlns:a16="http://schemas.microsoft.com/office/drawing/2014/main" id="{B798E145-5117-46B6-BE1E-1CB3CBEE0281}"/>
              </a:ext>
            </a:extLst>
          </p:cNvPr>
          <p:cNvSpPr txBox="1"/>
          <p:nvPr/>
        </p:nvSpPr>
        <p:spPr>
          <a:xfrm>
            <a:off x="2379527" y="1506953"/>
            <a:ext cx="7864462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400" b="1" i="0" dirty="0">
                <a:effectLst/>
                <a:latin typeface="inherit"/>
              </a:rPr>
              <a:t>a. </a:t>
            </a:r>
            <a:r>
              <a:rPr lang="vi-VN" sz="2400" b="1" i="0" dirty="0" err="1">
                <a:effectLst/>
                <a:latin typeface="inherit"/>
              </a:rPr>
              <a:t>Mở</a:t>
            </a:r>
            <a:r>
              <a:rPr lang="vi-VN" sz="2400" b="1" i="0" dirty="0">
                <a:effectLst/>
                <a:latin typeface="inherit"/>
              </a:rPr>
              <a:t> </a:t>
            </a:r>
            <a:r>
              <a:rPr lang="vi-VN" sz="2400" b="1" i="0" dirty="0" err="1">
                <a:effectLst/>
                <a:latin typeface="inherit"/>
              </a:rPr>
              <a:t>bài</a:t>
            </a:r>
            <a:r>
              <a:rPr lang="vi-VN" sz="2400" b="1" i="0" dirty="0">
                <a:effectLst/>
                <a:latin typeface="inherit"/>
              </a:rPr>
              <a:t>: </a:t>
            </a:r>
            <a:r>
              <a:rPr lang="vi-VN" sz="2400" b="0" i="0" dirty="0" err="1">
                <a:effectLst/>
                <a:latin typeface="inherit"/>
              </a:rPr>
              <a:t>Giới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thiệu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về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người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mẹ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của</a:t>
            </a:r>
            <a:r>
              <a:rPr lang="vi-VN" sz="2400" b="0" i="0" dirty="0">
                <a:effectLst/>
                <a:latin typeface="inherit"/>
              </a:rPr>
              <a:t> em.</a:t>
            </a:r>
            <a:endParaRPr lang="vi-VN" sz="2400" b="0" i="0" dirty="0">
              <a:effectLst/>
              <a:latin typeface="Arial" panose="020B0604020202020204" pitchFamily="34" charset="0"/>
            </a:endParaRPr>
          </a:p>
          <a:p>
            <a:pPr algn="just"/>
            <a:r>
              <a:rPr lang="vi-VN" sz="2400" b="1" i="0" dirty="0">
                <a:effectLst/>
                <a:latin typeface="inherit"/>
              </a:rPr>
              <a:t>b. Thân </a:t>
            </a:r>
            <a:r>
              <a:rPr lang="vi-VN" sz="2400" b="1" i="0" dirty="0" err="1">
                <a:effectLst/>
                <a:latin typeface="inherit"/>
              </a:rPr>
              <a:t>bài</a:t>
            </a:r>
            <a:endParaRPr lang="vi-VN" sz="2400" b="0" i="0" dirty="0">
              <a:effectLst/>
              <a:latin typeface="Arial" panose="020B0604020202020204" pitchFamily="34" charset="0"/>
            </a:endParaRPr>
          </a:p>
          <a:p>
            <a:pPr algn="just"/>
            <a:r>
              <a:rPr lang="vi-VN" sz="2400" b="0" i="0" dirty="0">
                <a:effectLst/>
                <a:latin typeface="inherit"/>
              </a:rPr>
              <a:t>- </a:t>
            </a:r>
            <a:r>
              <a:rPr lang="vi-VN" sz="2400" b="1" i="0" dirty="0">
                <a:solidFill>
                  <a:schemeClr val="accent1">
                    <a:lumMod val="75000"/>
                  </a:schemeClr>
                </a:solidFill>
                <a:effectLst/>
                <a:latin typeface="inherit"/>
              </a:rPr>
              <a:t>Miêu </a:t>
            </a:r>
            <a:r>
              <a:rPr lang="vi-VN" sz="2400" b="1" i="0" dirty="0" err="1">
                <a:solidFill>
                  <a:schemeClr val="accent1">
                    <a:lumMod val="75000"/>
                  </a:schemeClr>
                </a:solidFill>
                <a:effectLst/>
                <a:latin typeface="inherit"/>
              </a:rPr>
              <a:t>tả</a:t>
            </a:r>
            <a:r>
              <a:rPr lang="vi-VN" sz="2400" b="1" i="0" dirty="0">
                <a:solidFill>
                  <a:schemeClr val="accent1">
                    <a:lumMod val="75000"/>
                  </a:schemeClr>
                </a:solidFill>
                <a:effectLst/>
                <a:latin typeface="inherit"/>
              </a:rPr>
              <a:t> </a:t>
            </a:r>
            <a:r>
              <a:rPr lang="vi-VN" sz="2400" b="1" i="0" dirty="0" err="1">
                <a:solidFill>
                  <a:schemeClr val="accent1">
                    <a:lumMod val="75000"/>
                  </a:schemeClr>
                </a:solidFill>
                <a:effectLst/>
                <a:latin typeface="inherit"/>
              </a:rPr>
              <a:t>ngoại</a:t>
            </a:r>
            <a:r>
              <a:rPr lang="vi-VN" sz="2400" b="1" i="0" dirty="0">
                <a:solidFill>
                  <a:schemeClr val="accent1">
                    <a:lumMod val="75000"/>
                  </a:schemeClr>
                </a:solidFill>
                <a:effectLst/>
                <a:latin typeface="inherit"/>
              </a:rPr>
              <a:t> </a:t>
            </a:r>
            <a:r>
              <a:rPr lang="vi-VN" sz="2400" b="1" i="0" dirty="0" err="1">
                <a:solidFill>
                  <a:schemeClr val="accent1">
                    <a:lumMod val="75000"/>
                  </a:schemeClr>
                </a:solidFill>
                <a:effectLst/>
                <a:latin typeface="inherit"/>
              </a:rPr>
              <a:t>hình</a:t>
            </a:r>
            <a:r>
              <a:rPr lang="vi-VN" sz="2400" b="1" i="0" dirty="0">
                <a:solidFill>
                  <a:schemeClr val="accent1">
                    <a:lumMod val="75000"/>
                  </a:schemeClr>
                </a:solidFill>
                <a:effectLst/>
                <a:latin typeface="inherit"/>
              </a:rPr>
              <a:t> </a:t>
            </a:r>
            <a:r>
              <a:rPr lang="vi-VN" sz="2400" b="1" i="0" dirty="0" err="1">
                <a:solidFill>
                  <a:schemeClr val="accent1">
                    <a:lumMod val="75000"/>
                  </a:schemeClr>
                </a:solidFill>
                <a:effectLst/>
                <a:latin typeface="inherit"/>
              </a:rPr>
              <a:t>của</a:t>
            </a:r>
            <a:r>
              <a:rPr lang="vi-VN" sz="2400" b="1" i="0" dirty="0">
                <a:solidFill>
                  <a:schemeClr val="accent1">
                    <a:lumMod val="75000"/>
                  </a:schemeClr>
                </a:solidFill>
                <a:effectLst/>
                <a:latin typeface="inherit"/>
              </a:rPr>
              <a:t> </a:t>
            </a:r>
            <a:r>
              <a:rPr lang="vi-VN" sz="2400" b="1" i="0" dirty="0" err="1">
                <a:solidFill>
                  <a:schemeClr val="accent1">
                    <a:lumMod val="75000"/>
                  </a:schemeClr>
                </a:solidFill>
                <a:effectLst/>
                <a:latin typeface="inherit"/>
              </a:rPr>
              <a:t>mẹ</a:t>
            </a:r>
            <a:r>
              <a:rPr lang="vi-VN" sz="2400" b="1" i="0" dirty="0">
                <a:solidFill>
                  <a:schemeClr val="accent1">
                    <a:lumMod val="75000"/>
                  </a:schemeClr>
                </a:solidFill>
                <a:effectLst/>
                <a:latin typeface="inherit"/>
              </a:rPr>
              <a:t>:</a:t>
            </a:r>
            <a:endParaRPr lang="vi-VN" sz="2400" b="1" i="0" dirty="0">
              <a:solidFill>
                <a:schemeClr val="accent1">
                  <a:lumMod val="75000"/>
                </a:schemeClr>
              </a:solidFill>
              <a:effectLst/>
              <a:latin typeface="Arial" panose="020B0604020202020204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vi-VN" sz="2400" b="0" i="0" dirty="0" err="1">
                <a:effectLst/>
                <a:latin typeface="inherit"/>
              </a:rPr>
              <a:t>Độ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tuổi</a:t>
            </a:r>
            <a:r>
              <a:rPr lang="vi-VN" sz="2400" b="0" i="0" dirty="0">
                <a:effectLst/>
                <a:latin typeface="inherit"/>
              </a:rPr>
              <a:t> (năm nay </a:t>
            </a:r>
            <a:r>
              <a:rPr lang="vi-VN" sz="2400" b="0" i="0" dirty="0" err="1">
                <a:effectLst/>
                <a:latin typeface="inherit"/>
              </a:rPr>
              <a:t>mẹ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đã</a:t>
            </a:r>
            <a:r>
              <a:rPr lang="vi-VN" sz="2400" b="0" i="0" dirty="0">
                <a:effectLst/>
                <a:latin typeface="inherit"/>
              </a:rPr>
              <a:t> hơn ba mươi </a:t>
            </a:r>
            <a:r>
              <a:rPr lang="vi-VN" sz="2400" b="0" i="0" dirty="0" err="1">
                <a:effectLst/>
                <a:latin typeface="inherit"/>
              </a:rPr>
              <a:t>tuổi</a:t>
            </a:r>
            <a:r>
              <a:rPr lang="vi-VN" sz="2400" b="0" i="0" dirty="0">
                <a:effectLst/>
                <a:latin typeface="inherit"/>
              </a:rPr>
              <a:t>…)</a:t>
            </a:r>
            <a:endParaRPr lang="vi-VN" sz="2400" b="0" i="0" dirty="0">
              <a:effectLst/>
              <a:latin typeface="Arial" panose="020B0604020202020204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vi-VN" sz="2400" b="0" i="0" dirty="0">
                <a:effectLst/>
                <a:latin typeface="inherit"/>
              </a:rPr>
              <a:t>Công </a:t>
            </a:r>
            <a:r>
              <a:rPr lang="vi-VN" sz="2400" b="0" i="0" dirty="0" err="1">
                <a:effectLst/>
                <a:latin typeface="inherit"/>
              </a:rPr>
              <a:t>việc</a:t>
            </a:r>
            <a:r>
              <a:rPr lang="vi-VN" sz="2400" b="0" i="0" dirty="0">
                <a:effectLst/>
                <a:latin typeface="inherit"/>
              </a:rPr>
              <a:t> (</a:t>
            </a:r>
            <a:r>
              <a:rPr lang="vi-VN" sz="2400" b="0" i="0" dirty="0" err="1">
                <a:effectLst/>
                <a:latin typeface="inherit"/>
              </a:rPr>
              <a:t>mẹ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là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giáo</a:t>
            </a:r>
            <a:r>
              <a:rPr lang="vi-VN" sz="2400" b="0" i="0" dirty="0">
                <a:effectLst/>
                <a:latin typeface="inherit"/>
              </a:rPr>
              <a:t> viên </a:t>
            </a:r>
            <a:r>
              <a:rPr lang="vi-VN" sz="2400" b="0" i="0" dirty="0" err="1">
                <a:effectLst/>
                <a:latin typeface="inherit"/>
              </a:rPr>
              <a:t>mầm</a:t>
            </a:r>
            <a:r>
              <a:rPr lang="vi-VN" sz="2400" b="0" i="0" dirty="0">
                <a:effectLst/>
                <a:latin typeface="inherit"/>
              </a:rPr>
              <a:t> non ở </a:t>
            </a:r>
            <a:r>
              <a:rPr lang="vi-VN" sz="2400" b="0" i="0" dirty="0" err="1">
                <a:effectLst/>
                <a:latin typeface="inherit"/>
              </a:rPr>
              <a:t>trường</a:t>
            </a:r>
            <a:r>
              <a:rPr lang="vi-VN" sz="2400" b="0" i="0" dirty="0">
                <a:effectLst/>
                <a:latin typeface="inherit"/>
              </a:rPr>
              <a:t> tư </a:t>
            </a:r>
            <a:r>
              <a:rPr lang="vi-VN" sz="2400" b="0" i="0" dirty="0" err="1">
                <a:effectLst/>
                <a:latin typeface="inherit"/>
              </a:rPr>
              <a:t>thục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gần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nhà</a:t>
            </a:r>
            <a:r>
              <a:rPr lang="vi-VN" sz="2400" b="0" i="0" dirty="0">
                <a:effectLst/>
                <a:latin typeface="inherit"/>
              </a:rPr>
              <a:t>…)</a:t>
            </a:r>
            <a:endParaRPr lang="vi-VN" sz="2400" b="0" i="0" dirty="0">
              <a:effectLst/>
              <a:latin typeface="Arial" panose="020B0604020202020204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vi-VN" sz="2400" b="0" i="0" dirty="0" err="1">
                <a:effectLst/>
                <a:latin typeface="inherit"/>
              </a:rPr>
              <a:t>Vóc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dáng</a:t>
            </a:r>
            <a:r>
              <a:rPr lang="vi-VN" sz="2400" b="0" i="0" dirty="0">
                <a:effectLst/>
                <a:latin typeface="inherit"/>
              </a:rPr>
              <a:t> (</a:t>
            </a:r>
            <a:r>
              <a:rPr lang="vi-VN" sz="2400" b="0" i="0" dirty="0" err="1">
                <a:effectLst/>
                <a:latin typeface="inherit"/>
              </a:rPr>
              <a:t>mảnh</a:t>
            </a:r>
            <a:r>
              <a:rPr lang="vi-VN" sz="2400" b="0" i="0" dirty="0">
                <a:effectLst/>
                <a:latin typeface="inherit"/>
              </a:rPr>
              <a:t> mai, </a:t>
            </a:r>
            <a:r>
              <a:rPr lang="vi-VN" sz="2400" b="0" i="0" dirty="0" err="1">
                <a:effectLst/>
                <a:latin typeface="inherit"/>
              </a:rPr>
              <a:t>nhỏ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bé</a:t>
            </a:r>
            <a:r>
              <a:rPr lang="vi-VN" sz="2400" b="0" i="0" dirty="0">
                <a:effectLst/>
                <a:latin typeface="inherit"/>
              </a:rPr>
              <a:t> nhưng </a:t>
            </a:r>
            <a:r>
              <a:rPr lang="vi-VN" sz="2400" b="0" i="0" dirty="0" err="1">
                <a:effectLst/>
                <a:latin typeface="inherit"/>
              </a:rPr>
              <a:t>tràn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ngập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sức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sống</a:t>
            </a:r>
            <a:r>
              <a:rPr lang="vi-VN" sz="2400" b="0" i="0" dirty="0">
                <a:effectLst/>
                <a:latin typeface="inherit"/>
              </a:rPr>
              <a:t>)</a:t>
            </a:r>
            <a:endParaRPr lang="vi-VN" sz="2400" b="0" i="0" dirty="0">
              <a:effectLst/>
              <a:latin typeface="Arial" panose="020B0604020202020204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vi-VN" sz="2400" b="0" i="0" dirty="0" err="1">
                <a:effectLst/>
                <a:latin typeface="inherit"/>
              </a:rPr>
              <a:t>Nước</a:t>
            </a:r>
            <a:r>
              <a:rPr lang="vi-VN" sz="2400" b="0" i="0" dirty="0">
                <a:effectLst/>
                <a:latin typeface="inherit"/>
              </a:rPr>
              <a:t> da (</a:t>
            </a:r>
            <a:r>
              <a:rPr lang="vi-VN" sz="2400" b="0" i="0" dirty="0" err="1">
                <a:effectLst/>
                <a:latin typeface="inherit"/>
              </a:rPr>
              <a:t>trắng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hồng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khỏe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mạnh</a:t>
            </a:r>
            <a:r>
              <a:rPr lang="vi-VN" sz="2400" b="0" i="0" dirty="0">
                <a:effectLst/>
                <a:latin typeface="inherit"/>
              </a:rPr>
              <a:t>…)</a:t>
            </a:r>
            <a:endParaRPr lang="vi-VN" sz="2400" b="0" i="0" dirty="0">
              <a:effectLst/>
              <a:latin typeface="Arial" panose="020B0604020202020204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vi-VN" sz="2400" b="0" i="0" dirty="0">
                <a:effectLst/>
                <a:latin typeface="inherit"/>
              </a:rPr>
              <a:t>Khuôn </a:t>
            </a:r>
            <a:r>
              <a:rPr lang="vi-VN" sz="2400" b="0" i="0" dirty="0" err="1">
                <a:effectLst/>
                <a:latin typeface="inherit"/>
              </a:rPr>
              <a:t>mặt</a:t>
            </a:r>
            <a:r>
              <a:rPr lang="vi-VN" sz="2400" b="0" i="0" dirty="0">
                <a:effectLst/>
                <a:latin typeface="inherit"/>
              </a:rPr>
              <a:t> (</a:t>
            </a:r>
            <a:r>
              <a:rPr lang="vi-VN" sz="2400" b="0" i="0" dirty="0" err="1">
                <a:effectLst/>
                <a:latin typeface="inherit"/>
              </a:rPr>
              <a:t>tròn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trịa</a:t>
            </a:r>
            <a:r>
              <a:rPr lang="vi-VN" sz="2400" b="0" i="0" dirty="0">
                <a:effectLst/>
                <a:latin typeface="inherit"/>
              </a:rPr>
              <a:t>, </a:t>
            </a:r>
            <a:r>
              <a:rPr lang="vi-VN" sz="2400" b="0" i="0" dirty="0" err="1">
                <a:effectLst/>
                <a:latin typeface="inherit"/>
              </a:rPr>
              <a:t>phúc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hậu</a:t>
            </a:r>
            <a:r>
              <a:rPr lang="vi-VN" sz="2400" b="0" i="0" dirty="0">
                <a:effectLst/>
                <a:latin typeface="inherit"/>
              </a:rPr>
              <a:t>…)</a:t>
            </a:r>
            <a:endParaRPr lang="vi-VN" sz="2400" b="0" i="0" dirty="0">
              <a:effectLst/>
              <a:latin typeface="Arial" panose="020B0604020202020204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vi-VN" sz="2400" b="0" i="0" dirty="0">
                <a:effectLst/>
                <a:latin typeface="inherit"/>
              </a:rPr>
              <a:t>Đôi </a:t>
            </a:r>
            <a:r>
              <a:rPr lang="vi-VN" sz="2400" b="0" i="0" dirty="0" err="1">
                <a:effectLst/>
                <a:latin typeface="inherit"/>
              </a:rPr>
              <a:t>mắt</a:t>
            </a:r>
            <a:r>
              <a:rPr lang="vi-VN" sz="2400" b="0" i="0" dirty="0">
                <a:effectLst/>
                <a:latin typeface="inherit"/>
              </a:rPr>
              <a:t> (đen </a:t>
            </a:r>
            <a:r>
              <a:rPr lang="vi-VN" sz="2400" b="0" i="0" dirty="0" err="1">
                <a:effectLst/>
                <a:latin typeface="inherit"/>
              </a:rPr>
              <a:t>láy</a:t>
            </a:r>
            <a:r>
              <a:rPr lang="vi-VN" sz="2400" b="0" i="0" dirty="0">
                <a:effectLst/>
                <a:latin typeface="inherit"/>
              </a:rPr>
              <a:t>, như viên trân châu trong </a:t>
            </a:r>
            <a:r>
              <a:rPr lang="vi-VN" sz="2400" b="0" i="0" dirty="0" err="1">
                <a:effectLst/>
                <a:latin typeface="inherit"/>
              </a:rPr>
              <a:t>truyện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cổ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tích</a:t>
            </a:r>
            <a:r>
              <a:rPr lang="vi-VN" sz="2400" b="0" i="0" dirty="0">
                <a:effectLst/>
                <a:latin typeface="inherit"/>
              </a:rPr>
              <a:t>…)</a:t>
            </a:r>
            <a:endParaRPr lang="vi-VN" sz="2400" b="0" i="0" dirty="0">
              <a:effectLst/>
              <a:latin typeface="Arial" panose="020B0604020202020204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vi-VN" sz="2400" b="0" i="0" dirty="0" err="1">
                <a:effectLst/>
                <a:latin typeface="inherit"/>
              </a:rPr>
              <a:t>Nụ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cười</a:t>
            </a:r>
            <a:r>
              <a:rPr lang="vi-VN" sz="2400" b="0" i="0" dirty="0">
                <a:effectLst/>
                <a:latin typeface="inherit"/>
              </a:rPr>
              <a:t> (tươi </a:t>
            </a:r>
            <a:r>
              <a:rPr lang="vi-VN" sz="2400" b="0" i="0" dirty="0" err="1">
                <a:effectLst/>
                <a:latin typeface="inherit"/>
              </a:rPr>
              <a:t>rói</a:t>
            </a:r>
            <a:r>
              <a:rPr lang="vi-VN" sz="2400" b="0" i="0" dirty="0">
                <a:effectLst/>
                <a:latin typeface="inherit"/>
              </a:rPr>
              <a:t>, </a:t>
            </a:r>
            <a:r>
              <a:rPr lang="vi-VN" sz="2400" b="0" i="0" dirty="0" err="1">
                <a:effectLst/>
                <a:latin typeface="inherit"/>
              </a:rPr>
              <a:t>sáng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rực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rỡ</a:t>
            </a:r>
            <a:r>
              <a:rPr lang="vi-VN" sz="2400" b="0" i="0" dirty="0">
                <a:effectLst/>
                <a:latin typeface="inherit"/>
              </a:rPr>
              <a:t>…)</a:t>
            </a:r>
            <a:endParaRPr lang="vi-VN" sz="2400" b="0" i="0" dirty="0">
              <a:effectLst/>
              <a:latin typeface="Arial" panose="020B0604020202020204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vi-VN" sz="2400" b="0" i="0" dirty="0" err="1">
                <a:effectLst/>
                <a:latin typeface="inherit"/>
              </a:rPr>
              <a:t>Bàn</a:t>
            </a:r>
            <a:r>
              <a:rPr lang="vi-VN" sz="2400" b="0" i="0" dirty="0">
                <a:effectLst/>
                <a:latin typeface="inherit"/>
              </a:rPr>
              <a:t> tay (</a:t>
            </a:r>
            <a:r>
              <a:rPr lang="vi-VN" sz="2400" b="0" i="0" dirty="0" err="1">
                <a:effectLst/>
                <a:latin typeface="inherit"/>
              </a:rPr>
              <a:t>có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những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vết</a:t>
            </a:r>
            <a:r>
              <a:rPr lang="vi-VN" sz="2400" b="0" i="0" dirty="0">
                <a:effectLst/>
                <a:latin typeface="inherit"/>
              </a:rPr>
              <a:t> chai </a:t>
            </a:r>
            <a:r>
              <a:rPr lang="vi-VN" sz="2400" b="0" i="0" dirty="0" err="1">
                <a:effectLst/>
                <a:latin typeface="inherit"/>
              </a:rPr>
              <a:t>sần</a:t>
            </a:r>
            <a:r>
              <a:rPr lang="vi-VN" sz="2400" b="0" i="0" dirty="0">
                <a:effectLst/>
                <a:latin typeface="inherit"/>
              </a:rPr>
              <a:t> do </a:t>
            </a:r>
            <a:r>
              <a:rPr lang="vi-VN" sz="2400" b="0" i="0" dirty="0" err="1">
                <a:effectLst/>
                <a:latin typeface="inherit"/>
              </a:rPr>
              <a:t>làm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việc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vất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vả</a:t>
            </a:r>
            <a:r>
              <a:rPr lang="vi-VN" sz="2400" b="0" i="0" dirty="0">
                <a:effectLst/>
                <a:latin typeface="inherit"/>
              </a:rPr>
              <a:t>…)</a:t>
            </a:r>
            <a:endParaRPr lang="vi-VN" sz="2400" b="0" i="0" dirty="0">
              <a:effectLst/>
              <a:latin typeface="Arial" panose="020B0604020202020204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vi-VN" sz="2400" b="0" i="0" dirty="0">
                <a:effectLst/>
                <a:latin typeface="inherit"/>
              </a:rPr>
              <a:t>Trang </a:t>
            </a:r>
            <a:r>
              <a:rPr lang="vi-VN" sz="2400" b="0" i="0" dirty="0" err="1">
                <a:effectLst/>
                <a:latin typeface="inherit"/>
              </a:rPr>
              <a:t>phục</a:t>
            </a:r>
            <a:r>
              <a:rPr lang="vi-VN" sz="2400" b="0" i="0" dirty="0">
                <a:effectLst/>
                <a:latin typeface="inherit"/>
              </a:rPr>
              <a:t> (đơn </a:t>
            </a:r>
            <a:r>
              <a:rPr lang="vi-VN" sz="2400" b="0" i="0" dirty="0" err="1">
                <a:effectLst/>
                <a:latin typeface="inherit"/>
              </a:rPr>
              <a:t>giản</a:t>
            </a:r>
            <a:r>
              <a:rPr lang="vi-VN" sz="2400" b="0" i="0" dirty="0">
                <a:effectLst/>
                <a:latin typeface="inherit"/>
              </a:rPr>
              <a:t>, </a:t>
            </a:r>
            <a:r>
              <a:rPr lang="vi-VN" sz="2400" b="0" i="0" dirty="0" err="1">
                <a:effectLst/>
                <a:latin typeface="inherit"/>
              </a:rPr>
              <a:t>thường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là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những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bộ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áo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quần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đồng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phục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dễ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vận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động</a:t>
            </a:r>
            <a:r>
              <a:rPr lang="vi-VN" sz="2400" b="0" i="0" dirty="0">
                <a:effectLst/>
                <a:latin typeface="inherit"/>
              </a:rPr>
              <a:t>…)</a:t>
            </a:r>
            <a:endParaRPr lang="vi-VN" sz="2400" b="0" i="0" dirty="0">
              <a:effectLst/>
              <a:latin typeface="Arial" panose="020B0604020202020204" pitchFamily="34" charset="0"/>
            </a:endParaRPr>
          </a:p>
          <a:p>
            <a:pPr algn="just"/>
            <a:endParaRPr lang="vi-VN" sz="2400" b="0" i="0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2938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8167E989-995B-418D-911F-33D35542897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3372" y="-4018273"/>
            <a:ext cx="13682451" cy="12407725"/>
          </a:xfrm>
          <a:prstGeom prst="rect">
            <a:avLst/>
          </a:prstGeom>
        </p:spPr>
      </p:pic>
      <p:pic>
        <p:nvPicPr>
          <p:cNvPr id="13" name="图片 12" descr="图片包含 玩偶, 玩具, 室内, 天空&#10;&#10;已生成极高可信度的说明">
            <a:extLst>
              <a:ext uri="{FF2B5EF4-FFF2-40B4-BE49-F238E27FC236}">
                <a16:creationId xmlns:a16="http://schemas.microsoft.com/office/drawing/2014/main" id="{50B367B6-A700-4BF0-AEE1-998AC79D8AA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49815">
            <a:off x="23426" y="-703696"/>
            <a:ext cx="3542059" cy="3542059"/>
          </a:xfrm>
          <a:prstGeom prst="rect">
            <a:avLst/>
          </a:prstGeom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1948012" y="2484380"/>
            <a:ext cx="8449532" cy="109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2400" b="1" i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1400106" y="-191048"/>
            <a:ext cx="9302237" cy="123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35" tIns="45718" rIns="91435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sz="2800" b="1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Line 9"/>
          <p:cNvSpPr>
            <a:spLocks noChangeShapeType="1"/>
          </p:cNvSpPr>
          <p:nvPr/>
        </p:nvSpPr>
        <p:spPr bwMode="auto">
          <a:xfrm>
            <a:off x="2167942" y="3877529"/>
            <a:ext cx="764147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Hộp Văn bản 45">
            <a:extLst>
              <a:ext uri="{FF2B5EF4-FFF2-40B4-BE49-F238E27FC236}">
                <a16:creationId xmlns:a16="http://schemas.microsoft.com/office/drawing/2014/main" id="{321208CA-501C-41D6-8E8E-6C35625B2FA7}"/>
              </a:ext>
            </a:extLst>
          </p:cNvPr>
          <p:cNvSpPr txBox="1"/>
          <p:nvPr/>
        </p:nvSpPr>
        <p:spPr>
          <a:xfrm>
            <a:off x="2504429" y="1691619"/>
            <a:ext cx="761299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400" b="1" i="0" dirty="0">
                <a:solidFill>
                  <a:schemeClr val="accent1">
                    <a:lumMod val="75000"/>
                  </a:schemeClr>
                </a:solidFill>
                <a:effectLst/>
                <a:latin typeface="inherit"/>
              </a:rPr>
              <a:t>- Miêu tả tính cách, hoạt động của mẹ:</a:t>
            </a:r>
            <a:endParaRPr lang="vi-VN" sz="2400" b="1" i="0" dirty="0">
              <a:solidFill>
                <a:schemeClr val="accent1">
                  <a:lumMod val="75000"/>
                </a:schemeClr>
              </a:solidFill>
              <a:effectLst/>
              <a:latin typeface="Arial" panose="020B0604020202020204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vi-VN" sz="2400" b="0" i="0" dirty="0" err="1">
                <a:effectLst/>
                <a:latin typeface="inherit"/>
              </a:rPr>
              <a:t>Tính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cách</a:t>
            </a:r>
            <a:r>
              <a:rPr lang="vi-VN" sz="2400" b="0" i="0" dirty="0">
                <a:effectLst/>
                <a:latin typeface="inherit"/>
              </a:rPr>
              <a:t> (</a:t>
            </a:r>
            <a:r>
              <a:rPr lang="vi-VN" sz="2400" b="0" i="0" dirty="0" err="1">
                <a:effectLst/>
                <a:latin typeface="inherit"/>
              </a:rPr>
              <a:t>hiền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lành</a:t>
            </a:r>
            <a:r>
              <a:rPr lang="vi-VN" sz="2400" b="0" i="0" dirty="0">
                <a:effectLst/>
                <a:latin typeface="inherit"/>
              </a:rPr>
              <a:t>, </a:t>
            </a:r>
            <a:r>
              <a:rPr lang="vi-VN" sz="2400" b="0" i="0" dirty="0" err="1">
                <a:effectLst/>
                <a:latin typeface="inherit"/>
              </a:rPr>
              <a:t>chịu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khó</a:t>
            </a:r>
            <a:r>
              <a:rPr lang="vi-VN" sz="2400" b="0" i="0" dirty="0">
                <a:effectLst/>
                <a:latin typeface="inherit"/>
              </a:rPr>
              <a:t>, bao dung, </a:t>
            </a:r>
            <a:r>
              <a:rPr lang="vi-VN" sz="2400" b="0" i="0" dirty="0" err="1">
                <a:effectLst/>
                <a:latin typeface="inherit"/>
              </a:rPr>
              <a:t>giàu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tình</a:t>
            </a:r>
            <a:r>
              <a:rPr lang="vi-VN" sz="2400" b="0" i="0" dirty="0">
                <a:effectLst/>
                <a:latin typeface="inherit"/>
              </a:rPr>
              <a:t> yêu thương…)</a:t>
            </a:r>
            <a:endParaRPr lang="vi-VN" sz="2400" b="0" i="0" dirty="0">
              <a:effectLst/>
              <a:latin typeface="Arial" panose="020B0604020202020204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vi-VN" sz="2400" b="0" i="0" dirty="0">
                <a:effectLst/>
                <a:latin typeface="inherit"/>
              </a:rPr>
              <a:t>Công </a:t>
            </a:r>
            <a:r>
              <a:rPr lang="vi-VN" sz="2400" b="0" i="0" dirty="0" err="1">
                <a:effectLst/>
                <a:latin typeface="inherit"/>
              </a:rPr>
              <a:t>việc</a:t>
            </a:r>
            <a:r>
              <a:rPr lang="vi-VN" sz="2400" b="0" i="0" dirty="0">
                <a:effectLst/>
                <a:latin typeface="inherit"/>
              </a:rPr>
              <a:t> (chăm </a:t>
            </a:r>
            <a:r>
              <a:rPr lang="vi-VN" sz="2400" b="0" i="0" dirty="0" err="1">
                <a:effectLst/>
                <a:latin typeface="inherit"/>
              </a:rPr>
              <a:t>các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bạn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nhỏ</a:t>
            </a:r>
            <a:r>
              <a:rPr lang="vi-VN" sz="2400" b="0" i="0" dirty="0">
                <a:effectLst/>
                <a:latin typeface="inherit"/>
              </a:rPr>
              <a:t>, </a:t>
            </a:r>
            <a:r>
              <a:rPr lang="vi-VN" sz="2400" b="0" i="0" dirty="0" err="1">
                <a:effectLst/>
                <a:latin typeface="inherit"/>
              </a:rPr>
              <a:t>dạy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các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bạn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ấy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những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điều</a:t>
            </a:r>
            <a:r>
              <a:rPr lang="vi-VN" sz="2400" b="0" i="0" dirty="0">
                <a:effectLst/>
                <a:latin typeface="inherit"/>
              </a:rPr>
              <a:t> hay…)</a:t>
            </a:r>
            <a:endParaRPr lang="vi-VN" sz="2400" b="0" i="0" dirty="0">
              <a:effectLst/>
              <a:latin typeface="Arial" panose="020B0604020202020204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vi-VN" sz="2400" b="0" i="0" dirty="0" err="1">
                <a:effectLst/>
                <a:latin typeface="inherit"/>
              </a:rPr>
              <a:t>Những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việc</a:t>
            </a:r>
            <a:r>
              <a:rPr lang="vi-VN" sz="2400" b="0" i="0" dirty="0">
                <a:effectLst/>
                <a:latin typeface="inherit"/>
              </a:rPr>
              <a:t> khi ở </a:t>
            </a:r>
            <a:r>
              <a:rPr lang="vi-VN" sz="2400" b="0" i="0" dirty="0" err="1">
                <a:effectLst/>
                <a:latin typeface="inherit"/>
              </a:rPr>
              <a:t>nhà</a:t>
            </a:r>
            <a:r>
              <a:rPr lang="vi-VN" sz="2400" b="0" i="0" dirty="0">
                <a:effectLst/>
                <a:latin typeface="inherit"/>
              </a:rPr>
              <a:t> (</a:t>
            </a:r>
            <a:r>
              <a:rPr lang="vi-VN" sz="2400" b="0" i="0" dirty="0" err="1">
                <a:effectLst/>
                <a:latin typeface="inherit"/>
              </a:rPr>
              <a:t>giặt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giũ</a:t>
            </a:r>
            <a:r>
              <a:rPr lang="vi-VN" sz="2400" b="0" i="0" dirty="0">
                <a:effectLst/>
                <a:latin typeface="inherit"/>
              </a:rPr>
              <a:t>, </a:t>
            </a:r>
            <a:r>
              <a:rPr lang="vi-VN" sz="2400" b="0" i="0" dirty="0" err="1">
                <a:effectLst/>
                <a:latin typeface="inherit"/>
              </a:rPr>
              <a:t>nấu</a:t>
            </a:r>
            <a:r>
              <a:rPr lang="vi-VN" sz="2400" b="0" i="0" dirty="0">
                <a:effectLst/>
                <a:latin typeface="inherit"/>
              </a:rPr>
              <a:t> cơm, chăm </a:t>
            </a:r>
            <a:r>
              <a:rPr lang="vi-VN" sz="2400" b="0" i="0" dirty="0" err="1">
                <a:effectLst/>
                <a:latin typeface="inherit"/>
              </a:rPr>
              <a:t>sóc</a:t>
            </a:r>
            <a:r>
              <a:rPr lang="vi-VN" sz="2400" b="0" i="0" dirty="0">
                <a:effectLst/>
                <a:latin typeface="inherit"/>
              </a:rPr>
              <a:t> cho con </a:t>
            </a:r>
            <a:r>
              <a:rPr lang="vi-VN" sz="2400" b="0" i="0" dirty="0" err="1">
                <a:effectLst/>
                <a:latin typeface="inherit"/>
              </a:rPr>
              <a:t>cái</a:t>
            </a:r>
            <a:r>
              <a:rPr lang="vi-VN" sz="2400" b="0" i="0" dirty="0">
                <a:effectLst/>
                <a:latin typeface="inherit"/>
              </a:rPr>
              <a:t>, ông </a:t>
            </a:r>
            <a:r>
              <a:rPr lang="vi-VN" sz="2400" b="0" i="0" dirty="0" err="1">
                <a:effectLst/>
                <a:latin typeface="inherit"/>
              </a:rPr>
              <a:t>bà</a:t>
            </a:r>
            <a:r>
              <a:rPr lang="vi-VN" sz="2400" b="0" i="0" dirty="0">
                <a:effectLst/>
                <a:latin typeface="inherit"/>
              </a:rPr>
              <a:t>…)</a:t>
            </a:r>
            <a:endParaRPr lang="vi-VN" sz="2400" b="0" i="0" dirty="0">
              <a:effectLst/>
              <a:latin typeface="Arial" panose="020B0604020202020204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vi-VN" sz="2400" b="0" i="0" dirty="0" err="1">
                <a:effectLst/>
                <a:latin typeface="inherit"/>
              </a:rPr>
              <a:t>Các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mối</a:t>
            </a:r>
            <a:r>
              <a:rPr lang="vi-VN" sz="2400" b="0" i="0" dirty="0">
                <a:effectLst/>
                <a:latin typeface="inherit"/>
              </a:rPr>
              <a:t> quan </a:t>
            </a:r>
            <a:r>
              <a:rPr lang="vi-VN" sz="2400" b="0" i="0" dirty="0" err="1">
                <a:effectLst/>
                <a:latin typeface="inherit"/>
              </a:rPr>
              <a:t>hệ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khác</a:t>
            </a:r>
            <a:r>
              <a:rPr lang="vi-VN" sz="2400" b="0" i="0" dirty="0">
                <a:effectLst/>
                <a:latin typeface="inherit"/>
              </a:rPr>
              <a:t> (</a:t>
            </a:r>
            <a:r>
              <a:rPr lang="vi-VN" sz="2400" b="0" i="0" dirty="0" err="1">
                <a:effectLst/>
                <a:latin typeface="inherit"/>
              </a:rPr>
              <a:t>làng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xóm</a:t>
            </a:r>
            <a:r>
              <a:rPr lang="vi-VN" sz="2400" b="0" i="0" dirty="0">
                <a:effectLst/>
                <a:latin typeface="inherit"/>
              </a:rPr>
              <a:t>, </a:t>
            </a:r>
            <a:r>
              <a:rPr lang="vi-VN" sz="2400" b="0" i="0" dirty="0" err="1">
                <a:effectLst/>
                <a:latin typeface="inherit"/>
              </a:rPr>
              <a:t>đồng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nghiệp</a:t>
            </a:r>
            <a:r>
              <a:rPr lang="vi-VN" sz="2400" b="0" i="0" dirty="0">
                <a:effectLst/>
                <a:latin typeface="inherit"/>
              </a:rPr>
              <a:t> ai </a:t>
            </a:r>
            <a:r>
              <a:rPr lang="vi-VN" sz="2400" b="0" i="0" dirty="0" err="1">
                <a:effectLst/>
                <a:latin typeface="inherit"/>
              </a:rPr>
              <a:t>cũng</a:t>
            </a:r>
            <a:r>
              <a:rPr lang="vi-VN" sz="2400" b="0" i="0" dirty="0">
                <a:effectLst/>
                <a:latin typeface="inherit"/>
              </a:rPr>
              <a:t> yêu </a:t>
            </a:r>
            <a:r>
              <a:rPr lang="vi-VN" sz="2400" b="0" i="0" dirty="0" err="1">
                <a:effectLst/>
                <a:latin typeface="inherit"/>
              </a:rPr>
              <a:t>quý</a:t>
            </a:r>
            <a:r>
              <a:rPr lang="vi-VN" sz="2400" b="0" i="0" dirty="0">
                <a:effectLst/>
                <a:latin typeface="inherit"/>
              </a:rPr>
              <a:t>, </a:t>
            </a:r>
            <a:r>
              <a:rPr lang="vi-VN" sz="2400" b="0" i="0" dirty="0" err="1">
                <a:effectLst/>
                <a:latin typeface="inherit"/>
              </a:rPr>
              <a:t>kính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nể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mẹ</a:t>
            </a:r>
            <a:r>
              <a:rPr lang="vi-VN" sz="2400" b="0" i="0" dirty="0">
                <a:effectLst/>
                <a:latin typeface="inherit"/>
              </a:rPr>
              <a:t>)</a:t>
            </a:r>
            <a:endParaRPr lang="vi-VN" sz="2400" b="0" i="0" dirty="0">
              <a:effectLst/>
              <a:latin typeface="Arial" panose="020B0604020202020204" pitchFamily="34" charset="0"/>
            </a:endParaRPr>
          </a:p>
          <a:p>
            <a:pPr algn="just"/>
            <a:r>
              <a:rPr lang="vi-VN" sz="2400" b="0" i="0" dirty="0">
                <a:effectLst/>
                <a:latin typeface="inherit"/>
              </a:rPr>
              <a:t>- </a:t>
            </a:r>
            <a:r>
              <a:rPr lang="vi-VN" sz="2400" b="0" i="0" dirty="0" err="1">
                <a:effectLst/>
                <a:latin typeface="inherit"/>
              </a:rPr>
              <a:t>Những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kỉ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niệm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của</a:t>
            </a:r>
            <a:r>
              <a:rPr lang="vi-VN" sz="2400" b="0" i="0" dirty="0">
                <a:effectLst/>
                <a:latin typeface="inherit"/>
              </a:rPr>
              <a:t> em </a:t>
            </a:r>
            <a:r>
              <a:rPr lang="vi-VN" sz="2400" b="0" i="0" dirty="0" err="1">
                <a:effectLst/>
                <a:latin typeface="inherit"/>
              </a:rPr>
              <a:t>cùng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mẹ</a:t>
            </a:r>
            <a:r>
              <a:rPr lang="vi-VN" sz="2400" b="0" i="0" dirty="0">
                <a:effectLst/>
                <a:latin typeface="inherit"/>
              </a:rPr>
              <a:t>:</a:t>
            </a:r>
            <a:endParaRPr lang="vi-VN" sz="2400" b="0" i="0" dirty="0">
              <a:effectLst/>
              <a:latin typeface="Arial" panose="020B0604020202020204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vi-VN" sz="2400" b="0" i="0" dirty="0" err="1">
                <a:effectLst/>
                <a:latin typeface="inherit"/>
              </a:rPr>
              <a:t>Mẹ</a:t>
            </a:r>
            <a:r>
              <a:rPr lang="vi-VN" sz="2400" b="0" i="0" dirty="0">
                <a:effectLst/>
                <a:latin typeface="inherit"/>
              </a:rPr>
              <a:t> chăm </a:t>
            </a:r>
            <a:r>
              <a:rPr lang="vi-VN" sz="2400" b="0" i="0" dirty="0" err="1">
                <a:effectLst/>
                <a:latin typeface="inherit"/>
              </a:rPr>
              <a:t>sóc</a:t>
            </a:r>
            <a:r>
              <a:rPr lang="vi-VN" sz="2400" b="0" i="0" dirty="0">
                <a:effectLst/>
                <a:latin typeface="inherit"/>
              </a:rPr>
              <a:t>, </a:t>
            </a:r>
            <a:r>
              <a:rPr lang="vi-VN" sz="2400" b="0" i="0" dirty="0" err="1">
                <a:effectLst/>
                <a:latin typeface="inherit"/>
              </a:rPr>
              <a:t>dạy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dỗ</a:t>
            </a:r>
            <a:r>
              <a:rPr lang="vi-VN" sz="2400" b="0" i="0" dirty="0">
                <a:effectLst/>
                <a:latin typeface="inherit"/>
              </a:rPr>
              <a:t> em khôn </a:t>
            </a:r>
            <a:r>
              <a:rPr lang="vi-VN" sz="2400" b="0" i="0" dirty="0" err="1">
                <a:effectLst/>
                <a:latin typeface="inherit"/>
              </a:rPr>
              <a:t>lớn</a:t>
            </a:r>
            <a:endParaRPr lang="vi-VN" sz="2400" b="0" i="0" dirty="0">
              <a:effectLst/>
              <a:latin typeface="Arial" panose="020B0604020202020204" pitchFamily="34" charset="0"/>
            </a:endParaRPr>
          </a:p>
          <a:p>
            <a:pPr algn="just"/>
            <a:r>
              <a:rPr lang="vi-VN" sz="2400" b="1" i="0" dirty="0">
                <a:effectLst/>
                <a:latin typeface="inherit"/>
              </a:rPr>
              <a:t>c. </a:t>
            </a:r>
            <a:r>
              <a:rPr lang="vi-VN" sz="2400" b="1" i="0" dirty="0" err="1">
                <a:effectLst/>
                <a:latin typeface="inherit"/>
              </a:rPr>
              <a:t>Kết</a:t>
            </a:r>
            <a:r>
              <a:rPr lang="vi-VN" sz="2400" b="1" i="0" dirty="0">
                <a:effectLst/>
                <a:latin typeface="inherit"/>
              </a:rPr>
              <a:t> </a:t>
            </a:r>
            <a:r>
              <a:rPr lang="vi-VN" sz="2400" b="1" i="0" dirty="0" err="1">
                <a:effectLst/>
                <a:latin typeface="inherit"/>
              </a:rPr>
              <a:t>bài</a:t>
            </a:r>
            <a:r>
              <a:rPr lang="vi-VN" sz="2400" b="1" i="0" dirty="0">
                <a:effectLst/>
                <a:latin typeface="inherit"/>
              </a:rPr>
              <a:t>:</a:t>
            </a:r>
            <a:r>
              <a:rPr lang="vi-VN" sz="2400" b="0" i="0" dirty="0">
                <a:effectLst/>
                <a:latin typeface="inherit"/>
              </a:rPr>
              <a:t> </a:t>
            </a:r>
            <a:r>
              <a:rPr lang="vi-VN" sz="2400" b="0" i="0" dirty="0" err="1">
                <a:effectLst/>
                <a:latin typeface="inherit"/>
              </a:rPr>
              <a:t>Tình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cảm</a:t>
            </a:r>
            <a:r>
              <a:rPr lang="vi-VN" sz="2400" b="0" i="0" dirty="0">
                <a:effectLst/>
                <a:latin typeface="inherit"/>
              </a:rPr>
              <a:t> </a:t>
            </a:r>
            <a:r>
              <a:rPr lang="vi-VN" sz="2400" b="0" i="0" dirty="0" err="1">
                <a:effectLst/>
                <a:latin typeface="inherit"/>
              </a:rPr>
              <a:t>của</a:t>
            </a:r>
            <a:r>
              <a:rPr lang="vi-VN" sz="2400" b="0" i="0" dirty="0">
                <a:effectLst/>
                <a:latin typeface="inherit"/>
              </a:rPr>
              <a:t> em </a:t>
            </a:r>
            <a:r>
              <a:rPr lang="vi-VN" sz="2400" b="0" i="0" dirty="0" err="1">
                <a:effectLst/>
                <a:latin typeface="inherit"/>
              </a:rPr>
              <a:t>dành</a:t>
            </a:r>
            <a:r>
              <a:rPr lang="vi-VN" sz="2400" b="0" i="0" dirty="0">
                <a:effectLst/>
                <a:latin typeface="inherit"/>
              </a:rPr>
              <a:t> cho </a:t>
            </a:r>
            <a:r>
              <a:rPr lang="vi-VN" sz="2400" b="0" i="0" dirty="0" err="1">
                <a:effectLst/>
                <a:latin typeface="inherit"/>
              </a:rPr>
              <a:t>mẹ</a:t>
            </a:r>
            <a:endParaRPr lang="vi-VN" sz="2400" b="0" i="0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5152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包含 事情&#10;&#10;已生成极高可信度的说明">
            <a:extLst>
              <a:ext uri="{FF2B5EF4-FFF2-40B4-BE49-F238E27FC236}">
                <a16:creationId xmlns:a16="http://schemas.microsoft.com/office/drawing/2014/main" id="{59EF3AD0-F08C-4A1E-A601-86B9EB13C04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816517" y="726544"/>
            <a:ext cx="10441495" cy="569467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27" name="图片 5" descr="图片包含 蛋糕, 室内, 绿色&#10;&#10;已生成高可信度的说明">
            <a:extLst>
              <a:ext uri="{FF2B5EF4-FFF2-40B4-BE49-F238E27FC236}">
                <a16:creationId xmlns:a16="http://schemas.microsoft.com/office/drawing/2014/main" id="{CFD9A3D4-965C-4AA0-A594-6A835CC2580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43227" y="4112614"/>
            <a:ext cx="1998077" cy="2963775"/>
          </a:xfrm>
          <a:prstGeom prst="rect">
            <a:avLst/>
          </a:prstGeom>
        </p:spPr>
      </p:pic>
      <p:pic>
        <p:nvPicPr>
          <p:cNvPr id="28" name="图片 15">
            <a:extLst>
              <a:ext uri="{FF2B5EF4-FFF2-40B4-BE49-F238E27FC236}">
                <a16:creationId xmlns:a16="http://schemas.microsoft.com/office/drawing/2014/main" id="{0C8FB0A9-1DCD-4F68-9B69-C04B7815D0C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75045" y="5228335"/>
            <a:ext cx="1299496" cy="1266804"/>
          </a:xfrm>
          <a:prstGeom prst="rect">
            <a:avLst/>
          </a:prstGeom>
        </p:spPr>
      </p:pic>
      <p:pic>
        <p:nvPicPr>
          <p:cNvPr id="29" name="图片 24">
            <a:extLst>
              <a:ext uri="{FF2B5EF4-FFF2-40B4-BE49-F238E27FC236}">
                <a16:creationId xmlns:a16="http://schemas.microsoft.com/office/drawing/2014/main" id="{6C007B28-2524-4926-956E-E73B3DA1E67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82521" y="82098"/>
            <a:ext cx="1211832" cy="1498600"/>
          </a:xfrm>
          <a:prstGeom prst="rect">
            <a:avLst/>
          </a:prstGeom>
        </p:spPr>
      </p:pic>
      <p:sp>
        <p:nvSpPr>
          <p:cNvPr id="8" name="Rectangle 69"/>
          <p:cNvSpPr>
            <a:spLocks noChangeArrowheads="1"/>
          </p:cNvSpPr>
          <p:nvPr/>
        </p:nvSpPr>
        <p:spPr bwMode="auto">
          <a:xfrm>
            <a:off x="2973857" y="4107998"/>
            <a:ext cx="2333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 Box 6">
            <a:extLst>
              <a:ext uri="{FF2B5EF4-FFF2-40B4-BE49-F238E27FC236}">
                <a16:creationId xmlns:a16="http://schemas.microsoft.com/office/drawing/2014/main" id="{826D119F-7E54-4126-AC82-B9424FD4EC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1969" y="2553293"/>
            <a:ext cx="8449532" cy="10913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2400" b="1" i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Text Box 3">
            <a:extLst>
              <a:ext uri="{FF2B5EF4-FFF2-40B4-BE49-F238E27FC236}">
                <a16:creationId xmlns:a16="http://schemas.microsoft.com/office/drawing/2014/main" id="{131C3746-B6C2-4AA4-8248-5B6E7400D7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6265" y="374822"/>
            <a:ext cx="9302237" cy="12391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35" tIns="45718" rIns="91435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sz="2800" b="1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Line 9">
            <a:extLst>
              <a:ext uri="{FF2B5EF4-FFF2-40B4-BE49-F238E27FC236}">
                <a16:creationId xmlns:a16="http://schemas.microsoft.com/office/drawing/2014/main" id="{271B38F5-403F-4AB8-92D8-411BE8B3082D}"/>
              </a:ext>
            </a:extLst>
          </p:cNvPr>
          <p:cNvSpPr>
            <a:spLocks noChangeShapeType="1"/>
          </p:cNvSpPr>
          <p:nvPr/>
        </p:nvSpPr>
        <p:spPr bwMode="auto">
          <a:xfrm>
            <a:off x="2051899" y="3946442"/>
            <a:ext cx="764147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Hộp Văn bản 44">
            <a:extLst>
              <a:ext uri="{FF2B5EF4-FFF2-40B4-BE49-F238E27FC236}">
                <a16:creationId xmlns:a16="http://schemas.microsoft.com/office/drawing/2014/main" id="{119BFEF9-E8F7-4456-B0D5-7E139DFEF9C4}"/>
              </a:ext>
            </a:extLst>
          </p:cNvPr>
          <p:cNvSpPr txBox="1"/>
          <p:nvPr/>
        </p:nvSpPr>
        <p:spPr>
          <a:xfrm>
            <a:off x="1416121" y="887855"/>
            <a:ext cx="953207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3600" b="1" i="1" dirty="0">
                <a:solidFill>
                  <a:schemeClr val="accent1">
                    <a:lumMod val="75000"/>
                  </a:schemeClr>
                </a:solidFill>
                <a:effectLst/>
                <a:latin typeface="inherit"/>
              </a:rPr>
              <a:t>a. </a:t>
            </a:r>
            <a:r>
              <a:rPr lang="vi-VN" sz="36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inherit"/>
              </a:rPr>
              <a:t>Mở</a:t>
            </a:r>
            <a:r>
              <a:rPr lang="vi-VN" sz="3600" b="1" i="1" dirty="0">
                <a:solidFill>
                  <a:schemeClr val="accent1">
                    <a:lumMod val="75000"/>
                  </a:schemeClr>
                </a:solidFill>
                <a:effectLst/>
                <a:latin typeface="inherit"/>
              </a:rPr>
              <a:t> </a:t>
            </a:r>
            <a:r>
              <a:rPr lang="vi-VN" sz="36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inherit"/>
              </a:rPr>
              <a:t>bài</a:t>
            </a:r>
            <a:endParaRPr lang="vi-VN" sz="4800" b="1" i="0" dirty="0">
              <a:solidFill>
                <a:schemeClr val="accent1">
                  <a:lumMod val="75000"/>
                </a:schemeClr>
              </a:solidFill>
              <a:effectLst/>
              <a:latin typeface="Arial" panose="020B0604020202020204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vi-VN" sz="2800" b="1" i="1" dirty="0" err="1">
                <a:effectLst/>
                <a:latin typeface="inherit"/>
              </a:rPr>
              <a:t>Mở</a:t>
            </a:r>
            <a:r>
              <a:rPr lang="vi-VN" sz="2800" b="1" i="1" dirty="0">
                <a:effectLst/>
                <a:latin typeface="inherit"/>
              </a:rPr>
              <a:t> </a:t>
            </a:r>
            <a:r>
              <a:rPr lang="vi-VN" sz="2800" b="1" i="1" dirty="0" err="1">
                <a:effectLst/>
                <a:latin typeface="inherit"/>
              </a:rPr>
              <a:t>bài</a:t>
            </a:r>
            <a:r>
              <a:rPr lang="vi-VN" sz="2800" b="1" i="1" dirty="0">
                <a:effectLst/>
                <a:latin typeface="inherit"/>
              </a:rPr>
              <a:t> </a:t>
            </a:r>
            <a:r>
              <a:rPr lang="vi-VN" sz="2800" b="1" i="1" dirty="0" err="1">
                <a:effectLst/>
                <a:latin typeface="inherit"/>
              </a:rPr>
              <a:t>trực</a:t>
            </a:r>
            <a:r>
              <a:rPr lang="vi-VN" sz="2800" b="1" i="1" dirty="0">
                <a:effectLst/>
                <a:latin typeface="inherit"/>
              </a:rPr>
              <a:t> </a:t>
            </a:r>
            <a:r>
              <a:rPr lang="vi-VN" sz="2800" b="1" i="1" dirty="0" err="1">
                <a:effectLst/>
                <a:latin typeface="inherit"/>
              </a:rPr>
              <a:t>tiếp</a:t>
            </a:r>
            <a:r>
              <a:rPr lang="vi-VN" sz="2800" b="1" i="1" dirty="0">
                <a:effectLst/>
                <a:latin typeface="inherit"/>
              </a:rPr>
              <a:t>:</a:t>
            </a:r>
            <a:r>
              <a:rPr lang="vi-VN" sz="2800" b="1" i="0" dirty="0">
                <a:effectLst/>
                <a:latin typeface="inherit"/>
              </a:rPr>
              <a:t> </a:t>
            </a:r>
            <a:r>
              <a:rPr lang="vi-VN" sz="2800" b="1" i="0" dirty="0" err="1">
                <a:effectLst/>
                <a:latin typeface="inherit"/>
              </a:rPr>
              <a:t>giới</a:t>
            </a:r>
            <a:r>
              <a:rPr lang="vi-VN" sz="2800" b="1" i="0" dirty="0">
                <a:effectLst/>
                <a:latin typeface="inherit"/>
              </a:rPr>
              <a:t> </a:t>
            </a:r>
            <a:r>
              <a:rPr lang="vi-VN" sz="2800" b="1" i="0" dirty="0" err="1">
                <a:effectLst/>
                <a:latin typeface="inherit"/>
              </a:rPr>
              <a:t>thiệu</a:t>
            </a:r>
            <a:r>
              <a:rPr lang="vi-VN" sz="2800" b="1" i="0" dirty="0">
                <a:effectLst/>
                <a:latin typeface="inherit"/>
              </a:rPr>
              <a:t> </a:t>
            </a:r>
            <a:r>
              <a:rPr lang="vi-VN" sz="2800" b="1" i="0" dirty="0" err="1">
                <a:effectLst/>
                <a:latin typeface="inherit"/>
              </a:rPr>
              <a:t>về</a:t>
            </a:r>
            <a:r>
              <a:rPr lang="vi-VN" sz="2800" b="1" i="0" dirty="0">
                <a:effectLst/>
                <a:latin typeface="inherit"/>
              </a:rPr>
              <a:t> </a:t>
            </a:r>
            <a:r>
              <a:rPr lang="vi-VN" sz="2800" b="1" i="0" dirty="0" err="1">
                <a:effectLst/>
                <a:latin typeface="inherit"/>
              </a:rPr>
              <a:t>mẹ</a:t>
            </a:r>
            <a:r>
              <a:rPr lang="vi-VN" sz="2800" b="1" i="0" dirty="0">
                <a:effectLst/>
                <a:latin typeface="inherit"/>
              </a:rPr>
              <a:t> </a:t>
            </a:r>
            <a:r>
              <a:rPr lang="vi-VN" sz="2800" b="1" i="0" dirty="0" err="1">
                <a:effectLst/>
                <a:latin typeface="inherit"/>
              </a:rPr>
              <a:t>của</a:t>
            </a:r>
            <a:r>
              <a:rPr lang="vi-VN" sz="2800" b="1" i="0" dirty="0">
                <a:effectLst/>
                <a:latin typeface="inherit"/>
              </a:rPr>
              <a:t> em</a:t>
            </a:r>
            <a:endParaRPr lang="vi-VN" sz="4000" b="1" i="0" dirty="0">
              <a:effectLst/>
              <a:latin typeface="Arial" panose="020B0604020202020204" pitchFamily="34" charset="0"/>
            </a:endParaRPr>
          </a:p>
        </p:txBody>
      </p:sp>
      <p:sp>
        <p:nvSpPr>
          <p:cNvPr id="16" name="Hộp Văn bản 50">
            <a:extLst>
              <a:ext uri="{FF2B5EF4-FFF2-40B4-BE49-F238E27FC236}">
                <a16:creationId xmlns:a16="http://schemas.microsoft.com/office/drawing/2014/main" id="{C0D3148F-3680-4DC5-9AD1-F367950BC6E1}"/>
              </a:ext>
            </a:extLst>
          </p:cNvPr>
          <p:cNvSpPr txBox="1"/>
          <p:nvPr/>
        </p:nvSpPr>
        <p:spPr>
          <a:xfrm>
            <a:off x="1416120" y="3557302"/>
            <a:ext cx="9401447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800" b="1" i="0" dirty="0">
                <a:effectLst/>
                <a:latin typeface="inherit"/>
              </a:rPr>
              <a:t>		</a:t>
            </a:r>
            <a:r>
              <a:rPr lang="vi-VN" sz="2800" b="1" i="0" dirty="0" err="1">
                <a:effectLst/>
                <a:latin typeface="inherit"/>
              </a:rPr>
              <a:t>giới</a:t>
            </a:r>
            <a:r>
              <a:rPr lang="vi-VN" sz="2800" b="1" i="0" dirty="0">
                <a:effectLst/>
                <a:latin typeface="inherit"/>
              </a:rPr>
              <a:t> </a:t>
            </a:r>
            <a:r>
              <a:rPr lang="vi-VN" sz="2800" b="1" i="0" dirty="0" err="1">
                <a:effectLst/>
                <a:latin typeface="inherit"/>
              </a:rPr>
              <a:t>thiệu</a:t>
            </a:r>
            <a:r>
              <a:rPr lang="vi-VN" sz="2800" b="1" i="0" dirty="0">
                <a:effectLst/>
                <a:latin typeface="inherit"/>
              </a:rPr>
              <a:t> </a:t>
            </a:r>
            <a:r>
              <a:rPr lang="vi-VN" sz="2800" b="1" i="0" dirty="0" err="1">
                <a:effectLst/>
                <a:latin typeface="inherit"/>
              </a:rPr>
              <a:t>về</a:t>
            </a:r>
            <a:r>
              <a:rPr lang="vi-VN" sz="2800" b="1" i="0" dirty="0">
                <a:effectLst/>
                <a:latin typeface="inherit"/>
              </a:rPr>
              <a:t> </a:t>
            </a:r>
            <a:r>
              <a:rPr lang="vi-VN" sz="2800" b="1" i="0" dirty="0" err="1">
                <a:effectLst/>
                <a:latin typeface="inherit"/>
              </a:rPr>
              <a:t>mẹ</a:t>
            </a:r>
            <a:r>
              <a:rPr lang="vi-VN" sz="2800" b="1" i="0" dirty="0">
                <a:effectLst/>
                <a:latin typeface="inherit"/>
              </a:rPr>
              <a:t> thông qua </a:t>
            </a:r>
            <a:r>
              <a:rPr lang="vi-VN" sz="2800" b="1" i="0" dirty="0" err="1">
                <a:effectLst/>
                <a:latin typeface="inherit"/>
              </a:rPr>
              <a:t>những</a:t>
            </a:r>
            <a:r>
              <a:rPr lang="vi-VN" sz="2800" b="1" i="0" dirty="0">
                <a:effectLst/>
                <a:latin typeface="inherit"/>
              </a:rPr>
              <a:t> câu ca dao, dân ca </a:t>
            </a:r>
            <a:r>
              <a:rPr lang="vi-VN" sz="2800" b="1" i="0" dirty="0" err="1">
                <a:effectLst/>
                <a:latin typeface="inherit"/>
              </a:rPr>
              <a:t>nói</a:t>
            </a:r>
            <a:r>
              <a:rPr lang="vi-VN" sz="2800" b="1" i="0" dirty="0">
                <a:effectLst/>
                <a:latin typeface="inherit"/>
              </a:rPr>
              <a:t> </a:t>
            </a:r>
            <a:r>
              <a:rPr lang="vi-VN" sz="2800" b="1" i="0" dirty="0" err="1">
                <a:effectLst/>
                <a:latin typeface="inherit"/>
              </a:rPr>
              <a:t>về</a:t>
            </a:r>
            <a:r>
              <a:rPr lang="vi-VN" sz="2800" b="1" i="0" dirty="0">
                <a:effectLst/>
                <a:latin typeface="inherit"/>
              </a:rPr>
              <a:t> </a:t>
            </a:r>
            <a:r>
              <a:rPr lang="vi-VN" sz="2800" b="1" i="0" dirty="0" err="1">
                <a:effectLst/>
                <a:latin typeface="inherit"/>
              </a:rPr>
              <a:t>người</a:t>
            </a:r>
            <a:r>
              <a:rPr lang="vi-VN" sz="2800" b="1" i="0" dirty="0">
                <a:effectLst/>
                <a:latin typeface="inherit"/>
              </a:rPr>
              <a:t> </a:t>
            </a:r>
            <a:r>
              <a:rPr lang="vi-VN" sz="2800" b="1" i="0" dirty="0" err="1">
                <a:effectLst/>
                <a:latin typeface="inherit"/>
              </a:rPr>
              <a:t>mẹ</a:t>
            </a:r>
            <a:r>
              <a:rPr lang="vi-VN" sz="2800" b="1" i="0" dirty="0">
                <a:effectLst/>
                <a:latin typeface="inherit"/>
              </a:rPr>
              <a:t>, </a:t>
            </a:r>
            <a:r>
              <a:rPr lang="vi-VN" sz="2800" b="1" i="0" dirty="0" err="1">
                <a:effectLst/>
                <a:latin typeface="inherit"/>
              </a:rPr>
              <a:t>nói</a:t>
            </a:r>
            <a:r>
              <a:rPr lang="vi-VN" sz="2800" b="1" i="0" dirty="0">
                <a:effectLst/>
                <a:latin typeface="inherit"/>
              </a:rPr>
              <a:t> </a:t>
            </a:r>
            <a:r>
              <a:rPr lang="vi-VN" sz="2800" b="1" i="0" dirty="0" err="1">
                <a:effectLst/>
                <a:latin typeface="inherit"/>
              </a:rPr>
              <a:t>về</a:t>
            </a:r>
            <a:r>
              <a:rPr lang="vi-VN" sz="2800" b="1" i="0" dirty="0">
                <a:effectLst/>
                <a:latin typeface="inherit"/>
              </a:rPr>
              <a:t> </a:t>
            </a:r>
            <a:r>
              <a:rPr lang="vi-VN" sz="2800" b="1" i="0" dirty="0" err="1">
                <a:effectLst/>
                <a:latin typeface="inherit"/>
              </a:rPr>
              <a:t>tình</a:t>
            </a:r>
            <a:r>
              <a:rPr lang="vi-VN" sz="2800" b="1" i="0" dirty="0">
                <a:effectLst/>
                <a:latin typeface="inherit"/>
              </a:rPr>
              <a:t> </a:t>
            </a:r>
            <a:r>
              <a:rPr lang="vi-VN" sz="2800" b="1" i="0" dirty="0" err="1">
                <a:effectLst/>
                <a:latin typeface="inherit"/>
              </a:rPr>
              <a:t>cảm</a:t>
            </a:r>
            <a:r>
              <a:rPr lang="vi-VN" sz="2800" b="1" i="0" dirty="0">
                <a:effectLst/>
                <a:latin typeface="inherit"/>
              </a:rPr>
              <a:t> </a:t>
            </a:r>
            <a:r>
              <a:rPr lang="vi-VN" sz="2800" b="1" i="0" dirty="0" err="1">
                <a:effectLst/>
                <a:latin typeface="inherit"/>
              </a:rPr>
              <a:t>mẹ</a:t>
            </a:r>
            <a:r>
              <a:rPr lang="vi-VN" sz="2800" b="1" i="0" dirty="0">
                <a:effectLst/>
                <a:latin typeface="inherit"/>
              </a:rPr>
              <a:t> con. </a:t>
            </a:r>
            <a:r>
              <a:rPr lang="vi-VN" sz="2800" b="1" i="0" dirty="0" err="1">
                <a:effectLst/>
                <a:latin typeface="inherit"/>
              </a:rPr>
              <a:t>Gợi</a:t>
            </a:r>
            <a:r>
              <a:rPr lang="vi-VN" sz="2800" b="1" i="0" dirty="0">
                <a:effectLst/>
                <a:latin typeface="inherit"/>
              </a:rPr>
              <a:t> ý:</a:t>
            </a:r>
            <a:endParaRPr lang="vi-VN" sz="4000" b="1" i="0" dirty="0">
              <a:effectLst/>
              <a:latin typeface="Arial" panose="020B0604020202020204" pitchFamily="34" charset="0"/>
            </a:endParaRPr>
          </a:p>
          <a:p>
            <a:pPr algn="ctr"/>
            <a:r>
              <a:rPr lang="vi-VN" sz="3200" b="1" i="1" dirty="0">
                <a:effectLst/>
                <a:latin typeface="iCiel Bambola" panose="02000000000000000000" pitchFamily="50" charset="-93"/>
              </a:rPr>
              <a:t>“</a:t>
            </a:r>
            <a:r>
              <a:rPr lang="vi-VN" sz="3200" b="1" i="1" dirty="0" err="1">
                <a:effectLst/>
                <a:latin typeface="iCiel Bambola" panose="02000000000000000000" pitchFamily="50" charset="-93"/>
              </a:rPr>
              <a:t>Đố</a:t>
            </a:r>
            <a:r>
              <a:rPr lang="vi-VN" sz="3200" b="1" i="1" dirty="0">
                <a:effectLst/>
                <a:latin typeface="iCiel Bambola" panose="02000000000000000000" pitchFamily="50" charset="-93"/>
              </a:rPr>
              <a:t> ai </a:t>
            </a:r>
            <a:r>
              <a:rPr lang="vi-VN" sz="3200" b="1" i="1" dirty="0" err="1">
                <a:effectLst/>
                <a:latin typeface="iCiel Bambola" panose="02000000000000000000" pitchFamily="50" charset="-93"/>
              </a:rPr>
              <a:t>đếm</a:t>
            </a:r>
            <a:r>
              <a:rPr lang="vi-VN" sz="3200" b="1" i="1" dirty="0">
                <a:effectLst/>
                <a:latin typeface="iCiel Bambola" panose="02000000000000000000" pitchFamily="50" charset="-93"/>
              </a:rPr>
              <a:t> </a:t>
            </a:r>
            <a:r>
              <a:rPr lang="vi-VN" sz="3200" b="1" i="1" dirty="0" err="1">
                <a:effectLst/>
                <a:latin typeface="iCiel Bambola" panose="02000000000000000000" pitchFamily="50" charset="-93"/>
              </a:rPr>
              <a:t>được</a:t>
            </a:r>
            <a:r>
              <a:rPr lang="vi-VN" sz="3200" b="1" i="1" dirty="0">
                <a:effectLst/>
                <a:latin typeface="iCiel Bambola" panose="02000000000000000000" pitchFamily="50" charset="-93"/>
              </a:rPr>
              <a:t> </a:t>
            </a:r>
            <a:r>
              <a:rPr lang="vi-VN" sz="3200" b="1" i="1" dirty="0" err="1">
                <a:effectLst/>
                <a:latin typeface="iCiel Bambola" panose="02000000000000000000" pitchFamily="50" charset="-93"/>
              </a:rPr>
              <a:t>lá</a:t>
            </a:r>
            <a:r>
              <a:rPr lang="vi-VN" sz="3200" b="1" i="1" dirty="0">
                <a:effectLst/>
                <a:latin typeface="iCiel Bambola" panose="02000000000000000000" pitchFamily="50" charset="-93"/>
              </a:rPr>
              <a:t> </a:t>
            </a:r>
            <a:r>
              <a:rPr lang="vi-VN" sz="3200" b="1" i="1" dirty="0" err="1">
                <a:effectLst/>
                <a:latin typeface="iCiel Bambola" panose="02000000000000000000" pitchFamily="50" charset="-93"/>
              </a:rPr>
              <a:t>rừng</a:t>
            </a:r>
            <a:br>
              <a:rPr lang="vi-VN" sz="4400" b="1" i="0" dirty="0">
                <a:effectLst/>
                <a:latin typeface="iCiel Bambola" panose="02000000000000000000" pitchFamily="50" charset="-93"/>
              </a:rPr>
            </a:br>
            <a:r>
              <a:rPr lang="vi-VN" sz="3200" b="1" i="1" dirty="0" err="1">
                <a:effectLst/>
                <a:latin typeface="iCiel Bambola" panose="02000000000000000000" pitchFamily="50" charset="-93"/>
              </a:rPr>
              <a:t>Đố</a:t>
            </a:r>
            <a:r>
              <a:rPr lang="vi-VN" sz="3200" b="1" i="1" dirty="0">
                <a:effectLst/>
                <a:latin typeface="iCiel Bambola" panose="02000000000000000000" pitchFamily="50" charset="-93"/>
              </a:rPr>
              <a:t> ai </a:t>
            </a:r>
            <a:r>
              <a:rPr lang="vi-VN" sz="3200" b="1" i="1" dirty="0" err="1">
                <a:effectLst/>
                <a:latin typeface="iCiel Bambola" panose="02000000000000000000" pitchFamily="50" charset="-93"/>
              </a:rPr>
              <a:t>đếm</a:t>
            </a:r>
            <a:r>
              <a:rPr lang="vi-VN" sz="3200" b="1" i="1" dirty="0">
                <a:effectLst/>
                <a:latin typeface="iCiel Bambola" panose="02000000000000000000" pitchFamily="50" charset="-93"/>
              </a:rPr>
              <a:t> </a:t>
            </a:r>
            <a:r>
              <a:rPr lang="vi-VN" sz="3200" b="1" i="1" dirty="0" err="1">
                <a:effectLst/>
                <a:latin typeface="iCiel Bambola" panose="02000000000000000000" pitchFamily="50" charset="-93"/>
              </a:rPr>
              <a:t>được</a:t>
            </a:r>
            <a:r>
              <a:rPr lang="vi-VN" sz="3200" b="1" i="1" dirty="0">
                <a:effectLst/>
                <a:latin typeface="iCiel Bambola" panose="02000000000000000000" pitchFamily="50" charset="-93"/>
              </a:rPr>
              <a:t> </a:t>
            </a:r>
            <a:r>
              <a:rPr lang="vi-VN" sz="3200" b="1" i="1" dirty="0" err="1">
                <a:effectLst/>
                <a:latin typeface="iCiel Bambola" panose="02000000000000000000" pitchFamily="50" charset="-93"/>
              </a:rPr>
              <a:t>hết</a:t>
            </a:r>
            <a:r>
              <a:rPr lang="vi-VN" sz="3200" b="1" i="1" dirty="0">
                <a:effectLst/>
                <a:latin typeface="iCiel Bambola" panose="02000000000000000000" pitchFamily="50" charset="-93"/>
              </a:rPr>
              <a:t> </a:t>
            </a:r>
            <a:r>
              <a:rPr lang="vi-VN" sz="3200" b="1" i="1" dirty="0" err="1">
                <a:effectLst/>
                <a:latin typeface="iCiel Bambola" panose="02000000000000000000" pitchFamily="50" charset="-93"/>
              </a:rPr>
              <a:t>từng</a:t>
            </a:r>
            <a:r>
              <a:rPr lang="vi-VN" sz="3200" b="1" i="1" dirty="0">
                <a:effectLst/>
                <a:latin typeface="iCiel Bambola" panose="02000000000000000000" pitchFamily="50" charset="-93"/>
              </a:rPr>
              <a:t> </a:t>
            </a:r>
            <a:r>
              <a:rPr lang="vi-VN" sz="3200" b="1" i="1" dirty="0" err="1">
                <a:effectLst/>
                <a:latin typeface="iCiel Bambola" panose="02000000000000000000" pitchFamily="50" charset="-93"/>
              </a:rPr>
              <a:t>trời</a:t>
            </a:r>
            <a:r>
              <a:rPr lang="vi-VN" sz="3200" b="1" i="1" dirty="0">
                <a:effectLst/>
                <a:latin typeface="iCiel Bambola" panose="02000000000000000000" pitchFamily="50" charset="-93"/>
              </a:rPr>
              <a:t> cao</a:t>
            </a:r>
            <a:br>
              <a:rPr lang="vi-VN" sz="4400" b="1" i="0" dirty="0">
                <a:effectLst/>
                <a:latin typeface="iCiel Bambola" panose="02000000000000000000" pitchFamily="50" charset="-93"/>
              </a:rPr>
            </a:br>
            <a:r>
              <a:rPr lang="vi-VN" sz="3200" b="1" i="1" dirty="0" err="1">
                <a:effectLst/>
                <a:latin typeface="iCiel Bambola" panose="02000000000000000000" pitchFamily="50" charset="-93"/>
              </a:rPr>
              <a:t>Đố</a:t>
            </a:r>
            <a:r>
              <a:rPr lang="vi-VN" sz="3200" b="1" i="1" dirty="0">
                <a:effectLst/>
                <a:latin typeface="iCiel Bambola" panose="02000000000000000000" pitchFamily="50" charset="-93"/>
              </a:rPr>
              <a:t> ai </a:t>
            </a:r>
            <a:r>
              <a:rPr lang="vi-VN" sz="3200" b="1" i="1" dirty="0" err="1">
                <a:effectLst/>
                <a:latin typeface="iCiel Bambola" panose="02000000000000000000" pitchFamily="50" charset="-93"/>
              </a:rPr>
              <a:t>đếm</a:t>
            </a:r>
            <a:r>
              <a:rPr lang="vi-VN" sz="3200" b="1" i="1" dirty="0">
                <a:effectLst/>
                <a:latin typeface="iCiel Bambola" panose="02000000000000000000" pitchFamily="50" charset="-93"/>
              </a:rPr>
              <a:t> </a:t>
            </a:r>
            <a:r>
              <a:rPr lang="vi-VN" sz="3200" b="1" i="1" dirty="0" err="1">
                <a:effectLst/>
                <a:latin typeface="iCiel Bambola" panose="02000000000000000000" pitchFamily="50" charset="-93"/>
              </a:rPr>
              <a:t>được</a:t>
            </a:r>
            <a:r>
              <a:rPr lang="vi-VN" sz="3200" b="1" i="1" dirty="0">
                <a:effectLst/>
                <a:latin typeface="iCiel Bambola" panose="02000000000000000000" pitchFamily="50" charset="-93"/>
              </a:rPr>
              <a:t> </a:t>
            </a:r>
            <a:r>
              <a:rPr lang="vi-VN" sz="3200" b="1" i="1" dirty="0" err="1">
                <a:effectLst/>
                <a:latin typeface="iCiel Bambola" panose="02000000000000000000" pitchFamily="50" charset="-93"/>
              </a:rPr>
              <a:t>vì</a:t>
            </a:r>
            <a:r>
              <a:rPr lang="vi-VN" sz="3200" b="1" i="1" dirty="0">
                <a:effectLst/>
                <a:latin typeface="iCiel Bambola" panose="02000000000000000000" pitchFamily="50" charset="-93"/>
              </a:rPr>
              <a:t> sao</a:t>
            </a:r>
            <a:br>
              <a:rPr lang="vi-VN" sz="4400" b="1" i="0" dirty="0">
                <a:effectLst/>
                <a:latin typeface="iCiel Bambola" panose="02000000000000000000" pitchFamily="50" charset="-93"/>
              </a:rPr>
            </a:br>
            <a:r>
              <a:rPr lang="vi-VN" sz="3200" b="1" i="1" dirty="0" err="1">
                <a:effectLst/>
                <a:latin typeface="iCiel Bambola" panose="02000000000000000000" pitchFamily="50" charset="-93"/>
              </a:rPr>
              <a:t>Đố</a:t>
            </a:r>
            <a:r>
              <a:rPr lang="vi-VN" sz="3200" b="1" i="1" dirty="0">
                <a:effectLst/>
                <a:latin typeface="iCiel Bambola" panose="02000000000000000000" pitchFamily="50" charset="-93"/>
              </a:rPr>
              <a:t> ai </a:t>
            </a:r>
            <a:r>
              <a:rPr lang="vi-VN" sz="3200" b="1" i="1" dirty="0" err="1">
                <a:effectLst/>
                <a:latin typeface="iCiel Bambola" panose="02000000000000000000" pitchFamily="50" charset="-93"/>
              </a:rPr>
              <a:t>đếm</a:t>
            </a:r>
            <a:r>
              <a:rPr lang="vi-VN" sz="3200" b="1" i="1" dirty="0">
                <a:effectLst/>
                <a:latin typeface="iCiel Bambola" panose="02000000000000000000" pitchFamily="50" charset="-93"/>
              </a:rPr>
              <a:t> </a:t>
            </a:r>
            <a:r>
              <a:rPr lang="vi-VN" sz="3200" b="1" i="1" dirty="0" err="1">
                <a:effectLst/>
                <a:latin typeface="iCiel Bambola" panose="02000000000000000000" pitchFamily="50" charset="-93"/>
              </a:rPr>
              <a:t>được</a:t>
            </a:r>
            <a:r>
              <a:rPr lang="vi-VN" sz="3200" b="1" i="1" dirty="0">
                <a:effectLst/>
                <a:latin typeface="iCiel Bambola" panose="02000000000000000000" pitchFamily="50" charset="-93"/>
              </a:rPr>
              <a:t> công lao </a:t>
            </a:r>
            <a:r>
              <a:rPr lang="vi-VN" sz="3200" b="1" i="1" dirty="0" err="1">
                <a:effectLst/>
                <a:latin typeface="iCiel Bambola" panose="02000000000000000000" pitchFamily="50" charset="-93"/>
              </a:rPr>
              <a:t>mẹ</a:t>
            </a:r>
            <a:r>
              <a:rPr lang="vi-VN" sz="3200" b="1" i="1" dirty="0">
                <a:effectLst/>
                <a:latin typeface="iCiel Bambola" panose="02000000000000000000" pitchFamily="50" charset="-93"/>
              </a:rPr>
              <a:t> </a:t>
            </a:r>
            <a:r>
              <a:rPr lang="vi-VN" sz="3200" b="1" i="1" dirty="0" err="1">
                <a:effectLst/>
                <a:latin typeface="iCiel Bambola" panose="02000000000000000000" pitchFamily="50" charset="-93"/>
              </a:rPr>
              <a:t>già</a:t>
            </a:r>
            <a:r>
              <a:rPr lang="vi-VN" sz="3200" b="1" i="1" dirty="0">
                <a:effectLst/>
                <a:latin typeface="iCiel Bambola" panose="02000000000000000000" pitchFamily="50" charset="-93"/>
              </a:rPr>
              <a:t>.”</a:t>
            </a:r>
            <a:endParaRPr lang="vi-VN" sz="4400" b="1" i="0" dirty="0">
              <a:effectLst/>
              <a:latin typeface="iCiel Bambola" panose="02000000000000000000" pitchFamily="50" charset="-93"/>
            </a:endParaRPr>
          </a:p>
        </p:txBody>
      </p:sp>
      <p:sp>
        <p:nvSpPr>
          <p:cNvPr id="17" name="Hộp Văn bản 51">
            <a:extLst>
              <a:ext uri="{FF2B5EF4-FFF2-40B4-BE49-F238E27FC236}">
                <a16:creationId xmlns:a16="http://schemas.microsoft.com/office/drawing/2014/main" id="{FED6D25D-5E1B-4EE4-B0C7-C979A1770AA6}"/>
              </a:ext>
            </a:extLst>
          </p:cNvPr>
          <p:cNvSpPr txBox="1"/>
          <p:nvPr/>
        </p:nvSpPr>
        <p:spPr>
          <a:xfrm>
            <a:off x="1416120" y="1972798"/>
            <a:ext cx="940144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vi-VN" sz="2800" b="1" i="1" dirty="0" err="1">
                <a:effectLst/>
                <a:latin typeface="inherit"/>
              </a:rPr>
              <a:t>Mở</a:t>
            </a:r>
            <a:r>
              <a:rPr lang="vi-VN" sz="2800" b="1" i="1" dirty="0">
                <a:effectLst/>
                <a:latin typeface="inherit"/>
              </a:rPr>
              <a:t> </a:t>
            </a:r>
            <a:r>
              <a:rPr lang="vi-VN" sz="2800" b="1" i="1" dirty="0" err="1">
                <a:effectLst/>
                <a:latin typeface="inherit"/>
              </a:rPr>
              <a:t>bài</a:t>
            </a:r>
            <a:r>
              <a:rPr lang="vi-VN" sz="2800" b="1" i="1" dirty="0">
                <a:effectLst/>
                <a:latin typeface="inherit"/>
              </a:rPr>
              <a:t> </a:t>
            </a:r>
            <a:r>
              <a:rPr lang="vi-VN" sz="2800" b="1" i="1" dirty="0" err="1">
                <a:effectLst/>
                <a:latin typeface="inherit"/>
              </a:rPr>
              <a:t>gián</a:t>
            </a:r>
            <a:r>
              <a:rPr lang="vi-VN" sz="2800" b="1" i="1" dirty="0">
                <a:effectLst/>
                <a:latin typeface="inherit"/>
              </a:rPr>
              <a:t> </a:t>
            </a:r>
            <a:r>
              <a:rPr lang="vi-VN" sz="2800" b="1" i="1" dirty="0" err="1">
                <a:effectLst/>
                <a:latin typeface="inherit"/>
              </a:rPr>
              <a:t>tiếp</a:t>
            </a:r>
            <a:r>
              <a:rPr lang="vi-VN" sz="2800" b="1" i="1" dirty="0">
                <a:effectLst/>
                <a:latin typeface="inherit"/>
              </a:rPr>
              <a:t>:</a:t>
            </a:r>
            <a:r>
              <a:rPr lang="vi-VN" sz="2800" b="1" i="0" dirty="0">
                <a:effectLst/>
                <a:latin typeface="inherit"/>
              </a:rPr>
              <a:t> </a:t>
            </a:r>
            <a:r>
              <a:rPr lang="vi-VN" sz="2800" b="1" i="0" dirty="0" err="1">
                <a:effectLst/>
                <a:latin typeface="inherit"/>
              </a:rPr>
              <a:t>giới</a:t>
            </a:r>
            <a:r>
              <a:rPr lang="vi-VN" sz="2800" b="1" i="0" dirty="0">
                <a:effectLst/>
                <a:latin typeface="inherit"/>
              </a:rPr>
              <a:t> </a:t>
            </a:r>
            <a:r>
              <a:rPr lang="vi-VN" sz="2800" b="1" i="0" dirty="0" err="1">
                <a:effectLst/>
                <a:latin typeface="inherit"/>
              </a:rPr>
              <a:t>thiệu</a:t>
            </a:r>
            <a:r>
              <a:rPr lang="vi-VN" sz="2800" b="1" i="0" dirty="0">
                <a:effectLst/>
                <a:latin typeface="inherit"/>
              </a:rPr>
              <a:t> </a:t>
            </a:r>
            <a:r>
              <a:rPr lang="vi-VN" sz="2800" b="1" i="0" dirty="0" err="1">
                <a:effectLst/>
                <a:latin typeface="inherit"/>
              </a:rPr>
              <a:t>về</a:t>
            </a:r>
            <a:r>
              <a:rPr lang="vi-VN" sz="2800" b="1" i="0" dirty="0">
                <a:effectLst/>
                <a:latin typeface="inherit"/>
              </a:rPr>
              <a:t> </a:t>
            </a:r>
            <a:r>
              <a:rPr lang="vi-VN" sz="2800" b="1" i="0" dirty="0" err="1">
                <a:effectLst/>
                <a:latin typeface="inherit"/>
              </a:rPr>
              <a:t>mẹ</a:t>
            </a:r>
            <a:r>
              <a:rPr lang="vi-VN" sz="2800" b="1" i="0" dirty="0">
                <a:effectLst/>
                <a:latin typeface="inherit"/>
              </a:rPr>
              <a:t> qua </a:t>
            </a:r>
            <a:r>
              <a:rPr lang="vi-VN" sz="2800" b="1" i="0" dirty="0" err="1">
                <a:effectLst/>
                <a:latin typeface="inherit"/>
              </a:rPr>
              <a:t>hình</a:t>
            </a:r>
            <a:r>
              <a:rPr lang="vi-VN" sz="2800" b="1" i="0" dirty="0">
                <a:effectLst/>
                <a:latin typeface="inherit"/>
              </a:rPr>
              <a:t> </a:t>
            </a:r>
            <a:r>
              <a:rPr lang="vi-VN" sz="2800" b="1" i="0" dirty="0" err="1">
                <a:effectLst/>
                <a:latin typeface="inherit"/>
              </a:rPr>
              <a:t>ảnh</a:t>
            </a:r>
            <a:r>
              <a:rPr lang="vi-VN" sz="2800" b="1" i="0" dirty="0">
                <a:effectLst/>
                <a:latin typeface="inherit"/>
              </a:rPr>
              <a:t> </a:t>
            </a:r>
            <a:r>
              <a:rPr lang="vi-VN" sz="2800" b="1" i="0" dirty="0" err="1">
                <a:effectLst/>
                <a:latin typeface="inherit"/>
              </a:rPr>
              <a:t>những</a:t>
            </a:r>
            <a:r>
              <a:rPr lang="vi-VN" sz="2800" b="1" i="0" dirty="0">
                <a:effectLst/>
                <a:latin typeface="inherit"/>
              </a:rPr>
              <a:t> </a:t>
            </a:r>
            <a:r>
              <a:rPr lang="vi-VN" sz="2800" b="1" i="0" dirty="0" err="1">
                <a:effectLst/>
                <a:latin typeface="inherit"/>
              </a:rPr>
              <a:t>kỉ</a:t>
            </a:r>
            <a:r>
              <a:rPr lang="vi-VN" sz="2800" b="1" i="0" dirty="0">
                <a:effectLst/>
                <a:latin typeface="inherit"/>
              </a:rPr>
              <a:t> </a:t>
            </a:r>
            <a:r>
              <a:rPr lang="vi-VN" sz="2800" b="1" i="0" dirty="0" err="1">
                <a:effectLst/>
                <a:latin typeface="inherit"/>
              </a:rPr>
              <a:t>vật</a:t>
            </a:r>
            <a:r>
              <a:rPr lang="vi-VN" sz="2800" b="1" i="0" dirty="0">
                <a:effectLst/>
                <a:latin typeface="inherit"/>
              </a:rPr>
              <a:t>, </a:t>
            </a:r>
            <a:r>
              <a:rPr lang="vi-VN" sz="2800" b="1" i="0" dirty="0" err="1">
                <a:effectLst/>
                <a:latin typeface="inherit"/>
              </a:rPr>
              <a:t>món</a:t>
            </a:r>
            <a:r>
              <a:rPr lang="vi-VN" sz="2800" b="1" i="0" dirty="0">
                <a:effectLst/>
                <a:latin typeface="inherit"/>
              </a:rPr>
              <a:t> </a:t>
            </a:r>
            <a:r>
              <a:rPr lang="vi-VN" sz="2800" b="1" i="0" dirty="0" err="1">
                <a:effectLst/>
                <a:latin typeface="inherit"/>
              </a:rPr>
              <a:t>đồ</a:t>
            </a:r>
            <a:r>
              <a:rPr lang="vi-VN" sz="2800" b="1" i="0" dirty="0">
                <a:effectLst/>
                <a:latin typeface="inherit"/>
              </a:rPr>
              <a:t> </a:t>
            </a:r>
            <a:r>
              <a:rPr lang="vi-VN" sz="2800" b="1" i="0" dirty="0" err="1">
                <a:effectLst/>
                <a:latin typeface="inherit"/>
              </a:rPr>
              <a:t>gắn</a:t>
            </a:r>
            <a:r>
              <a:rPr lang="vi-VN" sz="2800" b="1" i="0" dirty="0">
                <a:effectLst/>
                <a:latin typeface="inherit"/>
              </a:rPr>
              <a:t> </a:t>
            </a:r>
            <a:r>
              <a:rPr lang="vi-VN" sz="2800" b="1" i="0" dirty="0" err="1">
                <a:effectLst/>
                <a:latin typeface="inherit"/>
              </a:rPr>
              <a:t>bó</a:t>
            </a:r>
            <a:r>
              <a:rPr lang="vi-VN" sz="2800" b="1" i="0" dirty="0">
                <a:effectLst/>
                <a:latin typeface="inherit"/>
              </a:rPr>
              <a:t> </a:t>
            </a:r>
            <a:r>
              <a:rPr lang="vi-VN" sz="2800" b="1" i="0" dirty="0" err="1">
                <a:effectLst/>
                <a:latin typeface="inherit"/>
              </a:rPr>
              <a:t>với</a:t>
            </a:r>
            <a:r>
              <a:rPr lang="vi-VN" sz="2800" b="1" i="0" dirty="0">
                <a:effectLst/>
                <a:latin typeface="inherit"/>
              </a:rPr>
              <a:t> </a:t>
            </a:r>
            <a:r>
              <a:rPr lang="vi-VN" sz="2800" b="1" i="0" dirty="0" err="1">
                <a:effectLst/>
                <a:latin typeface="inherit"/>
              </a:rPr>
              <a:t>mẹ</a:t>
            </a:r>
            <a:r>
              <a:rPr lang="vi-VN" sz="2800" b="1" i="0" dirty="0">
                <a:effectLst/>
                <a:latin typeface="inherit"/>
              </a:rPr>
              <a:t> (</a:t>
            </a:r>
            <a:r>
              <a:rPr lang="vi-VN" sz="2800" b="1" i="0" dirty="0" err="1">
                <a:effectLst/>
                <a:latin typeface="inherit"/>
              </a:rPr>
              <a:t>chiếc</a:t>
            </a:r>
            <a:r>
              <a:rPr lang="vi-VN" sz="2800" b="1" i="0" dirty="0">
                <a:effectLst/>
                <a:latin typeface="inherit"/>
              </a:rPr>
              <a:t> khăn, đôi </a:t>
            </a:r>
            <a:r>
              <a:rPr lang="vi-VN" sz="2800" b="1" i="0" dirty="0" err="1">
                <a:effectLst/>
                <a:latin typeface="inherit"/>
              </a:rPr>
              <a:t>dép</a:t>
            </a:r>
            <a:r>
              <a:rPr lang="vi-VN" sz="2800" b="1" i="0" dirty="0">
                <a:effectLst/>
                <a:latin typeface="inherit"/>
              </a:rPr>
              <a:t>, </a:t>
            </a:r>
            <a:r>
              <a:rPr lang="vi-VN" sz="2800" b="1" i="0" dirty="0" err="1">
                <a:effectLst/>
                <a:latin typeface="inherit"/>
              </a:rPr>
              <a:t>món</a:t>
            </a:r>
            <a:r>
              <a:rPr lang="vi-VN" sz="2800" b="1" i="0" dirty="0">
                <a:effectLst/>
                <a:latin typeface="inherit"/>
              </a:rPr>
              <a:t> ăn…), </a:t>
            </a:r>
            <a:r>
              <a:rPr lang="vi-VN" sz="2800" b="1" i="0" dirty="0" err="1">
                <a:effectLst/>
                <a:latin typeface="inherit"/>
              </a:rPr>
              <a:t>khiến</a:t>
            </a:r>
            <a:r>
              <a:rPr lang="vi-VN" sz="2800" b="1" i="0" dirty="0">
                <a:effectLst/>
                <a:latin typeface="inherit"/>
              </a:rPr>
              <a:t> em suy </a:t>
            </a:r>
            <a:r>
              <a:rPr lang="vi-VN" sz="2800" b="1" i="0" dirty="0" err="1">
                <a:effectLst/>
                <a:latin typeface="inherit"/>
              </a:rPr>
              <a:t>nghĩ</a:t>
            </a:r>
            <a:r>
              <a:rPr lang="vi-VN" sz="2800" b="1" i="0" dirty="0">
                <a:effectLst/>
                <a:latin typeface="inherit"/>
              </a:rPr>
              <a:t>, </a:t>
            </a:r>
            <a:r>
              <a:rPr lang="vi-VN" sz="2800" b="1" i="0" dirty="0" err="1">
                <a:effectLst/>
                <a:latin typeface="inherit"/>
              </a:rPr>
              <a:t>nhớ</a:t>
            </a:r>
            <a:r>
              <a:rPr lang="vi-VN" sz="2800" b="1" i="0" dirty="0">
                <a:effectLst/>
                <a:latin typeface="inherit"/>
              </a:rPr>
              <a:t> thương </a:t>
            </a:r>
            <a:r>
              <a:rPr lang="vi-VN" sz="2800" b="1" i="0" dirty="0" err="1">
                <a:effectLst/>
                <a:latin typeface="inherit"/>
              </a:rPr>
              <a:t>về</a:t>
            </a:r>
            <a:r>
              <a:rPr lang="vi-VN" sz="2800" b="1" i="0" dirty="0">
                <a:effectLst/>
                <a:latin typeface="inherit"/>
              </a:rPr>
              <a:t> </a:t>
            </a:r>
            <a:r>
              <a:rPr lang="vi-VN" sz="2800" b="1" i="0" dirty="0" err="1">
                <a:effectLst/>
                <a:latin typeface="inherit"/>
              </a:rPr>
              <a:t>mẹ</a:t>
            </a:r>
            <a:r>
              <a:rPr lang="vi-VN" sz="2800" b="1" i="0" dirty="0">
                <a:effectLst/>
                <a:latin typeface="inherit"/>
              </a:rPr>
              <a:t>.</a:t>
            </a:r>
            <a:endParaRPr lang="vi-VN" sz="4000" b="1" i="0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43789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包含 事情&#10;&#10;已生成极高可信度的说明">
            <a:extLst>
              <a:ext uri="{FF2B5EF4-FFF2-40B4-BE49-F238E27FC236}">
                <a16:creationId xmlns:a16="http://schemas.microsoft.com/office/drawing/2014/main" id="{59EF3AD0-F08C-4A1E-A601-86B9EB13C04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816517" y="726544"/>
            <a:ext cx="10441495" cy="569467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27" name="图片 5" descr="图片包含 蛋糕, 室内, 绿色&#10;&#10;已生成高可信度的说明">
            <a:extLst>
              <a:ext uri="{FF2B5EF4-FFF2-40B4-BE49-F238E27FC236}">
                <a16:creationId xmlns:a16="http://schemas.microsoft.com/office/drawing/2014/main" id="{CFD9A3D4-965C-4AA0-A594-6A835CC2580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43227" y="4112614"/>
            <a:ext cx="1998077" cy="2963775"/>
          </a:xfrm>
          <a:prstGeom prst="rect">
            <a:avLst/>
          </a:prstGeom>
        </p:spPr>
      </p:pic>
      <p:pic>
        <p:nvPicPr>
          <p:cNvPr id="28" name="图片 15">
            <a:extLst>
              <a:ext uri="{FF2B5EF4-FFF2-40B4-BE49-F238E27FC236}">
                <a16:creationId xmlns:a16="http://schemas.microsoft.com/office/drawing/2014/main" id="{0C8FB0A9-1DCD-4F68-9B69-C04B7815D0C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75045" y="5228335"/>
            <a:ext cx="1299496" cy="1266804"/>
          </a:xfrm>
          <a:prstGeom prst="rect">
            <a:avLst/>
          </a:prstGeom>
        </p:spPr>
      </p:pic>
      <p:pic>
        <p:nvPicPr>
          <p:cNvPr id="29" name="图片 24">
            <a:extLst>
              <a:ext uri="{FF2B5EF4-FFF2-40B4-BE49-F238E27FC236}">
                <a16:creationId xmlns:a16="http://schemas.microsoft.com/office/drawing/2014/main" id="{6C007B28-2524-4926-956E-E73B3DA1E67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82521" y="82098"/>
            <a:ext cx="1211832" cy="1498600"/>
          </a:xfrm>
          <a:prstGeom prst="rect">
            <a:avLst/>
          </a:prstGeom>
        </p:spPr>
      </p:pic>
      <p:sp>
        <p:nvSpPr>
          <p:cNvPr id="14" name="Hộp Văn bản 2">
            <a:extLst>
              <a:ext uri="{FF2B5EF4-FFF2-40B4-BE49-F238E27FC236}">
                <a16:creationId xmlns:a16="http://schemas.microsoft.com/office/drawing/2014/main" id="{EB05D06B-B83B-4FE0-8719-BECDD618E5B1}"/>
              </a:ext>
            </a:extLst>
          </p:cNvPr>
          <p:cNvSpPr txBox="1"/>
          <p:nvPr/>
        </p:nvSpPr>
        <p:spPr>
          <a:xfrm>
            <a:off x="967576" y="1360919"/>
            <a:ext cx="10757217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32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inherit"/>
              </a:rPr>
              <a:t>Mở</a:t>
            </a:r>
            <a:r>
              <a:rPr lang="vi-VN" sz="3200" b="1" i="1" dirty="0">
                <a:solidFill>
                  <a:schemeClr val="accent1">
                    <a:lumMod val="75000"/>
                  </a:schemeClr>
                </a:solidFill>
                <a:effectLst/>
                <a:latin typeface="inherit"/>
              </a:rPr>
              <a:t> </a:t>
            </a:r>
            <a:r>
              <a:rPr lang="vi-VN" sz="32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inherit"/>
              </a:rPr>
              <a:t>bài</a:t>
            </a:r>
            <a:r>
              <a:rPr lang="vi-VN" sz="3200" b="1" i="1" dirty="0">
                <a:solidFill>
                  <a:schemeClr val="accent1">
                    <a:lumMod val="75000"/>
                  </a:schemeClr>
                </a:solidFill>
                <a:effectLst/>
                <a:latin typeface="inherit"/>
              </a:rPr>
              <a:t> </a:t>
            </a:r>
            <a:r>
              <a:rPr lang="vi-VN" sz="32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inherit"/>
              </a:rPr>
              <a:t>gián</a:t>
            </a:r>
            <a:r>
              <a:rPr lang="vi-VN" sz="3200" b="1" i="1" dirty="0">
                <a:solidFill>
                  <a:schemeClr val="accent1">
                    <a:lumMod val="75000"/>
                  </a:schemeClr>
                </a:solidFill>
                <a:effectLst/>
                <a:latin typeface="inherit"/>
              </a:rPr>
              <a:t> </a:t>
            </a:r>
            <a:r>
              <a:rPr lang="vi-VN" sz="32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inherit"/>
              </a:rPr>
              <a:t>tiếp</a:t>
            </a:r>
            <a:r>
              <a:rPr lang="vi-VN" sz="2800" b="1" i="0" dirty="0">
                <a:effectLst/>
                <a:latin typeface="inherit"/>
              </a:rPr>
              <a:t>: </a:t>
            </a:r>
            <a:r>
              <a:rPr lang="vi-VN" sz="2800" b="1" i="0" dirty="0" err="1">
                <a:effectLst/>
                <a:latin typeface="inherit"/>
              </a:rPr>
              <a:t>dẫn</a:t>
            </a:r>
            <a:r>
              <a:rPr lang="vi-VN" sz="2800" b="1" i="0" dirty="0">
                <a:effectLst/>
                <a:latin typeface="inherit"/>
              </a:rPr>
              <a:t> </a:t>
            </a:r>
            <a:r>
              <a:rPr lang="vi-VN" sz="2800" b="1" i="0" dirty="0" err="1">
                <a:effectLst/>
                <a:latin typeface="inherit"/>
              </a:rPr>
              <a:t>dắt</a:t>
            </a:r>
            <a:r>
              <a:rPr lang="vi-VN" sz="2800" b="1" i="0" dirty="0">
                <a:effectLst/>
                <a:latin typeface="inherit"/>
              </a:rPr>
              <a:t> </a:t>
            </a:r>
            <a:r>
              <a:rPr lang="vi-VN" sz="2800" b="1" i="0" dirty="0" err="1">
                <a:effectLst/>
                <a:latin typeface="inherit"/>
              </a:rPr>
              <a:t>giới</a:t>
            </a:r>
            <a:r>
              <a:rPr lang="vi-VN" sz="2800" b="1" i="0" dirty="0">
                <a:effectLst/>
                <a:latin typeface="inherit"/>
              </a:rPr>
              <a:t> </a:t>
            </a:r>
            <a:r>
              <a:rPr lang="vi-VN" sz="2800" b="1" i="0" dirty="0" err="1">
                <a:effectLst/>
                <a:latin typeface="inherit"/>
              </a:rPr>
              <a:t>thiệu</a:t>
            </a:r>
            <a:r>
              <a:rPr lang="vi-VN" sz="2800" b="1" i="0" dirty="0">
                <a:effectLst/>
                <a:latin typeface="inherit"/>
              </a:rPr>
              <a:t> </a:t>
            </a:r>
            <a:r>
              <a:rPr lang="vi-VN" sz="2800" b="1" i="0" dirty="0" err="1">
                <a:effectLst/>
                <a:latin typeface="inherit"/>
              </a:rPr>
              <a:t>về</a:t>
            </a:r>
            <a:r>
              <a:rPr lang="vi-VN" sz="2800" b="1" i="0" dirty="0">
                <a:effectLst/>
                <a:latin typeface="inherit"/>
              </a:rPr>
              <a:t> </a:t>
            </a:r>
            <a:r>
              <a:rPr lang="vi-VN" sz="2800" b="1" i="0" dirty="0" err="1">
                <a:effectLst/>
                <a:latin typeface="inherit"/>
              </a:rPr>
              <a:t>mẹ</a:t>
            </a:r>
            <a:r>
              <a:rPr lang="vi-VN" sz="2800" b="1" i="0" dirty="0">
                <a:effectLst/>
                <a:latin typeface="inherit"/>
              </a:rPr>
              <a:t> qua </a:t>
            </a:r>
            <a:r>
              <a:rPr lang="vi-VN" sz="2800" b="1" i="0" dirty="0" err="1">
                <a:effectLst/>
                <a:latin typeface="inherit"/>
              </a:rPr>
              <a:t>các</a:t>
            </a:r>
            <a:r>
              <a:rPr lang="vi-VN" sz="2800" b="1" i="0" dirty="0">
                <a:effectLst/>
                <a:latin typeface="inherit"/>
              </a:rPr>
              <a:t> câu </a:t>
            </a:r>
            <a:r>
              <a:rPr lang="vi-VN" sz="2800" b="1" i="0" dirty="0" err="1">
                <a:effectLst/>
                <a:latin typeface="inherit"/>
              </a:rPr>
              <a:t>hát</a:t>
            </a:r>
            <a:r>
              <a:rPr lang="vi-VN" sz="2800" b="1" i="0" dirty="0">
                <a:effectLst/>
                <a:latin typeface="inherit"/>
              </a:rPr>
              <a:t>. </a:t>
            </a:r>
            <a:r>
              <a:rPr lang="vi-VN" sz="2800" b="1" i="0" dirty="0" err="1">
                <a:effectLst/>
                <a:latin typeface="inherit"/>
              </a:rPr>
              <a:t>Gợi</a:t>
            </a:r>
            <a:r>
              <a:rPr lang="vi-VN" sz="2800" b="1" i="0" dirty="0">
                <a:effectLst/>
                <a:latin typeface="inherit"/>
              </a:rPr>
              <a:t> ý:</a:t>
            </a:r>
            <a:endParaRPr lang="vi-VN" sz="2800" b="1" i="0" dirty="0">
              <a:effectLst/>
              <a:latin typeface="Arial" panose="020B0604020202020204" pitchFamily="34" charset="0"/>
            </a:endParaRPr>
          </a:p>
          <a:p>
            <a:pPr algn="ctr"/>
            <a:r>
              <a:rPr lang="vi-VN" sz="2800" b="1" dirty="0" err="1">
                <a:effectLst/>
                <a:latin typeface="iCiel Bambola" panose="02000000000000000000" pitchFamily="50" charset="-93"/>
              </a:rPr>
              <a:t>Này</a:t>
            </a:r>
            <a:r>
              <a:rPr lang="vi-VN" sz="2800" b="1" dirty="0">
                <a:effectLst/>
                <a:latin typeface="iCiel Bambola" panose="02000000000000000000" pitchFamily="50" charset="-93"/>
              </a:rPr>
              <a:t> </a:t>
            </a:r>
            <a:r>
              <a:rPr lang="vi-VN" sz="2800" b="1" dirty="0" err="1">
                <a:effectLst/>
                <a:latin typeface="iCiel Bambola" panose="02000000000000000000" pitchFamily="50" charset="-93"/>
              </a:rPr>
              <a:t>bầu</a:t>
            </a:r>
            <a:r>
              <a:rPr lang="vi-VN" sz="2800" b="1" dirty="0">
                <a:effectLst/>
                <a:latin typeface="iCiel Bambola" panose="02000000000000000000" pitchFamily="50" charset="-93"/>
              </a:rPr>
              <a:t> </a:t>
            </a:r>
            <a:r>
              <a:rPr lang="vi-VN" sz="2800" b="1" dirty="0" err="1">
                <a:effectLst/>
                <a:latin typeface="iCiel Bambola" panose="02000000000000000000" pitchFamily="50" charset="-93"/>
              </a:rPr>
              <a:t>trời</a:t>
            </a:r>
            <a:r>
              <a:rPr lang="vi-VN" sz="2800" b="1" dirty="0">
                <a:effectLst/>
                <a:latin typeface="iCiel Bambola" panose="02000000000000000000" pitchFamily="50" charset="-93"/>
              </a:rPr>
              <a:t> </a:t>
            </a:r>
            <a:r>
              <a:rPr lang="vi-VN" sz="2800" b="1" dirty="0" err="1">
                <a:effectLst/>
                <a:latin typeface="iCiel Bambola" panose="02000000000000000000" pitchFamily="50" charset="-93"/>
              </a:rPr>
              <a:t>rộng</a:t>
            </a:r>
            <a:r>
              <a:rPr lang="vi-VN" sz="2800" b="1" dirty="0">
                <a:effectLst/>
                <a:latin typeface="iCiel Bambola" panose="02000000000000000000" pitchFamily="50" charset="-93"/>
              </a:rPr>
              <a:t> </a:t>
            </a:r>
            <a:r>
              <a:rPr lang="vi-VN" sz="2800" b="1" dirty="0" err="1">
                <a:effectLst/>
                <a:latin typeface="iCiel Bambola" panose="02000000000000000000" pitchFamily="50" charset="-93"/>
              </a:rPr>
              <a:t>lớn</a:t>
            </a:r>
            <a:r>
              <a:rPr lang="vi-VN" sz="2800" b="1" dirty="0">
                <a:effectLst/>
                <a:latin typeface="iCiel Bambola" panose="02000000000000000000" pitchFamily="50" charset="-93"/>
              </a:rPr>
              <a:t> ơi, </a:t>
            </a:r>
            <a:r>
              <a:rPr lang="vi-VN" sz="2800" b="1" dirty="0" err="1">
                <a:effectLst/>
                <a:latin typeface="iCiel Bambola" panose="02000000000000000000" pitchFamily="50" charset="-93"/>
              </a:rPr>
              <a:t>có</a:t>
            </a:r>
            <a:r>
              <a:rPr lang="vi-VN" sz="2800" b="1" dirty="0">
                <a:effectLst/>
                <a:latin typeface="iCiel Bambola" panose="02000000000000000000" pitchFamily="50" charset="-93"/>
              </a:rPr>
              <a:t> nghe chăng </a:t>
            </a:r>
            <a:r>
              <a:rPr lang="vi-VN" sz="2800" b="1" dirty="0" err="1">
                <a:effectLst/>
                <a:latin typeface="iCiel Bambola" panose="02000000000000000000" pitchFamily="50" charset="-93"/>
              </a:rPr>
              <a:t>tiếng</a:t>
            </a:r>
            <a:r>
              <a:rPr lang="vi-VN" sz="2800" b="1" dirty="0">
                <a:effectLst/>
                <a:latin typeface="iCiel Bambola" panose="02000000000000000000" pitchFamily="50" charset="-93"/>
              </a:rPr>
              <a:t> em </a:t>
            </a:r>
            <a:r>
              <a:rPr lang="vi-VN" sz="2800" b="1" dirty="0" err="1">
                <a:effectLst/>
                <a:latin typeface="iCiel Bambola" panose="02000000000000000000" pitchFamily="50" charset="-93"/>
              </a:rPr>
              <a:t>gọi</a:t>
            </a:r>
            <a:br>
              <a:rPr lang="vi-VN" sz="2800" b="1" dirty="0">
                <a:effectLst/>
                <a:latin typeface="iCiel Bambola" panose="02000000000000000000" pitchFamily="50" charset="-93"/>
              </a:rPr>
            </a:br>
            <a:r>
              <a:rPr lang="vi-VN" sz="2800" b="1" dirty="0" err="1">
                <a:effectLst/>
                <a:latin typeface="iCiel Bambola" panose="02000000000000000000" pitchFamily="50" charset="-93"/>
              </a:rPr>
              <a:t>Mẹ</a:t>
            </a:r>
            <a:r>
              <a:rPr lang="vi-VN" sz="2800" b="1" dirty="0">
                <a:effectLst/>
                <a:latin typeface="iCiel Bambola" panose="02000000000000000000" pitchFamily="50" charset="-93"/>
              </a:rPr>
              <a:t> </a:t>
            </a:r>
            <a:r>
              <a:rPr lang="vi-VN" sz="2800" b="1" dirty="0" err="1">
                <a:effectLst/>
                <a:latin typeface="iCiel Bambola" panose="02000000000000000000" pitchFamily="50" charset="-93"/>
              </a:rPr>
              <a:t>giờ</a:t>
            </a:r>
            <a:r>
              <a:rPr lang="vi-VN" sz="2800" b="1" dirty="0">
                <a:effectLst/>
                <a:latin typeface="iCiel Bambola" panose="02000000000000000000" pitchFamily="50" charset="-93"/>
              </a:rPr>
              <a:t> </a:t>
            </a:r>
            <a:r>
              <a:rPr lang="vi-VN" sz="2800" b="1" dirty="0" err="1">
                <a:effectLst/>
                <a:latin typeface="iCiel Bambola" panose="02000000000000000000" pitchFamily="50" charset="-93"/>
              </a:rPr>
              <a:t>này</a:t>
            </a:r>
            <a:r>
              <a:rPr lang="vi-VN" sz="2800" b="1" dirty="0">
                <a:effectLst/>
                <a:latin typeface="iCiel Bambola" panose="02000000000000000000" pitchFamily="50" charset="-93"/>
              </a:rPr>
              <a:t> ở </a:t>
            </a:r>
            <a:r>
              <a:rPr lang="vi-VN" sz="2800" b="1" dirty="0" err="1">
                <a:effectLst/>
                <a:latin typeface="iCiel Bambola" panose="02000000000000000000" pitchFamily="50" charset="-93"/>
              </a:rPr>
              <a:t>chốn</a:t>
            </a:r>
            <a:r>
              <a:rPr lang="vi-VN" sz="2800" b="1" dirty="0">
                <a:effectLst/>
                <a:latin typeface="iCiel Bambola" panose="02000000000000000000" pitchFamily="50" charset="-93"/>
              </a:rPr>
              <a:t> nao, con đang mong </a:t>
            </a:r>
            <a:r>
              <a:rPr lang="vi-VN" sz="2800" b="1" dirty="0" err="1">
                <a:effectLst/>
                <a:latin typeface="iCiel Bambola" panose="02000000000000000000" pitchFamily="50" charset="-93"/>
              </a:rPr>
              <a:t>nhớ</a:t>
            </a:r>
            <a:r>
              <a:rPr lang="vi-VN" sz="2800" b="1" dirty="0">
                <a:effectLst/>
                <a:latin typeface="iCiel Bambola" panose="02000000000000000000" pitchFamily="50" charset="-93"/>
              </a:rPr>
              <a:t> </a:t>
            </a:r>
            <a:r>
              <a:rPr lang="vi-VN" sz="2800" b="1" dirty="0" err="1">
                <a:effectLst/>
                <a:latin typeface="iCiel Bambola" panose="02000000000000000000" pitchFamily="50" charset="-93"/>
              </a:rPr>
              <a:t>về</a:t>
            </a:r>
            <a:r>
              <a:rPr lang="vi-VN" sz="2800" b="1" dirty="0">
                <a:effectLst/>
                <a:latin typeface="iCiel Bambola" panose="02000000000000000000" pitchFamily="50" charset="-93"/>
              </a:rPr>
              <a:t> </a:t>
            </a:r>
            <a:r>
              <a:rPr lang="vi-VN" sz="2800" b="1" dirty="0" err="1">
                <a:effectLst/>
                <a:latin typeface="iCiel Bambola" panose="02000000000000000000" pitchFamily="50" charset="-93"/>
              </a:rPr>
              <a:t>mẹ</a:t>
            </a:r>
            <a:br>
              <a:rPr lang="vi-VN" sz="2800" b="1" dirty="0">
                <a:effectLst/>
                <a:latin typeface="iCiel Bambola" panose="02000000000000000000" pitchFamily="50" charset="-93"/>
              </a:rPr>
            </a:br>
            <a:r>
              <a:rPr lang="vi-VN" sz="2800" b="1" dirty="0" err="1">
                <a:effectLst/>
                <a:latin typeface="iCiel Bambola" panose="02000000000000000000" pitchFamily="50" charset="-93"/>
              </a:rPr>
              <a:t>Mẹ</a:t>
            </a:r>
            <a:r>
              <a:rPr lang="vi-VN" sz="2800" b="1" dirty="0">
                <a:effectLst/>
                <a:latin typeface="iCiel Bambola" panose="02000000000000000000" pitchFamily="50" charset="-93"/>
              </a:rPr>
              <a:t> ở phương </a:t>
            </a:r>
            <a:r>
              <a:rPr lang="vi-VN" sz="2800" b="1" dirty="0" err="1">
                <a:effectLst/>
                <a:latin typeface="iCiel Bambola" panose="02000000000000000000" pitchFamily="50" charset="-93"/>
              </a:rPr>
              <a:t>trời</a:t>
            </a:r>
            <a:r>
              <a:rPr lang="vi-VN" sz="2800" b="1" dirty="0">
                <a:effectLst/>
                <a:latin typeface="iCiel Bambola" panose="02000000000000000000" pitchFamily="50" charset="-93"/>
              </a:rPr>
              <a:t> xa xôi, hay sao </a:t>
            </a:r>
            <a:r>
              <a:rPr lang="vi-VN" sz="2800" b="1" dirty="0" err="1">
                <a:effectLst/>
                <a:latin typeface="iCiel Bambola" panose="02000000000000000000" pitchFamily="50" charset="-93"/>
              </a:rPr>
              <a:t>sáng</a:t>
            </a:r>
            <a:r>
              <a:rPr lang="vi-VN" sz="2800" b="1" dirty="0">
                <a:effectLst/>
                <a:latin typeface="iCiel Bambola" panose="02000000000000000000" pitchFamily="50" charset="-93"/>
              </a:rPr>
              <a:t> trên </a:t>
            </a:r>
            <a:r>
              <a:rPr lang="vi-VN" sz="2800" b="1" dirty="0" err="1">
                <a:effectLst/>
                <a:latin typeface="iCiel Bambola" panose="02000000000000000000" pitchFamily="50" charset="-93"/>
              </a:rPr>
              <a:t>bầu</a:t>
            </a:r>
            <a:r>
              <a:rPr lang="vi-VN" sz="2800" b="1" dirty="0">
                <a:effectLst/>
                <a:latin typeface="iCiel Bambola" panose="02000000000000000000" pitchFamily="50" charset="-93"/>
              </a:rPr>
              <a:t> </a:t>
            </a:r>
            <a:r>
              <a:rPr lang="vi-VN" sz="2800" b="1" dirty="0" err="1">
                <a:effectLst/>
                <a:latin typeface="iCiel Bambola" panose="02000000000000000000" pitchFamily="50" charset="-93"/>
              </a:rPr>
              <a:t>trời</a:t>
            </a:r>
            <a:br>
              <a:rPr lang="vi-VN" sz="2800" b="1" dirty="0">
                <a:effectLst/>
                <a:latin typeface="iCiel Bambola" panose="02000000000000000000" pitchFamily="50" charset="-93"/>
              </a:rPr>
            </a:br>
            <a:r>
              <a:rPr lang="vi-VN" sz="2800" b="1" dirty="0" err="1">
                <a:effectLst/>
                <a:latin typeface="iCiel Bambola" panose="02000000000000000000" pitchFamily="50" charset="-93"/>
              </a:rPr>
              <a:t>Mẹ</a:t>
            </a:r>
            <a:r>
              <a:rPr lang="vi-VN" sz="2800" b="1" dirty="0">
                <a:effectLst/>
                <a:latin typeface="iCiel Bambola" panose="02000000000000000000" pitchFamily="50" charset="-93"/>
              </a:rPr>
              <a:t> </a:t>
            </a:r>
            <a:r>
              <a:rPr lang="vi-VN" sz="2800" b="1" dirty="0" err="1">
                <a:effectLst/>
                <a:latin typeface="iCiel Bambola" panose="02000000000000000000" pitchFamily="50" charset="-93"/>
              </a:rPr>
              <a:t>dịu</a:t>
            </a:r>
            <a:r>
              <a:rPr lang="vi-VN" sz="2800" b="1" dirty="0">
                <a:effectLst/>
                <a:latin typeface="iCiel Bambola" panose="02000000000000000000" pitchFamily="50" charset="-93"/>
              </a:rPr>
              <a:t> </a:t>
            </a:r>
            <a:r>
              <a:rPr lang="vi-VN" sz="2800" b="1" dirty="0" err="1">
                <a:effectLst/>
                <a:latin typeface="iCiel Bambola" panose="02000000000000000000" pitchFamily="50" charset="-93"/>
              </a:rPr>
              <a:t>hiền</a:t>
            </a:r>
            <a:r>
              <a:rPr lang="vi-VN" sz="2800" b="1" dirty="0">
                <a:effectLst/>
                <a:latin typeface="iCiel Bambola" panose="02000000000000000000" pitchFamily="50" charset="-93"/>
              </a:rPr>
              <a:t> </a:t>
            </a:r>
            <a:r>
              <a:rPr lang="vi-VN" sz="2800" b="1" dirty="0" err="1">
                <a:effectLst/>
                <a:latin typeface="iCiel Bambola" panose="02000000000000000000" pitchFamily="50" charset="-93"/>
              </a:rPr>
              <a:t>về</a:t>
            </a:r>
            <a:r>
              <a:rPr lang="vi-VN" sz="2800" b="1" dirty="0">
                <a:effectLst/>
                <a:latin typeface="iCiel Bambola" panose="02000000000000000000" pitchFamily="50" charset="-93"/>
              </a:rPr>
              <a:t> </a:t>
            </a:r>
            <a:r>
              <a:rPr lang="vi-VN" sz="2800" b="1" dirty="0" err="1">
                <a:effectLst/>
                <a:latin typeface="iCiel Bambola" panose="02000000000000000000" pitchFamily="50" charset="-93"/>
              </a:rPr>
              <a:t>với</a:t>
            </a:r>
            <a:r>
              <a:rPr lang="vi-VN" sz="2800" b="1" dirty="0">
                <a:effectLst/>
                <a:latin typeface="iCiel Bambola" panose="02000000000000000000" pitchFamily="50" charset="-93"/>
              </a:rPr>
              <a:t> con </a:t>
            </a:r>
            <a:r>
              <a:rPr lang="vi-VN" sz="2800" b="1" dirty="0" err="1">
                <a:effectLst/>
                <a:latin typeface="iCiel Bambola" panose="02000000000000000000" pitchFamily="50" charset="-93"/>
              </a:rPr>
              <a:t>nhé</a:t>
            </a:r>
            <a:r>
              <a:rPr lang="vi-VN" sz="2800" b="1" dirty="0">
                <a:effectLst/>
                <a:latin typeface="iCiel Bambola" panose="02000000000000000000" pitchFamily="50" charset="-93"/>
              </a:rPr>
              <a:t>, con </a:t>
            </a:r>
            <a:r>
              <a:rPr lang="vi-VN" sz="2800" b="1" dirty="0" err="1">
                <a:effectLst/>
                <a:latin typeface="iCiel Bambola" panose="02000000000000000000" pitchFamily="50" charset="-93"/>
              </a:rPr>
              <a:t>nhớ</a:t>
            </a:r>
            <a:r>
              <a:rPr lang="vi-VN" sz="2800" b="1" dirty="0">
                <a:effectLst/>
                <a:latin typeface="iCiel Bambola" panose="02000000000000000000" pitchFamily="50" charset="-93"/>
              </a:rPr>
              <a:t> </a:t>
            </a:r>
            <a:r>
              <a:rPr lang="vi-VN" sz="2800" b="1" dirty="0" err="1">
                <a:effectLst/>
                <a:latin typeface="iCiel Bambola" panose="02000000000000000000" pitchFamily="50" charset="-93"/>
              </a:rPr>
              <a:t>mẹ</a:t>
            </a:r>
            <a:r>
              <a:rPr lang="vi-VN" sz="2800" b="1" dirty="0">
                <a:effectLst/>
                <a:latin typeface="iCiel Bambola" panose="02000000000000000000" pitchFamily="50" charset="-93"/>
              </a:rPr>
              <a:t>.</a:t>
            </a:r>
          </a:p>
          <a:p>
            <a:pPr algn="r"/>
            <a:r>
              <a:rPr lang="vi-VN" sz="2400" b="1" i="0" dirty="0">
                <a:effectLst/>
                <a:latin typeface="inherit"/>
              </a:rPr>
              <a:t>(</a:t>
            </a:r>
            <a:r>
              <a:rPr lang="vi-VN" sz="2400" b="1" i="0" dirty="0" err="1">
                <a:effectLst/>
                <a:latin typeface="inherit"/>
              </a:rPr>
              <a:t>Gặp</a:t>
            </a:r>
            <a:r>
              <a:rPr lang="vi-VN" sz="2400" b="1" i="0" dirty="0">
                <a:effectLst/>
                <a:latin typeface="inherit"/>
              </a:rPr>
              <a:t> </a:t>
            </a:r>
            <a:r>
              <a:rPr lang="vi-VN" sz="2400" b="1" i="0" dirty="0" err="1">
                <a:effectLst/>
                <a:latin typeface="inherit"/>
              </a:rPr>
              <a:t>mẹ</a:t>
            </a:r>
            <a:r>
              <a:rPr lang="vi-VN" sz="2400" b="1" i="0" dirty="0">
                <a:effectLst/>
                <a:latin typeface="inherit"/>
              </a:rPr>
              <a:t> trong mơ)                 </a:t>
            </a:r>
            <a:endParaRPr lang="vi-VN" sz="2400" b="1" i="0" dirty="0">
              <a:effectLst/>
              <a:latin typeface="Arial" panose="020B0604020202020204" pitchFamily="34" charset="0"/>
            </a:endParaRPr>
          </a:p>
          <a:p>
            <a:pPr algn="ctr"/>
            <a:r>
              <a:rPr lang="vi-VN" sz="2800" b="1" dirty="0" err="1">
                <a:effectLst/>
                <a:latin typeface="iCiel Bambola" panose="02000000000000000000" pitchFamily="50" charset="-93"/>
              </a:rPr>
              <a:t>Ánh</a:t>
            </a:r>
            <a:r>
              <a:rPr lang="vi-VN" sz="2800" b="1" dirty="0">
                <a:effectLst/>
                <a:latin typeface="iCiel Bambola" panose="02000000000000000000" pitchFamily="50" charset="-93"/>
              </a:rPr>
              <a:t> sao đêm cho con </a:t>
            </a:r>
            <a:r>
              <a:rPr lang="vi-VN" sz="2800" b="1" dirty="0" err="1">
                <a:effectLst/>
                <a:latin typeface="iCiel Bambola" panose="02000000000000000000" pitchFamily="50" charset="-93"/>
              </a:rPr>
              <a:t>sáng</a:t>
            </a:r>
            <a:r>
              <a:rPr lang="vi-VN" sz="2800" b="1" dirty="0">
                <a:effectLst/>
                <a:latin typeface="iCiel Bambola" panose="02000000000000000000" pitchFamily="50" charset="-93"/>
              </a:rPr>
              <a:t> soi </a:t>
            </a:r>
            <a:r>
              <a:rPr lang="vi-VN" sz="2800" b="1" dirty="0" err="1">
                <a:effectLst/>
                <a:latin typeface="iCiel Bambola" panose="02000000000000000000" pitchFamily="50" charset="-93"/>
              </a:rPr>
              <a:t>là</a:t>
            </a:r>
            <a:r>
              <a:rPr lang="vi-VN" sz="2800" b="1" dirty="0">
                <a:effectLst/>
                <a:latin typeface="iCiel Bambola" panose="02000000000000000000" pitchFamily="50" charset="-93"/>
              </a:rPr>
              <a:t> </a:t>
            </a:r>
            <a:r>
              <a:rPr lang="vi-VN" sz="2800" b="1" dirty="0" err="1">
                <a:effectLst/>
                <a:latin typeface="iCiel Bambola" panose="02000000000000000000" pitchFamily="50" charset="-93"/>
              </a:rPr>
              <a:t>mẹ</a:t>
            </a:r>
            <a:r>
              <a:rPr lang="vi-VN" sz="2800" b="1" dirty="0">
                <a:effectLst/>
                <a:latin typeface="iCiel Bambola" panose="02000000000000000000" pitchFamily="50" charset="-93"/>
              </a:rPr>
              <a:t> yêu</a:t>
            </a:r>
            <a:br>
              <a:rPr lang="vi-VN" sz="2800" b="1" dirty="0">
                <a:effectLst/>
                <a:latin typeface="iCiel Bambola" panose="02000000000000000000" pitchFamily="50" charset="-93"/>
              </a:rPr>
            </a:br>
            <a:r>
              <a:rPr lang="vi-VN" sz="2800" b="1" dirty="0" err="1">
                <a:effectLst/>
                <a:latin typeface="iCiel Bambola" panose="02000000000000000000" pitchFamily="50" charset="-93"/>
              </a:rPr>
              <a:t>Khúc</a:t>
            </a:r>
            <a:r>
              <a:rPr lang="vi-VN" sz="2800" b="1" dirty="0">
                <a:effectLst/>
                <a:latin typeface="iCiel Bambola" panose="02000000000000000000" pitchFamily="50" charset="-93"/>
              </a:rPr>
              <a:t> </a:t>
            </a:r>
            <a:r>
              <a:rPr lang="vi-VN" sz="2800" b="1" dirty="0" err="1">
                <a:effectLst/>
                <a:latin typeface="iCiel Bambola" panose="02000000000000000000" pitchFamily="50" charset="-93"/>
              </a:rPr>
              <a:t>hát</a:t>
            </a:r>
            <a:r>
              <a:rPr lang="vi-VN" sz="2800" b="1" dirty="0">
                <a:effectLst/>
                <a:latin typeface="iCiel Bambola" panose="02000000000000000000" pitchFamily="50" charset="-93"/>
              </a:rPr>
              <a:t> ru con trong </a:t>
            </a:r>
            <a:r>
              <a:rPr lang="vi-VN" sz="2800" b="1" dirty="0" err="1">
                <a:effectLst/>
                <a:latin typeface="iCiel Bambola" panose="02000000000000000000" pitchFamily="50" charset="-93"/>
              </a:rPr>
              <a:t>giấc</a:t>
            </a:r>
            <a:r>
              <a:rPr lang="vi-VN" sz="2800" b="1" dirty="0">
                <a:effectLst/>
                <a:latin typeface="iCiel Bambola" panose="02000000000000000000" pitchFamily="50" charset="-93"/>
              </a:rPr>
              <a:t> mơ </a:t>
            </a:r>
            <a:r>
              <a:rPr lang="vi-VN" sz="2800" b="1" dirty="0" err="1">
                <a:effectLst/>
                <a:latin typeface="iCiel Bambola" panose="02000000000000000000" pitchFamily="50" charset="-93"/>
              </a:rPr>
              <a:t>là</a:t>
            </a:r>
            <a:r>
              <a:rPr lang="vi-VN" sz="2800" b="1" dirty="0">
                <a:effectLst/>
                <a:latin typeface="iCiel Bambola" panose="02000000000000000000" pitchFamily="50" charset="-93"/>
              </a:rPr>
              <a:t> </a:t>
            </a:r>
            <a:r>
              <a:rPr lang="vi-VN" sz="2800" b="1" dirty="0" err="1">
                <a:effectLst/>
                <a:latin typeface="iCiel Bambola" panose="02000000000000000000" pitchFamily="50" charset="-93"/>
              </a:rPr>
              <a:t>mẹ</a:t>
            </a:r>
            <a:r>
              <a:rPr lang="vi-VN" sz="2800" b="1" dirty="0">
                <a:effectLst/>
                <a:latin typeface="iCiel Bambola" panose="02000000000000000000" pitchFamily="50" charset="-93"/>
              </a:rPr>
              <a:t> yêu</a:t>
            </a:r>
            <a:br>
              <a:rPr lang="vi-VN" sz="2800" b="1" dirty="0">
                <a:effectLst/>
                <a:latin typeface="iCiel Bambola" panose="02000000000000000000" pitchFamily="50" charset="-93"/>
              </a:rPr>
            </a:br>
            <a:r>
              <a:rPr lang="vi-VN" sz="2800" b="1" dirty="0" err="1">
                <a:effectLst/>
                <a:latin typeface="iCiel Bambola" panose="02000000000000000000" pitchFamily="50" charset="-93"/>
              </a:rPr>
              <a:t>Mẹ</a:t>
            </a:r>
            <a:r>
              <a:rPr lang="vi-VN" sz="2800" b="1" dirty="0">
                <a:effectLst/>
                <a:latin typeface="iCiel Bambola" panose="02000000000000000000" pitchFamily="50" charset="-93"/>
              </a:rPr>
              <a:t> </a:t>
            </a:r>
            <a:r>
              <a:rPr lang="vi-VN" sz="2800" b="1" dirty="0" err="1">
                <a:effectLst/>
                <a:latin typeface="iCiel Bambola" panose="02000000000000000000" pitchFamily="50" charset="-93"/>
              </a:rPr>
              <a:t>là</a:t>
            </a:r>
            <a:r>
              <a:rPr lang="vi-VN" sz="2800" b="1" dirty="0">
                <a:effectLst/>
                <a:latin typeface="iCiel Bambola" panose="02000000000000000000" pitchFamily="50" charset="-93"/>
              </a:rPr>
              <a:t> </a:t>
            </a:r>
            <a:r>
              <a:rPr lang="vi-VN" sz="2800" b="1" dirty="0" err="1">
                <a:effectLst/>
                <a:latin typeface="iCiel Bambola" panose="02000000000000000000" pitchFamily="50" charset="-93"/>
              </a:rPr>
              <a:t>cánh</a:t>
            </a:r>
            <a:r>
              <a:rPr lang="vi-VN" sz="2800" b="1" dirty="0">
                <a:effectLst/>
                <a:latin typeface="iCiel Bambola" panose="02000000000000000000" pitchFamily="50" charset="-93"/>
              </a:rPr>
              <a:t> chim cho con bay </a:t>
            </a:r>
            <a:r>
              <a:rPr lang="vi-VN" sz="2800" b="1" dirty="0" err="1">
                <a:effectLst/>
                <a:latin typeface="iCiel Bambola" panose="02000000000000000000" pitchFamily="50" charset="-93"/>
              </a:rPr>
              <a:t>thật</a:t>
            </a:r>
            <a:r>
              <a:rPr lang="vi-VN" sz="2800" b="1" dirty="0">
                <a:effectLst/>
                <a:latin typeface="iCiel Bambola" panose="02000000000000000000" pitchFamily="50" charset="-93"/>
              </a:rPr>
              <a:t> xa</a:t>
            </a:r>
            <a:br>
              <a:rPr lang="vi-VN" sz="2800" b="1" dirty="0">
                <a:effectLst/>
                <a:latin typeface="iCiel Bambola" panose="02000000000000000000" pitchFamily="50" charset="-93"/>
              </a:rPr>
            </a:br>
            <a:r>
              <a:rPr lang="vi-VN" sz="2800" b="1" dirty="0" err="1">
                <a:effectLst/>
                <a:latin typeface="iCiel Bambola" panose="02000000000000000000" pitchFamily="50" charset="-93"/>
              </a:rPr>
              <a:t>Mẹ</a:t>
            </a:r>
            <a:r>
              <a:rPr lang="vi-VN" sz="2800" b="1" dirty="0">
                <a:effectLst/>
                <a:latin typeface="iCiel Bambola" panose="02000000000000000000" pitchFamily="50" charset="-93"/>
              </a:rPr>
              <a:t> </a:t>
            </a:r>
            <a:r>
              <a:rPr lang="vi-VN" sz="2800" b="1" dirty="0" err="1">
                <a:effectLst/>
                <a:latin typeface="iCiel Bambola" panose="02000000000000000000" pitchFamily="50" charset="-93"/>
              </a:rPr>
              <a:t>sưởi</a:t>
            </a:r>
            <a:r>
              <a:rPr lang="vi-VN" sz="2800" b="1" dirty="0">
                <a:effectLst/>
                <a:latin typeface="iCiel Bambola" panose="02000000000000000000" pitchFamily="50" charset="-93"/>
              </a:rPr>
              <a:t> </a:t>
            </a:r>
            <a:r>
              <a:rPr lang="vi-VN" sz="2800" b="1" dirty="0" err="1">
                <a:effectLst/>
                <a:latin typeface="iCiel Bambola" panose="02000000000000000000" pitchFamily="50" charset="-93"/>
              </a:rPr>
              <a:t>ấm</a:t>
            </a:r>
            <a:r>
              <a:rPr lang="vi-VN" sz="2800" b="1" dirty="0">
                <a:effectLst/>
                <a:latin typeface="iCiel Bambola" panose="02000000000000000000" pitchFamily="50" charset="-93"/>
              </a:rPr>
              <a:t> cho tâm </a:t>
            </a:r>
            <a:r>
              <a:rPr lang="vi-VN" sz="2800" b="1" dirty="0" err="1">
                <a:effectLst/>
                <a:latin typeface="iCiel Bambola" panose="02000000000000000000" pitchFamily="50" charset="-93"/>
              </a:rPr>
              <a:t>hồn</a:t>
            </a:r>
            <a:r>
              <a:rPr lang="vi-VN" sz="2800" b="1" dirty="0">
                <a:effectLst/>
                <a:latin typeface="iCiel Bambola" panose="02000000000000000000" pitchFamily="50" charset="-93"/>
              </a:rPr>
              <a:t> con </a:t>
            </a:r>
            <a:r>
              <a:rPr lang="vi-VN" sz="2800" b="1" dirty="0" err="1">
                <a:effectLst/>
                <a:latin typeface="iCiel Bambola" panose="02000000000000000000" pitchFamily="50" charset="-93"/>
              </a:rPr>
              <a:t>mẹ</a:t>
            </a:r>
            <a:r>
              <a:rPr lang="vi-VN" sz="2800" b="1" dirty="0">
                <a:effectLst/>
                <a:latin typeface="iCiel Bambola" panose="02000000000000000000" pitchFamily="50" charset="-93"/>
              </a:rPr>
              <a:t> yêu.</a:t>
            </a:r>
          </a:p>
          <a:p>
            <a:pPr algn="r"/>
            <a:r>
              <a:rPr lang="vi-VN" sz="2000" b="1" i="0" dirty="0">
                <a:effectLst/>
                <a:latin typeface="inherit"/>
              </a:rPr>
              <a:t>(</a:t>
            </a:r>
            <a:r>
              <a:rPr lang="vi-VN" sz="2400" b="1" i="0" dirty="0" err="1">
                <a:effectLst/>
                <a:latin typeface="inherit"/>
              </a:rPr>
              <a:t>Mẹ</a:t>
            </a:r>
            <a:r>
              <a:rPr lang="vi-VN" sz="2400" b="1" i="0" dirty="0">
                <a:effectLst/>
                <a:latin typeface="inherit"/>
              </a:rPr>
              <a:t> yêu)         </a:t>
            </a:r>
            <a:endParaRPr lang="vi-VN" sz="2400" b="1" i="0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7721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包含 事情&#10;&#10;已生成极高可信度的说明">
            <a:extLst>
              <a:ext uri="{FF2B5EF4-FFF2-40B4-BE49-F238E27FC236}">
                <a16:creationId xmlns:a16="http://schemas.microsoft.com/office/drawing/2014/main" id="{59EF3AD0-F08C-4A1E-A601-86B9EB13C04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-15091"/>
            <a:ext cx="12191980" cy="685799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875262" y="468967"/>
            <a:ext cx="10441495" cy="569467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A_图片 5">
            <a:extLst>
              <a:ext uri="{FF2B5EF4-FFF2-40B4-BE49-F238E27FC236}">
                <a16:creationId xmlns:a16="http://schemas.microsoft.com/office/drawing/2014/main" id="{0BDE6185-9F52-4850-8D85-FC9CE1A4260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239403" flipH="1">
            <a:off x="9406370" y="5026956"/>
            <a:ext cx="2267790" cy="2073720"/>
          </a:xfrm>
          <a:prstGeom prst="rect">
            <a:avLst/>
          </a:prstGeom>
        </p:spPr>
      </p:pic>
      <p:pic>
        <p:nvPicPr>
          <p:cNvPr id="9" name="PA_图片 7">
            <a:extLst>
              <a:ext uri="{FF2B5EF4-FFF2-40B4-BE49-F238E27FC236}">
                <a16:creationId xmlns:a16="http://schemas.microsoft.com/office/drawing/2014/main" id="{EAC6A015-BDF6-4D4D-A23E-6E68F30F2A3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14418" y="4747564"/>
            <a:ext cx="2719620" cy="2579393"/>
          </a:xfrm>
          <a:prstGeom prst="rect">
            <a:avLst/>
          </a:prstGeom>
        </p:spPr>
      </p:pic>
      <p:sp>
        <p:nvSpPr>
          <p:cNvPr id="14" name="Rectangle 4"/>
          <p:cNvSpPr>
            <a:spLocks noChangeArrowheads="1"/>
          </p:cNvSpPr>
          <p:nvPr/>
        </p:nvSpPr>
        <p:spPr bwMode="auto">
          <a:xfrm flipV="1">
            <a:off x="643943" y="-2"/>
            <a:ext cx="9633397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 flipV="1">
            <a:off x="643943" y="-2"/>
            <a:ext cx="9633397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2" name="Hộp Văn bản 2">
            <a:extLst>
              <a:ext uri="{FF2B5EF4-FFF2-40B4-BE49-F238E27FC236}">
                <a16:creationId xmlns:a16="http://schemas.microsoft.com/office/drawing/2014/main" id="{1B2012FF-0746-436F-8E44-87493C7F1CAF}"/>
              </a:ext>
            </a:extLst>
          </p:cNvPr>
          <p:cNvSpPr txBox="1"/>
          <p:nvPr/>
        </p:nvSpPr>
        <p:spPr>
          <a:xfrm>
            <a:off x="1029244" y="1634758"/>
            <a:ext cx="10133511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3600" b="1" i="0" dirty="0" err="1">
                <a:effectLst/>
                <a:latin typeface="inherit"/>
              </a:rPr>
              <a:t>Kết</a:t>
            </a:r>
            <a:r>
              <a:rPr lang="vi-VN" sz="3600" b="1" i="0" dirty="0">
                <a:effectLst/>
                <a:latin typeface="inherit"/>
              </a:rPr>
              <a:t> </a:t>
            </a:r>
            <a:r>
              <a:rPr lang="vi-VN" sz="3600" b="1" i="0" dirty="0" err="1">
                <a:effectLst/>
                <a:latin typeface="inherit"/>
              </a:rPr>
              <a:t>bài</a:t>
            </a:r>
            <a:r>
              <a:rPr lang="vi-VN" sz="3600" b="1" i="0" dirty="0">
                <a:effectLst/>
                <a:latin typeface="inherit"/>
              </a:rPr>
              <a:t> không </a:t>
            </a:r>
            <a:r>
              <a:rPr lang="vi-VN" sz="3600" b="1" i="0" dirty="0" err="1">
                <a:effectLst/>
                <a:latin typeface="inherit"/>
              </a:rPr>
              <a:t>mở</a:t>
            </a:r>
            <a:r>
              <a:rPr lang="vi-VN" sz="3600" b="1" i="0" dirty="0">
                <a:effectLst/>
                <a:latin typeface="inherit"/>
              </a:rPr>
              <a:t> </a:t>
            </a:r>
            <a:r>
              <a:rPr lang="vi-VN" sz="3600" b="1" i="0" dirty="0" err="1">
                <a:effectLst/>
                <a:latin typeface="inherit"/>
              </a:rPr>
              <a:t>rộng</a:t>
            </a:r>
            <a:r>
              <a:rPr lang="vi-VN" sz="3600" b="1" i="0" dirty="0">
                <a:effectLst/>
                <a:latin typeface="inherit"/>
              </a:rPr>
              <a:t>:</a:t>
            </a:r>
            <a:endParaRPr lang="vi-VN" sz="3600" b="0" i="0" dirty="0">
              <a:effectLst/>
              <a:latin typeface="Arial" panose="020B0604020202020204" pitchFamily="34" charset="0"/>
            </a:endParaRPr>
          </a:p>
          <a:p>
            <a:pPr algn="just"/>
            <a:r>
              <a:rPr lang="vi-VN" sz="2800" b="0" i="0" dirty="0">
                <a:effectLst/>
                <a:latin typeface="Arial" panose="020B0604020202020204" pitchFamily="34" charset="0"/>
              </a:rPr>
              <a:t>Em </a:t>
            </a:r>
            <a:r>
              <a:rPr lang="vi-VN" sz="2800" b="0" i="0" dirty="0" err="1">
                <a:effectLst/>
                <a:latin typeface="Arial" panose="020B0604020202020204" pitchFamily="34" charset="0"/>
              </a:rPr>
              <a:t>rất</a:t>
            </a:r>
            <a:r>
              <a:rPr lang="vi-VN" sz="2800" b="0" i="0" dirty="0">
                <a:effectLst/>
                <a:latin typeface="Arial" panose="020B0604020202020204" pitchFamily="34" charset="0"/>
              </a:rPr>
              <a:t> yêu </a:t>
            </a:r>
            <a:r>
              <a:rPr lang="vi-VN" sz="2800" b="0" i="0" dirty="0" err="1">
                <a:effectLst/>
                <a:latin typeface="Arial" panose="020B0604020202020204" pitchFamily="34" charset="0"/>
              </a:rPr>
              <a:t>quý</a:t>
            </a:r>
            <a:r>
              <a:rPr lang="vi-VN" sz="28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0" i="0" dirty="0" err="1">
                <a:effectLst/>
                <a:latin typeface="Arial" panose="020B0604020202020204" pitchFamily="34" charset="0"/>
              </a:rPr>
              <a:t>mẹ</a:t>
            </a:r>
            <a:r>
              <a:rPr lang="vi-VN" sz="2800" b="0" i="0" dirty="0">
                <a:effectLst/>
                <a:latin typeface="Arial" panose="020B0604020202020204" pitchFamily="34" charset="0"/>
              </a:rPr>
              <a:t> em. Em luôn </a:t>
            </a:r>
            <a:r>
              <a:rPr lang="vi-VN" sz="2800" b="0" i="0" dirty="0" err="1">
                <a:effectLst/>
                <a:latin typeface="Arial" panose="020B0604020202020204" pitchFamily="34" charset="0"/>
              </a:rPr>
              <a:t>tự</a:t>
            </a:r>
            <a:r>
              <a:rPr lang="vi-VN" sz="28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0" i="0" dirty="0" err="1">
                <a:effectLst/>
                <a:latin typeface="Arial" panose="020B0604020202020204" pitchFamily="34" charset="0"/>
              </a:rPr>
              <a:t>hào</a:t>
            </a:r>
            <a:r>
              <a:rPr lang="vi-VN" sz="28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0" i="0" dirty="0" err="1">
                <a:effectLst/>
                <a:latin typeface="Arial" panose="020B0604020202020204" pitchFamily="34" charset="0"/>
              </a:rPr>
              <a:t>về</a:t>
            </a:r>
            <a:r>
              <a:rPr lang="vi-VN" sz="28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0" i="0" dirty="0" err="1">
                <a:effectLst/>
                <a:latin typeface="Arial" panose="020B0604020202020204" pitchFamily="34" charset="0"/>
              </a:rPr>
              <a:t>sự</a:t>
            </a:r>
            <a:r>
              <a:rPr lang="vi-VN" sz="28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0" i="0" dirty="0" err="1">
                <a:effectLst/>
                <a:latin typeface="Arial" panose="020B0604020202020204" pitchFamily="34" charset="0"/>
              </a:rPr>
              <a:t>khéo</a:t>
            </a:r>
            <a:r>
              <a:rPr lang="vi-VN" sz="28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0" i="0" dirty="0" err="1">
                <a:effectLst/>
                <a:latin typeface="Arial" panose="020B0604020202020204" pitchFamily="34" charset="0"/>
              </a:rPr>
              <a:t>léo</a:t>
            </a:r>
            <a:r>
              <a:rPr lang="vi-VN" sz="2800" b="0" i="0" dirty="0">
                <a:effectLst/>
                <a:latin typeface="Arial" panose="020B0604020202020204" pitchFamily="34" charset="0"/>
              </a:rPr>
              <a:t>, săn </a:t>
            </a:r>
            <a:r>
              <a:rPr lang="vi-VN" sz="2800" b="0" i="0" dirty="0" err="1">
                <a:effectLst/>
                <a:latin typeface="Arial" panose="020B0604020202020204" pitchFamily="34" charset="0"/>
              </a:rPr>
              <a:t>sóc</a:t>
            </a:r>
            <a:r>
              <a:rPr lang="vi-VN" sz="2800" b="0" i="0" dirty="0">
                <a:effectLst/>
                <a:latin typeface="Arial" panose="020B0604020202020204" pitchFamily="34" charset="0"/>
              </a:rPr>
              <a:t> gia </a:t>
            </a:r>
            <a:r>
              <a:rPr lang="vi-VN" sz="2800" b="0" i="0" dirty="0" err="1">
                <a:effectLst/>
                <a:latin typeface="Arial" panose="020B0604020202020204" pitchFamily="34" charset="0"/>
              </a:rPr>
              <a:t>đình</a:t>
            </a:r>
            <a:r>
              <a:rPr lang="vi-VN" sz="2800" b="0" i="0" dirty="0">
                <a:effectLst/>
                <a:latin typeface="Arial" panose="020B0604020202020204" pitchFamily="34" charset="0"/>
              </a:rPr>
              <a:t> chu </a:t>
            </a:r>
            <a:r>
              <a:rPr lang="vi-VN" sz="2800" b="0" i="0" dirty="0" err="1">
                <a:effectLst/>
                <a:latin typeface="Arial" panose="020B0604020202020204" pitchFamily="34" charset="0"/>
              </a:rPr>
              <a:t>đáo</a:t>
            </a:r>
            <a:r>
              <a:rPr lang="vi-VN" sz="28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0" i="0" dirty="0" err="1">
                <a:effectLst/>
                <a:latin typeface="Arial" panose="020B0604020202020204" pitchFamily="34" charset="0"/>
              </a:rPr>
              <a:t>của</a:t>
            </a:r>
            <a:r>
              <a:rPr lang="vi-VN" sz="28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0" i="0" dirty="0" err="1">
                <a:effectLst/>
                <a:latin typeface="Arial" panose="020B0604020202020204" pitchFamily="34" charset="0"/>
              </a:rPr>
              <a:t>mẹ</a:t>
            </a:r>
            <a:r>
              <a:rPr lang="vi-VN" sz="2800" b="0" i="0" dirty="0">
                <a:effectLst/>
                <a:latin typeface="Arial" panose="020B0604020202020204" pitchFamily="34" charset="0"/>
              </a:rPr>
              <a:t>.</a:t>
            </a:r>
          </a:p>
          <a:p>
            <a:pPr algn="just"/>
            <a:r>
              <a:rPr lang="vi-VN" sz="3600" b="1" i="0" dirty="0" err="1">
                <a:effectLst/>
                <a:latin typeface="inherit"/>
              </a:rPr>
              <a:t>Kết</a:t>
            </a:r>
            <a:r>
              <a:rPr lang="vi-VN" sz="3600" b="1" i="0" dirty="0">
                <a:effectLst/>
                <a:latin typeface="inherit"/>
              </a:rPr>
              <a:t> </a:t>
            </a:r>
            <a:r>
              <a:rPr lang="vi-VN" sz="3600" b="1" i="0" dirty="0" err="1">
                <a:effectLst/>
                <a:latin typeface="inherit"/>
              </a:rPr>
              <a:t>bài</a:t>
            </a:r>
            <a:r>
              <a:rPr lang="vi-VN" sz="3600" b="1" i="0" dirty="0">
                <a:effectLst/>
                <a:latin typeface="inherit"/>
              </a:rPr>
              <a:t> </a:t>
            </a:r>
            <a:r>
              <a:rPr lang="vi-VN" sz="3600" b="1" i="0" dirty="0" err="1">
                <a:effectLst/>
                <a:latin typeface="inherit"/>
              </a:rPr>
              <a:t>mở</a:t>
            </a:r>
            <a:r>
              <a:rPr lang="vi-VN" sz="3600" b="1" i="0" dirty="0">
                <a:effectLst/>
                <a:latin typeface="inherit"/>
              </a:rPr>
              <a:t> </a:t>
            </a:r>
            <a:r>
              <a:rPr lang="vi-VN" sz="3600" b="1" i="0" dirty="0" err="1">
                <a:effectLst/>
                <a:latin typeface="inherit"/>
              </a:rPr>
              <a:t>rộng</a:t>
            </a:r>
            <a:r>
              <a:rPr lang="vi-VN" sz="3600" b="1" i="0" dirty="0">
                <a:effectLst/>
                <a:latin typeface="inherit"/>
              </a:rPr>
              <a:t>:</a:t>
            </a:r>
            <a:endParaRPr lang="vi-VN" sz="3600" b="0" i="0" dirty="0">
              <a:effectLst/>
              <a:latin typeface="Arial" panose="020B0604020202020204" pitchFamily="34" charset="0"/>
            </a:endParaRPr>
          </a:p>
          <a:p>
            <a:pPr algn="just"/>
            <a:r>
              <a:rPr lang="vi-VN" sz="2800" b="0" i="0" dirty="0" err="1">
                <a:effectLst/>
                <a:latin typeface="Arial" panose="020B0604020202020204" pitchFamily="34" charset="0"/>
              </a:rPr>
              <a:t>Mẹ</a:t>
            </a:r>
            <a:r>
              <a:rPr lang="vi-VN" sz="2800" b="0" i="0" dirty="0">
                <a:effectLst/>
                <a:latin typeface="Arial" panose="020B0604020202020204" pitchFamily="34" charset="0"/>
              </a:rPr>
              <a:t> em như </a:t>
            </a:r>
            <a:r>
              <a:rPr lang="vi-VN" sz="2800" b="0" i="0" dirty="0" err="1">
                <a:effectLst/>
                <a:latin typeface="Arial" panose="020B0604020202020204" pitchFamily="34" charset="0"/>
              </a:rPr>
              <a:t>một</a:t>
            </a:r>
            <a:r>
              <a:rPr lang="vi-VN" sz="28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0" i="0" dirty="0" err="1">
                <a:effectLst/>
                <a:latin typeface="Arial" panose="020B0604020202020204" pitchFamily="34" charset="0"/>
              </a:rPr>
              <a:t>ngọn</a:t>
            </a:r>
            <a:r>
              <a:rPr lang="vi-VN" sz="28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0" i="0" dirty="0" err="1">
                <a:effectLst/>
                <a:latin typeface="Arial" panose="020B0604020202020204" pitchFamily="34" charset="0"/>
              </a:rPr>
              <a:t>đèn</a:t>
            </a:r>
            <a:r>
              <a:rPr lang="vi-VN" sz="28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0" i="0" dirty="0" err="1">
                <a:effectLst/>
                <a:latin typeface="Arial" panose="020B0604020202020204" pitchFamily="34" charset="0"/>
              </a:rPr>
              <a:t>toả</a:t>
            </a:r>
            <a:r>
              <a:rPr lang="vi-VN" sz="28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0" i="0" dirty="0" err="1">
                <a:effectLst/>
                <a:latin typeface="Arial" panose="020B0604020202020204" pitchFamily="34" charset="0"/>
              </a:rPr>
              <a:t>sáng</a:t>
            </a:r>
            <a:r>
              <a:rPr lang="vi-VN" sz="28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0" i="0" dirty="0" err="1">
                <a:effectLst/>
                <a:latin typeface="Arial" panose="020B0604020202020204" pitchFamily="34" charset="0"/>
              </a:rPr>
              <a:t>và</a:t>
            </a:r>
            <a:r>
              <a:rPr lang="vi-VN" sz="28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0" i="0" dirty="0" err="1">
                <a:effectLst/>
                <a:latin typeface="Arial" panose="020B0604020202020204" pitchFamily="34" charset="0"/>
              </a:rPr>
              <a:t>sưởi</a:t>
            </a:r>
            <a:r>
              <a:rPr lang="vi-VN" sz="28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0" i="0" dirty="0" err="1">
                <a:effectLst/>
                <a:latin typeface="Arial" panose="020B0604020202020204" pitchFamily="34" charset="0"/>
              </a:rPr>
              <a:t>ấm</a:t>
            </a:r>
            <a:r>
              <a:rPr lang="vi-VN" sz="28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0" i="0" dirty="0" err="1">
                <a:effectLst/>
                <a:latin typeface="Arial" panose="020B0604020202020204" pitchFamily="34" charset="0"/>
              </a:rPr>
              <a:t>dịu</a:t>
            </a:r>
            <a:r>
              <a:rPr lang="vi-VN" sz="28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0" i="0" dirty="0" err="1">
                <a:effectLst/>
                <a:latin typeface="Arial" panose="020B0604020202020204" pitchFamily="34" charset="0"/>
              </a:rPr>
              <a:t>dàng</a:t>
            </a:r>
            <a:r>
              <a:rPr lang="vi-VN" sz="2800" b="0" i="0" dirty="0">
                <a:effectLst/>
                <a:latin typeface="Arial" panose="020B0604020202020204" pitchFamily="34" charset="0"/>
              </a:rPr>
              <a:t>, âu </a:t>
            </a:r>
            <a:r>
              <a:rPr lang="vi-VN" sz="2800" b="0" i="0" dirty="0" err="1">
                <a:effectLst/>
                <a:latin typeface="Arial" panose="020B0604020202020204" pitchFamily="34" charset="0"/>
              </a:rPr>
              <a:t>yếm</a:t>
            </a:r>
            <a:r>
              <a:rPr lang="vi-VN" sz="28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0" i="0" dirty="0" err="1">
                <a:effectLst/>
                <a:latin typeface="Arial" panose="020B0604020202020204" pitchFamily="34" charset="0"/>
              </a:rPr>
              <a:t>đúng</a:t>
            </a:r>
            <a:r>
              <a:rPr lang="vi-VN" sz="2800" b="0" i="0" dirty="0">
                <a:effectLst/>
                <a:latin typeface="Arial" panose="020B0604020202020204" pitchFamily="34" charset="0"/>
              </a:rPr>
              <a:t> như thiên </a:t>
            </a:r>
            <a:r>
              <a:rPr lang="vi-VN" sz="2800" b="0" i="0" dirty="0" err="1">
                <a:effectLst/>
                <a:latin typeface="Arial" panose="020B0604020202020204" pitchFamily="34" charset="0"/>
              </a:rPr>
              <a:t>tính</a:t>
            </a:r>
            <a:r>
              <a:rPr lang="vi-VN" sz="28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0" i="0" dirty="0" err="1">
                <a:effectLst/>
                <a:latin typeface="Arial" panose="020B0604020202020204" pitchFamily="34" charset="0"/>
              </a:rPr>
              <a:t>của</a:t>
            </a:r>
            <a:r>
              <a:rPr lang="vi-VN" sz="28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0" i="0" dirty="0" err="1">
                <a:effectLst/>
                <a:latin typeface="Arial" panose="020B0604020202020204" pitchFamily="34" charset="0"/>
              </a:rPr>
              <a:t>phụ</a:t>
            </a:r>
            <a:r>
              <a:rPr lang="vi-VN" sz="28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0" i="0" dirty="0" err="1">
                <a:effectLst/>
                <a:latin typeface="Arial" panose="020B0604020202020204" pitchFamily="34" charset="0"/>
              </a:rPr>
              <a:t>nữ</a:t>
            </a:r>
            <a:r>
              <a:rPr lang="vi-VN" sz="2800" b="0" i="0" dirty="0">
                <a:effectLst/>
                <a:latin typeface="Arial" panose="020B0604020202020204" pitchFamily="34" charset="0"/>
              </a:rPr>
              <a:t>. </a:t>
            </a:r>
            <a:r>
              <a:rPr lang="vi-VN" sz="2800" b="0" i="0" dirty="0" err="1">
                <a:effectLst/>
                <a:latin typeface="Arial" panose="020B0604020202020204" pitchFamily="34" charset="0"/>
              </a:rPr>
              <a:t>Mẹ</a:t>
            </a:r>
            <a:r>
              <a:rPr lang="vi-VN" sz="2800" b="0" i="0" dirty="0">
                <a:effectLst/>
                <a:latin typeface="Arial" panose="020B0604020202020204" pitchFamily="34" charset="0"/>
              </a:rPr>
              <a:t> chăm </a:t>
            </a:r>
            <a:r>
              <a:rPr lang="vi-VN" sz="2800" b="0" i="0" dirty="0" err="1">
                <a:effectLst/>
                <a:latin typeface="Arial" panose="020B0604020202020204" pitchFamily="34" charset="0"/>
              </a:rPr>
              <a:t>sóc</a:t>
            </a:r>
            <a:r>
              <a:rPr lang="vi-VN" sz="28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0" i="0" dirty="0" err="1">
                <a:effectLst/>
                <a:latin typeface="Arial" panose="020B0604020202020204" pitchFamily="34" charset="0"/>
              </a:rPr>
              <a:t>cả</a:t>
            </a:r>
            <a:r>
              <a:rPr lang="vi-VN" sz="28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0" i="0" dirty="0" err="1">
                <a:effectLst/>
                <a:latin typeface="Arial" panose="020B0604020202020204" pitchFamily="34" charset="0"/>
              </a:rPr>
              <a:t>nhà</a:t>
            </a:r>
            <a:r>
              <a:rPr lang="vi-VN" sz="2800" b="0" i="0" dirty="0">
                <a:effectLst/>
                <a:latin typeface="Arial" panose="020B0604020202020204" pitchFamily="34" charset="0"/>
              </a:rPr>
              <a:t> chu </a:t>
            </a:r>
            <a:r>
              <a:rPr lang="vi-VN" sz="2800" b="0" i="0" dirty="0" err="1">
                <a:effectLst/>
                <a:latin typeface="Arial" panose="020B0604020202020204" pitchFamily="34" charset="0"/>
              </a:rPr>
              <a:t>đáo</a:t>
            </a:r>
            <a:r>
              <a:rPr lang="vi-VN" sz="2800" b="0" i="0" dirty="0">
                <a:effectLst/>
                <a:latin typeface="Arial" panose="020B0604020202020204" pitchFamily="34" charset="0"/>
              </a:rPr>
              <a:t>. </a:t>
            </a:r>
            <a:r>
              <a:rPr lang="vi-VN" sz="2800" b="0" i="0" dirty="0" err="1">
                <a:effectLst/>
                <a:latin typeface="Arial" panose="020B0604020202020204" pitchFamily="34" charset="0"/>
              </a:rPr>
              <a:t>Chúng</a:t>
            </a:r>
            <a:r>
              <a:rPr lang="vi-VN" sz="2800" b="0" i="0" dirty="0">
                <a:effectLst/>
                <a:latin typeface="Arial" panose="020B0604020202020204" pitchFamily="34" charset="0"/>
              </a:rPr>
              <a:t> em </a:t>
            </a:r>
            <a:r>
              <a:rPr lang="vi-VN" sz="2800" b="0" i="0" dirty="0" err="1">
                <a:effectLst/>
                <a:latin typeface="Arial" panose="020B0604020202020204" pitchFamily="34" charset="0"/>
              </a:rPr>
              <a:t>và</a:t>
            </a:r>
            <a:r>
              <a:rPr lang="vi-VN" sz="28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0" i="0" dirty="0" err="1">
                <a:effectLst/>
                <a:latin typeface="Arial" panose="020B0604020202020204" pitchFamily="34" charset="0"/>
              </a:rPr>
              <a:t>bố</a:t>
            </a:r>
            <a:r>
              <a:rPr lang="vi-VN" sz="28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0" i="0" dirty="0" err="1">
                <a:effectLst/>
                <a:latin typeface="Arial" panose="020B0604020202020204" pitchFamily="34" charset="0"/>
              </a:rPr>
              <a:t>rất</a:t>
            </a:r>
            <a:r>
              <a:rPr lang="vi-VN" sz="2800" b="0" i="0" dirty="0">
                <a:effectLst/>
                <a:latin typeface="Arial" panose="020B0604020202020204" pitchFamily="34" charset="0"/>
              </a:rPr>
              <a:t> tôn </a:t>
            </a:r>
            <a:r>
              <a:rPr lang="vi-VN" sz="2800" b="0" i="0" dirty="0" err="1">
                <a:effectLst/>
                <a:latin typeface="Arial" panose="020B0604020202020204" pitchFamily="34" charset="0"/>
              </a:rPr>
              <a:t>trọng</a:t>
            </a:r>
            <a:r>
              <a:rPr lang="vi-VN" sz="28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0" i="0" dirty="0" err="1">
                <a:effectLst/>
                <a:latin typeface="Arial" panose="020B0604020202020204" pitchFamily="34" charset="0"/>
              </a:rPr>
              <a:t>và</a:t>
            </a:r>
            <a:r>
              <a:rPr lang="vi-VN" sz="2800" b="0" i="0" dirty="0">
                <a:effectLst/>
                <a:latin typeface="Arial" panose="020B0604020202020204" pitchFamily="34" charset="0"/>
              </a:rPr>
              <a:t> yêu thương </a:t>
            </a:r>
            <a:r>
              <a:rPr lang="vi-VN" sz="2800" b="0" i="0" dirty="0" err="1">
                <a:effectLst/>
                <a:latin typeface="Arial" panose="020B0604020202020204" pitchFamily="34" charset="0"/>
              </a:rPr>
              <a:t>mẹ</a:t>
            </a:r>
            <a:r>
              <a:rPr lang="vi-VN" sz="2800" b="0" i="0" dirty="0">
                <a:effectLst/>
                <a:latin typeface="Arial" panose="020B0604020202020204" pitchFamily="34" charset="0"/>
              </a:rPr>
              <a:t>. Em </a:t>
            </a:r>
            <a:r>
              <a:rPr lang="vi-VN" sz="2800" b="0" i="0" dirty="0" err="1">
                <a:effectLst/>
                <a:latin typeface="Arial" panose="020B0604020202020204" pitchFamily="34" charset="0"/>
              </a:rPr>
              <a:t>hứa</a:t>
            </a:r>
            <a:r>
              <a:rPr lang="vi-VN" sz="28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0" i="0" dirty="0" err="1">
                <a:effectLst/>
                <a:latin typeface="Arial" panose="020B0604020202020204" pitchFamily="34" charset="0"/>
              </a:rPr>
              <a:t>học</a:t>
            </a:r>
            <a:r>
              <a:rPr lang="vi-VN" sz="28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0" i="0" dirty="0" err="1">
                <a:effectLst/>
                <a:latin typeface="Arial" panose="020B0604020202020204" pitchFamily="34" charset="0"/>
              </a:rPr>
              <a:t>tập</a:t>
            </a:r>
            <a:r>
              <a:rPr lang="vi-VN" sz="28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0" i="0" dirty="0" err="1">
                <a:effectLst/>
                <a:latin typeface="Arial" panose="020B0604020202020204" pitchFamily="34" charset="0"/>
              </a:rPr>
              <a:t>giỏi</a:t>
            </a:r>
            <a:r>
              <a:rPr lang="vi-VN" sz="28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0" i="0" dirty="0" err="1">
                <a:effectLst/>
                <a:latin typeface="Arial" panose="020B0604020202020204" pitchFamily="34" charset="0"/>
              </a:rPr>
              <a:t>để</a:t>
            </a:r>
            <a:r>
              <a:rPr lang="vi-VN" sz="28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2800" b="0" i="0" dirty="0" err="1">
                <a:effectLst/>
                <a:latin typeface="Arial" panose="020B0604020202020204" pitchFamily="34" charset="0"/>
              </a:rPr>
              <a:t>mẹ</a:t>
            </a:r>
            <a:r>
              <a:rPr lang="vi-VN" sz="2800" b="0" i="0" dirty="0">
                <a:effectLst/>
                <a:latin typeface="Arial" panose="020B0604020202020204" pitchFamily="34" charset="0"/>
              </a:rPr>
              <a:t> vui </a:t>
            </a:r>
            <a:r>
              <a:rPr lang="vi-VN" sz="2800" b="0" i="0" dirty="0" err="1">
                <a:effectLst/>
                <a:latin typeface="Arial" panose="020B0604020202020204" pitchFamily="34" charset="0"/>
              </a:rPr>
              <a:t>lòng</a:t>
            </a:r>
            <a:r>
              <a:rPr lang="vi-VN" sz="2800" b="0" i="0" dirty="0"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972060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</TotalTime>
  <Words>1198</Words>
  <Application>Microsoft Office PowerPoint</Application>
  <PresentationFormat>Widescreen</PresentationFormat>
  <Paragraphs>81</Paragraphs>
  <Slides>16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等线</vt:lpstr>
      <vt:lpstr>Arial</vt:lpstr>
      <vt:lpstr>Calibri</vt:lpstr>
      <vt:lpstr>HP001 5 hàng</vt:lpstr>
      <vt:lpstr>iCiel Bambola</vt:lpstr>
      <vt:lpstr>inherit</vt:lpstr>
      <vt:lpstr>Times New Roman</vt:lpstr>
      <vt:lpstr>第一PPT，www.1ppt.com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第一PPT，www.1ppt.com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911YENTHE</dc:creator>
  <cp:keywords/>
  <dc:description>www.1ppt.com</dc:description>
  <cp:lastModifiedBy>No.01 Tinhocsangtao</cp:lastModifiedBy>
  <cp:revision>99</cp:revision>
  <dcterms:created xsi:type="dcterms:W3CDTF">2017-05-08T08:38:07Z</dcterms:created>
  <dcterms:modified xsi:type="dcterms:W3CDTF">2021-11-27T18:32:47Z</dcterms:modified>
</cp:coreProperties>
</file>